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5832475" cy="7578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1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B2F"/>
    <a:srgbClr val="815400"/>
    <a:srgbClr val="EBC800"/>
    <a:srgbClr val="953A07"/>
    <a:srgbClr val="0000FF"/>
    <a:srgbClr val="A7ACAD"/>
    <a:srgbClr val="C8CBCB"/>
    <a:srgbClr val="CACDCD"/>
    <a:srgbClr val="A9AEAF"/>
    <a:srgbClr val="A5A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741DE7-9BEB-4B85-A3B3-25E7C1189B63}" v="1" dt="2022-06-07T10:46:53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838" y="108"/>
      </p:cViewPr>
      <p:guideLst>
        <p:guide orient="horz" pos="2387"/>
        <p:guide pos="18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D95880B6-4D62-4CCA-985C-CD81ECFE9D1A}"/>
    <pc:docChg chg="undo custSel modSld">
      <pc:chgData name="Fatima Pillosu" userId="a6295d4dc9e22643" providerId="LiveId" clId="{D95880B6-4D62-4CCA-985C-CD81ECFE9D1A}" dt="2021-12-30T16:09:22.356" v="790" actId="1076"/>
      <pc:docMkLst>
        <pc:docMk/>
      </pc:docMkLst>
      <pc:sldChg chg="addSp delSp modSp mod">
        <pc:chgData name="Fatima Pillosu" userId="a6295d4dc9e22643" providerId="LiveId" clId="{D95880B6-4D62-4CCA-985C-CD81ECFE9D1A}" dt="2021-12-30T16:09:22.356" v="790" actId="1076"/>
        <pc:sldMkLst>
          <pc:docMk/>
          <pc:sldMk cId="3799277682" sldId="257"/>
        </pc:sldMkLst>
        <pc:spChg chg="add mod">
          <ac:chgData name="Fatima Pillosu" userId="a6295d4dc9e22643" providerId="LiveId" clId="{D95880B6-4D62-4CCA-985C-CD81ECFE9D1A}" dt="2021-12-30T15:36:32.362" v="677" actId="164"/>
          <ac:spMkLst>
            <pc:docMk/>
            <pc:sldMk cId="3799277682" sldId="257"/>
            <ac:spMk id="3" creationId="{41DBCB08-588F-472D-8BB3-FCE73ABF80F0}"/>
          </ac:spMkLst>
        </pc:spChg>
        <pc:spChg chg="add del mod topLvl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4" creationId="{C0CEF9F6-38F8-4339-9552-103656ADF805}"/>
          </ac:spMkLst>
        </pc:spChg>
        <pc:spChg chg="add del mod topLvl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6" creationId="{5F856231-5A5B-49FD-9DFC-E7027121FCB5}"/>
          </ac:spMkLst>
        </pc:spChg>
        <pc:spChg chg="add del mod topLvl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7" creationId="{D42DA14C-EA44-47D6-84BE-883BEA23B5DF}"/>
          </ac:spMkLst>
        </pc:spChg>
        <pc:spChg chg="add del mod topLvl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8" creationId="{B63005FA-19DA-4D2D-855B-5D263D6A0FEF}"/>
          </ac:spMkLst>
        </pc:spChg>
        <pc:spChg chg="add del">
          <ac:chgData name="Fatima Pillosu" userId="a6295d4dc9e22643" providerId="LiveId" clId="{D95880B6-4D62-4CCA-985C-CD81ECFE9D1A}" dt="2021-12-30T15:17:15.307" v="395" actId="478"/>
          <ac:spMkLst>
            <pc:docMk/>
            <pc:sldMk cId="3799277682" sldId="257"/>
            <ac:spMk id="22" creationId="{19B11198-7FB5-4128-B14A-4E816DF8DAC2}"/>
          </ac:spMkLst>
        </pc:spChg>
        <pc:spChg chg="del mod">
          <ac:chgData name="Fatima Pillosu" userId="a6295d4dc9e22643" providerId="LiveId" clId="{D95880B6-4D62-4CCA-985C-CD81ECFE9D1A}" dt="2021-12-30T15:10:31.788" v="316" actId="478"/>
          <ac:spMkLst>
            <pc:docMk/>
            <pc:sldMk cId="3799277682" sldId="257"/>
            <ac:spMk id="52" creationId="{CF02640B-AF48-4ABF-80D6-293C068D0E51}"/>
          </ac:spMkLst>
        </pc:spChg>
        <pc:spChg chg="add mod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23" creationId="{426BFC6E-DDAD-49FA-BAC5-DC025B73D381}"/>
          </ac:spMkLst>
        </pc:spChg>
        <pc:spChg chg="add mod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24" creationId="{4DCDFCD6-BBA2-41AE-B0D4-2EB713D40613}"/>
          </ac:spMkLst>
        </pc:spChg>
        <pc:spChg chg="add del mod topLvl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125" creationId="{1E703F7D-B1DE-4787-BD7E-F6CB6866B9E7}"/>
          </ac:spMkLst>
        </pc:spChg>
        <pc:spChg chg="add mod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25" creationId="{478FB2D5-5A72-4A37-AC6B-536A3E169F4D}"/>
          </ac:spMkLst>
        </pc:spChg>
        <pc:spChg chg="add del mod topLvl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126" creationId="{08385730-DD7E-4D3A-AA03-F37117C02B44}"/>
          </ac:spMkLst>
        </pc:spChg>
        <pc:spChg chg="add del mod topLvl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127" creationId="{8E78E6F1-761C-42DB-8E0A-7526992A4D55}"/>
          </ac:spMkLst>
        </pc:spChg>
        <pc:spChg chg="add del mod topLvl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128" creationId="{F572CF9E-ACD2-4A8B-83FB-8934E30A017A}"/>
          </ac:spMkLst>
        </pc:spChg>
        <pc:spChg chg="add del mod">
          <ac:chgData name="Fatima Pillosu" userId="a6295d4dc9e22643" providerId="LiveId" clId="{D95880B6-4D62-4CCA-985C-CD81ECFE9D1A}" dt="2021-12-30T15:24:54.615" v="503" actId="478"/>
          <ac:spMkLst>
            <pc:docMk/>
            <pc:sldMk cId="3799277682" sldId="257"/>
            <ac:spMk id="129" creationId="{3F8028FF-F3E7-4470-93FB-EBD25BBC70AC}"/>
          </ac:spMkLst>
        </pc:spChg>
        <pc:spChg chg="add del mod">
          <ac:chgData name="Fatima Pillosu" userId="a6295d4dc9e22643" providerId="LiveId" clId="{D95880B6-4D62-4CCA-985C-CD81ECFE9D1A}" dt="2021-12-30T15:24:54.615" v="503" actId="478"/>
          <ac:spMkLst>
            <pc:docMk/>
            <pc:sldMk cId="3799277682" sldId="257"/>
            <ac:spMk id="130" creationId="{2E3895C4-65CF-4655-9F6A-16333CE06DB1}"/>
          </ac:spMkLst>
        </pc:spChg>
        <pc:spChg chg="add del mod topLvl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130" creationId="{DEB5D12D-D0A9-4BBF-8E7D-B898BFD4FDE4}"/>
          </ac:spMkLst>
        </pc:spChg>
        <pc:spChg chg="add del mod">
          <ac:chgData name="Fatima Pillosu" userId="a6295d4dc9e22643" providerId="LiveId" clId="{D95880B6-4D62-4CCA-985C-CD81ECFE9D1A}" dt="2021-12-30T15:24:54.615" v="503" actId="478"/>
          <ac:spMkLst>
            <pc:docMk/>
            <pc:sldMk cId="3799277682" sldId="257"/>
            <ac:spMk id="131" creationId="{06D90C34-E393-47D4-A9A8-ADA2014EE235}"/>
          </ac:spMkLst>
        </pc:spChg>
        <pc:spChg chg="add mod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35" creationId="{BEC35972-904F-406F-A418-D92DAC9650F7}"/>
          </ac:spMkLst>
        </pc:spChg>
        <pc:spChg chg="add mod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36" creationId="{0955BAC4-BE92-402B-A058-F42BFC889EDF}"/>
          </ac:spMkLst>
        </pc:spChg>
        <pc:spChg chg="add mod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37" creationId="{EEEFA17F-8A01-42D1-8694-F30DD5622824}"/>
          </ac:spMkLst>
        </pc:spChg>
        <pc:spChg chg="add mod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41" creationId="{BA3D31B5-59E7-4423-8BB2-DBA879FE99B5}"/>
          </ac:spMkLst>
        </pc:spChg>
        <pc:spChg chg="add mod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42" creationId="{E482A09B-07B6-4D24-8E5F-0A096C52AE6B}"/>
          </ac:spMkLst>
        </pc:spChg>
        <pc:spChg chg="add mod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43" creationId="{8A3342A9-CF7B-4C13-8996-8E5317F1E576}"/>
          </ac:spMkLst>
        </pc:spChg>
        <pc:spChg chg="add del mod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144" creationId="{1F4478CC-F63C-425F-BFE0-C5812BD7D3E1}"/>
          </ac:spMkLst>
        </pc:spChg>
        <pc:spChg chg="add mod">
          <ac:chgData name="Fatima Pillosu" userId="a6295d4dc9e22643" providerId="LiveId" clId="{D95880B6-4D62-4CCA-985C-CD81ECFE9D1A}" dt="2021-12-30T16:09:22.356" v="790" actId="1076"/>
          <ac:spMkLst>
            <pc:docMk/>
            <pc:sldMk cId="3799277682" sldId="257"/>
            <ac:spMk id="144" creationId="{DD10DD1D-5BA4-4B3C-B41F-9181B59B1371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48" creationId="{AEE082C9-11CD-418E-81AD-714E13803A56}"/>
          </ac:spMkLst>
        </pc:spChg>
        <pc:spChg chg="add mod">
          <ac:chgData name="Fatima Pillosu" userId="a6295d4dc9e22643" providerId="LiveId" clId="{D95880B6-4D62-4CCA-985C-CD81ECFE9D1A}" dt="2021-12-30T15:27:59.139" v="605" actId="1076"/>
          <ac:spMkLst>
            <pc:docMk/>
            <pc:sldMk cId="3799277682" sldId="257"/>
            <ac:spMk id="151" creationId="{C8FBA0D3-5872-4C25-9CCF-95D19F90254B}"/>
          </ac:spMkLst>
        </pc:spChg>
        <pc:spChg chg="add mod">
          <ac:chgData name="Fatima Pillosu" userId="a6295d4dc9e22643" providerId="LiveId" clId="{D95880B6-4D62-4CCA-985C-CD81ECFE9D1A}" dt="2021-12-30T15:17:49.424" v="407" actId="1037"/>
          <ac:spMkLst>
            <pc:docMk/>
            <pc:sldMk cId="3799277682" sldId="257"/>
            <ac:spMk id="152" creationId="{577F637C-7E2C-4B91-87CA-C108BF8049DE}"/>
          </ac:spMkLst>
        </pc:spChg>
        <pc:spChg chg="add mod">
          <ac:chgData name="Fatima Pillosu" userId="a6295d4dc9e22643" providerId="LiveId" clId="{D95880B6-4D62-4CCA-985C-CD81ECFE9D1A}" dt="2021-12-30T15:38:28.453" v="718" actId="1035"/>
          <ac:spMkLst>
            <pc:docMk/>
            <pc:sldMk cId="3799277682" sldId="257"/>
            <ac:spMk id="153" creationId="{76C07E27-ECDB-4919-963C-51E9C4DB17D5}"/>
          </ac:spMkLst>
        </pc:spChg>
        <pc:spChg chg="add mod">
          <ac:chgData name="Fatima Pillosu" userId="a6295d4dc9e22643" providerId="LiveId" clId="{D95880B6-4D62-4CCA-985C-CD81ECFE9D1A}" dt="2021-12-30T15:17:49.424" v="407" actId="1037"/>
          <ac:spMkLst>
            <pc:docMk/>
            <pc:sldMk cId="3799277682" sldId="257"/>
            <ac:spMk id="154" creationId="{37498BA5-6022-434D-8406-21CACEF54F09}"/>
          </ac:spMkLst>
        </pc:spChg>
        <pc:spChg chg="mod topLvl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57" creationId="{7E4FBE4B-09A2-4BBF-8B24-281BA0DC7233}"/>
          </ac:spMkLst>
        </pc:spChg>
        <pc:spChg chg="del mod topLvl">
          <ac:chgData name="Fatima Pillosu" userId="a6295d4dc9e22643" providerId="LiveId" clId="{D95880B6-4D62-4CCA-985C-CD81ECFE9D1A}" dt="2021-12-30T15:23:30.338" v="477" actId="478"/>
          <ac:spMkLst>
            <pc:docMk/>
            <pc:sldMk cId="3799277682" sldId="257"/>
            <ac:spMk id="164" creationId="{DD822F4B-07AA-4984-A387-D87011C7E6BF}"/>
          </ac:spMkLst>
        </pc:spChg>
        <pc:spChg chg="del mod topLvl">
          <ac:chgData name="Fatima Pillosu" userId="a6295d4dc9e22643" providerId="LiveId" clId="{D95880B6-4D62-4CCA-985C-CD81ECFE9D1A}" dt="2021-12-30T15:23:30.338" v="477" actId="478"/>
          <ac:spMkLst>
            <pc:docMk/>
            <pc:sldMk cId="3799277682" sldId="257"/>
            <ac:spMk id="165" creationId="{23BDA27D-E728-4F11-9144-5AB1183F21FF}"/>
          </ac:spMkLst>
        </pc:spChg>
        <pc:spChg chg="mod topLvl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66" creationId="{2958DB38-57B3-4227-A90A-EE14EF2ADE67}"/>
          </ac:spMkLst>
        </pc:spChg>
        <pc:spChg chg="mod topLvl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67" creationId="{CD8260F6-D26F-4416-BBD6-CFC003E617DB}"/>
          </ac:spMkLst>
        </pc:spChg>
        <pc:spChg chg="mod topLvl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68" creationId="{7FF735DC-47BD-4F5F-B0E2-E3B564692AB0}"/>
          </ac:spMkLst>
        </pc:spChg>
        <pc:spChg chg="del mod topLvl">
          <ac:chgData name="Fatima Pillosu" userId="a6295d4dc9e22643" providerId="LiveId" clId="{D95880B6-4D62-4CCA-985C-CD81ECFE9D1A}" dt="2021-12-30T15:23:30.338" v="477" actId="478"/>
          <ac:spMkLst>
            <pc:docMk/>
            <pc:sldMk cId="3799277682" sldId="257"/>
            <ac:spMk id="169" creationId="{3C64CA5F-8B04-41A8-B788-D8045EAD0CD1}"/>
          </ac:spMkLst>
        </pc:spChg>
        <pc:spChg chg="mod topLvl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70" creationId="{6BEF6AE9-DBEA-47A7-B50C-A6DA83028261}"/>
          </ac:spMkLst>
        </pc:spChg>
        <pc:spChg chg="mod topLvl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71" creationId="{F066F9C5-949C-4C59-9FD4-E154F3FB0EC6}"/>
          </ac:spMkLst>
        </pc:spChg>
        <pc:spChg chg="mod topLvl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72" creationId="{44FB4CC7-55C4-476D-8358-D4397AAE1F07}"/>
          </ac:spMkLst>
        </pc:spChg>
        <pc:spChg chg="mod topLvl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73" creationId="{B49CBB0E-5E58-423E-8FCE-DEFDCECF00F8}"/>
          </ac:spMkLst>
        </pc:spChg>
        <pc:spChg chg="add mod">
          <ac:chgData name="Fatima Pillosu" userId="a6295d4dc9e22643" providerId="LiveId" clId="{D95880B6-4D62-4CCA-985C-CD81ECFE9D1A}" dt="2021-12-30T15:37:58.323" v="708" actId="1036"/>
          <ac:spMkLst>
            <pc:docMk/>
            <pc:sldMk cId="3799277682" sldId="257"/>
            <ac:spMk id="175" creationId="{F60A8F43-4B5B-45C6-A56A-0633999D074B}"/>
          </ac:spMkLst>
        </pc:spChg>
        <pc:spChg chg="add mod">
          <ac:chgData name="Fatima Pillosu" userId="a6295d4dc9e22643" providerId="LiveId" clId="{D95880B6-4D62-4CCA-985C-CD81ECFE9D1A}" dt="2021-12-30T15:28:11.618" v="606" actId="1076"/>
          <ac:spMkLst>
            <pc:docMk/>
            <pc:sldMk cId="3799277682" sldId="257"/>
            <ac:spMk id="176" creationId="{1EB54EC2-4B3B-46C5-B847-C3D1201282A9}"/>
          </ac:spMkLst>
        </pc:spChg>
        <pc:spChg chg="add mod">
          <ac:chgData name="Fatima Pillosu" userId="a6295d4dc9e22643" providerId="LiveId" clId="{D95880B6-4D62-4CCA-985C-CD81ECFE9D1A}" dt="2021-12-30T15:17:49.424" v="407" actId="1037"/>
          <ac:spMkLst>
            <pc:docMk/>
            <pc:sldMk cId="3799277682" sldId="257"/>
            <ac:spMk id="177" creationId="{19BD87EB-F0B0-4FF1-8ABC-BA3BC02FA00F}"/>
          </ac:spMkLst>
        </pc:spChg>
        <pc:spChg chg="add mod">
          <ac:chgData name="Fatima Pillosu" userId="a6295d4dc9e22643" providerId="LiveId" clId="{D95880B6-4D62-4CCA-985C-CD81ECFE9D1A}" dt="2021-12-30T15:17:49.424" v="407" actId="1037"/>
          <ac:spMkLst>
            <pc:docMk/>
            <pc:sldMk cId="3799277682" sldId="257"/>
            <ac:spMk id="178" creationId="{FB5DFF56-3315-4C3F-B11D-33386ACCF960}"/>
          </ac:spMkLst>
        </pc:spChg>
        <pc:spChg chg="add mod">
          <ac:chgData name="Fatima Pillosu" userId="a6295d4dc9e22643" providerId="LiveId" clId="{D95880B6-4D62-4CCA-985C-CD81ECFE9D1A}" dt="2021-12-30T15:17:49.424" v="407" actId="1037"/>
          <ac:spMkLst>
            <pc:docMk/>
            <pc:sldMk cId="3799277682" sldId="257"/>
            <ac:spMk id="179" creationId="{5EEFE312-DB28-4E38-A170-FAE5124915E1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81" creationId="{C3E59C66-D987-48DF-A55E-BE82F1342060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82" creationId="{E3912AA6-EF7D-4CBC-A894-853A6A090EDE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83" creationId="{B1DAEFDC-C533-4187-ABEE-4B6A64FEBAA1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84" creationId="{E90B6B83-A9D3-4ED2-B9CE-7A7845A6EEEC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85" creationId="{2AF8392E-ED6D-4A77-8001-895C01343EE9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86" creationId="{13E7681C-E9F8-4AAC-83BB-A1EB0572EE63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87" creationId="{6E3D0BC5-E765-430B-A502-B2365DF8A4E0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88" creationId="{3E9BE7C6-5473-49CC-9048-2D2DB234AC87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89" creationId="{8E8477A5-BA87-4CEB-83CE-4A74A50E88C2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90" creationId="{F35887EC-4A78-41C2-8C49-EF677ABDF49B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91" creationId="{EDE33489-B073-487B-A40F-BBCA43A79BD3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92" creationId="{084E9D29-4910-4C3D-8D16-CEC93593751F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93" creationId="{08EAD580-599D-4223-A4B9-A1A7F9EE5329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97" creationId="{A122E27E-B89D-4646-A9C8-604EA8A20BBC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98" creationId="{379409AB-DFC5-4F74-8EFF-327F74CCD4E6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99" creationId="{C4C3754B-DDFD-4ADE-A96A-E912CB88EBE3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00" creationId="{F889760E-5B5A-4525-8C2F-6846026E1D19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01" creationId="{AE5AB460-0903-4B8B-87FA-7CE6510E3056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02" creationId="{11B187C6-3A57-4F86-ABB6-ADF882708D3A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03" creationId="{3BBEAE37-D32B-49AC-87EC-DDA126F8A175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04" creationId="{CDA2E1F3-6E5C-466F-8830-EB44DDC8CEBD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05" creationId="{B91C911D-78B0-4CB8-BC0E-9582F95A773B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06" creationId="{06B5B641-3648-4EE6-B60D-1641E16BA69E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07" creationId="{0C7EE2B8-6492-4229-8AF1-2C8A637C4736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08" creationId="{69E9C4FF-1BD0-4A18-8A99-B9BDBEF379FE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09" creationId="{8019F4E5-D25D-4A18-B72A-CC23EBF8391A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10" creationId="{9D258644-3F29-4A69-B938-4B094E3A0E4C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11" creationId="{304FCF33-E449-4E41-BE44-C341DC61F5AC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12" creationId="{8A828F02-C7F0-40C9-A558-5B22C5580A78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13" creationId="{1657D5C5-96C7-4413-8DC8-25116FCCF52C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14" creationId="{4FDCB11B-5181-4C4A-AD3B-BABC6C0DBB04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15" creationId="{43CCB5C4-5A20-495D-96F0-B57215A7AA21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16" creationId="{626F3178-8FE6-4D24-B3DF-8CD2FDE1FA43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17" creationId="{E7A7B55A-342A-49E5-BC78-851EEDEDD0BC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18" creationId="{EB701E82-7422-442B-AB98-CB1DC6B3014E}"/>
          </ac:spMkLst>
        </pc:spChg>
        <pc:spChg chg="mod">
          <ac:chgData name="Fatima Pillosu" userId="a6295d4dc9e22643" providerId="LiveId" clId="{D95880B6-4D62-4CCA-985C-CD81ECFE9D1A}" dt="2021-12-30T15:38:10.635" v="711" actId="1076"/>
          <ac:spMkLst>
            <pc:docMk/>
            <pc:sldMk cId="3799277682" sldId="257"/>
            <ac:spMk id="219" creationId="{1BDE16C1-EA00-4492-8274-0E8E1431C785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20" creationId="{20316B05-E1B0-45E8-9CED-EBA7E50D97C5}"/>
          </ac:spMkLst>
        </pc:spChg>
        <pc:spChg chg="del mod">
          <ac:chgData name="Fatima Pillosu" userId="a6295d4dc9e22643" providerId="LiveId" clId="{D95880B6-4D62-4CCA-985C-CD81ECFE9D1A}" dt="2021-12-30T15:20:54.352" v="412" actId="478"/>
          <ac:spMkLst>
            <pc:docMk/>
            <pc:sldMk cId="3799277682" sldId="257"/>
            <ac:spMk id="221" creationId="{B7959D54-71E5-473B-95B3-81A8C6FF40E8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22" creationId="{FA5D4ADE-19D1-415A-BFF4-7F32E0A30F76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23" creationId="{D3F44C70-0A1D-4151-B5A4-F93331386FEF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24" creationId="{57302CF9-2020-43E9-BFA8-0AFC9FA1BA15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25" creationId="{6887CF0C-BB5F-4719-B5AE-8A5F753733CD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26" creationId="{CFFC4630-967F-4104-89A9-F630FDB76B6E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27" creationId="{0295C434-527B-4353-8CDB-6D8CE6363E97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28" creationId="{5349082E-00FB-48AF-A445-2B81D51E7764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29" creationId="{296C9E54-D41F-4866-B943-6C27979931F3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30" creationId="{5C5F7E5C-40D0-4404-AF79-EA2FE5BF9D29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31" creationId="{63EC534E-F923-4622-9FF7-0E86BB901474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32" creationId="{9E313F42-5E49-469A-A948-7A0F0CF048E0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33" creationId="{74AD475F-7786-49F6-9E62-AE6CE8B5626E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34" creationId="{1627617A-600F-4F7A-BAB6-B7CDB86FF983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35" creationId="{C5A772C7-BD7B-4F33-A8C5-7AFD50CFBEED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36" creationId="{2753D96C-C548-4F6B-9FEF-E3671AD7DF4D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37" creationId="{351D3152-4B07-403F-AB18-15453C394568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38" creationId="{E513ECF2-B1B0-4717-88AD-F47013290A09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39" creationId="{3F1FE446-17CF-46EE-8429-1A5638B6F722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40" creationId="{566D3A46-294E-4EE1-B817-42801BD3AF22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41" creationId="{8F63F9D6-66A3-4A36-9C6F-7971C5E18357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42" creationId="{201251B4-7C06-42E4-A62E-253B03FE3984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43" creationId="{E802D561-41B4-471D-85A5-933FE50FC47E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44" creationId="{07C784B3-AB3E-473A-9FB9-E21961807D25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45" creationId="{824D9C1F-D9EE-4DF1-AF60-10129CC8BAF2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46" creationId="{E480BB1F-BA13-461B-A8C7-13AFC5B59CD8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47" creationId="{287DA8F9-ABA4-4286-8036-64D53844F9F3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48" creationId="{0D48C767-FDAF-467B-8268-F4A8966041C4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49" creationId="{882D3E31-1579-48DB-9AC8-1C207822207C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50" creationId="{AA53A63A-4527-4F93-835F-59103D082DD9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51" creationId="{3E3616AF-3D42-45D3-9FF5-566A874A0276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52" creationId="{51DAC668-8AB1-4901-A419-D6ACE3879328}"/>
          </ac:spMkLst>
        </pc:spChg>
        <pc:spChg chg="add mod">
          <ac:chgData name="Fatima Pillosu" userId="a6295d4dc9e22643" providerId="LiveId" clId="{D95880B6-4D62-4CCA-985C-CD81ECFE9D1A}" dt="2021-12-30T15:37:45.268" v="701" actId="1036"/>
          <ac:spMkLst>
            <pc:docMk/>
            <pc:sldMk cId="3799277682" sldId="257"/>
            <ac:spMk id="254" creationId="{55F1A8B4-2FFC-4EC5-8E86-A92337636DDB}"/>
          </ac:spMkLst>
        </pc:spChg>
        <pc:spChg chg="add mod">
          <ac:chgData name="Fatima Pillosu" userId="a6295d4dc9e22643" providerId="LiveId" clId="{D95880B6-4D62-4CCA-985C-CD81ECFE9D1A}" dt="2021-12-30T15:50:13.037" v="739" actId="1038"/>
          <ac:spMkLst>
            <pc:docMk/>
            <pc:sldMk cId="3799277682" sldId="257"/>
            <ac:spMk id="255" creationId="{5B3915DA-9864-43D5-9E89-13167C4BDB07}"/>
          </ac:spMkLst>
        </pc:spChg>
        <pc:spChg chg="add mod">
          <ac:chgData name="Fatima Pillosu" userId="a6295d4dc9e22643" providerId="LiveId" clId="{D95880B6-4D62-4CCA-985C-CD81ECFE9D1A}" dt="2021-12-30T15:50:13.037" v="739" actId="1038"/>
          <ac:spMkLst>
            <pc:docMk/>
            <pc:sldMk cId="3799277682" sldId="257"/>
            <ac:spMk id="256" creationId="{943E7C85-E293-47E7-9652-2436B4446425}"/>
          </ac:spMkLst>
        </pc:spChg>
        <pc:spChg chg="add mod">
          <ac:chgData name="Fatima Pillosu" userId="a6295d4dc9e22643" providerId="LiveId" clId="{D95880B6-4D62-4CCA-985C-CD81ECFE9D1A}" dt="2021-12-30T15:50:13.037" v="739" actId="1038"/>
          <ac:spMkLst>
            <pc:docMk/>
            <pc:sldMk cId="3799277682" sldId="257"/>
            <ac:spMk id="257" creationId="{E5DA8EDD-7F14-452C-AAAB-A582F9A4BA46}"/>
          </ac:spMkLst>
        </pc:spChg>
        <pc:spChg chg="add mod">
          <ac:chgData name="Fatima Pillosu" userId="a6295d4dc9e22643" providerId="LiveId" clId="{D95880B6-4D62-4CCA-985C-CD81ECFE9D1A}" dt="2021-12-30T15:50:13.037" v="739" actId="1038"/>
          <ac:spMkLst>
            <pc:docMk/>
            <pc:sldMk cId="3799277682" sldId="257"/>
            <ac:spMk id="258" creationId="{4F62748E-CA20-45F0-80CC-608584C97DE9}"/>
          </ac:spMkLst>
        </pc:spChg>
        <pc:spChg chg="add mod">
          <ac:chgData name="Fatima Pillosu" userId="a6295d4dc9e22643" providerId="LiveId" clId="{D95880B6-4D62-4CCA-985C-CD81ECFE9D1A}" dt="2021-12-30T15:50:13.037" v="739" actId="1038"/>
          <ac:spMkLst>
            <pc:docMk/>
            <pc:sldMk cId="3799277682" sldId="257"/>
            <ac:spMk id="259" creationId="{C007C6FB-F246-4CB7-89C8-80D9288CD40C}"/>
          </ac:spMkLst>
        </pc:spChg>
        <pc:spChg chg="add mod">
          <ac:chgData name="Fatima Pillosu" userId="a6295d4dc9e22643" providerId="LiveId" clId="{D95880B6-4D62-4CCA-985C-CD81ECFE9D1A}" dt="2021-12-30T15:50:13.037" v="739" actId="1038"/>
          <ac:spMkLst>
            <pc:docMk/>
            <pc:sldMk cId="3799277682" sldId="257"/>
            <ac:spMk id="260" creationId="{D634407E-293A-4646-9917-CFF41C327A3F}"/>
          </ac:spMkLst>
        </pc:spChg>
        <pc:spChg chg="add mod">
          <ac:chgData name="Fatima Pillosu" userId="a6295d4dc9e22643" providerId="LiveId" clId="{D95880B6-4D62-4CCA-985C-CD81ECFE9D1A}" dt="2021-12-30T15:50:13.037" v="739" actId="1038"/>
          <ac:spMkLst>
            <pc:docMk/>
            <pc:sldMk cId="3799277682" sldId="257"/>
            <ac:spMk id="261" creationId="{47277D59-BEEF-4B9D-BB51-8D157E40DA74}"/>
          </ac:spMkLst>
        </pc:spChg>
        <pc:spChg chg="add mod">
          <ac:chgData name="Fatima Pillosu" userId="a6295d4dc9e22643" providerId="LiveId" clId="{D95880B6-4D62-4CCA-985C-CD81ECFE9D1A}" dt="2021-12-30T15:50:13.037" v="739" actId="1038"/>
          <ac:spMkLst>
            <pc:docMk/>
            <pc:sldMk cId="3799277682" sldId="257"/>
            <ac:spMk id="262" creationId="{F11A098F-0D97-4A6C-B342-4361B142D6B6}"/>
          </ac:spMkLst>
        </pc:spChg>
        <pc:spChg chg="add mod">
          <ac:chgData name="Fatima Pillosu" userId="a6295d4dc9e22643" providerId="LiveId" clId="{D95880B6-4D62-4CCA-985C-CD81ECFE9D1A}" dt="2021-12-30T15:37:58.323" v="708" actId="1036"/>
          <ac:spMkLst>
            <pc:docMk/>
            <pc:sldMk cId="3799277682" sldId="257"/>
            <ac:spMk id="263" creationId="{493B59B2-74D3-4983-B76D-83766755FB45}"/>
          </ac:spMkLst>
        </pc:spChg>
        <pc:spChg chg="add mod">
          <ac:chgData name="Fatima Pillosu" userId="a6295d4dc9e22643" providerId="LiveId" clId="{D95880B6-4D62-4CCA-985C-CD81ECFE9D1A}" dt="2021-12-30T15:34:44.188" v="623" actId="20577"/>
          <ac:spMkLst>
            <pc:docMk/>
            <pc:sldMk cId="3799277682" sldId="257"/>
            <ac:spMk id="264" creationId="{2AA2DE8F-4B17-4C50-AD57-3C1A3825150C}"/>
          </ac:spMkLst>
        </pc:spChg>
        <pc:spChg chg="mod topLvl">
          <ac:chgData name="Fatima Pillosu" userId="a6295d4dc9e22643" providerId="LiveId" clId="{D95880B6-4D62-4CCA-985C-CD81ECFE9D1A}" dt="2021-12-30T15:04:10.788" v="249" actId="164"/>
          <ac:spMkLst>
            <pc:docMk/>
            <pc:sldMk cId="3799277682" sldId="257"/>
            <ac:spMk id="285" creationId="{808A794F-FD4B-4DD4-983C-9EF658CE23DF}"/>
          </ac:spMkLst>
        </pc:spChg>
        <pc:spChg chg="mod topLvl">
          <ac:chgData name="Fatima Pillosu" userId="a6295d4dc9e22643" providerId="LiveId" clId="{D95880B6-4D62-4CCA-985C-CD81ECFE9D1A}" dt="2021-12-30T15:07:51.371" v="285" actId="1035"/>
          <ac:spMkLst>
            <pc:docMk/>
            <pc:sldMk cId="3799277682" sldId="257"/>
            <ac:spMk id="298" creationId="{FF32D98C-9C35-4F75-9B7A-4AD9FEF554F7}"/>
          </ac:spMkLst>
        </pc:spChg>
        <pc:spChg chg="mod topLvl">
          <ac:chgData name="Fatima Pillosu" userId="a6295d4dc9e22643" providerId="LiveId" clId="{D95880B6-4D62-4CCA-985C-CD81ECFE9D1A}" dt="2021-12-30T15:07:51.371" v="285" actId="1035"/>
          <ac:spMkLst>
            <pc:docMk/>
            <pc:sldMk cId="3799277682" sldId="257"/>
            <ac:spMk id="299" creationId="{39586D81-7E28-4688-811E-C0F5BA879C28}"/>
          </ac:spMkLst>
        </pc:spChg>
        <pc:spChg chg="del mod topLvl">
          <ac:chgData name="Fatima Pillosu" userId="a6295d4dc9e22643" providerId="LiveId" clId="{D95880B6-4D62-4CCA-985C-CD81ECFE9D1A}" dt="2021-12-30T15:06:47.142" v="269" actId="478"/>
          <ac:spMkLst>
            <pc:docMk/>
            <pc:sldMk cId="3799277682" sldId="257"/>
            <ac:spMk id="300" creationId="{5CB16B5F-9B12-4AC8-B2E1-C7D1FB74977C}"/>
          </ac:spMkLst>
        </pc:spChg>
        <pc:spChg chg="del mod topLvl">
          <ac:chgData name="Fatima Pillosu" userId="a6295d4dc9e22643" providerId="LiveId" clId="{D95880B6-4D62-4CCA-985C-CD81ECFE9D1A}" dt="2021-12-30T15:06:48.669" v="270" actId="478"/>
          <ac:spMkLst>
            <pc:docMk/>
            <pc:sldMk cId="3799277682" sldId="257"/>
            <ac:spMk id="301" creationId="{D92A5F7C-B5E2-4DEF-B390-4FD8B74C69E5}"/>
          </ac:spMkLst>
        </pc:spChg>
        <pc:spChg chg="mod topLvl">
          <ac:chgData name="Fatima Pillosu" userId="a6295d4dc9e22643" providerId="LiveId" clId="{D95880B6-4D62-4CCA-985C-CD81ECFE9D1A}" dt="2021-12-30T15:08:01.511" v="289" actId="1037"/>
          <ac:spMkLst>
            <pc:docMk/>
            <pc:sldMk cId="3799277682" sldId="257"/>
            <ac:spMk id="302" creationId="{F7B991FD-8018-42E7-BDFA-AF882FFEA084}"/>
          </ac:spMkLst>
        </pc:spChg>
        <pc:spChg chg="mod topLvl">
          <ac:chgData name="Fatima Pillosu" userId="a6295d4dc9e22643" providerId="LiveId" clId="{D95880B6-4D62-4CCA-985C-CD81ECFE9D1A}" dt="2021-12-30T15:08:01.511" v="289" actId="1037"/>
          <ac:spMkLst>
            <pc:docMk/>
            <pc:sldMk cId="3799277682" sldId="257"/>
            <ac:spMk id="303" creationId="{7FD7E17B-D00B-4A12-AD41-DC2CE94A68DC}"/>
          </ac:spMkLst>
        </pc:spChg>
        <pc:spChg chg="mod topLvl">
          <ac:chgData name="Fatima Pillosu" userId="a6295d4dc9e22643" providerId="LiveId" clId="{D95880B6-4D62-4CCA-985C-CD81ECFE9D1A}" dt="2021-12-30T15:08:01.511" v="289" actId="1037"/>
          <ac:spMkLst>
            <pc:docMk/>
            <pc:sldMk cId="3799277682" sldId="257"/>
            <ac:spMk id="304" creationId="{FCB6A485-F3EF-44DB-B832-1F54377B08B4}"/>
          </ac:spMkLst>
        </pc:spChg>
        <pc:spChg chg="del mod topLvl">
          <ac:chgData name="Fatima Pillosu" userId="a6295d4dc9e22643" providerId="LiveId" clId="{D95880B6-4D62-4CCA-985C-CD81ECFE9D1A}" dt="2021-12-30T15:07:25.257" v="278" actId="478"/>
          <ac:spMkLst>
            <pc:docMk/>
            <pc:sldMk cId="3799277682" sldId="257"/>
            <ac:spMk id="305" creationId="{2545F684-59CC-439F-907D-06CC69E8B15B}"/>
          </ac:spMkLst>
        </pc:spChg>
        <pc:spChg chg="del mod topLvl">
          <ac:chgData name="Fatima Pillosu" userId="a6295d4dc9e22643" providerId="LiveId" clId="{D95880B6-4D62-4CCA-985C-CD81ECFE9D1A}" dt="2021-12-30T15:07:23.940" v="277" actId="478"/>
          <ac:spMkLst>
            <pc:docMk/>
            <pc:sldMk cId="3799277682" sldId="257"/>
            <ac:spMk id="306" creationId="{03AC869A-712F-442F-B8A6-39439E394126}"/>
          </ac:spMkLst>
        </pc:spChg>
        <pc:spChg chg="del mod topLvl">
          <ac:chgData name="Fatima Pillosu" userId="a6295d4dc9e22643" providerId="LiveId" clId="{D95880B6-4D62-4CCA-985C-CD81ECFE9D1A}" dt="2021-12-30T15:07:22.282" v="276" actId="478"/>
          <ac:spMkLst>
            <pc:docMk/>
            <pc:sldMk cId="3799277682" sldId="257"/>
            <ac:spMk id="307" creationId="{9810B0A6-7340-4C8C-BD34-E94E90208824}"/>
          </ac:spMkLst>
        </pc:spChg>
        <pc:spChg chg="mod topLvl">
          <ac:chgData name="Fatima Pillosu" userId="a6295d4dc9e22643" providerId="LiveId" clId="{D95880B6-4D62-4CCA-985C-CD81ECFE9D1A}" dt="2021-12-30T15:07:51.371" v="285" actId="1035"/>
          <ac:spMkLst>
            <pc:docMk/>
            <pc:sldMk cId="3799277682" sldId="257"/>
            <ac:spMk id="308" creationId="{95AA6A5E-D64C-4BE9-AE99-4E148589E63B}"/>
          </ac:spMkLst>
        </pc:spChg>
        <pc:spChg chg="del mod topLvl">
          <ac:chgData name="Fatima Pillosu" userId="a6295d4dc9e22643" providerId="LiveId" clId="{D95880B6-4D62-4CCA-985C-CD81ECFE9D1A}" dt="2021-12-30T15:06:45.709" v="268" actId="478"/>
          <ac:spMkLst>
            <pc:docMk/>
            <pc:sldMk cId="3799277682" sldId="257"/>
            <ac:spMk id="309" creationId="{149E8CDF-39D7-4CC6-B5EB-79780B2AAEA0}"/>
          </ac:spMkLst>
        </pc:spChg>
        <pc:spChg chg="mod topLvl">
          <ac:chgData name="Fatima Pillosu" userId="a6295d4dc9e22643" providerId="LiveId" clId="{D95880B6-4D62-4CCA-985C-CD81ECFE9D1A}" dt="2021-12-30T15:06:05.654" v="265" actId="1076"/>
          <ac:spMkLst>
            <pc:docMk/>
            <pc:sldMk cId="3799277682" sldId="257"/>
            <ac:spMk id="310" creationId="{463850B7-79F8-4C2E-9737-E1B2DE44831B}"/>
          </ac:spMkLst>
        </pc:spChg>
        <pc:spChg chg="mod topLvl">
          <ac:chgData name="Fatima Pillosu" userId="a6295d4dc9e22643" providerId="LiveId" clId="{D95880B6-4D62-4CCA-985C-CD81ECFE9D1A}" dt="2021-12-30T15:07:18.740" v="275" actId="14100"/>
          <ac:spMkLst>
            <pc:docMk/>
            <pc:sldMk cId="3799277682" sldId="257"/>
            <ac:spMk id="311" creationId="{F80AA099-C5DA-4D43-8495-FC4329EBE32E}"/>
          </ac:spMkLst>
        </pc:spChg>
        <pc:spChg chg="del mod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312" creationId="{DBAA0661-193D-457F-A813-D6D91B5BA7C1}"/>
          </ac:spMkLst>
        </pc:spChg>
        <pc:spChg chg="del mod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313" creationId="{70F586D9-F311-4717-8242-73AA8ADFB24F}"/>
          </ac:spMkLst>
        </pc:spChg>
        <pc:spChg chg="mod">
          <ac:chgData name="Fatima Pillosu" userId="a6295d4dc9e22643" providerId="LiveId" clId="{D95880B6-4D62-4CCA-985C-CD81ECFE9D1A}" dt="2021-12-30T15:16:25.253" v="393" actId="1076"/>
          <ac:spMkLst>
            <pc:docMk/>
            <pc:sldMk cId="3799277682" sldId="257"/>
            <ac:spMk id="345" creationId="{9C49D801-A004-4E74-A217-3D3F13BD8F20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47" creationId="{B3253BDA-70A2-4307-9431-852E64A92672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48" creationId="{34AF8EEC-BBE9-46ED-8315-E2794AE23A21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49" creationId="{9835FD80-DE74-4EF7-B5D5-C993749D6CAC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50" creationId="{C9D80C5C-937D-4FB1-A98B-7D36DFE61F36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51" creationId="{96A3E815-74C9-495A-B355-DB08A141B466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52" creationId="{799DA5C1-E6B1-4079-AC28-9F13B3F5C3DA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53" creationId="{4B7F744A-CAF9-4476-91F2-4F9BE8F25560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54" creationId="{A1EF1317-631C-4CC2-AE8B-5AEC61EE072A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55" creationId="{6171E7A4-7948-40E1-B2A3-4AE36DC9C235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56" creationId="{658C1A4F-4E9F-40AB-964F-06A1BD423991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57" creationId="{B5560FDF-CA31-45F1-B7EB-6E63BCA76114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58" creationId="{A341EC9D-0461-447E-8728-C8D7DF99D178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59" creationId="{672EDE35-BAD9-4BD3-BAD3-B807085E0671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60" creationId="{D8D5B078-B062-44C6-83D1-33ADC9688C0C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61" creationId="{559455C5-EC9E-4413-8B59-7519C0080DC5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62" creationId="{6EED7C3B-F8D9-4C53-9563-1F82B2EF88BC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63" creationId="{7419BF16-A1D8-4D59-AAEF-1E88F493B49E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64" creationId="{2FEA4BA7-81A4-4C66-87E6-73CA7BC9D663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65" creationId="{C143DBCC-154E-4AF0-9ECB-158E45130A98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66" creationId="{67B635C7-790E-4CB9-8D65-E660DF376405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67" creationId="{8ECAC7FA-D1C6-4152-AEE2-73DA8FADB6FD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68" creationId="{A4B0C488-A1D8-4AAF-82F0-270910059985}"/>
          </ac:spMkLst>
        </pc:spChg>
        <pc:spChg chg="mod">
          <ac:chgData name="Fatima Pillosu" userId="a6295d4dc9e22643" providerId="LiveId" clId="{D95880B6-4D62-4CCA-985C-CD81ECFE9D1A}" dt="2021-12-30T15:15:36.891" v="386" actId="20577"/>
          <ac:spMkLst>
            <pc:docMk/>
            <pc:sldMk cId="3799277682" sldId="257"/>
            <ac:spMk id="369" creationId="{1DFD4903-265F-444B-8591-68FF6122B4D3}"/>
          </ac:spMkLst>
        </pc:spChg>
        <pc:spChg chg="del mod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370" creationId="{14CE18E8-64EF-48E7-8D00-9D31FE967BA4}"/>
          </ac:spMkLst>
        </pc:spChg>
        <pc:spChg chg="del mod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371" creationId="{8A9D5AE2-0EA3-4914-933C-5A9AFA9000AF}"/>
          </ac:spMkLst>
        </pc:spChg>
        <pc:spChg chg="mod topLvl">
          <ac:chgData name="Fatima Pillosu" userId="a6295d4dc9e22643" providerId="LiveId" clId="{D95880B6-4D62-4CCA-985C-CD81ECFE9D1A}" dt="2021-12-30T15:05:26.044" v="259" actId="1076"/>
          <ac:spMkLst>
            <pc:docMk/>
            <pc:sldMk cId="3799277682" sldId="257"/>
            <ac:spMk id="372" creationId="{9CEBFF0F-BB74-4D34-B22F-48E5B0A730CF}"/>
          </ac:spMkLst>
        </pc:spChg>
        <pc:spChg chg="mod topLvl">
          <ac:chgData name="Fatima Pillosu" userId="a6295d4dc9e22643" providerId="LiveId" clId="{D95880B6-4D62-4CCA-985C-CD81ECFE9D1A}" dt="2021-12-30T15:04:10.788" v="249" actId="164"/>
          <ac:spMkLst>
            <pc:docMk/>
            <pc:sldMk cId="3799277682" sldId="257"/>
            <ac:spMk id="373" creationId="{FCA58333-2C27-4537-BD1D-AC9ACC2CE608}"/>
          </ac:spMkLst>
        </pc:spChg>
        <pc:spChg chg="del mod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375" creationId="{73C42794-1167-434E-95DE-9025A09E3B0F}"/>
          </ac:spMkLst>
        </pc:spChg>
        <pc:spChg chg="del mod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376" creationId="{F166E7F7-3A71-44E4-A9C0-CF3574A0D59A}"/>
          </ac:spMkLst>
        </pc:spChg>
        <pc:spChg chg="del mod">
          <ac:chgData name="Fatima Pillosu" userId="a6295d4dc9e22643" providerId="LiveId" clId="{D95880B6-4D62-4CCA-985C-CD81ECFE9D1A}" dt="2021-12-30T15:10:30.810" v="315" actId="478"/>
          <ac:spMkLst>
            <pc:docMk/>
            <pc:sldMk cId="3799277682" sldId="257"/>
            <ac:spMk id="377" creationId="{4751DF0B-407A-49BE-97CB-F25B4FB1FE20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78" creationId="{7EA30157-38A2-4131-A5FA-77521569AB3C}"/>
          </ac:spMkLst>
        </pc:spChg>
        <pc:spChg chg="mod">
          <ac:chgData name="Fatima Pillosu" userId="a6295d4dc9e22643" providerId="LiveId" clId="{D95880B6-4D62-4CCA-985C-CD81ECFE9D1A}" dt="2021-12-30T15:00:49.763" v="221" actId="164"/>
          <ac:spMkLst>
            <pc:docMk/>
            <pc:sldMk cId="3799277682" sldId="257"/>
            <ac:spMk id="379" creationId="{B566CA56-8B1B-4565-9C72-68F1ABB5EF01}"/>
          </ac:spMkLst>
        </pc:spChg>
        <pc:spChg chg="del mod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380" creationId="{4FAF2A45-8AE7-46F1-AA64-448704286F2E}"/>
          </ac:spMkLst>
        </pc:spChg>
        <pc:spChg chg="del mod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381" creationId="{6E912A6F-DFB3-4060-A246-80424E3325B1}"/>
          </ac:spMkLst>
        </pc:spChg>
        <pc:spChg chg="del mod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382" creationId="{3FBEABE9-4EA0-43FF-8185-D78C1C220C78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83" creationId="{63BC3174-F059-49AD-8AF3-B38A0A0925E6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84" creationId="{0648F769-1CF0-4D51-BC6A-4FCE00D478E4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85" creationId="{0B0485B4-2E0D-4373-B1CA-26E972418AC5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86" creationId="{7AE4FBF1-8BD0-42DE-AB63-CBD38C02B815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87" creationId="{251E5A2A-E718-4D2E-9D5E-C6755A43DCF4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88" creationId="{DFA9381D-AC80-448D-BC2E-BB13A7497EA4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89" creationId="{0E2C4C03-C34F-48C4-80D6-030FE2CC3778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90" creationId="{953D1539-82E8-42E2-828E-BAE8193C248E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91" creationId="{1D418B7E-8329-4FE1-B4EE-D944EEF7D301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92" creationId="{426C421E-8795-467E-A3CB-6B072DE61E2C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93" creationId="{832BC802-E92C-4202-865D-CC654EA54B84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94" creationId="{989E9B4A-0BF3-4284-B467-FA6AB7A1A4FD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95" creationId="{EE310F33-B193-4782-97BB-811BCD3B3833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96" creationId="{568027E3-9F85-4586-9547-8D19DEC10AE0}"/>
          </ac:spMkLst>
        </pc:spChg>
        <pc:spChg chg="del mod">
          <ac:chgData name="Fatima Pillosu" userId="a6295d4dc9e22643" providerId="LiveId" clId="{D95880B6-4D62-4CCA-985C-CD81ECFE9D1A}" dt="2021-12-30T15:10:32.788" v="317" actId="478"/>
          <ac:spMkLst>
            <pc:docMk/>
            <pc:sldMk cId="3799277682" sldId="257"/>
            <ac:spMk id="398" creationId="{94D1C8F4-1517-4F0B-853A-1E2DA18E8788}"/>
          </ac:spMkLst>
        </pc:spChg>
        <pc:grpChg chg="add mod">
          <ac:chgData name="Fatima Pillosu" userId="a6295d4dc9e22643" providerId="LiveId" clId="{D95880B6-4D62-4CCA-985C-CD81ECFE9D1A}" dt="2021-12-30T15:35:47.231" v="656" actId="1038"/>
          <ac:grpSpMkLst>
            <pc:docMk/>
            <pc:sldMk cId="3799277682" sldId="257"/>
            <ac:grpSpMk id="2" creationId="{317F2B47-DFBD-4D5B-A5E6-36F553CF077E}"/>
          </ac:grpSpMkLst>
        </pc:grpChg>
        <pc:grpChg chg="add mod">
          <ac:chgData name="Fatima Pillosu" userId="a6295d4dc9e22643" providerId="LiveId" clId="{D95880B6-4D62-4CCA-985C-CD81ECFE9D1A}" dt="2021-12-30T15:36:37.003" v="681" actId="1037"/>
          <ac:grpSpMkLst>
            <pc:docMk/>
            <pc:sldMk cId="3799277682" sldId="257"/>
            <ac:grpSpMk id="4" creationId="{DBAB601F-6CE3-4786-9629-9A746D512972}"/>
          </ac:grpSpMkLst>
        </pc:grpChg>
        <pc:grpChg chg="add del mod topLvl">
          <ac:chgData name="Fatima Pillosu" userId="a6295d4dc9e22643" providerId="LiveId" clId="{D95880B6-4D62-4CCA-985C-CD81ECFE9D1A}" dt="2021-12-30T15:12:02.452" v="332" actId="165"/>
          <ac:grpSpMkLst>
            <pc:docMk/>
            <pc:sldMk cId="3799277682" sldId="257"/>
            <ac:grpSpMk id="5" creationId="{0B4D705B-5B85-4DFE-844B-39FDE94D93AE}"/>
          </ac:grpSpMkLst>
        </pc:grpChg>
        <pc:grpChg chg="add mod">
          <ac:chgData name="Fatima Pillosu" userId="a6295d4dc9e22643" providerId="LiveId" clId="{D95880B6-4D62-4CCA-985C-CD81ECFE9D1A}" dt="2021-12-30T15:00:49.763" v="221" actId="164"/>
          <ac:grpSpMkLst>
            <pc:docMk/>
            <pc:sldMk cId="3799277682" sldId="257"/>
            <ac:grpSpMk id="9" creationId="{965543CF-231F-48F2-AA4B-F812F3D86394}"/>
          </ac:grpSpMkLst>
        </pc:grpChg>
        <pc:grpChg chg="add del mod ord">
          <ac:chgData name="Fatima Pillosu" userId="a6295d4dc9e22643" providerId="LiveId" clId="{D95880B6-4D62-4CCA-985C-CD81ECFE9D1A}" dt="2021-12-30T15:17:17.209" v="396" actId="21"/>
          <ac:grpSpMkLst>
            <pc:docMk/>
            <pc:sldMk cId="3799277682" sldId="257"/>
            <ac:grpSpMk id="10" creationId="{F59932E4-5ACB-437B-A607-B8C08141A1EF}"/>
          </ac:grpSpMkLst>
        </pc:grpChg>
        <pc:grpChg chg="add del mod">
          <ac:chgData name="Fatima Pillosu" userId="a6295d4dc9e22643" providerId="LiveId" clId="{D95880B6-4D62-4CCA-985C-CD81ECFE9D1A}" dt="2021-12-30T15:17:17.209" v="396" actId="21"/>
          <ac:grpSpMkLst>
            <pc:docMk/>
            <pc:sldMk cId="3799277682" sldId="257"/>
            <ac:grpSpMk id="11" creationId="{696578A6-C92A-479F-925A-02F1CAC6A818}"/>
          </ac:grpSpMkLst>
        </pc:grpChg>
        <pc:grpChg chg="add del mod">
          <ac:chgData name="Fatima Pillosu" userId="a6295d4dc9e22643" providerId="LiveId" clId="{D95880B6-4D62-4CCA-985C-CD81ECFE9D1A}" dt="2021-12-30T15:03:56.775" v="247" actId="164"/>
          <ac:grpSpMkLst>
            <pc:docMk/>
            <pc:sldMk cId="3799277682" sldId="257"/>
            <ac:grpSpMk id="12" creationId="{CE4160E0-2EA4-4A00-80DD-AB22F48A3741}"/>
          </ac:grpSpMkLst>
        </pc:grpChg>
        <pc:grpChg chg="add del mod">
          <ac:chgData name="Fatima Pillosu" userId="a6295d4dc9e22643" providerId="LiveId" clId="{D95880B6-4D62-4CCA-985C-CD81ECFE9D1A}" dt="2021-12-30T15:17:17.209" v="396" actId="21"/>
          <ac:grpSpMkLst>
            <pc:docMk/>
            <pc:sldMk cId="3799277682" sldId="257"/>
            <ac:grpSpMk id="13" creationId="{660D37C1-9DE5-4776-9ADC-A28498F8A80A}"/>
          </ac:grpSpMkLst>
        </pc:grpChg>
        <pc:grpChg chg="add del mod">
          <ac:chgData name="Fatima Pillosu" userId="a6295d4dc9e22643" providerId="LiveId" clId="{D95880B6-4D62-4CCA-985C-CD81ECFE9D1A}" dt="2021-12-30T15:11:38.772" v="326" actId="165"/>
          <ac:grpSpMkLst>
            <pc:docMk/>
            <pc:sldMk cId="3799277682" sldId="257"/>
            <ac:grpSpMk id="20" creationId="{A9D8D29F-156B-4D4D-9009-ECEBEE44221D}"/>
          </ac:grpSpMkLst>
        </pc:grpChg>
        <pc:grpChg chg="add del mod">
          <ac:chgData name="Fatima Pillosu" userId="a6295d4dc9e22643" providerId="LiveId" clId="{D95880B6-4D62-4CCA-985C-CD81ECFE9D1A}" dt="2021-12-30T15:17:17.209" v="396" actId="21"/>
          <ac:grpSpMkLst>
            <pc:docMk/>
            <pc:sldMk cId="3799277682" sldId="257"/>
            <ac:grpSpMk id="21" creationId="{5B954B72-BDA9-4EB2-B9BE-C41E3DD0FDC9}"/>
          </ac:grpSpMkLst>
        </pc:grpChg>
        <pc:grpChg chg="add mod">
          <ac:chgData name="Fatima Pillosu" userId="a6295d4dc9e22643" providerId="LiveId" clId="{D95880B6-4D62-4CCA-985C-CD81ECFE9D1A}" dt="2021-12-30T15:35:30.810" v="639" actId="14100"/>
          <ac:grpSpMkLst>
            <pc:docMk/>
            <pc:sldMk cId="3799277682" sldId="257"/>
            <ac:grpSpMk id="146" creationId="{08AC3938-27F0-4B89-979D-DE68A7E7B3BE}"/>
          </ac:grpSpMkLst>
        </pc:grpChg>
        <pc:grpChg chg="mod">
          <ac:chgData name="Fatima Pillosu" userId="a6295d4dc9e22643" providerId="LiveId" clId="{D95880B6-4D62-4CCA-985C-CD81ECFE9D1A}" dt="2021-12-30T15:17:33.253" v="397"/>
          <ac:grpSpMkLst>
            <pc:docMk/>
            <pc:sldMk cId="3799277682" sldId="257"/>
            <ac:grpSpMk id="147" creationId="{EDA87014-FEAF-4D5A-A040-76EA4612638B}"/>
          </ac:grpSpMkLst>
        </pc:grpChg>
        <pc:grpChg chg="add del mod">
          <ac:chgData name="Fatima Pillosu" userId="a6295d4dc9e22643" providerId="LiveId" clId="{D95880B6-4D62-4CCA-985C-CD81ECFE9D1A}" dt="2021-12-30T15:22:05.897" v="419" actId="165"/>
          <ac:grpSpMkLst>
            <pc:docMk/>
            <pc:sldMk cId="3799277682" sldId="257"/>
            <ac:grpSpMk id="155" creationId="{43671CDF-1CDF-4B08-B7C7-8EDFF06BEFCA}"/>
          </ac:grpSpMkLst>
        </pc:grpChg>
        <pc:grpChg chg="add mod">
          <ac:chgData name="Fatima Pillosu" userId="a6295d4dc9e22643" providerId="LiveId" clId="{D95880B6-4D62-4CCA-985C-CD81ECFE9D1A}" dt="2021-12-30T15:17:49.424" v="407" actId="1037"/>
          <ac:grpSpMkLst>
            <pc:docMk/>
            <pc:sldMk cId="3799277682" sldId="257"/>
            <ac:grpSpMk id="180" creationId="{44251125-2338-4F60-8EE7-3DFE24999326}"/>
          </ac:grpSpMkLst>
        </pc:grpChg>
        <pc:grpChg chg="add mod">
          <ac:chgData name="Fatima Pillosu" userId="a6295d4dc9e22643" providerId="LiveId" clId="{D95880B6-4D62-4CCA-985C-CD81ECFE9D1A}" dt="2021-12-30T15:38:04.139" v="710" actId="1076"/>
          <ac:grpSpMkLst>
            <pc:docMk/>
            <pc:sldMk cId="3799277682" sldId="257"/>
            <ac:grpSpMk id="194" creationId="{A391E7FA-8E14-461A-B0D7-1737D535B1C5}"/>
          </ac:grpSpMkLst>
        </pc:grpChg>
        <pc:grpChg chg="mod">
          <ac:chgData name="Fatima Pillosu" userId="a6295d4dc9e22643" providerId="LiveId" clId="{D95880B6-4D62-4CCA-985C-CD81ECFE9D1A}" dt="2021-12-30T15:17:33.253" v="397"/>
          <ac:grpSpMkLst>
            <pc:docMk/>
            <pc:sldMk cId="3799277682" sldId="257"/>
            <ac:grpSpMk id="195" creationId="{38C30CC2-162F-43F1-AAE7-B0E722025136}"/>
          </ac:grpSpMkLst>
        </pc:grpChg>
        <pc:grpChg chg="mod">
          <ac:chgData name="Fatima Pillosu" userId="a6295d4dc9e22643" providerId="LiveId" clId="{D95880B6-4D62-4CCA-985C-CD81ECFE9D1A}" dt="2021-12-30T15:11:09.087" v="322" actId="164"/>
          <ac:grpSpMkLst>
            <pc:docMk/>
            <pc:sldMk cId="3799277682" sldId="257"/>
            <ac:grpSpMk id="314" creationId="{87EA2379-0666-496D-8DAC-91063DE87C43}"/>
          </ac:grpSpMkLst>
        </pc:grpChg>
        <pc:picChg chg="add del mod topLvl modCrop">
          <ac:chgData name="Fatima Pillosu" userId="a6295d4dc9e22643" providerId="LiveId" clId="{D95880B6-4D62-4CCA-985C-CD81ECFE9D1A}" dt="2021-12-30T15:17:17.209" v="396" actId="21"/>
          <ac:picMkLst>
            <pc:docMk/>
            <pc:sldMk cId="3799277682" sldId="257"/>
            <ac:picMk id="3" creationId="{DBA895B4-6C2F-4B51-8E53-B754AE03379B}"/>
          </ac:picMkLst>
        </pc:picChg>
        <pc:picChg chg="mod">
          <ac:chgData name="Fatima Pillosu" userId="a6295d4dc9e22643" providerId="LiveId" clId="{D95880B6-4D62-4CCA-985C-CD81ECFE9D1A}" dt="2021-12-30T15:17:33.253" v="397"/>
          <ac:picMkLst>
            <pc:docMk/>
            <pc:sldMk cId="3799277682" sldId="257"/>
            <ac:picMk id="149" creationId="{090BC21D-C0DA-4249-84BE-ED38FE9A3141}"/>
          </ac:picMkLst>
        </pc:picChg>
        <pc:picChg chg="mod">
          <ac:chgData name="Fatima Pillosu" userId="a6295d4dc9e22643" providerId="LiveId" clId="{D95880B6-4D62-4CCA-985C-CD81ECFE9D1A}" dt="2021-12-30T15:17:33.253" v="397"/>
          <ac:picMkLst>
            <pc:docMk/>
            <pc:sldMk cId="3799277682" sldId="257"/>
            <ac:picMk id="150" creationId="{0C5F0313-80DE-43F6-9E47-D9714DBF2AA7}"/>
          </ac:picMkLst>
        </pc:picChg>
        <pc:picChg chg="mod topLvl">
          <ac:chgData name="Fatima Pillosu" userId="a6295d4dc9e22643" providerId="LiveId" clId="{D95880B6-4D62-4CCA-985C-CD81ECFE9D1A}" dt="2021-12-30T15:27:35.670" v="602" actId="164"/>
          <ac:picMkLst>
            <pc:docMk/>
            <pc:sldMk cId="3799277682" sldId="257"/>
            <ac:picMk id="156" creationId="{61BE31B8-AEEB-43B3-B508-412C6E4DE6CF}"/>
          </ac:picMkLst>
        </pc:picChg>
        <pc:picChg chg="mod">
          <ac:chgData name="Fatima Pillosu" userId="a6295d4dc9e22643" providerId="LiveId" clId="{D95880B6-4D62-4CCA-985C-CD81ECFE9D1A}" dt="2021-12-30T15:37:25.561" v="696" actId="14100"/>
          <ac:picMkLst>
            <pc:docMk/>
            <pc:sldMk cId="3799277682" sldId="257"/>
            <ac:picMk id="196" creationId="{B58C8CEE-863D-4AF5-944A-06815392DD64}"/>
          </ac:picMkLst>
        </pc:picChg>
        <pc:picChg chg="add mod">
          <ac:chgData name="Fatima Pillosu" userId="a6295d4dc9e22643" providerId="LiveId" clId="{D95880B6-4D62-4CCA-985C-CD81ECFE9D1A}" dt="2021-12-30T15:37:45.268" v="701" actId="1036"/>
          <ac:picMkLst>
            <pc:docMk/>
            <pc:sldMk cId="3799277682" sldId="257"/>
            <ac:picMk id="253" creationId="{4A6FFADE-81E6-42E3-AA6A-FB88CC682A2F}"/>
          </ac:picMkLst>
        </pc:picChg>
        <pc:picChg chg="mod">
          <ac:chgData name="Fatima Pillosu" userId="a6295d4dc9e22643" providerId="LiveId" clId="{D95880B6-4D62-4CCA-985C-CD81ECFE9D1A}" dt="2021-12-30T14:59:17.447" v="210" actId="164"/>
          <ac:picMkLst>
            <pc:docMk/>
            <pc:sldMk cId="3799277682" sldId="257"/>
            <ac:picMk id="282" creationId="{8F0AAECB-5F5C-4816-8B24-19A9820D706B}"/>
          </ac:picMkLst>
        </pc:picChg>
        <pc:picChg chg="mod">
          <ac:chgData name="Fatima Pillosu" userId="a6295d4dc9e22643" providerId="LiveId" clId="{D95880B6-4D62-4CCA-985C-CD81ECFE9D1A}" dt="2021-12-30T14:59:17.447" v="210" actId="164"/>
          <ac:picMkLst>
            <pc:docMk/>
            <pc:sldMk cId="3799277682" sldId="257"/>
            <ac:picMk id="283" creationId="{6CC300E2-6F09-4812-9137-F9D78FA7302F}"/>
          </ac:picMkLst>
        </pc:picChg>
        <pc:picChg chg="mod topLvl">
          <ac:chgData name="Fatima Pillosu" userId="a6295d4dc9e22643" providerId="LiveId" clId="{D95880B6-4D62-4CCA-985C-CD81ECFE9D1A}" dt="2021-12-30T15:04:10.788" v="249" actId="164"/>
          <ac:picMkLst>
            <pc:docMk/>
            <pc:sldMk cId="3799277682" sldId="257"/>
            <ac:picMk id="284" creationId="{386DCF6A-87C8-486B-93AF-99FB27D9880A}"/>
          </ac:picMkLst>
        </pc:picChg>
        <pc:picChg chg="mod">
          <ac:chgData name="Fatima Pillosu" userId="a6295d4dc9e22643" providerId="LiveId" clId="{D95880B6-4D62-4CCA-985C-CD81ECFE9D1A}" dt="2021-12-30T15:11:09.087" v="322" actId="164"/>
          <ac:picMkLst>
            <pc:docMk/>
            <pc:sldMk cId="3799277682" sldId="257"/>
            <ac:picMk id="346" creationId="{0A17387B-E10D-4C98-8A19-E594174CC2F9}"/>
          </ac:picMkLst>
        </pc:picChg>
        <pc:cxnChg chg="add mod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20" creationId="{DDCE0621-E854-4A92-BC00-7AF44FF0EEF2}"/>
          </ac:cxnSpMkLst>
        </pc:cxnChg>
        <pc:cxnChg chg="add mod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21" creationId="{68DBCCAC-475D-4EA8-B765-4597EAD5515F}"/>
          </ac:cxnSpMkLst>
        </pc:cxnChg>
        <pc:cxnChg chg="add mod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22" creationId="{C0F07D97-91E7-4F73-ABB3-BEA767895609}"/>
          </ac:cxnSpMkLst>
        </pc:cxnChg>
        <pc:cxnChg chg="add del mod">
          <ac:chgData name="Fatima Pillosu" userId="a6295d4dc9e22643" providerId="LiveId" clId="{D95880B6-4D62-4CCA-985C-CD81ECFE9D1A}" dt="2021-12-30T15:24:50.648" v="502" actId="478"/>
          <ac:cxnSpMkLst>
            <pc:docMk/>
            <pc:sldMk cId="3799277682" sldId="257"/>
            <ac:cxnSpMk id="126" creationId="{87E8A0D6-BDA5-4E4B-9434-AD58330060AF}"/>
          </ac:cxnSpMkLst>
        </pc:cxnChg>
        <pc:cxnChg chg="add del mod">
          <ac:chgData name="Fatima Pillosu" userId="a6295d4dc9e22643" providerId="LiveId" clId="{D95880B6-4D62-4CCA-985C-CD81ECFE9D1A}" dt="2021-12-30T15:24:50.648" v="502" actId="478"/>
          <ac:cxnSpMkLst>
            <pc:docMk/>
            <pc:sldMk cId="3799277682" sldId="257"/>
            <ac:cxnSpMk id="127" creationId="{6E85C31B-7D1E-4C28-B7FD-6EAB112E1981}"/>
          </ac:cxnSpMkLst>
        </pc:cxnChg>
        <pc:cxnChg chg="add del mod">
          <ac:chgData name="Fatima Pillosu" userId="a6295d4dc9e22643" providerId="LiveId" clId="{D95880B6-4D62-4CCA-985C-CD81ECFE9D1A}" dt="2021-12-30T15:24:50.648" v="502" actId="478"/>
          <ac:cxnSpMkLst>
            <pc:docMk/>
            <pc:sldMk cId="3799277682" sldId="257"/>
            <ac:cxnSpMk id="128" creationId="{A4438FCD-5A72-4602-988C-9A8E3376F607}"/>
          </ac:cxnSpMkLst>
        </pc:cxnChg>
        <pc:cxnChg chg="add mod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32" creationId="{35905BAB-2C94-4804-BA17-6A284CF76633}"/>
          </ac:cxnSpMkLst>
        </pc:cxnChg>
        <pc:cxnChg chg="add mod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33" creationId="{B13B38E7-A16F-4004-9669-AF22A38CF220}"/>
          </ac:cxnSpMkLst>
        </pc:cxnChg>
        <pc:cxnChg chg="add mod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34" creationId="{A7A91796-BC5B-4D9D-8AE3-E23A3F7F90AE}"/>
          </ac:cxnSpMkLst>
        </pc:cxnChg>
        <pc:cxnChg chg="add mod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38" creationId="{C2A6BA59-8235-4F7E-B007-82D2CD510E2C}"/>
          </ac:cxnSpMkLst>
        </pc:cxnChg>
        <pc:cxnChg chg="add mod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39" creationId="{6219F454-91CF-4E14-AE6E-B7EDAAF85045}"/>
          </ac:cxnSpMkLst>
        </pc:cxnChg>
        <pc:cxnChg chg="add mod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40" creationId="{B611D052-032F-4D2B-ABFA-5BA3E51DADF9}"/>
          </ac:cxnSpMkLst>
        </pc:cxnChg>
        <pc:cxnChg chg="del mod topLvl">
          <ac:chgData name="Fatima Pillosu" userId="a6295d4dc9e22643" providerId="LiveId" clId="{D95880B6-4D62-4CCA-985C-CD81ECFE9D1A}" dt="2021-12-30T15:23:30.338" v="477" actId="478"/>
          <ac:cxnSpMkLst>
            <pc:docMk/>
            <pc:sldMk cId="3799277682" sldId="257"/>
            <ac:cxnSpMk id="158" creationId="{13319F18-1F2B-4FF2-8501-6582BE466C55}"/>
          </ac:cxnSpMkLst>
        </pc:cxnChg>
        <pc:cxnChg chg="del mod topLvl">
          <ac:chgData name="Fatima Pillosu" userId="a6295d4dc9e22643" providerId="LiveId" clId="{D95880B6-4D62-4CCA-985C-CD81ECFE9D1A}" dt="2021-12-30T15:23:30.338" v="477" actId="478"/>
          <ac:cxnSpMkLst>
            <pc:docMk/>
            <pc:sldMk cId="3799277682" sldId="257"/>
            <ac:cxnSpMk id="159" creationId="{CE039702-AF24-49DE-9C0A-9853662EC672}"/>
          </ac:cxnSpMkLst>
        </pc:cxnChg>
        <pc:cxnChg chg="del mod topLvl">
          <ac:chgData name="Fatima Pillosu" userId="a6295d4dc9e22643" providerId="LiveId" clId="{D95880B6-4D62-4CCA-985C-CD81ECFE9D1A}" dt="2021-12-30T15:23:30.338" v="477" actId="478"/>
          <ac:cxnSpMkLst>
            <pc:docMk/>
            <pc:sldMk cId="3799277682" sldId="257"/>
            <ac:cxnSpMk id="160" creationId="{3DED6845-6BA9-4290-8BA0-42D747438A5E}"/>
          </ac:cxnSpMkLst>
        </pc:cxnChg>
        <pc:cxnChg chg="mod topLvl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61" creationId="{5A83661C-CC11-49BC-94B9-993BE09B72EA}"/>
          </ac:cxnSpMkLst>
        </pc:cxnChg>
        <pc:cxnChg chg="mod topLvl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62" creationId="{C1762DAA-1E57-45A1-BCC1-AED2BF35A6F7}"/>
          </ac:cxnSpMkLst>
        </pc:cxnChg>
        <pc:cxnChg chg="mod topLvl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63" creationId="{7D1D2097-63EF-46E4-98C1-37AB0996A684}"/>
          </ac:cxnSpMkLst>
        </pc:cxnChg>
        <pc:cxnChg chg="mod topLvl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74" creationId="{4A91F975-A484-4C21-B730-4E144144D915}"/>
          </ac:cxnSpMkLst>
        </pc:cxnChg>
        <pc:cxnChg chg="mod topLvl">
          <ac:chgData name="Fatima Pillosu" userId="a6295d4dc9e22643" providerId="LiveId" clId="{D95880B6-4D62-4CCA-985C-CD81ECFE9D1A}" dt="2021-12-30T15:04:10.788" v="249" actId="164"/>
          <ac:cxnSpMkLst>
            <pc:docMk/>
            <pc:sldMk cId="3799277682" sldId="257"/>
            <ac:cxnSpMk id="286" creationId="{4DFC2F0C-801D-4403-89C0-2598831A4636}"/>
          </ac:cxnSpMkLst>
        </pc:cxnChg>
        <pc:cxnChg chg="mod topLvl">
          <ac:chgData name="Fatima Pillosu" userId="a6295d4dc9e22643" providerId="LiveId" clId="{D95880B6-4D62-4CCA-985C-CD81ECFE9D1A}" dt="2021-12-30T15:04:10.788" v="249" actId="164"/>
          <ac:cxnSpMkLst>
            <pc:docMk/>
            <pc:sldMk cId="3799277682" sldId="257"/>
            <ac:cxnSpMk id="287" creationId="{2253C0FF-4574-41D6-B591-EE5E09A4D9AA}"/>
          </ac:cxnSpMkLst>
        </pc:cxnChg>
        <pc:cxnChg chg="mod topLvl">
          <ac:chgData name="Fatima Pillosu" userId="a6295d4dc9e22643" providerId="LiveId" clId="{D95880B6-4D62-4CCA-985C-CD81ECFE9D1A}" dt="2021-12-30T15:04:10.788" v="249" actId="164"/>
          <ac:cxnSpMkLst>
            <pc:docMk/>
            <pc:sldMk cId="3799277682" sldId="257"/>
            <ac:cxnSpMk id="288" creationId="{FB826A80-59A3-4F12-A5F0-FF1EC88528A0}"/>
          </ac:cxnSpMkLst>
        </pc:cxnChg>
        <pc:cxnChg chg="mod topLvl">
          <ac:chgData name="Fatima Pillosu" userId="a6295d4dc9e22643" providerId="LiveId" clId="{D95880B6-4D62-4CCA-985C-CD81ECFE9D1A}" dt="2021-12-30T15:04:10.788" v="249" actId="164"/>
          <ac:cxnSpMkLst>
            <pc:docMk/>
            <pc:sldMk cId="3799277682" sldId="257"/>
            <ac:cxnSpMk id="289" creationId="{8D09E1B9-F7B8-47C6-9E17-913C1BF74BE1}"/>
          </ac:cxnSpMkLst>
        </pc:cxnChg>
        <pc:cxnChg chg="mod topLvl">
          <ac:chgData name="Fatima Pillosu" userId="a6295d4dc9e22643" providerId="LiveId" clId="{D95880B6-4D62-4CCA-985C-CD81ECFE9D1A}" dt="2021-12-30T15:04:10.788" v="249" actId="164"/>
          <ac:cxnSpMkLst>
            <pc:docMk/>
            <pc:sldMk cId="3799277682" sldId="257"/>
            <ac:cxnSpMk id="290" creationId="{B8705015-1D7B-4D99-8069-BF84FCC4A170}"/>
          </ac:cxnSpMkLst>
        </pc:cxnChg>
        <pc:cxnChg chg="mod topLvl">
          <ac:chgData name="Fatima Pillosu" userId="a6295d4dc9e22643" providerId="LiveId" clId="{D95880B6-4D62-4CCA-985C-CD81ECFE9D1A}" dt="2021-12-30T15:04:10.788" v="249" actId="164"/>
          <ac:cxnSpMkLst>
            <pc:docMk/>
            <pc:sldMk cId="3799277682" sldId="257"/>
            <ac:cxnSpMk id="291" creationId="{4E036800-D21E-4424-A2FC-1042D1F0D323}"/>
          </ac:cxnSpMkLst>
        </pc:cxnChg>
        <pc:cxnChg chg="del mod topLvl">
          <ac:chgData name="Fatima Pillosu" userId="a6295d4dc9e22643" providerId="LiveId" clId="{D95880B6-4D62-4CCA-985C-CD81ECFE9D1A}" dt="2021-12-30T15:06:53.172" v="271" actId="478"/>
          <ac:cxnSpMkLst>
            <pc:docMk/>
            <pc:sldMk cId="3799277682" sldId="257"/>
            <ac:cxnSpMk id="292" creationId="{2D5A9FA2-977C-4F5E-951E-C9082844F299}"/>
          </ac:cxnSpMkLst>
        </pc:cxnChg>
        <pc:cxnChg chg="del mod topLvl">
          <ac:chgData name="Fatima Pillosu" userId="a6295d4dc9e22643" providerId="LiveId" clId="{D95880B6-4D62-4CCA-985C-CD81ECFE9D1A}" dt="2021-12-30T15:06:57.381" v="272" actId="478"/>
          <ac:cxnSpMkLst>
            <pc:docMk/>
            <pc:sldMk cId="3799277682" sldId="257"/>
            <ac:cxnSpMk id="293" creationId="{0525CA15-0975-442E-AAD7-945D40665A13}"/>
          </ac:cxnSpMkLst>
        </pc:cxnChg>
        <pc:cxnChg chg="del mod topLvl">
          <ac:chgData name="Fatima Pillosu" userId="a6295d4dc9e22643" providerId="LiveId" clId="{D95880B6-4D62-4CCA-985C-CD81ECFE9D1A}" dt="2021-12-30T15:07:15.923" v="274" actId="478"/>
          <ac:cxnSpMkLst>
            <pc:docMk/>
            <pc:sldMk cId="3799277682" sldId="257"/>
            <ac:cxnSpMk id="294" creationId="{BCA55049-C96E-4A36-8F33-2EC9B6A390AF}"/>
          </ac:cxnSpMkLst>
        </pc:cxnChg>
        <pc:cxnChg chg="del mod topLvl">
          <ac:chgData name="Fatima Pillosu" userId="a6295d4dc9e22643" providerId="LiveId" clId="{D95880B6-4D62-4CCA-985C-CD81ECFE9D1A}" dt="2021-12-30T15:07:27.916" v="279" actId="478"/>
          <ac:cxnSpMkLst>
            <pc:docMk/>
            <pc:sldMk cId="3799277682" sldId="257"/>
            <ac:cxnSpMk id="295" creationId="{BDCEB0E0-F1C0-4219-B050-1D72E2C50567}"/>
          </ac:cxnSpMkLst>
        </pc:cxnChg>
        <pc:cxnChg chg="del mod topLvl">
          <ac:chgData name="Fatima Pillosu" userId="a6295d4dc9e22643" providerId="LiveId" clId="{D95880B6-4D62-4CCA-985C-CD81ECFE9D1A}" dt="2021-12-30T15:07:30.019" v="280" actId="478"/>
          <ac:cxnSpMkLst>
            <pc:docMk/>
            <pc:sldMk cId="3799277682" sldId="257"/>
            <ac:cxnSpMk id="296" creationId="{2EDDC22D-24ED-45C6-B6B5-8CCC6C1DC84C}"/>
          </ac:cxnSpMkLst>
        </pc:cxnChg>
        <pc:cxnChg chg="del mod topLvl">
          <ac:chgData name="Fatima Pillosu" userId="a6295d4dc9e22643" providerId="LiveId" clId="{D95880B6-4D62-4CCA-985C-CD81ECFE9D1A}" dt="2021-12-30T15:07:31.880" v="281" actId="478"/>
          <ac:cxnSpMkLst>
            <pc:docMk/>
            <pc:sldMk cId="3799277682" sldId="257"/>
            <ac:cxnSpMk id="297" creationId="{34F421B0-B7DD-4F17-8E1E-0346ACA33853}"/>
          </ac:cxnSpMkLst>
        </pc:cxnChg>
        <pc:cxnChg chg="mod topLvl">
          <ac:chgData name="Fatima Pillosu" userId="a6295d4dc9e22643" providerId="LiveId" clId="{D95880B6-4D62-4CCA-985C-CD81ECFE9D1A}" dt="2021-12-30T15:17:17.209" v="396" actId="21"/>
          <ac:cxnSpMkLst>
            <pc:docMk/>
            <pc:sldMk cId="3799277682" sldId="257"/>
            <ac:cxnSpMk id="374" creationId="{948B30F7-BDB9-465E-8D93-C7DFAF8AED7B}"/>
          </ac:cxnSpMkLst>
        </pc:cxnChg>
      </pc:sldChg>
    </pc:docChg>
  </pc:docChgLst>
  <pc:docChgLst>
    <pc:chgData name="Fatima Pillosu" userId="a6295d4dc9e22643" providerId="LiveId" clId="{4D741DE7-9BEB-4B85-A3B3-25E7C1189B63}"/>
    <pc:docChg chg="modSld">
      <pc:chgData name="Fatima Pillosu" userId="a6295d4dc9e22643" providerId="LiveId" clId="{4D741DE7-9BEB-4B85-A3B3-25E7C1189B63}" dt="2022-06-07T10:47:28.268" v="4" actId="255"/>
      <pc:docMkLst>
        <pc:docMk/>
      </pc:docMkLst>
      <pc:sldChg chg="delSp modSp mod">
        <pc:chgData name="Fatima Pillosu" userId="a6295d4dc9e22643" providerId="LiveId" clId="{4D741DE7-9BEB-4B85-A3B3-25E7C1189B63}" dt="2022-06-07T10:47:28.268" v="4" actId="255"/>
        <pc:sldMkLst>
          <pc:docMk/>
          <pc:sldMk cId="3799277682" sldId="257"/>
        </pc:sldMkLst>
        <pc:spChg chg="mod">
          <ac:chgData name="Fatima Pillosu" userId="a6295d4dc9e22643" providerId="LiveId" clId="{4D741DE7-9BEB-4B85-A3B3-25E7C1189B63}" dt="2022-06-07T10:47:28.268" v="4" actId="255"/>
          <ac:spMkLst>
            <pc:docMk/>
            <pc:sldMk cId="3799277682" sldId="257"/>
            <ac:spMk id="175" creationId="{F60A8F43-4B5B-45C6-A56A-0633999D074B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197" creationId="{A122E27E-B89D-4646-A9C8-604EA8A20BBC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198" creationId="{379409AB-DFC5-4F74-8EFF-327F74CCD4E6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199" creationId="{C4C3754B-DDFD-4ADE-A96A-E912CB88EBE3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00" creationId="{F889760E-5B5A-4525-8C2F-6846026E1D19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01" creationId="{AE5AB460-0903-4B8B-87FA-7CE6510E3056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02" creationId="{11B187C6-3A57-4F86-ABB6-ADF882708D3A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03" creationId="{3BBEAE37-D32B-49AC-87EC-DDA126F8A175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04" creationId="{CDA2E1F3-6E5C-466F-8830-EB44DDC8CEBD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05" creationId="{B91C911D-78B0-4CB8-BC0E-9582F95A773B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06" creationId="{06B5B641-3648-4EE6-B60D-1641E16BA69E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07" creationId="{0C7EE2B8-6492-4229-8AF1-2C8A637C4736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08" creationId="{69E9C4FF-1BD0-4A18-8A99-B9BDBEF379FE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09" creationId="{8019F4E5-D25D-4A18-B72A-CC23EBF8391A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10" creationId="{9D258644-3F29-4A69-B938-4B094E3A0E4C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11" creationId="{304FCF33-E449-4E41-BE44-C341DC61F5AC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12" creationId="{8A828F02-C7F0-40C9-A558-5B22C5580A78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13" creationId="{1657D5C5-96C7-4413-8DC8-25116FCCF52C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14" creationId="{4FDCB11B-5181-4C4A-AD3B-BABC6C0DBB04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15" creationId="{43CCB5C4-5A20-495D-96F0-B57215A7AA21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16" creationId="{626F3178-8FE6-4D24-B3DF-8CD2FDE1FA43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17" creationId="{E7A7B55A-342A-49E5-BC78-851EEDEDD0BC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18" creationId="{EB701E82-7422-442B-AB98-CB1DC6B3014E}"/>
          </ac:spMkLst>
        </pc:spChg>
        <pc:spChg chg="mod topLvl">
          <ac:chgData name="Fatima Pillosu" userId="a6295d4dc9e22643" providerId="LiveId" clId="{4D741DE7-9BEB-4B85-A3B3-25E7C1189B63}" dt="2022-06-07T10:47:28.268" v="4" actId="255"/>
          <ac:spMkLst>
            <pc:docMk/>
            <pc:sldMk cId="3799277682" sldId="257"/>
            <ac:spMk id="219" creationId="{1BDE16C1-EA00-4492-8274-0E8E1431C785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20" creationId="{20316B05-E1B0-45E8-9CED-EBA7E50D97C5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22" creationId="{FA5D4ADE-19D1-415A-BFF4-7F32E0A30F76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23" creationId="{D3F44C70-0A1D-4151-B5A4-F93331386FEF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24" creationId="{57302CF9-2020-43E9-BFA8-0AFC9FA1BA15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25" creationId="{6887CF0C-BB5F-4719-B5AE-8A5F753733CD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26" creationId="{CFFC4630-967F-4104-89A9-F630FDB76B6E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27" creationId="{0295C434-527B-4353-8CDB-6D8CE6363E97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28" creationId="{5349082E-00FB-48AF-A445-2B81D51E7764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29" creationId="{296C9E54-D41F-4866-B943-6C27979931F3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30" creationId="{5C5F7E5C-40D0-4404-AF79-EA2FE5BF9D29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31" creationId="{63EC534E-F923-4622-9FF7-0E86BB901474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32" creationId="{9E313F42-5E49-469A-A948-7A0F0CF048E0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33" creationId="{74AD475F-7786-49F6-9E62-AE6CE8B5626E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34" creationId="{1627617A-600F-4F7A-BAB6-B7CDB86FF983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35" creationId="{C5A772C7-BD7B-4F33-A8C5-7AFD50CFBEED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36" creationId="{2753D96C-C548-4F6B-9FEF-E3671AD7DF4D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37" creationId="{351D3152-4B07-403F-AB18-15453C394568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38" creationId="{E513ECF2-B1B0-4717-88AD-F47013290A09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39" creationId="{3F1FE446-17CF-46EE-8429-1A5638B6F722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40" creationId="{566D3A46-294E-4EE1-B817-42801BD3AF22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41" creationId="{8F63F9D6-66A3-4A36-9C6F-7971C5E18357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42" creationId="{201251B4-7C06-42E4-A62E-253B03FE3984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43" creationId="{E802D561-41B4-471D-85A5-933FE50FC47E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44" creationId="{07C784B3-AB3E-473A-9FB9-E21961807D25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45" creationId="{824D9C1F-D9EE-4DF1-AF60-10129CC8BAF2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46" creationId="{E480BB1F-BA13-461B-A8C7-13AFC5B59CD8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47" creationId="{287DA8F9-ABA4-4286-8036-64D53844F9F3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48" creationId="{0D48C767-FDAF-467B-8268-F4A8966041C4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49" creationId="{882D3E31-1579-48DB-9AC8-1C207822207C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50" creationId="{AA53A63A-4527-4F93-835F-59103D082DD9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51" creationId="{3E3616AF-3D42-45D3-9FF5-566A874A0276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52" creationId="{51DAC668-8AB1-4901-A419-D6ACE3879328}"/>
          </ac:spMkLst>
        </pc:spChg>
        <pc:spChg chg="mod">
          <ac:chgData name="Fatima Pillosu" userId="a6295d4dc9e22643" providerId="LiveId" clId="{4D741DE7-9BEB-4B85-A3B3-25E7C1189B63}" dt="2022-06-07T10:47:28.268" v="4" actId="255"/>
          <ac:spMkLst>
            <pc:docMk/>
            <pc:sldMk cId="3799277682" sldId="257"/>
            <ac:spMk id="263" creationId="{493B59B2-74D3-4983-B76D-83766755FB45}"/>
          </ac:spMkLst>
        </pc:spChg>
        <pc:spChg chg="mod">
          <ac:chgData name="Fatima Pillosu" userId="a6295d4dc9e22643" providerId="LiveId" clId="{4D741DE7-9BEB-4B85-A3B3-25E7C1189B63}" dt="2022-06-07T10:47:28.268" v="4" actId="255"/>
          <ac:spMkLst>
            <pc:docMk/>
            <pc:sldMk cId="3799277682" sldId="257"/>
            <ac:spMk id="264" creationId="{2AA2DE8F-4B17-4C50-AD57-3C1A3825150C}"/>
          </ac:spMkLst>
        </pc:spChg>
        <pc:grpChg chg="del">
          <ac:chgData name="Fatima Pillosu" userId="a6295d4dc9e22643" providerId="LiveId" clId="{4D741DE7-9BEB-4B85-A3B3-25E7C1189B63}" dt="2022-06-07T10:46:53.874" v="0" actId="165"/>
          <ac:grpSpMkLst>
            <pc:docMk/>
            <pc:sldMk cId="3799277682" sldId="257"/>
            <ac:grpSpMk id="194" creationId="{A391E7FA-8E14-461A-B0D7-1737D535B1C5}"/>
          </ac:grpSpMkLst>
        </pc:grpChg>
        <pc:grpChg chg="mod topLvl">
          <ac:chgData name="Fatima Pillosu" userId="a6295d4dc9e22643" providerId="LiveId" clId="{4D741DE7-9BEB-4B85-A3B3-25E7C1189B63}" dt="2022-06-07T10:46:53.874" v="0" actId="165"/>
          <ac:grpSpMkLst>
            <pc:docMk/>
            <pc:sldMk cId="3799277682" sldId="257"/>
            <ac:grpSpMk id="195" creationId="{38C30CC2-162F-43F1-AAE7-B0E722025136}"/>
          </ac:grpSpMkLst>
        </pc:grpChg>
        <pc:picChg chg="mod topLvl">
          <ac:chgData name="Fatima Pillosu" userId="a6295d4dc9e22643" providerId="LiveId" clId="{4D741DE7-9BEB-4B85-A3B3-25E7C1189B63}" dt="2022-06-07T10:46:53.874" v="0" actId="165"/>
          <ac:picMkLst>
            <pc:docMk/>
            <pc:sldMk cId="3799277682" sldId="257"/>
            <ac:picMk id="196" creationId="{B58C8CEE-863D-4AF5-944A-06815392DD6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436" y="1240315"/>
            <a:ext cx="4957604" cy="2638519"/>
          </a:xfrm>
        </p:spPr>
        <p:txBody>
          <a:bodyPr anchor="b"/>
          <a:lstStyle>
            <a:lvl1pPr algn="ctr">
              <a:defRPr sz="3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060" y="3980586"/>
            <a:ext cx="4374356" cy="1829770"/>
          </a:xfrm>
        </p:spPr>
        <p:txBody>
          <a:bodyPr/>
          <a:lstStyle>
            <a:lvl1pPr marL="0" indent="0" algn="ctr">
              <a:buNone/>
              <a:defRPr sz="1531"/>
            </a:lvl1pPr>
            <a:lvl2pPr marL="291602" indent="0" algn="ctr">
              <a:buNone/>
              <a:defRPr sz="1276"/>
            </a:lvl2pPr>
            <a:lvl3pPr marL="583204" indent="0" algn="ctr">
              <a:buNone/>
              <a:defRPr sz="1148"/>
            </a:lvl3pPr>
            <a:lvl4pPr marL="874806" indent="0" algn="ctr">
              <a:buNone/>
              <a:defRPr sz="1020"/>
            </a:lvl4pPr>
            <a:lvl5pPr marL="1166409" indent="0" algn="ctr">
              <a:buNone/>
              <a:defRPr sz="1020"/>
            </a:lvl5pPr>
            <a:lvl6pPr marL="1458011" indent="0" algn="ctr">
              <a:buNone/>
              <a:defRPr sz="1020"/>
            </a:lvl6pPr>
            <a:lvl7pPr marL="1749613" indent="0" algn="ctr">
              <a:buNone/>
              <a:defRPr sz="1020"/>
            </a:lvl7pPr>
            <a:lvl8pPr marL="2041215" indent="0" algn="ctr">
              <a:buNone/>
              <a:defRPr sz="1020"/>
            </a:lvl8pPr>
            <a:lvl9pPr marL="2332817" indent="0" algn="ctr">
              <a:buNone/>
              <a:defRPr sz="10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43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74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73865" y="403497"/>
            <a:ext cx="1257627" cy="64226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983" y="403497"/>
            <a:ext cx="3699976" cy="64226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3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85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945" y="1889420"/>
            <a:ext cx="5030510" cy="3152539"/>
          </a:xfrm>
        </p:spPr>
        <p:txBody>
          <a:bodyPr anchor="b"/>
          <a:lstStyle>
            <a:lvl1pPr>
              <a:defRPr sz="3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945" y="5071783"/>
            <a:ext cx="5030510" cy="1657846"/>
          </a:xfrm>
        </p:spPr>
        <p:txBody>
          <a:bodyPr/>
          <a:lstStyle>
            <a:lvl1pPr marL="0" indent="0">
              <a:buNone/>
              <a:defRPr sz="1531">
                <a:solidFill>
                  <a:schemeClr val="tx1"/>
                </a:solidFill>
              </a:defRPr>
            </a:lvl1pPr>
            <a:lvl2pPr marL="291602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2pPr>
            <a:lvl3pPr marL="583204" indent="0">
              <a:buNone/>
              <a:defRPr sz="1148">
                <a:solidFill>
                  <a:schemeClr val="tx1">
                    <a:tint val="75000"/>
                  </a:schemeClr>
                </a:solidFill>
              </a:defRPr>
            </a:lvl3pPr>
            <a:lvl4pPr marL="874806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4pPr>
            <a:lvl5pPr marL="1166409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5pPr>
            <a:lvl6pPr marL="1458011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6pPr>
            <a:lvl7pPr marL="1749613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7pPr>
            <a:lvl8pPr marL="204121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8pPr>
            <a:lvl9pPr marL="2332817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18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983" y="2017485"/>
            <a:ext cx="2478802" cy="4808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52690" y="2017485"/>
            <a:ext cx="2478802" cy="4808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72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742" y="403499"/>
            <a:ext cx="5030510" cy="14648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1743" y="1857841"/>
            <a:ext cx="2467410" cy="910499"/>
          </a:xfrm>
        </p:spPr>
        <p:txBody>
          <a:bodyPr anchor="b"/>
          <a:lstStyle>
            <a:lvl1pPr marL="0" indent="0">
              <a:buNone/>
              <a:defRPr sz="1531" b="1"/>
            </a:lvl1pPr>
            <a:lvl2pPr marL="291602" indent="0">
              <a:buNone/>
              <a:defRPr sz="1276" b="1"/>
            </a:lvl2pPr>
            <a:lvl3pPr marL="583204" indent="0">
              <a:buNone/>
              <a:defRPr sz="1148" b="1"/>
            </a:lvl3pPr>
            <a:lvl4pPr marL="874806" indent="0">
              <a:buNone/>
              <a:defRPr sz="1020" b="1"/>
            </a:lvl4pPr>
            <a:lvl5pPr marL="1166409" indent="0">
              <a:buNone/>
              <a:defRPr sz="1020" b="1"/>
            </a:lvl5pPr>
            <a:lvl6pPr marL="1458011" indent="0">
              <a:buNone/>
              <a:defRPr sz="1020" b="1"/>
            </a:lvl6pPr>
            <a:lvl7pPr marL="1749613" indent="0">
              <a:buNone/>
              <a:defRPr sz="1020" b="1"/>
            </a:lvl7pPr>
            <a:lvl8pPr marL="2041215" indent="0">
              <a:buNone/>
              <a:defRPr sz="1020" b="1"/>
            </a:lvl8pPr>
            <a:lvl9pPr marL="2332817" indent="0">
              <a:buNone/>
              <a:defRPr sz="10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1743" y="2768340"/>
            <a:ext cx="2467410" cy="40718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2691" y="1857841"/>
            <a:ext cx="2479562" cy="910499"/>
          </a:xfrm>
        </p:spPr>
        <p:txBody>
          <a:bodyPr anchor="b"/>
          <a:lstStyle>
            <a:lvl1pPr marL="0" indent="0">
              <a:buNone/>
              <a:defRPr sz="1531" b="1"/>
            </a:lvl1pPr>
            <a:lvl2pPr marL="291602" indent="0">
              <a:buNone/>
              <a:defRPr sz="1276" b="1"/>
            </a:lvl2pPr>
            <a:lvl3pPr marL="583204" indent="0">
              <a:buNone/>
              <a:defRPr sz="1148" b="1"/>
            </a:lvl3pPr>
            <a:lvl4pPr marL="874806" indent="0">
              <a:buNone/>
              <a:defRPr sz="1020" b="1"/>
            </a:lvl4pPr>
            <a:lvl5pPr marL="1166409" indent="0">
              <a:buNone/>
              <a:defRPr sz="1020" b="1"/>
            </a:lvl5pPr>
            <a:lvl6pPr marL="1458011" indent="0">
              <a:buNone/>
              <a:defRPr sz="1020" b="1"/>
            </a:lvl6pPr>
            <a:lvl7pPr marL="1749613" indent="0">
              <a:buNone/>
              <a:defRPr sz="1020" b="1"/>
            </a:lvl7pPr>
            <a:lvl8pPr marL="2041215" indent="0">
              <a:buNone/>
              <a:defRPr sz="1020" b="1"/>
            </a:lvl8pPr>
            <a:lvl9pPr marL="2332817" indent="0">
              <a:buNone/>
              <a:defRPr sz="10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52691" y="2768340"/>
            <a:ext cx="2479562" cy="40718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27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03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34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742" y="505248"/>
            <a:ext cx="1881125" cy="1768369"/>
          </a:xfrm>
        </p:spPr>
        <p:txBody>
          <a:bodyPr anchor="b"/>
          <a:lstStyle>
            <a:lvl1pPr>
              <a:defRPr sz="20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9562" y="1091198"/>
            <a:ext cx="2952690" cy="5385807"/>
          </a:xfrm>
        </p:spPr>
        <p:txBody>
          <a:bodyPr/>
          <a:lstStyle>
            <a:lvl1pPr>
              <a:defRPr sz="2041"/>
            </a:lvl1pPr>
            <a:lvl2pPr>
              <a:defRPr sz="1786"/>
            </a:lvl2pPr>
            <a:lvl3pPr>
              <a:defRPr sz="1531"/>
            </a:lvl3pPr>
            <a:lvl4pPr>
              <a:defRPr sz="1276"/>
            </a:lvl4pPr>
            <a:lvl5pPr>
              <a:defRPr sz="1276"/>
            </a:lvl5pPr>
            <a:lvl6pPr>
              <a:defRPr sz="1276"/>
            </a:lvl6pPr>
            <a:lvl7pPr>
              <a:defRPr sz="1276"/>
            </a:lvl7pPr>
            <a:lvl8pPr>
              <a:defRPr sz="1276"/>
            </a:lvl8pPr>
            <a:lvl9pPr>
              <a:defRPr sz="12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1742" y="2273617"/>
            <a:ext cx="1881125" cy="4212158"/>
          </a:xfrm>
        </p:spPr>
        <p:txBody>
          <a:bodyPr/>
          <a:lstStyle>
            <a:lvl1pPr marL="0" indent="0">
              <a:buNone/>
              <a:defRPr sz="1020"/>
            </a:lvl1pPr>
            <a:lvl2pPr marL="291602" indent="0">
              <a:buNone/>
              <a:defRPr sz="893"/>
            </a:lvl2pPr>
            <a:lvl3pPr marL="583204" indent="0">
              <a:buNone/>
              <a:defRPr sz="765"/>
            </a:lvl3pPr>
            <a:lvl4pPr marL="874806" indent="0">
              <a:buNone/>
              <a:defRPr sz="638"/>
            </a:lvl4pPr>
            <a:lvl5pPr marL="1166409" indent="0">
              <a:buNone/>
              <a:defRPr sz="638"/>
            </a:lvl5pPr>
            <a:lvl6pPr marL="1458011" indent="0">
              <a:buNone/>
              <a:defRPr sz="638"/>
            </a:lvl6pPr>
            <a:lvl7pPr marL="1749613" indent="0">
              <a:buNone/>
              <a:defRPr sz="638"/>
            </a:lvl7pPr>
            <a:lvl8pPr marL="2041215" indent="0">
              <a:buNone/>
              <a:defRPr sz="638"/>
            </a:lvl8pPr>
            <a:lvl9pPr marL="2332817" indent="0">
              <a:buNone/>
              <a:defRPr sz="6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9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742" y="505248"/>
            <a:ext cx="1881125" cy="1768369"/>
          </a:xfrm>
        </p:spPr>
        <p:txBody>
          <a:bodyPr anchor="b"/>
          <a:lstStyle>
            <a:lvl1pPr>
              <a:defRPr sz="20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79562" y="1091198"/>
            <a:ext cx="2952690" cy="5385807"/>
          </a:xfrm>
        </p:spPr>
        <p:txBody>
          <a:bodyPr anchor="t"/>
          <a:lstStyle>
            <a:lvl1pPr marL="0" indent="0">
              <a:buNone/>
              <a:defRPr sz="2041"/>
            </a:lvl1pPr>
            <a:lvl2pPr marL="291602" indent="0">
              <a:buNone/>
              <a:defRPr sz="1786"/>
            </a:lvl2pPr>
            <a:lvl3pPr marL="583204" indent="0">
              <a:buNone/>
              <a:defRPr sz="1531"/>
            </a:lvl3pPr>
            <a:lvl4pPr marL="874806" indent="0">
              <a:buNone/>
              <a:defRPr sz="1276"/>
            </a:lvl4pPr>
            <a:lvl5pPr marL="1166409" indent="0">
              <a:buNone/>
              <a:defRPr sz="1276"/>
            </a:lvl5pPr>
            <a:lvl6pPr marL="1458011" indent="0">
              <a:buNone/>
              <a:defRPr sz="1276"/>
            </a:lvl6pPr>
            <a:lvl7pPr marL="1749613" indent="0">
              <a:buNone/>
              <a:defRPr sz="1276"/>
            </a:lvl7pPr>
            <a:lvl8pPr marL="2041215" indent="0">
              <a:buNone/>
              <a:defRPr sz="1276"/>
            </a:lvl8pPr>
            <a:lvl9pPr marL="2332817" indent="0">
              <a:buNone/>
              <a:defRPr sz="1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1742" y="2273617"/>
            <a:ext cx="1881125" cy="4212158"/>
          </a:xfrm>
        </p:spPr>
        <p:txBody>
          <a:bodyPr/>
          <a:lstStyle>
            <a:lvl1pPr marL="0" indent="0">
              <a:buNone/>
              <a:defRPr sz="1020"/>
            </a:lvl1pPr>
            <a:lvl2pPr marL="291602" indent="0">
              <a:buNone/>
              <a:defRPr sz="893"/>
            </a:lvl2pPr>
            <a:lvl3pPr marL="583204" indent="0">
              <a:buNone/>
              <a:defRPr sz="765"/>
            </a:lvl3pPr>
            <a:lvl4pPr marL="874806" indent="0">
              <a:buNone/>
              <a:defRPr sz="638"/>
            </a:lvl4pPr>
            <a:lvl5pPr marL="1166409" indent="0">
              <a:buNone/>
              <a:defRPr sz="638"/>
            </a:lvl5pPr>
            <a:lvl6pPr marL="1458011" indent="0">
              <a:buNone/>
              <a:defRPr sz="638"/>
            </a:lvl6pPr>
            <a:lvl7pPr marL="1749613" indent="0">
              <a:buNone/>
              <a:defRPr sz="638"/>
            </a:lvl7pPr>
            <a:lvl8pPr marL="2041215" indent="0">
              <a:buNone/>
              <a:defRPr sz="638"/>
            </a:lvl8pPr>
            <a:lvl9pPr marL="2332817" indent="0">
              <a:buNone/>
              <a:defRPr sz="6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7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983" y="403499"/>
            <a:ext cx="5030510" cy="1464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983" y="2017485"/>
            <a:ext cx="5030510" cy="4808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0983" y="7024357"/>
            <a:ext cx="1312307" cy="403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39A61-950A-4477-905B-88756D808483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2008" y="7024357"/>
            <a:ext cx="1968460" cy="403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19185" y="7024357"/>
            <a:ext cx="1312307" cy="403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09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83204" rtl="0" eaLnBrk="1" latinLnBrk="0" hangingPunct="1">
        <a:lnSpc>
          <a:spcPct val="90000"/>
        </a:lnSpc>
        <a:spcBef>
          <a:spcPct val="0"/>
        </a:spcBef>
        <a:buNone/>
        <a:defRPr sz="28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5801" indent="-145801" algn="l" defTabSz="583204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1pPr>
      <a:lvl2pPr marL="437403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2pPr>
      <a:lvl3pPr marL="729005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1020608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312210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603812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895414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187016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478618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1pPr>
      <a:lvl2pPr marL="291602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2pPr>
      <a:lvl3pPr marL="583204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3pPr>
      <a:lvl4pPr marL="874806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166409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458011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749613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041215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332817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8AC3938-27F0-4B89-979D-DE68A7E7B3BE}"/>
              </a:ext>
            </a:extLst>
          </p:cNvPr>
          <p:cNvGrpSpPr/>
          <p:nvPr/>
        </p:nvGrpSpPr>
        <p:grpSpPr>
          <a:xfrm>
            <a:off x="19050" y="-219938"/>
            <a:ext cx="4733685" cy="5271924"/>
            <a:chOff x="-16543" y="-305349"/>
            <a:chExt cx="5729180" cy="6374303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EDA87014-FEAF-4D5A-A040-76EA4612638B}"/>
                </a:ext>
              </a:extLst>
            </p:cNvPr>
            <p:cNvGrpSpPr/>
            <p:nvPr/>
          </p:nvGrpSpPr>
          <p:grpSpPr>
            <a:xfrm>
              <a:off x="-16543" y="-305349"/>
              <a:ext cx="5729180" cy="6374303"/>
              <a:chOff x="-16543" y="-305349"/>
              <a:chExt cx="5729180" cy="6374303"/>
            </a:xfrm>
          </p:grpSpPr>
          <p:pic>
            <p:nvPicPr>
              <p:cNvPr id="149" name="Picture 148" descr="A picture containing coelenterate, coral, mountain&#10;&#10;Description automatically generated">
                <a:extLst>
                  <a:ext uri="{FF2B5EF4-FFF2-40B4-BE49-F238E27FC236}">
                    <a16:creationId xmlns:a16="http://schemas.microsoft.com/office/drawing/2014/main" id="{090BC21D-C0DA-4249-84BE-ED38FE9A31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23" t="18482" r="33014" b="15757"/>
              <a:stretch/>
            </p:blipFill>
            <p:spPr>
              <a:xfrm>
                <a:off x="14324" y="16623"/>
                <a:ext cx="5698313" cy="58040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50" name="Graphic 149">
                <a:extLst>
                  <a:ext uri="{FF2B5EF4-FFF2-40B4-BE49-F238E27FC236}">
                    <a16:creationId xmlns:a16="http://schemas.microsoft.com/office/drawing/2014/main" id="{0C5F0313-80DE-43F6-9E47-D9714DBF2A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58368" t="27472" r="11217" b="25642"/>
              <a:stretch/>
            </p:blipFill>
            <p:spPr>
              <a:xfrm>
                <a:off x="-16543" y="-305349"/>
                <a:ext cx="5654455" cy="6374303"/>
              </a:xfrm>
              <a:prstGeom prst="rect">
                <a:avLst/>
              </a:prstGeom>
            </p:spPr>
          </p:pic>
        </p:grp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AEE082C9-11CD-418E-81AD-714E13803A56}"/>
                </a:ext>
              </a:extLst>
            </p:cNvPr>
            <p:cNvSpPr/>
            <p:nvPr/>
          </p:nvSpPr>
          <p:spPr>
            <a:xfrm>
              <a:off x="5498432" y="1380805"/>
              <a:ext cx="214205" cy="144906"/>
            </a:xfrm>
            <a:custGeom>
              <a:avLst/>
              <a:gdLst>
                <a:gd name="connsiteX0" fmla="*/ 0 w 228600"/>
                <a:gd name="connsiteY0" fmla="*/ 69502 h 126652"/>
                <a:gd name="connsiteX1" fmla="*/ 66675 w 228600"/>
                <a:gd name="connsiteY1" fmla="*/ 2827 h 126652"/>
                <a:gd name="connsiteX2" fmla="*/ 47625 w 228600"/>
                <a:gd name="connsiteY2" fmla="*/ 12352 h 126652"/>
                <a:gd name="connsiteX3" fmla="*/ 114300 w 228600"/>
                <a:gd name="connsiteY3" fmla="*/ 12352 h 126652"/>
                <a:gd name="connsiteX4" fmla="*/ 190500 w 228600"/>
                <a:gd name="connsiteY4" fmla="*/ 88552 h 126652"/>
                <a:gd name="connsiteX5" fmla="*/ 228600 w 228600"/>
                <a:gd name="connsiteY5" fmla="*/ 126652 h 126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0" h="126652">
                  <a:moveTo>
                    <a:pt x="0" y="69502"/>
                  </a:moveTo>
                  <a:cubicBezTo>
                    <a:pt x="29369" y="40927"/>
                    <a:pt x="58738" y="12352"/>
                    <a:pt x="66675" y="2827"/>
                  </a:cubicBezTo>
                  <a:cubicBezTo>
                    <a:pt x="74612" y="-6698"/>
                    <a:pt x="39687" y="10764"/>
                    <a:pt x="47625" y="12352"/>
                  </a:cubicBezTo>
                  <a:cubicBezTo>
                    <a:pt x="55563" y="13940"/>
                    <a:pt x="90488" y="-348"/>
                    <a:pt x="114300" y="12352"/>
                  </a:cubicBezTo>
                  <a:cubicBezTo>
                    <a:pt x="138113" y="25052"/>
                    <a:pt x="190500" y="88552"/>
                    <a:pt x="190500" y="88552"/>
                  </a:cubicBezTo>
                  <a:cubicBezTo>
                    <a:pt x="209550" y="107602"/>
                    <a:pt x="223838" y="123477"/>
                    <a:pt x="228600" y="12665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C8FBA0D3-5872-4C25-9CCF-95D19F90254B}"/>
              </a:ext>
            </a:extLst>
          </p:cNvPr>
          <p:cNvSpPr txBox="1"/>
          <p:nvPr/>
        </p:nvSpPr>
        <p:spPr>
          <a:xfrm>
            <a:off x="4130177" y="2506564"/>
            <a:ext cx="708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Peru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77F637C-7E2C-4B91-87CA-C108BF8049DE}"/>
              </a:ext>
            </a:extLst>
          </p:cNvPr>
          <p:cNvSpPr txBox="1"/>
          <p:nvPr/>
        </p:nvSpPr>
        <p:spPr>
          <a:xfrm>
            <a:off x="3551897" y="425141"/>
            <a:ext cx="1191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Colombia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7498BA5-6022-434D-8406-21CACEF54F09}"/>
              </a:ext>
            </a:extLst>
          </p:cNvPr>
          <p:cNvSpPr txBox="1"/>
          <p:nvPr/>
        </p:nvSpPr>
        <p:spPr>
          <a:xfrm>
            <a:off x="7651287" y="9341954"/>
            <a:ext cx="13822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000" dirty="0"/>
          </a:p>
          <a:p>
            <a:endParaRPr lang="es-ES" sz="1000" dirty="0"/>
          </a:p>
          <a:p>
            <a:endParaRPr lang="en-GB" sz="10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60A8F43-4B5B-45C6-A56A-0633999D074B}"/>
              </a:ext>
            </a:extLst>
          </p:cNvPr>
          <p:cNvSpPr txBox="1"/>
          <p:nvPr/>
        </p:nvSpPr>
        <p:spPr>
          <a:xfrm>
            <a:off x="120822" y="146199"/>
            <a:ext cx="229660" cy="24622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a</a:t>
            </a:r>
            <a:endParaRPr lang="en-GB" sz="10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EB54EC2-4B3B-46C5-B847-C3D1201282A9}"/>
              </a:ext>
            </a:extLst>
          </p:cNvPr>
          <p:cNvSpPr txBox="1"/>
          <p:nvPr/>
        </p:nvSpPr>
        <p:spPr>
          <a:xfrm rot="16200000">
            <a:off x="-813376" y="2665007"/>
            <a:ext cx="2148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Pacific Ocean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9BD87EB-F0B0-4FF1-8ABC-BA3BC02FA00F}"/>
              </a:ext>
            </a:extLst>
          </p:cNvPr>
          <p:cNvSpPr txBox="1"/>
          <p:nvPr/>
        </p:nvSpPr>
        <p:spPr>
          <a:xfrm rot="17299034">
            <a:off x="187966" y="1905688"/>
            <a:ext cx="242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rgbClr val="FFFF00"/>
                </a:solidFill>
              </a:rPr>
              <a:t>La Costa</a:t>
            </a:r>
            <a:endParaRPr lang="en-GB" sz="2000" b="1" dirty="0">
              <a:solidFill>
                <a:srgbClr val="FFFF00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B5DFF56-3315-4C3F-B11D-33386ACCF960}"/>
              </a:ext>
            </a:extLst>
          </p:cNvPr>
          <p:cNvSpPr txBox="1"/>
          <p:nvPr/>
        </p:nvSpPr>
        <p:spPr>
          <a:xfrm rot="16961936">
            <a:off x="957321" y="1024524"/>
            <a:ext cx="2902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FFFF00"/>
                </a:solidFill>
              </a:rPr>
              <a:t>La Sierra</a:t>
            </a:r>
            <a:endParaRPr lang="en-GB" sz="2000" b="1" dirty="0">
              <a:solidFill>
                <a:srgbClr val="FFFF00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EEFE312-DB28-4E38-A170-FAE5124915E1}"/>
              </a:ext>
            </a:extLst>
          </p:cNvPr>
          <p:cNvSpPr txBox="1"/>
          <p:nvPr/>
        </p:nvSpPr>
        <p:spPr>
          <a:xfrm rot="18175818">
            <a:off x="3100851" y="1821772"/>
            <a:ext cx="1583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FFFF00"/>
                </a:solidFill>
              </a:rPr>
              <a:t>El Oriente</a:t>
            </a:r>
            <a:endParaRPr lang="en-GB" sz="2000" b="1" dirty="0">
              <a:solidFill>
                <a:srgbClr val="FFFF00"/>
              </a:solidFill>
            </a:endParaRP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44251125-2338-4F60-8EE7-3DFE24999326}"/>
              </a:ext>
            </a:extLst>
          </p:cNvPr>
          <p:cNvGrpSpPr/>
          <p:nvPr/>
        </p:nvGrpSpPr>
        <p:grpSpPr>
          <a:xfrm>
            <a:off x="195453" y="416050"/>
            <a:ext cx="993975" cy="1253317"/>
            <a:chOff x="67894" y="634906"/>
            <a:chExt cx="993975" cy="1253317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C3E59C66-D987-48DF-A55E-BE82F1342060}"/>
                </a:ext>
              </a:extLst>
            </p:cNvPr>
            <p:cNvSpPr/>
            <p:nvPr/>
          </p:nvSpPr>
          <p:spPr>
            <a:xfrm>
              <a:off x="74540" y="884159"/>
              <a:ext cx="360000" cy="180000"/>
            </a:xfrm>
            <a:prstGeom prst="rect">
              <a:avLst/>
            </a:prstGeom>
            <a:gradFill flip="none" rotWithShape="1">
              <a:gsLst>
                <a:gs pos="0">
                  <a:srgbClr val="A7ACAD"/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E3912AA6-EF7D-4CBC-A894-853A6A090EDE}"/>
                </a:ext>
              </a:extLst>
            </p:cNvPr>
            <p:cNvSpPr txBox="1"/>
            <p:nvPr/>
          </p:nvSpPr>
          <p:spPr>
            <a:xfrm>
              <a:off x="399637" y="786405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7000</a:t>
              </a:r>
              <a:endParaRPr lang="en-GB" sz="10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B1DAEFDC-C533-4187-ABEE-4B6A64FEBAA1}"/>
                </a:ext>
              </a:extLst>
            </p:cNvPr>
            <p:cNvSpPr/>
            <p:nvPr/>
          </p:nvSpPr>
          <p:spPr>
            <a:xfrm>
              <a:off x="74540" y="1058046"/>
              <a:ext cx="360000" cy="180000"/>
            </a:xfrm>
            <a:prstGeom prst="rect">
              <a:avLst/>
            </a:prstGeom>
            <a:gradFill flip="none" rotWithShape="1">
              <a:gsLst>
                <a:gs pos="0">
                  <a:srgbClr val="5F5D5C"/>
                </a:gs>
                <a:gs pos="100000">
                  <a:srgbClr val="A9AEAF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90B6B83-A9D3-4ED2-B9CE-7A7845A6EEEC}"/>
                </a:ext>
              </a:extLst>
            </p:cNvPr>
            <p:cNvSpPr txBox="1"/>
            <p:nvPr/>
          </p:nvSpPr>
          <p:spPr>
            <a:xfrm>
              <a:off x="399637" y="959308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5000</a:t>
              </a:r>
              <a:endParaRPr lang="en-GB" sz="1000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AF8392E-ED6D-4A77-8001-895C01343EE9}"/>
                </a:ext>
              </a:extLst>
            </p:cNvPr>
            <p:cNvSpPr/>
            <p:nvPr/>
          </p:nvSpPr>
          <p:spPr>
            <a:xfrm>
              <a:off x="74540" y="1232104"/>
              <a:ext cx="360000" cy="180000"/>
            </a:xfrm>
            <a:prstGeom prst="rect">
              <a:avLst/>
            </a:prstGeom>
            <a:gradFill flip="none" rotWithShape="1">
              <a:gsLst>
                <a:gs pos="0">
                  <a:srgbClr val="5C3122"/>
                </a:gs>
                <a:gs pos="100000">
                  <a:srgbClr val="5F5E5D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13E7681C-E9F8-4AAC-83BB-A1EB0572EE63}"/>
                </a:ext>
              </a:extLst>
            </p:cNvPr>
            <p:cNvSpPr txBox="1"/>
            <p:nvPr/>
          </p:nvSpPr>
          <p:spPr>
            <a:xfrm>
              <a:off x="399637" y="1133941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3000</a:t>
              </a:r>
              <a:endParaRPr lang="en-GB" sz="1000" dirty="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6E3D0BC5-E765-430B-A502-B2365DF8A4E0}"/>
                </a:ext>
              </a:extLst>
            </p:cNvPr>
            <p:cNvSpPr/>
            <p:nvPr/>
          </p:nvSpPr>
          <p:spPr>
            <a:xfrm>
              <a:off x="74540" y="1406446"/>
              <a:ext cx="360000" cy="180000"/>
            </a:xfrm>
            <a:prstGeom prst="rect">
              <a:avLst/>
            </a:prstGeom>
            <a:gradFill flip="none" rotWithShape="1">
              <a:gsLst>
                <a:gs pos="0">
                  <a:srgbClr val="993C04"/>
                </a:gs>
                <a:gs pos="100000">
                  <a:srgbClr val="5B200C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3E9BE7C6-5473-49CC-9048-2D2DB234AC87}"/>
                </a:ext>
              </a:extLst>
            </p:cNvPr>
            <p:cNvSpPr txBox="1"/>
            <p:nvPr/>
          </p:nvSpPr>
          <p:spPr>
            <a:xfrm>
              <a:off x="399637" y="1310251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2000</a:t>
              </a:r>
              <a:endParaRPr lang="en-GB" sz="1000" dirty="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8E8477A5-BA87-4CEB-83CE-4A74A50E88C2}"/>
                </a:ext>
              </a:extLst>
            </p:cNvPr>
            <p:cNvSpPr/>
            <p:nvPr/>
          </p:nvSpPr>
          <p:spPr>
            <a:xfrm>
              <a:off x="74540" y="1579349"/>
              <a:ext cx="360000" cy="180000"/>
            </a:xfrm>
            <a:prstGeom prst="rect">
              <a:avLst/>
            </a:prstGeom>
            <a:gradFill flip="none" rotWithShape="1">
              <a:gsLst>
                <a:gs pos="0">
                  <a:srgbClr val="5A794C"/>
                </a:gs>
                <a:gs pos="50000">
                  <a:srgbClr val="E3CF76"/>
                </a:gs>
                <a:gs pos="100000">
                  <a:srgbClr val="953A07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F35887EC-4A78-41C2-8C49-EF677ABDF49B}"/>
                </a:ext>
              </a:extLst>
            </p:cNvPr>
            <p:cNvSpPr txBox="1"/>
            <p:nvPr/>
          </p:nvSpPr>
          <p:spPr>
            <a:xfrm>
              <a:off x="399637" y="1484304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1000</a:t>
              </a:r>
              <a:endParaRPr lang="en-GB" sz="1000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EDE33489-B073-487B-A40F-BBCA43A79BD3}"/>
                </a:ext>
              </a:extLst>
            </p:cNvPr>
            <p:cNvSpPr txBox="1"/>
            <p:nvPr/>
          </p:nvSpPr>
          <p:spPr>
            <a:xfrm>
              <a:off x="67894" y="634906"/>
              <a:ext cx="7272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/>
                <a:t>m a.s.l.</a:t>
              </a:r>
              <a:endParaRPr lang="en-GB" sz="1000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084E9D29-4910-4C3D-8D16-CEC93593751F}"/>
                </a:ext>
              </a:extLst>
            </p:cNvPr>
            <p:cNvSpPr txBox="1"/>
            <p:nvPr/>
          </p:nvSpPr>
          <p:spPr>
            <a:xfrm>
              <a:off x="399637" y="1642002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0</a:t>
              </a:r>
              <a:endParaRPr lang="en-GB" sz="1000" dirty="0"/>
            </a:p>
          </p:txBody>
        </p:sp>
        <p:sp>
          <p:nvSpPr>
            <p:cNvPr id="193" name="Flowchart: Process 192">
              <a:extLst>
                <a:ext uri="{FF2B5EF4-FFF2-40B4-BE49-F238E27FC236}">
                  <a16:creationId xmlns:a16="http://schemas.microsoft.com/office/drawing/2014/main" id="{08EAD580-599D-4223-A4B9-A1A7F9EE5329}"/>
                </a:ext>
              </a:extLst>
            </p:cNvPr>
            <p:cNvSpPr/>
            <p:nvPr/>
          </p:nvSpPr>
          <p:spPr>
            <a:xfrm>
              <a:off x="74540" y="884160"/>
              <a:ext cx="360000" cy="87519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38C30CC2-162F-43F1-AAE7-B0E722025136}"/>
              </a:ext>
            </a:extLst>
          </p:cNvPr>
          <p:cNvGrpSpPr/>
          <p:nvPr/>
        </p:nvGrpSpPr>
        <p:grpSpPr>
          <a:xfrm>
            <a:off x="4885438" y="4874071"/>
            <a:ext cx="995090" cy="2718820"/>
            <a:chOff x="2591507" y="2530569"/>
            <a:chExt cx="995090" cy="2718820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FA5D4ADE-19D1-415A-BFF4-7F32E0A30F76}"/>
                </a:ext>
              </a:extLst>
            </p:cNvPr>
            <p:cNvSpPr/>
            <p:nvPr/>
          </p:nvSpPr>
          <p:spPr>
            <a:xfrm>
              <a:off x="2591507" y="4534640"/>
              <a:ext cx="180000" cy="108000"/>
            </a:xfrm>
            <a:prstGeom prst="rect">
              <a:avLst/>
            </a:prstGeom>
            <a:solidFill>
              <a:srgbClr val="F2A0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D3F44C70-0A1D-4151-B5A4-F93331386FEF}"/>
                </a:ext>
              </a:extLst>
            </p:cNvPr>
            <p:cNvSpPr/>
            <p:nvPr/>
          </p:nvSpPr>
          <p:spPr>
            <a:xfrm>
              <a:off x="2591507" y="4709846"/>
              <a:ext cx="180000" cy="10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57302CF9-2020-43E9-BFA8-0AFC9FA1BA15}"/>
                </a:ext>
              </a:extLst>
            </p:cNvPr>
            <p:cNvSpPr/>
            <p:nvPr/>
          </p:nvSpPr>
          <p:spPr>
            <a:xfrm>
              <a:off x="2591507" y="4885052"/>
              <a:ext cx="180000" cy="10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6887CF0C-BB5F-4719-B5AE-8A5F753733CD}"/>
                </a:ext>
              </a:extLst>
            </p:cNvPr>
            <p:cNvSpPr/>
            <p:nvPr/>
          </p:nvSpPr>
          <p:spPr>
            <a:xfrm>
              <a:off x="2591507" y="5060252"/>
              <a:ext cx="180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CFFC4630-967F-4104-89A9-F630FDB76B6E}"/>
                </a:ext>
              </a:extLst>
            </p:cNvPr>
            <p:cNvSpPr txBox="1"/>
            <p:nvPr/>
          </p:nvSpPr>
          <p:spPr>
            <a:xfrm>
              <a:off x="2732593" y="5003168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0 </a:t>
              </a:r>
              <a:r>
                <a:rPr lang="it-IT" sz="1000" dirty="0"/>
                <a:t>- 5</a:t>
              </a:r>
              <a:endParaRPr lang="en-GB" sz="1000" dirty="0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0295C434-527B-4353-8CDB-6D8CE6363E97}"/>
                </a:ext>
              </a:extLst>
            </p:cNvPr>
            <p:cNvSpPr txBox="1"/>
            <p:nvPr/>
          </p:nvSpPr>
          <p:spPr>
            <a:xfrm>
              <a:off x="2732593" y="4808247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5 - 10</a:t>
              </a:r>
              <a:endParaRPr lang="en-GB" sz="1000" dirty="0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5349082E-00FB-48AF-A445-2B81D51E7764}"/>
                </a:ext>
              </a:extLst>
            </p:cNvPr>
            <p:cNvSpPr txBox="1"/>
            <p:nvPr/>
          </p:nvSpPr>
          <p:spPr>
            <a:xfrm>
              <a:off x="2732593" y="4633041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10 - 15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296C9E54-D41F-4866-B943-6C27979931F3}"/>
                </a:ext>
              </a:extLst>
            </p:cNvPr>
            <p:cNvSpPr txBox="1"/>
            <p:nvPr/>
          </p:nvSpPr>
          <p:spPr>
            <a:xfrm>
              <a:off x="2732593" y="4457835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15 - 20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5C5F7E5C-40D0-4404-AF79-EA2FE5BF9D29}"/>
                </a:ext>
              </a:extLst>
            </p:cNvPr>
            <p:cNvSpPr txBox="1"/>
            <p:nvPr/>
          </p:nvSpPr>
          <p:spPr>
            <a:xfrm>
              <a:off x="2732593" y="4282629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20 - 30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63EC534E-F923-4622-9FF7-0E86BB901474}"/>
                </a:ext>
              </a:extLst>
            </p:cNvPr>
            <p:cNvSpPr txBox="1"/>
            <p:nvPr/>
          </p:nvSpPr>
          <p:spPr>
            <a:xfrm>
              <a:off x="2732593" y="4107423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30 - 40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9E313F42-5E49-469A-A948-7A0F0CF048E0}"/>
                </a:ext>
              </a:extLst>
            </p:cNvPr>
            <p:cNvSpPr txBox="1"/>
            <p:nvPr/>
          </p:nvSpPr>
          <p:spPr>
            <a:xfrm>
              <a:off x="2732593" y="3932217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40 - 50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74AD475F-7786-49F6-9E62-AE6CE8B5626E}"/>
                </a:ext>
              </a:extLst>
            </p:cNvPr>
            <p:cNvSpPr txBox="1"/>
            <p:nvPr/>
          </p:nvSpPr>
          <p:spPr>
            <a:xfrm>
              <a:off x="2732593" y="3757011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50 - 60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1627617A-600F-4F7A-BAB6-B7CDB86FF983}"/>
                </a:ext>
              </a:extLst>
            </p:cNvPr>
            <p:cNvSpPr txBox="1"/>
            <p:nvPr/>
          </p:nvSpPr>
          <p:spPr>
            <a:xfrm>
              <a:off x="2732593" y="3581805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60 - 70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C5A772C7-BD7B-4F33-A8C5-7AFD50CFBEED}"/>
                </a:ext>
              </a:extLst>
            </p:cNvPr>
            <p:cNvSpPr txBox="1"/>
            <p:nvPr/>
          </p:nvSpPr>
          <p:spPr>
            <a:xfrm>
              <a:off x="2732593" y="3406599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70 - 80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2753D96C-C548-4F6B-9FEF-E3671AD7DF4D}"/>
                </a:ext>
              </a:extLst>
            </p:cNvPr>
            <p:cNvSpPr txBox="1"/>
            <p:nvPr/>
          </p:nvSpPr>
          <p:spPr>
            <a:xfrm>
              <a:off x="2732593" y="3231393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80 - 90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351D3152-4B07-403F-AB18-15453C394568}"/>
                </a:ext>
              </a:extLst>
            </p:cNvPr>
            <p:cNvSpPr txBox="1"/>
            <p:nvPr/>
          </p:nvSpPr>
          <p:spPr>
            <a:xfrm>
              <a:off x="2732593" y="3056187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90 - 100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E513ECF2-B1B0-4717-88AD-F47013290A09}"/>
                </a:ext>
              </a:extLst>
            </p:cNvPr>
            <p:cNvSpPr txBox="1"/>
            <p:nvPr/>
          </p:nvSpPr>
          <p:spPr>
            <a:xfrm>
              <a:off x="2732593" y="2880981"/>
              <a:ext cx="8540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100 - 200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3F1FE446-17CF-46EE-8429-1A5638B6F722}"/>
                </a:ext>
              </a:extLst>
            </p:cNvPr>
            <p:cNvSpPr txBox="1"/>
            <p:nvPr/>
          </p:nvSpPr>
          <p:spPr>
            <a:xfrm>
              <a:off x="2732593" y="2705775"/>
              <a:ext cx="8540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200 - 300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566D3A46-294E-4EE1-B817-42801BD3AF22}"/>
                </a:ext>
              </a:extLst>
            </p:cNvPr>
            <p:cNvSpPr txBox="1"/>
            <p:nvPr/>
          </p:nvSpPr>
          <p:spPr>
            <a:xfrm>
              <a:off x="2732593" y="2530569"/>
              <a:ext cx="8540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300 - 400</a:t>
              </a: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8F63F9D6-66A3-4A36-9C6F-7971C5E18357}"/>
                </a:ext>
              </a:extLst>
            </p:cNvPr>
            <p:cNvSpPr/>
            <p:nvPr/>
          </p:nvSpPr>
          <p:spPr>
            <a:xfrm>
              <a:off x="2591507" y="4359434"/>
              <a:ext cx="180000" cy="108000"/>
            </a:xfrm>
            <a:prstGeom prst="rect">
              <a:avLst/>
            </a:prstGeom>
            <a:solidFill>
              <a:srgbClr val="F090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201251B4-7C06-42E4-A62E-253B03FE3984}"/>
                </a:ext>
              </a:extLst>
            </p:cNvPr>
            <p:cNvSpPr/>
            <p:nvPr/>
          </p:nvSpPr>
          <p:spPr>
            <a:xfrm>
              <a:off x="2591507" y="4184228"/>
              <a:ext cx="180000" cy="108000"/>
            </a:xfrm>
            <a:prstGeom prst="rect">
              <a:avLst/>
            </a:prstGeom>
            <a:solidFill>
              <a:srgbClr val="ED7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802D561-41B4-471D-85A5-933FE50FC47E}"/>
                </a:ext>
              </a:extLst>
            </p:cNvPr>
            <p:cNvSpPr/>
            <p:nvPr/>
          </p:nvSpPr>
          <p:spPr>
            <a:xfrm>
              <a:off x="2591507" y="4009022"/>
              <a:ext cx="180000" cy="108000"/>
            </a:xfrm>
            <a:prstGeom prst="rect">
              <a:avLst/>
            </a:prstGeom>
            <a:solidFill>
              <a:srgbClr val="E669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07C784B3-AB3E-473A-9FB9-E21961807D25}"/>
                </a:ext>
              </a:extLst>
            </p:cNvPr>
            <p:cNvSpPr/>
            <p:nvPr/>
          </p:nvSpPr>
          <p:spPr>
            <a:xfrm>
              <a:off x="2591507" y="3833816"/>
              <a:ext cx="180000" cy="108000"/>
            </a:xfrm>
            <a:prstGeom prst="rect">
              <a:avLst/>
            </a:prstGeom>
            <a:solidFill>
              <a:srgbClr val="D461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824D9C1F-D9EE-4DF1-AF60-10129CC8BAF2}"/>
                </a:ext>
              </a:extLst>
            </p:cNvPr>
            <p:cNvSpPr/>
            <p:nvPr/>
          </p:nvSpPr>
          <p:spPr>
            <a:xfrm>
              <a:off x="2591507" y="3658610"/>
              <a:ext cx="180000" cy="108000"/>
            </a:xfrm>
            <a:prstGeom prst="rect">
              <a:avLst/>
            </a:prstGeom>
            <a:solidFill>
              <a:srgbClr val="C258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E480BB1F-BA13-461B-A8C7-13AFC5B59CD8}"/>
                </a:ext>
              </a:extLst>
            </p:cNvPr>
            <p:cNvSpPr/>
            <p:nvPr/>
          </p:nvSpPr>
          <p:spPr>
            <a:xfrm>
              <a:off x="2591507" y="3483404"/>
              <a:ext cx="180000" cy="108000"/>
            </a:xfrm>
            <a:prstGeom prst="rect">
              <a:avLst/>
            </a:prstGeom>
            <a:solidFill>
              <a:srgbClr val="AE4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287DA8F9-ABA4-4286-8036-64D53844F9F3}"/>
                </a:ext>
              </a:extLst>
            </p:cNvPr>
            <p:cNvSpPr/>
            <p:nvPr/>
          </p:nvSpPr>
          <p:spPr>
            <a:xfrm>
              <a:off x="2591507" y="3308198"/>
              <a:ext cx="180000" cy="108000"/>
            </a:xfrm>
            <a:prstGeom prst="rect">
              <a:avLst/>
            </a:prstGeom>
            <a:solidFill>
              <a:srgbClr val="9B46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0D48C767-FDAF-467B-8268-F4A8966041C4}"/>
                </a:ext>
              </a:extLst>
            </p:cNvPr>
            <p:cNvSpPr/>
            <p:nvPr/>
          </p:nvSpPr>
          <p:spPr>
            <a:xfrm>
              <a:off x="2591507" y="3132992"/>
              <a:ext cx="180000" cy="108000"/>
            </a:xfrm>
            <a:prstGeom prst="rect">
              <a:avLst/>
            </a:prstGeom>
            <a:solidFill>
              <a:srgbClr val="8B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882D3E31-1579-48DB-9AC8-1C207822207C}"/>
                </a:ext>
              </a:extLst>
            </p:cNvPr>
            <p:cNvSpPr/>
            <p:nvPr/>
          </p:nvSpPr>
          <p:spPr>
            <a:xfrm>
              <a:off x="2591507" y="2957786"/>
              <a:ext cx="180000" cy="108000"/>
            </a:xfrm>
            <a:prstGeom prst="rect">
              <a:avLst/>
            </a:prstGeom>
            <a:solidFill>
              <a:srgbClr val="803A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AA53A63A-4527-4F93-835F-59103D082DD9}"/>
                </a:ext>
              </a:extLst>
            </p:cNvPr>
            <p:cNvSpPr/>
            <p:nvPr/>
          </p:nvSpPr>
          <p:spPr>
            <a:xfrm>
              <a:off x="2591507" y="2782580"/>
              <a:ext cx="180000" cy="108000"/>
            </a:xfrm>
            <a:prstGeom prst="rect">
              <a:avLst/>
            </a:prstGeom>
            <a:solidFill>
              <a:srgbClr val="682F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E3616AF-3D42-45D3-9FF5-566A874A0276}"/>
                </a:ext>
              </a:extLst>
            </p:cNvPr>
            <p:cNvSpPr/>
            <p:nvPr/>
          </p:nvSpPr>
          <p:spPr>
            <a:xfrm>
              <a:off x="2591507" y="2607374"/>
              <a:ext cx="180000" cy="108000"/>
            </a:xfrm>
            <a:prstGeom prst="rect">
              <a:avLst/>
            </a:prstGeom>
            <a:solidFill>
              <a:srgbClr val="411D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1DAC668-8AB1-4901-A419-D6ACE3879328}"/>
                </a:ext>
              </a:extLst>
            </p:cNvPr>
            <p:cNvSpPr txBox="1"/>
            <p:nvPr/>
          </p:nvSpPr>
          <p:spPr>
            <a:xfrm rot="16200000">
              <a:off x="2123803" y="3764705"/>
              <a:ext cx="25695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/>
                <a:t>[</a:t>
              </a:r>
              <a:r>
                <a:rPr lang="en-GB" sz="1000" dirty="0"/>
                <a:t>people</a:t>
              </a:r>
              <a:r>
                <a:rPr lang="it-IT" sz="1000" dirty="0"/>
                <a:t>/km2]</a:t>
              </a:r>
            </a:p>
          </p:txBody>
        </p:sp>
      </p:grpSp>
      <p:pic>
        <p:nvPicPr>
          <p:cNvPr id="196" name="Picture 195" descr="Map&#10;&#10;Description automatically generated">
            <a:extLst>
              <a:ext uri="{FF2B5EF4-FFF2-40B4-BE49-F238E27FC236}">
                <a16:creationId xmlns:a16="http://schemas.microsoft.com/office/drawing/2014/main" id="{B58C8CEE-863D-4AF5-944A-06815392DD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638" y="4946549"/>
            <a:ext cx="2301407" cy="25652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A122E27E-B89D-4646-A9C8-604EA8A20BBC}"/>
              </a:ext>
            </a:extLst>
          </p:cNvPr>
          <p:cNvSpPr txBox="1"/>
          <p:nvPr/>
        </p:nvSpPr>
        <p:spPr>
          <a:xfrm>
            <a:off x="3163036" y="5127172"/>
            <a:ext cx="41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379409AB-DFC5-4F74-8EFF-327F74CCD4E6}"/>
              </a:ext>
            </a:extLst>
          </p:cNvPr>
          <p:cNvSpPr txBox="1"/>
          <p:nvPr/>
        </p:nvSpPr>
        <p:spPr>
          <a:xfrm>
            <a:off x="2838468" y="5588300"/>
            <a:ext cx="41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4C3754B-DDFD-4ADE-A96A-E912CB88EBE3}"/>
              </a:ext>
            </a:extLst>
          </p:cNvPr>
          <p:cNvSpPr txBox="1"/>
          <p:nvPr/>
        </p:nvSpPr>
        <p:spPr>
          <a:xfrm>
            <a:off x="2599847" y="6252551"/>
            <a:ext cx="41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889760E-5B5A-4525-8C2F-6846026E1D19}"/>
              </a:ext>
            </a:extLst>
          </p:cNvPr>
          <p:cNvSpPr txBox="1"/>
          <p:nvPr/>
        </p:nvSpPr>
        <p:spPr>
          <a:xfrm>
            <a:off x="2789227" y="6119389"/>
            <a:ext cx="41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AE5AB460-0903-4B8B-87FA-7CE6510E3056}"/>
              </a:ext>
            </a:extLst>
          </p:cNvPr>
          <p:cNvSpPr txBox="1"/>
          <p:nvPr/>
        </p:nvSpPr>
        <p:spPr>
          <a:xfrm>
            <a:off x="3614648" y="5131620"/>
            <a:ext cx="41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1B187C6-3A57-4F86-ABB6-ADF882708D3A}"/>
              </a:ext>
            </a:extLst>
          </p:cNvPr>
          <p:cNvSpPr txBox="1"/>
          <p:nvPr/>
        </p:nvSpPr>
        <p:spPr>
          <a:xfrm>
            <a:off x="3412705" y="5438934"/>
            <a:ext cx="41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3BBEAE37-D32B-49AC-87EC-DDA126F8A175}"/>
              </a:ext>
            </a:extLst>
          </p:cNvPr>
          <p:cNvSpPr txBox="1"/>
          <p:nvPr/>
        </p:nvSpPr>
        <p:spPr>
          <a:xfrm>
            <a:off x="3124182" y="5503201"/>
            <a:ext cx="41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DA2E1F3-6E5C-466F-8830-EB44DDC8CEBD}"/>
              </a:ext>
            </a:extLst>
          </p:cNvPr>
          <p:cNvSpPr txBox="1"/>
          <p:nvPr/>
        </p:nvSpPr>
        <p:spPr>
          <a:xfrm>
            <a:off x="2977690" y="5969682"/>
            <a:ext cx="41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91C911D-78B0-4CB8-BC0E-9582F95A773B}"/>
              </a:ext>
            </a:extLst>
          </p:cNvPr>
          <p:cNvSpPr txBox="1"/>
          <p:nvPr/>
        </p:nvSpPr>
        <p:spPr>
          <a:xfrm>
            <a:off x="3267119" y="5727059"/>
            <a:ext cx="41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6B5B641-3648-4EE6-B60D-1641E16BA69E}"/>
              </a:ext>
            </a:extLst>
          </p:cNvPr>
          <p:cNvSpPr txBox="1"/>
          <p:nvPr/>
        </p:nvSpPr>
        <p:spPr>
          <a:xfrm>
            <a:off x="3145790" y="6023330"/>
            <a:ext cx="41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C7EE2B8-6492-4229-8AF1-2C8A637C4736}"/>
              </a:ext>
            </a:extLst>
          </p:cNvPr>
          <p:cNvSpPr txBox="1"/>
          <p:nvPr/>
        </p:nvSpPr>
        <p:spPr>
          <a:xfrm>
            <a:off x="3356447" y="5899955"/>
            <a:ext cx="41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9E9C4FF-1BD0-4A18-8A99-B9BDBEF379FE}"/>
              </a:ext>
            </a:extLst>
          </p:cNvPr>
          <p:cNvSpPr txBox="1"/>
          <p:nvPr/>
        </p:nvSpPr>
        <p:spPr>
          <a:xfrm>
            <a:off x="3281378" y="6171378"/>
            <a:ext cx="41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8019F4E5-D25D-4A18-B72A-CC23EBF8391A}"/>
              </a:ext>
            </a:extLst>
          </p:cNvPr>
          <p:cNvSpPr txBox="1"/>
          <p:nvPr/>
        </p:nvSpPr>
        <p:spPr>
          <a:xfrm>
            <a:off x="3178376" y="6398549"/>
            <a:ext cx="41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D258644-3F29-4A69-B938-4B094E3A0E4C}"/>
              </a:ext>
            </a:extLst>
          </p:cNvPr>
          <p:cNvSpPr txBox="1"/>
          <p:nvPr/>
        </p:nvSpPr>
        <p:spPr>
          <a:xfrm>
            <a:off x="3075244" y="6598231"/>
            <a:ext cx="41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04FCF33-E449-4E41-BE44-C341DC61F5AC}"/>
              </a:ext>
            </a:extLst>
          </p:cNvPr>
          <p:cNvSpPr txBox="1"/>
          <p:nvPr/>
        </p:nvSpPr>
        <p:spPr>
          <a:xfrm>
            <a:off x="2840128" y="6795267"/>
            <a:ext cx="41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A828F02-C7F0-40C9-A558-5B22C5580A78}"/>
              </a:ext>
            </a:extLst>
          </p:cNvPr>
          <p:cNvSpPr txBox="1"/>
          <p:nvPr/>
        </p:nvSpPr>
        <p:spPr>
          <a:xfrm>
            <a:off x="2906344" y="7033061"/>
            <a:ext cx="41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1657D5C5-96C7-4413-8DC8-25116FCCF52C}"/>
              </a:ext>
            </a:extLst>
          </p:cNvPr>
          <p:cNvSpPr txBox="1"/>
          <p:nvPr/>
        </p:nvSpPr>
        <p:spPr>
          <a:xfrm>
            <a:off x="4167761" y="5412709"/>
            <a:ext cx="41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/>
              <a:t>19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FDCB11B-5181-4C4A-AD3B-BABC6C0DBB04}"/>
              </a:ext>
            </a:extLst>
          </p:cNvPr>
          <p:cNvSpPr txBox="1"/>
          <p:nvPr/>
        </p:nvSpPr>
        <p:spPr>
          <a:xfrm>
            <a:off x="3583447" y="5632531"/>
            <a:ext cx="41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/>
              <a:t>12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43CCB5C4-5A20-495D-96F0-B57215A7AA21}"/>
              </a:ext>
            </a:extLst>
          </p:cNvPr>
          <p:cNvSpPr txBox="1"/>
          <p:nvPr/>
        </p:nvSpPr>
        <p:spPr>
          <a:xfrm>
            <a:off x="4196517" y="5698005"/>
            <a:ext cx="41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/>
              <a:t>20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26F3178-8FE6-4D24-B3DF-8CD2FDE1FA43}"/>
              </a:ext>
            </a:extLst>
          </p:cNvPr>
          <p:cNvSpPr txBox="1"/>
          <p:nvPr/>
        </p:nvSpPr>
        <p:spPr>
          <a:xfrm>
            <a:off x="4007218" y="6092792"/>
            <a:ext cx="41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/>
              <a:t>21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7A7B55A-342A-49E5-BC78-851EEDEDD0BC}"/>
              </a:ext>
            </a:extLst>
          </p:cNvPr>
          <p:cNvSpPr txBox="1"/>
          <p:nvPr/>
        </p:nvSpPr>
        <p:spPr>
          <a:xfrm>
            <a:off x="3592882" y="6380452"/>
            <a:ext cx="41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/>
              <a:t>22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B701E82-7422-442B-AB98-CB1DC6B3014E}"/>
              </a:ext>
            </a:extLst>
          </p:cNvPr>
          <p:cNvSpPr txBox="1"/>
          <p:nvPr/>
        </p:nvSpPr>
        <p:spPr>
          <a:xfrm>
            <a:off x="3235714" y="6975891"/>
            <a:ext cx="41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/>
              <a:t>23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BDE16C1-EA00-4492-8274-0E8E1431C785}"/>
              </a:ext>
            </a:extLst>
          </p:cNvPr>
          <p:cNvSpPr txBox="1"/>
          <p:nvPr/>
        </p:nvSpPr>
        <p:spPr>
          <a:xfrm>
            <a:off x="2600522" y="5032148"/>
            <a:ext cx="229660" cy="24622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c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0316B05-E1B0-45E8-9CED-EBA7E50D97C5}"/>
              </a:ext>
            </a:extLst>
          </p:cNvPr>
          <p:cNvSpPr txBox="1"/>
          <p:nvPr/>
        </p:nvSpPr>
        <p:spPr>
          <a:xfrm>
            <a:off x="3494298" y="5237085"/>
            <a:ext cx="41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253" name="Graphic 252">
            <a:extLst>
              <a:ext uri="{FF2B5EF4-FFF2-40B4-BE49-F238E27FC236}">
                <a16:creationId xmlns:a16="http://schemas.microsoft.com/office/drawing/2014/main" id="{4A6FFADE-81E6-42E3-AA6A-FB88CC682A2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7609" t="20189" r="43721" b="5361"/>
          <a:stretch/>
        </p:blipFill>
        <p:spPr>
          <a:xfrm>
            <a:off x="44962" y="4929441"/>
            <a:ext cx="2384840" cy="2590815"/>
          </a:xfrm>
          <a:prstGeom prst="rect">
            <a:avLst/>
          </a:prstGeom>
        </p:spPr>
      </p:pic>
      <p:sp>
        <p:nvSpPr>
          <p:cNvPr id="254" name="Rectangle 253">
            <a:extLst>
              <a:ext uri="{FF2B5EF4-FFF2-40B4-BE49-F238E27FC236}">
                <a16:creationId xmlns:a16="http://schemas.microsoft.com/office/drawing/2014/main" id="{55F1A8B4-2FFC-4EC5-8E86-A92337636DDB}"/>
              </a:ext>
            </a:extLst>
          </p:cNvPr>
          <p:cNvSpPr/>
          <p:nvPr/>
        </p:nvSpPr>
        <p:spPr>
          <a:xfrm>
            <a:off x="44962" y="4929441"/>
            <a:ext cx="2384840" cy="258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5B3915DA-9864-43D5-9E89-13167C4BDB07}"/>
              </a:ext>
            </a:extLst>
          </p:cNvPr>
          <p:cNvSpPr/>
          <p:nvPr/>
        </p:nvSpPr>
        <p:spPr>
          <a:xfrm>
            <a:off x="1425039" y="6738789"/>
            <a:ext cx="323044" cy="112158"/>
          </a:xfrm>
          <a:prstGeom prst="rect">
            <a:avLst/>
          </a:prstGeom>
          <a:solidFill>
            <a:srgbClr val="EB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43E7C85-E293-47E7-9652-2436B4446425}"/>
              </a:ext>
            </a:extLst>
          </p:cNvPr>
          <p:cNvSpPr txBox="1"/>
          <p:nvPr/>
        </p:nvSpPr>
        <p:spPr>
          <a:xfrm>
            <a:off x="1705671" y="6671758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“La Costa”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E5DA8EDD-7F14-452C-AAAB-A582F9A4BA46}"/>
              </a:ext>
            </a:extLst>
          </p:cNvPr>
          <p:cNvSpPr/>
          <p:nvPr/>
        </p:nvSpPr>
        <p:spPr>
          <a:xfrm>
            <a:off x="1425039" y="6891188"/>
            <a:ext cx="323044" cy="112158"/>
          </a:xfrm>
          <a:prstGeom prst="rect">
            <a:avLst/>
          </a:prstGeom>
          <a:solidFill>
            <a:srgbClr val="815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4F62748E-CA20-45F0-80CC-608584C97DE9}"/>
              </a:ext>
            </a:extLst>
          </p:cNvPr>
          <p:cNvSpPr txBox="1"/>
          <p:nvPr/>
        </p:nvSpPr>
        <p:spPr>
          <a:xfrm>
            <a:off x="1705671" y="6824158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“La Sierra”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C007C6FB-F246-4CB7-89C8-80D9288CD40C}"/>
              </a:ext>
            </a:extLst>
          </p:cNvPr>
          <p:cNvSpPr/>
          <p:nvPr/>
        </p:nvSpPr>
        <p:spPr>
          <a:xfrm>
            <a:off x="1425039" y="7043588"/>
            <a:ext cx="323044" cy="112158"/>
          </a:xfrm>
          <a:prstGeom prst="rect">
            <a:avLst/>
          </a:prstGeom>
          <a:solidFill>
            <a:srgbClr val="00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D634407E-293A-4646-9917-CFF41C327A3F}"/>
              </a:ext>
            </a:extLst>
          </p:cNvPr>
          <p:cNvSpPr txBox="1"/>
          <p:nvPr/>
        </p:nvSpPr>
        <p:spPr>
          <a:xfrm>
            <a:off x="1705671" y="6976557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“El Oriente”</a:t>
            </a:r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47277D59-BEEF-4B9D-BB51-8D157E40DA74}"/>
              </a:ext>
            </a:extLst>
          </p:cNvPr>
          <p:cNvSpPr/>
          <p:nvPr/>
        </p:nvSpPr>
        <p:spPr>
          <a:xfrm>
            <a:off x="1443582" y="7301172"/>
            <a:ext cx="54000" cy="5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F11A098F-0D97-4A6C-B342-4361B142D6B6}"/>
              </a:ext>
            </a:extLst>
          </p:cNvPr>
          <p:cNvSpPr txBox="1"/>
          <p:nvPr/>
        </p:nvSpPr>
        <p:spPr>
          <a:xfrm>
            <a:off x="1453107" y="7148007"/>
            <a:ext cx="1052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ENS &amp; ecPoint grid-boxes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493B59B2-74D3-4983-B76D-83766755FB45}"/>
              </a:ext>
            </a:extLst>
          </p:cNvPr>
          <p:cNvSpPr txBox="1"/>
          <p:nvPr/>
        </p:nvSpPr>
        <p:spPr>
          <a:xfrm>
            <a:off x="121360" y="5032149"/>
            <a:ext cx="229660" cy="24622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17F2B47-DFBD-4D5B-A5E6-36F553CF077E}"/>
              </a:ext>
            </a:extLst>
          </p:cNvPr>
          <p:cNvGrpSpPr/>
          <p:nvPr/>
        </p:nvGrpSpPr>
        <p:grpSpPr>
          <a:xfrm>
            <a:off x="2681570" y="2954201"/>
            <a:ext cx="2234999" cy="1935056"/>
            <a:chOff x="6679601" y="1822633"/>
            <a:chExt cx="2234999" cy="1935056"/>
          </a:xfrm>
        </p:grpSpPr>
        <p:pic>
          <p:nvPicPr>
            <p:cNvPr id="156" name="Graphic 155">
              <a:extLst>
                <a:ext uri="{FF2B5EF4-FFF2-40B4-BE49-F238E27FC236}">
                  <a16:creationId xmlns:a16="http://schemas.microsoft.com/office/drawing/2014/main" id="{61BE31B8-AEEB-43B3-B508-412C6E4DE6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22099" t="4260" r="30014" b="48991"/>
            <a:stretch/>
          </p:blipFill>
          <p:spPr>
            <a:xfrm>
              <a:off x="7309742" y="2115642"/>
              <a:ext cx="992537" cy="1344540"/>
            </a:xfrm>
            <a:prstGeom prst="rect">
              <a:avLst/>
            </a:prstGeom>
          </p:spPr>
        </p:pic>
        <p:sp>
          <p:nvSpPr>
            <p:cNvPr id="157" name="Flowchart: Process 156">
              <a:extLst>
                <a:ext uri="{FF2B5EF4-FFF2-40B4-BE49-F238E27FC236}">
                  <a16:creationId xmlns:a16="http://schemas.microsoft.com/office/drawing/2014/main" id="{7E4FBE4B-09A2-4BBF-8B24-281BA0DC7233}"/>
                </a:ext>
              </a:extLst>
            </p:cNvPr>
            <p:cNvSpPr/>
            <p:nvPr/>
          </p:nvSpPr>
          <p:spPr>
            <a:xfrm>
              <a:off x="7189738" y="2056715"/>
              <a:ext cx="1200374" cy="1438565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A83661C-CC11-49BC-94B9-993BE09B72E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483413" y="2023097"/>
              <a:ext cx="672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1762DAA-1E57-45A1-BCC1-AED2BF35A6F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815059" y="2023096"/>
              <a:ext cx="672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D1D2097-63EF-46E4-98C1-37AB0996A68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140223" y="2023095"/>
              <a:ext cx="672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958DB38-57B3-4227-A90A-EE14EF2ADE67}"/>
                </a:ext>
              </a:extLst>
            </p:cNvPr>
            <p:cNvSpPr txBox="1"/>
            <p:nvPr/>
          </p:nvSpPr>
          <p:spPr>
            <a:xfrm>
              <a:off x="7213739" y="1822634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- 80 ° 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CD8260F6-D26F-4416-BBD6-CFC003E617DB}"/>
                </a:ext>
              </a:extLst>
            </p:cNvPr>
            <p:cNvSpPr txBox="1"/>
            <p:nvPr/>
          </p:nvSpPr>
          <p:spPr>
            <a:xfrm>
              <a:off x="7547576" y="1822634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- 60 °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FF735DC-47BD-4F5F-B0E2-E3B564692AB0}"/>
                </a:ext>
              </a:extLst>
            </p:cNvPr>
            <p:cNvSpPr txBox="1"/>
            <p:nvPr/>
          </p:nvSpPr>
          <p:spPr>
            <a:xfrm>
              <a:off x="7869703" y="1822633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- 40 °    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BEF6AE9-DBEA-47A7-B50C-A6DA83028261}"/>
                </a:ext>
              </a:extLst>
            </p:cNvPr>
            <p:cNvSpPr txBox="1"/>
            <p:nvPr/>
          </p:nvSpPr>
          <p:spPr>
            <a:xfrm>
              <a:off x="7175390" y="3083246"/>
              <a:ext cx="5277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Pacific Ocean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F066F9C5-949C-4C59-9FD4-E154F3FB0EC6}"/>
                </a:ext>
              </a:extLst>
            </p:cNvPr>
            <p:cNvSpPr txBox="1"/>
            <p:nvPr/>
          </p:nvSpPr>
          <p:spPr>
            <a:xfrm>
              <a:off x="7873913" y="2976643"/>
              <a:ext cx="530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Atlantic Ocean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4FB4CC7-55C4-476D-8358-D4397AAE1F07}"/>
                </a:ext>
              </a:extLst>
            </p:cNvPr>
            <p:cNvSpPr txBox="1"/>
            <p:nvPr/>
          </p:nvSpPr>
          <p:spPr>
            <a:xfrm>
              <a:off x="7091311" y="2575063"/>
              <a:ext cx="6986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Galápagos Islands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B49CBB0E-5E58-423E-8FCE-DEFDCECF00F8}"/>
                </a:ext>
              </a:extLst>
            </p:cNvPr>
            <p:cNvSpPr/>
            <p:nvPr/>
          </p:nvSpPr>
          <p:spPr>
            <a:xfrm>
              <a:off x="7296348" y="2285029"/>
              <a:ext cx="116609" cy="1134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4A91F975-A484-4C21-B730-4E144144D915}"/>
                </a:ext>
              </a:extLst>
            </p:cNvPr>
            <p:cNvCxnSpPr>
              <a:cxnSpLocks/>
              <a:endCxn id="173" idx="4"/>
            </p:cNvCxnSpPr>
            <p:nvPr/>
          </p:nvCxnSpPr>
          <p:spPr>
            <a:xfrm flipV="1">
              <a:off x="7309723" y="2398481"/>
              <a:ext cx="44921" cy="218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DCE0621-E854-4A92-BC00-7AF44FF0EEF2}"/>
                </a:ext>
              </a:extLst>
            </p:cNvPr>
            <p:cNvCxnSpPr/>
            <p:nvPr/>
          </p:nvCxnSpPr>
          <p:spPr>
            <a:xfrm flipH="1">
              <a:off x="8402728" y="2330355"/>
              <a:ext cx="685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8DBCCAC-475D-4EA8-B765-4597EAD5515F}"/>
                </a:ext>
              </a:extLst>
            </p:cNvPr>
            <p:cNvCxnSpPr/>
            <p:nvPr/>
          </p:nvCxnSpPr>
          <p:spPr>
            <a:xfrm flipH="1">
              <a:off x="8409863" y="2719286"/>
              <a:ext cx="685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0F07D97-91E7-4F73-ABB3-BEA767895609}"/>
                </a:ext>
              </a:extLst>
            </p:cNvPr>
            <p:cNvCxnSpPr/>
            <p:nvPr/>
          </p:nvCxnSpPr>
          <p:spPr>
            <a:xfrm flipH="1">
              <a:off x="8402728" y="3075038"/>
              <a:ext cx="685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26BFC6E-DDAD-49FA-BAC5-DC025B73D381}"/>
                </a:ext>
              </a:extLst>
            </p:cNvPr>
            <p:cNvSpPr txBox="1"/>
            <p:nvPr/>
          </p:nvSpPr>
          <p:spPr>
            <a:xfrm>
              <a:off x="8410168" y="2605866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- 20 °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DCDFCD6-BBA2-41AE-B0D4-2EB713D40613}"/>
                </a:ext>
              </a:extLst>
            </p:cNvPr>
            <p:cNvSpPr txBox="1"/>
            <p:nvPr/>
          </p:nvSpPr>
          <p:spPr>
            <a:xfrm>
              <a:off x="8410168" y="2218948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0 °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78FB2D5-5A72-4A37-AC6B-536A3E169F4D}"/>
                </a:ext>
              </a:extLst>
            </p:cNvPr>
            <p:cNvSpPr txBox="1"/>
            <p:nvPr/>
          </p:nvSpPr>
          <p:spPr>
            <a:xfrm>
              <a:off x="8410168" y="2959886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- 40 °</a:t>
              </a: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5905BAB-2C94-4804-BA17-6A284CF76633}"/>
                </a:ext>
              </a:extLst>
            </p:cNvPr>
            <p:cNvCxnSpPr/>
            <p:nvPr/>
          </p:nvCxnSpPr>
          <p:spPr>
            <a:xfrm flipH="1">
              <a:off x="7110311" y="2299028"/>
              <a:ext cx="685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13B38E7-A16F-4004-9669-AF22A38CF220}"/>
                </a:ext>
              </a:extLst>
            </p:cNvPr>
            <p:cNvCxnSpPr/>
            <p:nvPr/>
          </p:nvCxnSpPr>
          <p:spPr>
            <a:xfrm flipH="1">
              <a:off x="7117446" y="2687959"/>
              <a:ext cx="685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7A91796-BC5B-4D9D-8AE3-E23A3F7F90AE}"/>
                </a:ext>
              </a:extLst>
            </p:cNvPr>
            <p:cNvCxnSpPr/>
            <p:nvPr/>
          </p:nvCxnSpPr>
          <p:spPr>
            <a:xfrm flipH="1">
              <a:off x="7110311" y="3043711"/>
              <a:ext cx="685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EC35972-904F-406F-A418-D92DAC9650F7}"/>
                </a:ext>
              </a:extLst>
            </p:cNvPr>
            <p:cNvSpPr txBox="1"/>
            <p:nvPr/>
          </p:nvSpPr>
          <p:spPr>
            <a:xfrm>
              <a:off x="6679601" y="2574539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- 20 °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955BAC4-BE92-402B-A058-F42BFC889EDF}"/>
                </a:ext>
              </a:extLst>
            </p:cNvPr>
            <p:cNvSpPr txBox="1"/>
            <p:nvPr/>
          </p:nvSpPr>
          <p:spPr>
            <a:xfrm>
              <a:off x="6679601" y="2187621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0 °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EEEFA17F-8A01-42D1-8694-F30DD5622824}"/>
                </a:ext>
              </a:extLst>
            </p:cNvPr>
            <p:cNvSpPr txBox="1"/>
            <p:nvPr/>
          </p:nvSpPr>
          <p:spPr>
            <a:xfrm>
              <a:off x="6679601" y="2928559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- 40 °</a:t>
              </a:r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2A6BA59-8235-4F7E-B007-82D2CD510E2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483413" y="3542684"/>
              <a:ext cx="672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219F454-91CF-4E14-AE6E-B7EDAAF8504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815059" y="3542683"/>
              <a:ext cx="672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611D052-032F-4D2B-ABFA-5BA3E51DADF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140223" y="3542682"/>
              <a:ext cx="672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A3D31B5-59E7-4423-8BB2-DBA879FE99B5}"/>
                </a:ext>
              </a:extLst>
            </p:cNvPr>
            <p:cNvSpPr txBox="1"/>
            <p:nvPr/>
          </p:nvSpPr>
          <p:spPr>
            <a:xfrm>
              <a:off x="7213739" y="3542246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- 80 ° 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E482A09B-07B6-4D24-8E5F-0A096C52AE6B}"/>
                </a:ext>
              </a:extLst>
            </p:cNvPr>
            <p:cNvSpPr txBox="1"/>
            <p:nvPr/>
          </p:nvSpPr>
          <p:spPr>
            <a:xfrm>
              <a:off x="7547576" y="3542246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- 60 °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A3342A9-CF7B-4C13-8996-8E5317F1E576}"/>
                </a:ext>
              </a:extLst>
            </p:cNvPr>
            <p:cNvSpPr txBox="1"/>
            <p:nvPr/>
          </p:nvSpPr>
          <p:spPr>
            <a:xfrm>
              <a:off x="7869703" y="3542245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- 40 °   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BAB601F-6CE3-4786-9629-9A746D512972}"/>
              </a:ext>
            </a:extLst>
          </p:cNvPr>
          <p:cNvGrpSpPr/>
          <p:nvPr/>
        </p:nvGrpSpPr>
        <p:grpSpPr>
          <a:xfrm>
            <a:off x="4798603" y="41471"/>
            <a:ext cx="1075174" cy="5025793"/>
            <a:chOff x="4779553" y="41471"/>
            <a:chExt cx="1075174" cy="5025793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76C07E27-ECDB-4919-963C-51E9C4DB17D5}"/>
                </a:ext>
              </a:extLst>
            </p:cNvPr>
            <p:cNvSpPr txBox="1"/>
            <p:nvPr/>
          </p:nvSpPr>
          <p:spPr>
            <a:xfrm>
              <a:off x="4779553" y="512171"/>
              <a:ext cx="1075174" cy="4555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u="sng" dirty="0"/>
                <a:t>Political Regions</a:t>
              </a:r>
            </a:p>
            <a:p>
              <a:r>
                <a:rPr lang="en-GB" sz="1000" dirty="0"/>
                <a:t>1) Esmeraldas</a:t>
              </a:r>
            </a:p>
            <a:p>
              <a:r>
                <a:rPr lang="en-GB" sz="1000" dirty="0"/>
                <a:t>2) Mana</a:t>
              </a:r>
              <a:r>
                <a:rPr lang="es-ES" sz="1000" dirty="0"/>
                <a:t>bí</a:t>
              </a:r>
            </a:p>
            <a:p>
              <a:r>
                <a:rPr lang="es-ES" sz="1000" dirty="0"/>
                <a:t>3) Santa Elena</a:t>
              </a:r>
            </a:p>
            <a:p>
              <a:r>
                <a:rPr lang="es-ES" sz="1000" dirty="0"/>
                <a:t>4) Carchi</a:t>
              </a:r>
            </a:p>
            <a:p>
              <a:r>
                <a:rPr lang="es-ES" sz="1000" dirty="0"/>
                <a:t>5) Imbabura</a:t>
              </a:r>
            </a:p>
            <a:p>
              <a:r>
                <a:rPr lang="es-ES" sz="1000" dirty="0"/>
                <a:t>6) Pichincha</a:t>
              </a:r>
            </a:p>
            <a:p>
              <a:r>
                <a:rPr lang="es-ES" sz="1000" dirty="0"/>
                <a:t>7) Santo Domingo de los Tsáchilas</a:t>
              </a:r>
            </a:p>
            <a:p>
              <a:r>
                <a:rPr lang="es-ES" sz="1000" dirty="0"/>
                <a:t>8) Cotopaxi</a:t>
              </a:r>
            </a:p>
            <a:p>
              <a:r>
                <a:rPr lang="es-ES" sz="1000" dirty="0"/>
                <a:t>9) Los Ríos</a:t>
              </a:r>
            </a:p>
            <a:p>
              <a:r>
                <a:rPr lang="es-ES" sz="1000" dirty="0"/>
                <a:t>10) Bolívar</a:t>
              </a:r>
            </a:p>
            <a:p>
              <a:r>
                <a:rPr lang="es-ES" sz="1000" dirty="0"/>
                <a:t>11) Guayas</a:t>
              </a:r>
            </a:p>
            <a:p>
              <a:r>
                <a:rPr lang="es-ES" sz="1000" dirty="0"/>
                <a:t>12) Napo</a:t>
              </a:r>
            </a:p>
            <a:p>
              <a:r>
                <a:rPr lang="es-ES" sz="1000" dirty="0"/>
                <a:t>13) Tungurahua</a:t>
              </a:r>
            </a:p>
            <a:p>
              <a:r>
                <a:rPr lang="es-ES" sz="1000" dirty="0"/>
                <a:t>14) Chimborazo</a:t>
              </a:r>
            </a:p>
            <a:p>
              <a:r>
                <a:rPr lang="es-ES" sz="1000" dirty="0"/>
                <a:t>15) Cañar</a:t>
              </a:r>
            </a:p>
            <a:p>
              <a:r>
                <a:rPr lang="es-ES" sz="1000" dirty="0"/>
                <a:t>16) Azuay</a:t>
              </a:r>
            </a:p>
            <a:p>
              <a:r>
                <a:rPr lang="es-ES" sz="1000" dirty="0"/>
                <a:t>17) El Oro</a:t>
              </a:r>
            </a:p>
            <a:p>
              <a:r>
                <a:rPr lang="es-ES" sz="1000" dirty="0"/>
                <a:t>18) Loja</a:t>
              </a:r>
            </a:p>
            <a:p>
              <a:r>
                <a:rPr lang="es-ES" sz="1000" dirty="0"/>
                <a:t>18) Sucumbiós</a:t>
              </a:r>
            </a:p>
            <a:p>
              <a:r>
                <a:rPr lang="es-ES" sz="1000" dirty="0"/>
                <a:t>20) Orellana</a:t>
              </a:r>
            </a:p>
            <a:p>
              <a:r>
                <a:rPr lang="es-ES" sz="1000" dirty="0"/>
                <a:t>21) Pastaza</a:t>
              </a:r>
            </a:p>
            <a:p>
              <a:r>
                <a:rPr lang="es-ES" sz="1000" dirty="0"/>
                <a:t>22) Morona Santiago</a:t>
              </a:r>
            </a:p>
            <a:p>
              <a:r>
                <a:rPr lang="es-ES" sz="1000" dirty="0"/>
                <a:t>23) Zamora Chinchipe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1DBCB08-588F-472D-8BB3-FCE73ABF80F0}"/>
                </a:ext>
              </a:extLst>
            </p:cNvPr>
            <p:cNvSpPr/>
            <p:nvPr/>
          </p:nvSpPr>
          <p:spPr>
            <a:xfrm>
              <a:off x="4821163" y="41471"/>
              <a:ext cx="948604" cy="48103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4" name="TextBox 263">
            <a:extLst>
              <a:ext uri="{FF2B5EF4-FFF2-40B4-BE49-F238E27FC236}">
                <a16:creationId xmlns:a16="http://schemas.microsoft.com/office/drawing/2014/main" id="{2AA2DE8F-4B17-4C50-AD57-3C1A3825150C}"/>
              </a:ext>
            </a:extLst>
          </p:cNvPr>
          <p:cNvSpPr txBox="1"/>
          <p:nvPr/>
        </p:nvSpPr>
        <p:spPr>
          <a:xfrm>
            <a:off x="5190690" y="108099"/>
            <a:ext cx="229660" cy="24622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d</a:t>
            </a:r>
            <a:endParaRPr lang="en-GB" sz="10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D10DD1D-5BA4-4B3C-B41F-9181B59B1371}"/>
              </a:ext>
            </a:extLst>
          </p:cNvPr>
          <p:cNvSpPr txBox="1"/>
          <p:nvPr/>
        </p:nvSpPr>
        <p:spPr>
          <a:xfrm>
            <a:off x="3604979" y="6928062"/>
            <a:ext cx="1193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Population density &amp; Political regions</a:t>
            </a:r>
          </a:p>
        </p:txBody>
      </p:sp>
    </p:spTree>
    <p:extLst>
      <p:ext uri="{BB962C8B-B14F-4D97-AF65-F5344CB8AC3E}">
        <p14:creationId xmlns:p14="http://schemas.microsoft.com/office/powerpoint/2010/main" val="3799277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2037</TotalTime>
  <Words>242</Words>
  <Application>Microsoft Office PowerPoint</Application>
  <PresentationFormat>Custom</PresentationFormat>
  <Paragraphs>101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57</cp:revision>
  <dcterms:created xsi:type="dcterms:W3CDTF">2021-11-15T15:55:07Z</dcterms:created>
  <dcterms:modified xsi:type="dcterms:W3CDTF">2022-06-07T10:47:31Z</dcterms:modified>
</cp:coreProperties>
</file>