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465388" cy="4068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100" d="100"/>
          <a:sy n="100" d="100"/>
        </p:scale>
        <p:origin x="438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12E5D2B-0A58-4C7F-AA30-734068E2AFA4}"/>
    <pc:docChg chg="modSld">
      <pc:chgData name="Fatima Pillosu" userId="a6295d4dc9e22643" providerId="LiveId" clId="{512E5D2B-0A58-4C7F-AA30-734068E2AFA4}" dt="2022-04-02T15:22:45.620" v="18" actId="20577"/>
      <pc:docMkLst>
        <pc:docMk/>
      </pc:docMkLst>
      <pc:sldChg chg="modSp mod">
        <pc:chgData name="Fatima Pillosu" userId="a6295d4dc9e22643" providerId="LiveId" clId="{512E5D2B-0A58-4C7F-AA30-734068E2AFA4}" dt="2022-04-02T15:22:45.620" v="18" actId="20577"/>
        <pc:sldMkLst>
          <pc:docMk/>
          <pc:sldMk cId="4164298365" sldId="256"/>
        </pc:sldMkLst>
        <pc:spChg chg="mod">
          <ac:chgData name="Fatima Pillosu" userId="a6295d4dc9e22643" providerId="LiveId" clId="{512E5D2B-0A58-4C7F-AA30-734068E2AFA4}" dt="2022-04-02T15:22:45.620" v="18" actId="20577"/>
          <ac:spMkLst>
            <pc:docMk/>
            <pc:sldMk cId="4164298365" sldId="256"/>
            <ac:spMk id="77" creationId="{DA8ECF78-DB75-4511-A31D-DB6B3CCDBB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904" y="665884"/>
            <a:ext cx="2095580" cy="1416532"/>
          </a:xfrm>
        </p:spPr>
        <p:txBody>
          <a:bodyPr anchor="b"/>
          <a:lstStyle>
            <a:lvl1pPr algn="ctr">
              <a:defRPr sz="16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174" y="2137043"/>
            <a:ext cx="1849041" cy="982342"/>
          </a:xfrm>
        </p:spPr>
        <p:txBody>
          <a:bodyPr/>
          <a:lstStyle>
            <a:lvl1pPr marL="0" indent="0" algn="ctr">
              <a:buNone/>
              <a:defRPr sz="647"/>
            </a:lvl1pPr>
            <a:lvl2pPr marL="123261" indent="0" algn="ctr">
              <a:buNone/>
              <a:defRPr sz="539"/>
            </a:lvl2pPr>
            <a:lvl3pPr marL="246522" indent="0" algn="ctr">
              <a:buNone/>
              <a:defRPr sz="485"/>
            </a:lvl3pPr>
            <a:lvl4pPr marL="369783" indent="0" algn="ctr">
              <a:buNone/>
              <a:defRPr sz="431"/>
            </a:lvl4pPr>
            <a:lvl5pPr marL="493044" indent="0" algn="ctr">
              <a:buNone/>
              <a:defRPr sz="431"/>
            </a:lvl5pPr>
            <a:lvl6pPr marL="616306" indent="0" algn="ctr">
              <a:buNone/>
              <a:defRPr sz="431"/>
            </a:lvl6pPr>
            <a:lvl7pPr marL="739567" indent="0" algn="ctr">
              <a:buNone/>
              <a:defRPr sz="431"/>
            </a:lvl7pPr>
            <a:lvl8pPr marL="862828" indent="0" algn="ctr">
              <a:buNone/>
              <a:defRPr sz="431"/>
            </a:lvl8pPr>
            <a:lvl9pPr marL="986089" indent="0" algn="ctr">
              <a:buNone/>
              <a:defRPr sz="4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0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4294" y="216624"/>
            <a:ext cx="531599" cy="3448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495" y="216624"/>
            <a:ext cx="1563981" cy="3448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12" y="1014366"/>
            <a:ext cx="2126397" cy="1692492"/>
          </a:xfrm>
        </p:spPr>
        <p:txBody>
          <a:bodyPr anchor="b"/>
          <a:lstStyle>
            <a:lvl1pPr>
              <a:defRPr sz="16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212" y="2722870"/>
            <a:ext cx="2126397" cy="890042"/>
          </a:xfrm>
        </p:spPr>
        <p:txBody>
          <a:bodyPr/>
          <a:lstStyle>
            <a:lvl1pPr marL="0" indent="0">
              <a:buNone/>
              <a:defRPr sz="647">
                <a:solidFill>
                  <a:schemeClr val="tx1"/>
                </a:solidFill>
              </a:defRPr>
            </a:lvl1pPr>
            <a:lvl2pPr marL="123261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2pPr>
            <a:lvl3pPr marL="246522" indent="0">
              <a:buNone/>
              <a:defRPr sz="485">
                <a:solidFill>
                  <a:schemeClr val="tx1">
                    <a:tint val="75000"/>
                  </a:schemeClr>
                </a:solidFill>
              </a:defRPr>
            </a:lvl3pPr>
            <a:lvl4pPr marL="369783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4pPr>
            <a:lvl5pPr marL="493044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5pPr>
            <a:lvl6pPr marL="616306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6pPr>
            <a:lvl7pPr marL="739567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7pPr>
            <a:lvl8pPr marL="862828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8pPr>
            <a:lvl9pPr marL="986089" indent="0">
              <a:buNone/>
              <a:defRPr sz="4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0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495" y="1083120"/>
            <a:ext cx="1047790" cy="2581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103" y="1083120"/>
            <a:ext cx="1047790" cy="2581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1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" y="216625"/>
            <a:ext cx="2126397" cy="786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17" y="997413"/>
            <a:ext cx="1042975" cy="488816"/>
          </a:xfrm>
        </p:spPr>
        <p:txBody>
          <a:bodyPr anchor="b"/>
          <a:lstStyle>
            <a:lvl1pPr marL="0" indent="0">
              <a:buNone/>
              <a:defRPr sz="647" b="1"/>
            </a:lvl1pPr>
            <a:lvl2pPr marL="123261" indent="0">
              <a:buNone/>
              <a:defRPr sz="539" b="1"/>
            </a:lvl2pPr>
            <a:lvl3pPr marL="246522" indent="0">
              <a:buNone/>
              <a:defRPr sz="485" b="1"/>
            </a:lvl3pPr>
            <a:lvl4pPr marL="369783" indent="0">
              <a:buNone/>
              <a:defRPr sz="431" b="1"/>
            </a:lvl4pPr>
            <a:lvl5pPr marL="493044" indent="0">
              <a:buNone/>
              <a:defRPr sz="431" b="1"/>
            </a:lvl5pPr>
            <a:lvl6pPr marL="616306" indent="0">
              <a:buNone/>
              <a:defRPr sz="431" b="1"/>
            </a:lvl6pPr>
            <a:lvl7pPr marL="739567" indent="0">
              <a:buNone/>
              <a:defRPr sz="431" b="1"/>
            </a:lvl7pPr>
            <a:lvl8pPr marL="862828" indent="0">
              <a:buNone/>
              <a:defRPr sz="431" b="1"/>
            </a:lvl8pPr>
            <a:lvl9pPr marL="986089" indent="0">
              <a:buNone/>
              <a:defRPr sz="4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817" y="1486228"/>
            <a:ext cx="1042975" cy="21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8103" y="997413"/>
            <a:ext cx="1048111" cy="488816"/>
          </a:xfrm>
        </p:spPr>
        <p:txBody>
          <a:bodyPr anchor="b"/>
          <a:lstStyle>
            <a:lvl1pPr marL="0" indent="0">
              <a:buNone/>
              <a:defRPr sz="647" b="1"/>
            </a:lvl1pPr>
            <a:lvl2pPr marL="123261" indent="0">
              <a:buNone/>
              <a:defRPr sz="539" b="1"/>
            </a:lvl2pPr>
            <a:lvl3pPr marL="246522" indent="0">
              <a:buNone/>
              <a:defRPr sz="485" b="1"/>
            </a:lvl3pPr>
            <a:lvl4pPr marL="369783" indent="0">
              <a:buNone/>
              <a:defRPr sz="431" b="1"/>
            </a:lvl4pPr>
            <a:lvl5pPr marL="493044" indent="0">
              <a:buNone/>
              <a:defRPr sz="431" b="1"/>
            </a:lvl5pPr>
            <a:lvl6pPr marL="616306" indent="0">
              <a:buNone/>
              <a:defRPr sz="431" b="1"/>
            </a:lvl6pPr>
            <a:lvl7pPr marL="739567" indent="0">
              <a:buNone/>
              <a:defRPr sz="431" b="1"/>
            </a:lvl7pPr>
            <a:lvl8pPr marL="862828" indent="0">
              <a:buNone/>
              <a:defRPr sz="431" b="1"/>
            </a:lvl8pPr>
            <a:lvl9pPr marL="986089" indent="0">
              <a:buNone/>
              <a:defRPr sz="4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8103" y="1486228"/>
            <a:ext cx="1048111" cy="21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6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6" y="271251"/>
            <a:ext cx="795152" cy="949378"/>
          </a:xfrm>
        </p:spPr>
        <p:txBody>
          <a:bodyPr anchor="b"/>
          <a:lstStyle>
            <a:lvl1pPr>
              <a:defRPr sz="8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111" y="585827"/>
            <a:ext cx="1248103" cy="2891459"/>
          </a:xfrm>
        </p:spPr>
        <p:txBody>
          <a:bodyPr/>
          <a:lstStyle>
            <a:lvl1pPr>
              <a:defRPr sz="863"/>
            </a:lvl1pPr>
            <a:lvl2pPr>
              <a:defRPr sz="755"/>
            </a:lvl2pPr>
            <a:lvl3pPr>
              <a:defRPr sz="647"/>
            </a:lvl3pPr>
            <a:lvl4pPr>
              <a:defRPr sz="539"/>
            </a:lvl4pPr>
            <a:lvl5pPr>
              <a:defRPr sz="539"/>
            </a:lvl5pPr>
            <a:lvl6pPr>
              <a:defRPr sz="539"/>
            </a:lvl6pPr>
            <a:lvl7pPr>
              <a:defRPr sz="539"/>
            </a:lvl7pPr>
            <a:lvl8pPr>
              <a:defRPr sz="539"/>
            </a:lvl8pPr>
            <a:lvl9pPr>
              <a:defRPr sz="5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16" y="1220629"/>
            <a:ext cx="795152" cy="2261366"/>
          </a:xfrm>
        </p:spPr>
        <p:txBody>
          <a:bodyPr/>
          <a:lstStyle>
            <a:lvl1pPr marL="0" indent="0">
              <a:buNone/>
              <a:defRPr sz="431"/>
            </a:lvl1pPr>
            <a:lvl2pPr marL="123261" indent="0">
              <a:buNone/>
              <a:defRPr sz="377"/>
            </a:lvl2pPr>
            <a:lvl3pPr marL="246522" indent="0">
              <a:buNone/>
              <a:defRPr sz="324"/>
            </a:lvl3pPr>
            <a:lvl4pPr marL="369783" indent="0">
              <a:buNone/>
              <a:defRPr sz="270"/>
            </a:lvl4pPr>
            <a:lvl5pPr marL="493044" indent="0">
              <a:buNone/>
              <a:defRPr sz="270"/>
            </a:lvl5pPr>
            <a:lvl6pPr marL="616306" indent="0">
              <a:buNone/>
              <a:defRPr sz="270"/>
            </a:lvl6pPr>
            <a:lvl7pPr marL="739567" indent="0">
              <a:buNone/>
              <a:defRPr sz="270"/>
            </a:lvl7pPr>
            <a:lvl8pPr marL="862828" indent="0">
              <a:buNone/>
              <a:defRPr sz="270"/>
            </a:lvl8pPr>
            <a:lvl9pPr marL="986089" indent="0">
              <a:buNone/>
              <a:defRPr sz="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90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6" y="271251"/>
            <a:ext cx="795152" cy="949378"/>
          </a:xfrm>
        </p:spPr>
        <p:txBody>
          <a:bodyPr anchor="b"/>
          <a:lstStyle>
            <a:lvl1pPr>
              <a:defRPr sz="8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8111" y="585827"/>
            <a:ext cx="1248103" cy="2891459"/>
          </a:xfrm>
        </p:spPr>
        <p:txBody>
          <a:bodyPr anchor="t"/>
          <a:lstStyle>
            <a:lvl1pPr marL="0" indent="0">
              <a:buNone/>
              <a:defRPr sz="863"/>
            </a:lvl1pPr>
            <a:lvl2pPr marL="123261" indent="0">
              <a:buNone/>
              <a:defRPr sz="755"/>
            </a:lvl2pPr>
            <a:lvl3pPr marL="246522" indent="0">
              <a:buNone/>
              <a:defRPr sz="647"/>
            </a:lvl3pPr>
            <a:lvl4pPr marL="369783" indent="0">
              <a:buNone/>
              <a:defRPr sz="539"/>
            </a:lvl4pPr>
            <a:lvl5pPr marL="493044" indent="0">
              <a:buNone/>
              <a:defRPr sz="539"/>
            </a:lvl5pPr>
            <a:lvl6pPr marL="616306" indent="0">
              <a:buNone/>
              <a:defRPr sz="539"/>
            </a:lvl6pPr>
            <a:lvl7pPr marL="739567" indent="0">
              <a:buNone/>
              <a:defRPr sz="539"/>
            </a:lvl7pPr>
            <a:lvl8pPr marL="862828" indent="0">
              <a:buNone/>
              <a:defRPr sz="539"/>
            </a:lvl8pPr>
            <a:lvl9pPr marL="986089" indent="0">
              <a:buNone/>
              <a:defRPr sz="5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16" y="1220629"/>
            <a:ext cx="795152" cy="2261366"/>
          </a:xfrm>
        </p:spPr>
        <p:txBody>
          <a:bodyPr/>
          <a:lstStyle>
            <a:lvl1pPr marL="0" indent="0">
              <a:buNone/>
              <a:defRPr sz="431"/>
            </a:lvl1pPr>
            <a:lvl2pPr marL="123261" indent="0">
              <a:buNone/>
              <a:defRPr sz="377"/>
            </a:lvl2pPr>
            <a:lvl3pPr marL="246522" indent="0">
              <a:buNone/>
              <a:defRPr sz="324"/>
            </a:lvl3pPr>
            <a:lvl4pPr marL="369783" indent="0">
              <a:buNone/>
              <a:defRPr sz="270"/>
            </a:lvl4pPr>
            <a:lvl5pPr marL="493044" indent="0">
              <a:buNone/>
              <a:defRPr sz="270"/>
            </a:lvl5pPr>
            <a:lvl6pPr marL="616306" indent="0">
              <a:buNone/>
              <a:defRPr sz="270"/>
            </a:lvl6pPr>
            <a:lvl7pPr marL="739567" indent="0">
              <a:buNone/>
              <a:defRPr sz="270"/>
            </a:lvl7pPr>
            <a:lvl8pPr marL="862828" indent="0">
              <a:buNone/>
              <a:defRPr sz="270"/>
            </a:lvl8pPr>
            <a:lvl9pPr marL="986089" indent="0">
              <a:buNone/>
              <a:defRPr sz="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496" y="216625"/>
            <a:ext cx="2126397" cy="78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496" y="1083120"/>
            <a:ext cx="2126397" cy="258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496" y="3771141"/>
            <a:ext cx="554712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CA6D-6DB0-447E-9194-F897F334EFD2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660" y="3771141"/>
            <a:ext cx="832068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1180" y="3771141"/>
            <a:ext cx="554712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99C68-685A-4823-8F7B-3D3C0B999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7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6522" rtl="0" eaLnBrk="1" latinLnBrk="0" hangingPunct="1">
        <a:lnSpc>
          <a:spcPct val="90000"/>
        </a:lnSpc>
        <a:spcBef>
          <a:spcPct val="0"/>
        </a:spcBef>
        <a:buNone/>
        <a:defRPr sz="11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631" indent="-61631" algn="l" defTabSz="24652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755" kern="1200">
          <a:solidFill>
            <a:schemeClr val="tx1"/>
          </a:solidFill>
          <a:latin typeface="+mn-lt"/>
          <a:ea typeface="+mn-ea"/>
          <a:cs typeface="+mn-cs"/>
        </a:defRPr>
      </a:lvl1pPr>
      <a:lvl2pPr marL="184892" indent="-61631" algn="l" defTabSz="24652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2pPr>
      <a:lvl3pPr marL="308153" indent="-61631" algn="l" defTabSz="24652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3pPr>
      <a:lvl4pPr marL="431414" indent="-61631" algn="l" defTabSz="24652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554675" indent="-61631" algn="l" defTabSz="24652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77936" indent="-61631" algn="l" defTabSz="24652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801197" indent="-61631" algn="l" defTabSz="24652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924458" indent="-61631" algn="l" defTabSz="24652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1047720" indent="-61631" algn="l" defTabSz="24652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52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23261" algn="l" defTabSz="24652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2pPr>
      <a:lvl3pPr marL="246522" algn="l" defTabSz="24652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3pPr>
      <a:lvl4pPr marL="369783" algn="l" defTabSz="24652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4pPr>
      <a:lvl5pPr marL="493044" algn="l" defTabSz="24652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5pPr>
      <a:lvl6pPr marL="616306" algn="l" defTabSz="24652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6pPr>
      <a:lvl7pPr marL="739567" algn="l" defTabSz="24652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7pPr>
      <a:lvl8pPr marL="862828" algn="l" defTabSz="24652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8pPr>
      <a:lvl9pPr marL="986089" algn="l" defTabSz="246522" rtl="0" eaLnBrk="1" latinLnBrk="0" hangingPunct="1">
        <a:defRPr sz="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Chart, line chart&#10;&#10;Description automatically generated">
            <a:extLst>
              <a:ext uri="{FF2B5EF4-FFF2-40B4-BE49-F238E27FC236}">
                <a16:creationId xmlns:a16="http://schemas.microsoft.com/office/drawing/2014/main" id="{3034486F-86BE-4B88-A194-59CE34583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"/>
          <a:stretch/>
        </p:blipFill>
        <p:spPr>
          <a:xfrm>
            <a:off x="123916" y="450844"/>
            <a:ext cx="2355760" cy="188133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88F9EEB-08E5-479D-A60F-3FFA0B9325E9}"/>
              </a:ext>
            </a:extLst>
          </p:cNvPr>
          <p:cNvSpPr/>
          <p:nvPr/>
        </p:nvSpPr>
        <p:spPr>
          <a:xfrm>
            <a:off x="895350" y="241294"/>
            <a:ext cx="228600" cy="716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CA76BC-9650-4324-9861-31AEE435A405}"/>
              </a:ext>
            </a:extLst>
          </p:cNvPr>
          <p:cNvSpPr/>
          <p:nvPr/>
        </p:nvSpPr>
        <p:spPr>
          <a:xfrm>
            <a:off x="895350" y="375132"/>
            <a:ext cx="228600" cy="571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DE4B1F7-23DF-48F2-B3C4-D61598477FE1}"/>
              </a:ext>
            </a:extLst>
          </p:cNvPr>
          <p:cNvCxnSpPr>
            <a:cxnSpLocks/>
          </p:cNvCxnSpPr>
          <p:nvPr/>
        </p:nvCxnSpPr>
        <p:spPr>
          <a:xfrm>
            <a:off x="1826688" y="403707"/>
            <a:ext cx="360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DDA420-20DD-4523-B768-1B11EA67BF25}"/>
              </a:ext>
            </a:extLst>
          </p:cNvPr>
          <p:cNvCxnSpPr>
            <a:cxnSpLocks/>
          </p:cNvCxnSpPr>
          <p:nvPr/>
        </p:nvCxnSpPr>
        <p:spPr>
          <a:xfrm>
            <a:off x="1826688" y="269869"/>
            <a:ext cx="36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6D66A2D-7EF4-4D9A-A4C6-2018C3E7B2E1}"/>
              </a:ext>
            </a:extLst>
          </p:cNvPr>
          <p:cNvSpPr txBox="1"/>
          <p:nvPr/>
        </p:nvSpPr>
        <p:spPr>
          <a:xfrm>
            <a:off x="481394" y="162147"/>
            <a:ext cx="481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ENS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5E7397-4B96-4CCF-813A-47371D7A420A}"/>
              </a:ext>
            </a:extLst>
          </p:cNvPr>
          <p:cNvSpPr txBox="1"/>
          <p:nvPr/>
        </p:nvSpPr>
        <p:spPr>
          <a:xfrm>
            <a:off x="428877" y="295985"/>
            <a:ext cx="534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ecPoint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5CA4EB-1E6A-4F94-B140-49AE4502A926}"/>
              </a:ext>
            </a:extLst>
          </p:cNvPr>
          <p:cNvSpPr txBox="1"/>
          <p:nvPr/>
        </p:nvSpPr>
        <p:spPr>
          <a:xfrm>
            <a:off x="1260476" y="162147"/>
            <a:ext cx="62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“La Costa”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73E1CF-2ED9-4C79-AE44-70D0DFF391C3}"/>
              </a:ext>
            </a:extLst>
          </p:cNvPr>
          <p:cNvSpPr txBox="1"/>
          <p:nvPr/>
        </p:nvSpPr>
        <p:spPr>
          <a:xfrm>
            <a:off x="1260476" y="295985"/>
            <a:ext cx="625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“La Sierra”</a:t>
            </a:r>
          </a:p>
        </p:txBody>
      </p:sp>
      <p:pic>
        <p:nvPicPr>
          <p:cNvPr id="76" name="Picture 75" descr="Chart&#10;&#10;Description automatically generated">
            <a:extLst>
              <a:ext uri="{FF2B5EF4-FFF2-40B4-BE49-F238E27FC236}">
                <a16:creationId xmlns:a16="http://schemas.microsoft.com/office/drawing/2014/main" id="{5C0A2136-440E-43AF-8490-693F22E7A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" r="6076"/>
          <a:stretch/>
        </p:blipFill>
        <p:spPr>
          <a:xfrm>
            <a:off x="123916" y="2173685"/>
            <a:ext cx="2355759" cy="182075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A8ECF78-DB75-4511-A31D-DB6B3CCDBB84}"/>
              </a:ext>
            </a:extLst>
          </p:cNvPr>
          <p:cNvSpPr txBox="1"/>
          <p:nvPr/>
        </p:nvSpPr>
        <p:spPr>
          <a:xfrm>
            <a:off x="425701" y="-38641"/>
            <a:ext cx="1984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ROC Curve for t+72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6D3A13-C983-43BE-B64C-96C4D8CE347B}"/>
              </a:ext>
            </a:extLst>
          </p:cNvPr>
          <p:cNvSpPr txBox="1"/>
          <p:nvPr/>
        </p:nvSpPr>
        <p:spPr>
          <a:xfrm rot="16200000">
            <a:off x="-755987" y="1233119"/>
            <a:ext cx="1658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85</a:t>
            </a:r>
            <a:r>
              <a:rPr lang="en-GB" sz="800" b="1" baseline="30000" dirty="0"/>
              <a:t>th</a:t>
            </a:r>
            <a:r>
              <a:rPr lang="en-GB" sz="800" b="1" dirty="0"/>
              <a:t> percentile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CFEA22-5ADA-4981-96F9-03D548DAC2D3}"/>
              </a:ext>
            </a:extLst>
          </p:cNvPr>
          <p:cNvSpPr txBox="1"/>
          <p:nvPr/>
        </p:nvSpPr>
        <p:spPr>
          <a:xfrm rot="16200000">
            <a:off x="-867243" y="2946048"/>
            <a:ext cx="1881335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99</a:t>
            </a:r>
            <a:r>
              <a:rPr lang="en-GB" sz="800" b="1" baseline="30000" dirty="0"/>
              <a:t>th</a:t>
            </a:r>
            <a:r>
              <a:rPr lang="en-GB" sz="800" b="1" dirty="0"/>
              <a:t> percentile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F73EDA-0BA7-462E-9B67-39135D19AB63}"/>
              </a:ext>
            </a:extLst>
          </p:cNvPr>
          <p:cNvSpPr txBox="1"/>
          <p:nvPr/>
        </p:nvSpPr>
        <p:spPr>
          <a:xfrm rot="16200000">
            <a:off x="-630269" y="1233118"/>
            <a:ext cx="1658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Hit Rate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DA4F8F-9B12-4540-B6B6-B568FD4487E1}"/>
              </a:ext>
            </a:extLst>
          </p:cNvPr>
          <p:cNvSpPr txBox="1"/>
          <p:nvPr/>
        </p:nvSpPr>
        <p:spPr>
          <a:xfrm rot="16200000">
            <a:off x="-741525" y="2946047"/>
            <a:ext cx="1881335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Hit Rate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A945D6-14BB-4796-869C-9BB7144810D5}"/>
              </a:ext>
            </a:extLst>
          </p:cNvPr>
          <p:cNvSpPr txBox="1"/>
          <p:nvPr/>
        </p:nvSpPr>
        <p:spPr>
          <a:xfrm>
            <a:off x="437326" y="3880137"/>
            <a:ext cx="1881335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False Alarm Rate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94E51B-CE9A-4CE6-8D0F-89CA8901877B}"/>
              </a:ext>
            </a:extLst>
          </p:cNvPr>
          <p:cNvSpPr txBox="1"/>
          <p:nvPr/>
        </p:nvSpPr>
        <p:spPr>
          <a:xfrm>
            <a:off x="2103216" y="1861741"/>
            <a:ext cx="2154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B498A7-C5C5-41A3-B351-E11943ACF47C}"/>
              </a:ext>
            </a:extLst>
          </p:cNvPr>
          <p:cNvSpPr txBox="1"/>
          <p:nvPr/>
        </p:nvSpPr>
        <p:spPr>
          <a:xfrm>
            <a:off x="2103216" y="3508721"/>
            <a:ext cx="2154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6429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28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29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4</cp:revision>
  <dcterms:created xsi:type="dcterms:W3CDTF">2022-04-02T14:44:39Z</dcterms:created>
  <dcterms:modified xsi:type="dcterms:W3CDTF">2022-04-02T15:22:48Z</dcterms:modified>
</cp:coreProperties>
</file>