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426DE-6EF4-4C5E-AAB9-24FDDF176A23}" v="1" dt="2022-11-15T11:08:5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F9663C4-8DF1-464B-B05D-418ACAD0AE3D}"/>
    <pc:docChg chg="custSel addSld modSld">
      <pc:chgData name="Fatima Pillosu" userId="a6295d4dc9e22643" providerId="LiveId" clId="{BF9663C4-8DF1-464B-B05D-418ACAD0AE3D}" dt="2022-11-10T17:04:29.670" v="47"/>
      <pc:docMkLst>
        <pc:docMk/>
      </pc:docMkLst>
      <pc:sldChg chg="addSp modSp mod modAnim">
        <pc:chgData name="Fatima Pillosu" userId="a6295d4dc9e22643" providerId="LiveId" clId="{BF9663C4-8DF1-464B-B05D-418ACAD0AE3D}" dt="2022-11-10T16:59:17.604" v="29" actId="1076"/>
        <pc:sldMkLst>
          <pc:docMk/>
          <pc:sldMk cId="1356799937" sldId="256"/>
        </pc:sldMkLst>
        <pc:picChg chg="add mod">
          <ac:chgData name="Fatima Pillosu" userId="a6295d4dc9e22643" providerId="LiveId" clId="{BF9663C4-8DF1-464B-B05D-418ACAD0AE3D}" dt="2022-11-10T16:59:17.604" v="29" actId="1076"/>
          <ac:picMkLst>
            <pc:docMk/>
            <pc:sldMk cId="1356799937" sldId="256"/>
            <ac:picMk id="3" creationId="{016ADB7F-8961-46C6-8676-5BB949077017}"/>
          </ac:picMkLst>
        </pc:picChg>
        <pc:picChg chg="add mod">
          <ac:chgData name="Fatima Pillosu" userId="a6295d4dc9e22643" providerId="LiveId" clId="{BF9663C4-8DF1-464B-B05D-418ACAD0AE3D}" dt="2022-11-10T16:59:17.604" v="29" actId="1076"/>
          <ac:picMkLst>
            <pc:docMk/>
            <pc:sldMk cId="1356799937" sldId="256"/>
            <ac:picMk id="5" creationId="{3D096688-2E62-4E4D-86C1-C8E3C5D23347}"/>
          </ac:picMkLst>
        </pc:picChg>
        <pc:picChg chg="add mod">
          <ac:chgData name="Fatima Pillosu" userId="a6295d4dc9e22643" providerId="LiveId" clId="{BF9663C4-8DF1-464B-B05D-418ACAD0AE3D}" dt="2022-11-10T16:59:17.604" v="29" actId="1076"/>
          <ac:picMkLst>
            <pc:docMk/>
            <pc:sldMk cId="1356799937" sldId="256"/>
            <ac:picMk id="7" creationId="{5BD884A7-D95D-463F-A2FD-0B49B190A539}"/>
          </ac:picMkLst>
        </pc:picChg>
        <pc:picChg chg="add mod">
          <ac:chgData name="Fatima Pillosu" userId="a6295d4dc9e22643" providerId="LiveId" clId="{BF9663C4-8DF1-464B-B05D-418ACAD0AE3D}" dt="2022-11-10T16:59:17.604" v="29" actId="1076"/>
          <ac:picMkLst>
            <pc:docMk/>
            <pc:sldMk cId="1356799937" sldId="256"/>
            <ac:picMk id="9" creationId="{A65C44BF-BB92-4481-BD10-F564963D67BB}"/>
          </ac:picMkLst>
        </pc:picChg>
      </pc:sldChg>
      <pc:sldChg chg="addSp delSp modSp new mod modAnim">
        <pc:chgData name="Fatima Pillosu" userId="a6295d4dc9e22643" providerId="LiveId" clId="{BF9663C4-8DF1-464B-B05D-418ACAD0AE3D}" dt="2022-11-10T17:04:29.670" v="47"/>
        <pc:sldMkLst>
          <pc:docMk/>
          <pc:sldMk cId="1507406486" sldId="257"/>
        </pc:sldMkLst>
        <pc:spChg chg="del">
          <ac:chgData name="Fatima Pillosu" userId="a6295d4dc9e22643" providerId="LiveId" clId="{BF9663C4-8DF1-464B-B05D-418ACAD0AE3D}" dt="2022-11-10T17:01:57.145" v="31" actId="478"/>
          <ac:spMkLst>
            <pc:docMk/>
            <pc:sldMk cId="1507406486" sldId="257"/>
            <ac:spMk id="2" creationId="{A49C3381-E283-4F79-8A19-DE2C26A94AFF}"/>
          </ac:spMkLst>
        </pc:spChg>
        <pc:spChg chg="del">
          <ac:chgData name="Fatima Pillosu" userId="a6295d4dc9e22643" providerId="LiveId" clId="{BF9663C4-8DF1-464B-B05D-418ACAD0AE3D}" dt="2022-11-10T17:01:58.167" v="32" actId="478"/>
          <ac:spMkLst>
            <pc:docMk/>
            <pc:sldMk cId="1507406486" sldId="257"/>
            <ac:spMk id="3" creationId="{3BFF21EA-D8AD-48D0-918E-C152C6B12299}"/>
          </ac:spMkLst>
        </pc:spChg>
        <pc:picChg chg="add mod">
          <ac:chgData name="Fatima Pillosu" userId="a6295d4dc9e22643" providerId="LiveId" clId="{BF9663C4-8DF1-464B-B05D-418ACAD0AE3D}" dt="2022-11-10T17:02:25.562" v="35" actId="962"/>
          <ac:picMkLst>
            <pc:docMk/>
            <pc:sldMk cId="1507406486" sldId="257"/>
            <ac:picMk id="5" creationId="{3365BC42-8A0B-4AAA-803F-FC4590B74895}"/>
          </ac:picMkLst>
        </pc:picChg>
        <pc:picChg chg="add mod">
          <ac:chgData name="Fatima Pillosu" userId="a6295d4dc9e22643" providerId="LiveId" clId="{BF9663C4-8DF1-464B-B05D-418ACAD0AE3D}" dt="2022-11-10T17:02:54.056" v="38" actId="962"/>
          <ac:picMkLst>
            <pc:docMk/>
            <pc:sldMk cId="1507406486" sldId="257"/>
            <ac:picMk id="7" creationId="{54AA7AEB-2DB1-4DE5-B6D3-AC62F00BD3AB}"/>
          </ac:picMkLst>
        </pc:picChg>
        <pc:picChg chg="add mod">
          <ac:chgData name="Fatima Pillosu" userId="a6295d4dc9e22643" providerId="LiveId" clId="{BF9663C4-8DF1-464B-B05D-418ACAD0AE3D}" dt="2022-11-10T17:03:31.450" v="42" actId="962"/>
          <ac:picMkLst>
            <pc:docMk/>
            <pc:sldMk cId="1507406486" sldId="257"/>
            <ac:picMk id="9" creationId="{67A04B67-E464-477C-88A9-70B3A55D7692}"/>
          </ac:picMkLst>
        </pc:picChg>
        <pc:picChg chg="add mod">
          <ac:chgData name="Fatima Pillosu" userId="a6295d4dc9e22643" providerId="LiveId" clId="{BF9663C4-8DF1-464B-B05D-418ACAD0AE3D}" dt="2022-11-10T17:04:21.950" v="46" actId="962"/>
          <ac:picMkLst>
            <pc:docMk/>
            <pc:sldMk cId="1507406486" sldId="257"/>
            <ac:picMk id="11" creationId="{7DDAA546-BD4F-48E2-B9BF-CEACE41B051F}"/>
          </ac:picMkLst>
        </pc:picChg>
      </pc:sldChg>
    </pc:docChg>
  </pc:docChgLst>
  <pc:docChgLst>
    <pc:chgData name="Fatima Pillosu" userId="a6295d4dc9e22643" providerId="LiveId" clId="{AB8426DE-6EF4-4C5E-AAB9-24FDDF176A23}"/>
    <pc:docChg chg="custSel addSld delSld modSld">
      <pc:chgData name="Fatima Pillosu" userId="a6295d4dc9e22643" providerId="LiveId" clId="{AB8426DE-6EF4-4C5E-AAB9-24FDDF176A23}" dt="2022-11-15T14:35:19.943" v="140" actId="1076"/>
      <pc:docMkLst>
        <pc:docMk/>
      </pc:docMkLst>
      <pc:sldChg chg="addSp delSp modSp mod delAnim">
        <pc:chgData name="Fatima Pillosu" userId="a6295d4dc9e22643" providerId="LiveId" clId="{AB8426DE-6EF4-4C5E-AAB9-24FDDF176A23}" dt="2022-11-15T14:35:19.943" v="140" actId="1076"/>
        <pc:sldMkLst>
          <pc:docMk/>
          <pc:sldMk cId="1356799937" sldId="256"/>
        </pc:sldMkLst>
        <pc:picChg chg="del">
          <ac:chgData name="Fatima Pillosu" userId="a6295d4dc9e22643" providerId="LiveId" clId="{AB8426DE-6EF4-4C5E-AAB9-24FDDF176A23}" dt="2022-11-15T10:32:51.580" v="7" actId="478"/>
          <ac:picMkLst>
            <pc:docMk/>
            <pc:sldMk cId="1356799937" sldId="256"/>
            <ac:picMk id="3" creationId="{016ADB7F-8961-46C6-8676-5BB949077017}"/>
          </ac:picMkLst>
        </pc:picChg>
        <pc:picChg chg="add del mod">
          <ac:chgData name="Fatima Pillosu" userId="a6295d4dc9e22643" providerId="LiveId" clId="{AB8426DE-6EF4-4C5E-AAB9-24FDDF176A23}" dt="2022-11-15T10:37:51.618" v="15" actId="478"/>
          <ac:picMkLst>
            <pc:docMk/>
            <pc:sldMk cId="1356799937" sldId="256"/>
            <ac:picMk id="4" creationId="{4EC88A0D-5F1D-4EDE-BC8C-1444632FB031}"/>
          </ac:picMkLst>
        </pc:picChg>
        <pc:picChg chg="del">
          <ac:chgData name="Fatima Pillosu" userId="a6295d4dc9e22643" providerId="LiveId" clId="{AB8426DE-6EF4-4C5E-AAB9-24FDDF176A23}" dt="2022-11-15T10:32:50.704" v="6" actId="478"/>
          <ac:picMkLst>
            <pc:docMk/>
            <pc:sldMk cId="1356799937" sldId="256"/>
            <ac:picMk id="5" creationId="{3D096688-2E62-4E4D-86C1-C8E3C5D23347}"/>
          </ac:picMkLst>
        </pc:picChg>
        <pc:picChg chg="del">
          <ac:chgData name="Fatima Pillosu" userId="a6295d4dc9e22643" providerId="LiveId" clId="{AB8426DE-6EF4-4C5E-AAB9-24FDDF176A23}" dt="2022-11-15T10:32:50.028" v="5" actId="478"/>
          <ac:picMkLst>
            <pc:docMk/>
            <pc:sldMk cId="1356799937" sldId="256"/>
            <ac:picMk id="7" creationId="{5BD884A7-D95D-463F-A2FD-0B49B190A539}"/>
          </ac:picMkLst>
        </pc:picChg>
        <pc:picChg chg="add del mod">
          <ac:chgData name="Fatima Pillosu" userId="a6295d4dc9e22643" providerId="LiveId" clId="{AB8426DE-6EF4-4C5E-AAB9-24FDDF176A23}" dt="2022-11-15T10:37:50.900" v="14" actId="478"/>
          <ac:picMkLst>
            <pc:docMk/>
            <pc:sldMk cId="1356799937" sldId="256"/>
            <ac:picMk id="8" creationId="{5A0C09E7-72F4-495B-98B2-46456C33274C}"/>
          </ac:picMkLst>
        </pc:picChg>
        <pc:picChg chg="del">
          <ac:chgData name="Fatima Pillosu" userId="a6295d4dc9e22643" providerId="LiveId" clId="{AB8426DE-6EF4-4C5E-AAB9-24FDDF176A23}" dt="2022-11-15T10:32:42.354" v="0" actId="478"/>
          <ac:picMkLst>
            <pc:docMk/>
            <pc:sldMk cId="1356799937" sldId="256"/>
            <ac:picMk id="9" creationId="{A65C44BF-BB92-4481-BD10-F564963D67BB}"/>
          </ac:picMkLst>
        </pc:picChg>
        <pc:picChg chg="add del mod">
          <ac:chgData name="Fatima Pillosu" userId="a6295d4dc9e22643" providerId="LiveId" clId="{AB8426DE-6EF4-4C5E-AAB9-24FDDF176A23}" dt="2022-11-15T10:40:11.901" v="18" actId="478"/>
          <ac:picMkLst>
            <pc:docMk/>
            <pc:sldMk cId="1356799937" sldId="256"/>
            <ac:picMk id="11" creationId="{791E49A7-1A86-4130-AC93-05E72BBE8178}"/>
          </ac:picMkLst>
        </pc:picChg>
        <pc:picChg chg="add mod ord">
          <ac:chgData name="Fatima Pillosu" userId="a6295d4dc9e22643" providerId="LiveId" clId="{AB8426DE-6EF4-4C5E-AAB9-24FDDF176A23}" dt="2022-11-15T11:11:10.238" v="107" actId="14100"/>
          <ac:picMkLst>
            <pc:docMk/>
            <pc:sldMk cId="1356799937" sldId="256"/>
            <ac:picMk id="13" creationId="{D69A4222-4F78-4F2F-819C-E4F6F9BB5D79}"/>
          </ac:picMkLst>
        </pc:picChg>
        <pc:picChg chg="add mod ord">
          <ac:chgData name="Fatima Pillosu" userId="a6295d4dc9e22643" providerId="LiveId" clId="{AB8426DE-6EF4-4C5E-AAB9-24FDDF176A23}" dt="2022-11-15T11:14:34.619" v="109" actId="167"/>
          <ac:picMkLst>
            <pc:docMk/>
            <pc:sldMk cId="1356799937" sldId="256"/>
            <ac:picMk id="15" creationId="{E0353B3A-1E1D-46C8-BB23-9A382B05163C}"/>
          </ac:picMkLst>
        </pc:picChg>
        <pc:picChg chg="add del mod">
          <ac:chgData name="Fatima Pillosu" userId="a6295d4dc9e22643" providerId="LiveId" clId="{AB8426DE-6EF4-4C5E-AAB9-24FDDF176A23}" dt="2022-11-15T10:47:13.381" v="52" actId="478"/>
          <ac:picMkLst>
            <pc:docMk/>
            <pc:sldMk cId="1356799937" sldId="256"/>
            <ac:picMk id="17" creationId="{5B6235C3-EBF1-4FC5-B327-99DB450394C2}"/>
          </ac:picMkLst>
        </pc:picChg>
        <pc:picChg chg="add del mod">
          <ac:chgData name="Fatima Pillosu" userId="a6295d4dc9e22643" providerId="LiveId" clId="{AB8426DE-6EF4-4C5E-AAB9-24FDDF176A23}" dt="2022-11-15T10:47:14.077" v="53" actId="478"/>
          <ac:picMkLst>
            <pc:docMk/>
            <pc:sldMk cId="1356799937" sldId="256"/>
            <ac:picMk id="19" creationId="{CF6139AB-E011-4793-A8A7-A31EC274745C}"/>
          </ac:picMkLst>
        </pc:picChg>
        <pc:picChg chg="add del mod">
          <ac:chgData name="Fatima Pillosu" userId="a6295d4dc9e22643" providerId="LiveId" clId="{AB8426DE-6EF4-4C5E-AAB9-24FDDF176A23}" dt="2022-11-15T10:47:12.772" v="51" actId="478"/>
          <ac:picMkLst>
            <pc:docMk/>
            <pc:sldMk cId="1356799937" sldId="256"/>
            <ac:picMk id="21" creationId="{E7F60C07-B34D-4EAB-A588-7181EAEDB05A}"/>
          </ac:picMkLst>
        </pc:picChg>
        <pc:picChg chg="add mod ord">
          <ac:chgData name="Fatima Pillosu" userId="a6295d4dc9e22643" providerId="LiveId" clId="{AB8426DE-6EF4-4C5E-AAB9-24FDDF176A23}" dt="2022-11-15T14:35:16.734" v="139" actId="1076"/>
          <ac:picMkLst>
            <pc:docMk/>
            <pc:sldMk cId="1356799937" sldId="256"/>
            <ac:picMk id="23" creationId="{FDF7CE95-E9CE-438F-8CC5-D70E08CA9F85}"/>
          </ac:picMkLst>
        </pc:picChg>
        <pc:picChg chg="add mod ord">
          <ac:chgData name="Fatima Pillosu" userId="a6295d4dc9e22643" providerId="LiveId" clId="{AB8426DE-6EF4-4C5E-AAB9-24FDDF176A23}" dt="2022-11-15T14:35:19.943" v="140" actId="1076"/>
          <ac:picMkLst>
            <pc:docMk/>
            <pc:sldMk cId="1356799937" sldId="256"/>
            <ac:picMk id="25" creationId="{4816E070-1173-4EF5-86F1-948D517FDB70}"/>
          </ac:picMkLst>
        </pc:picChg>
        <pc:picChg chg="add mod ord">
          <ac:chgData name="Fatima Pillosu" userId="a6295d4dc9e22643" providerId="LiveId" clId="{AB8426DE-6EF4-4C5E-AAB9-24FDDF176A23}" dt="2022-11-15T13:20:30.571" v="130" actId="14100"/>
          <ac:picMkLst>
            <pc:docMk/>
            <pc:sldMk cId="1356799937" sldId="256"/>
            <ac:picMk id="27" creationId="{F4BEF6DE-C209-4201-99CD-4E23225CDF09}"/>
          </ac:picMkLst>
        </pc:picChg>
        <pc:picChg chg="add del">
          <ac:chgData name="Fatima Pillosu" userId="a6295d4dc9e22643" providerId="LiveId" clId="{AB8426DE-6EF4-4C5E-AAB9-24FDDF176A23}" dt="2022-11-15T11:08:52.709" v="100" actId="21"/>
          <ac:picMkLst>
            <pc:docMk/>
            <pc:sldMk cId="1356799937" sldId="256"/>
            <ac:picMk id="29" creationId="{9E1D1F9B-8869-478A-B804-7609C2968794}"/>
          </ac:picMkLst>
        </pc:picChg>
      </pc:sldChg>
      <pc:sldChg chg="delSp del mod delAnim">
        <pc:chgData name="Fatima Pillosu" userId="a6295d4dc9e22643" providerId="LiveId" clId="{AB8426DE-6EF4-4C5E-AAB9-24FDDF176A23}" dt="2022-11-15T10:33:18.621" v="8" actId="47"/>
        <pc:sldMkLst>
          <pc:docMk/>
          <pc:sldMk cId="1507406486" sldId="257"/>
        </pc:sldMkLst>
        <pc:picChg chg="del">
          <ac:chgData name="Fatima Pillosu" userId="a6295d4dc9e22643" providerId="LiveId" clId="{AB8426DE-6EF4-4C5E-AAB9-24FDDF176A23}" dt="2022-11-15T10:32:47.892" v="4" actId="478"/>
          <ac:picMkLst>
            <pc:docMk/>
            <pc:sldMk cId="1507406486" sldId="257"/>
            <ac:picMk id="5" creationId="{3365BC42-8A0B-4AAA-803F-FC4590B74895}"/>
          </ac:picMkLst>
        </pc:picChg>
        <pc:picChg chg="del">
          <ac:chgData name="Fatima Pillosu" userId="a6295d4dc9e22643" providerId="LiveId" clId="{AB8426DE-6EF4-4C5E-AAB9-24FDDF176A23}" dt="2022-11-15T10:32:46.180" v="3" actId="478"/>
          <ac:picMkLst>
            <pc:docMk/>
            <pc:sldMk cId="1507406486" sldId="257"/>
            <ac:picMk id="7" creationId="{54AA7AEB-2DB1-4DE5-B6D3-AC62F00BD3AB}"/>
          </ac:picMkLst>
        </pc:picChg>
        <pc:picChg chg="del">
          <ac:chgData name="Fatima Pillosu" userId="a6295d4dc9e22643" providerId="LiveId" clId="{AB8426DE-6EF4-4C5E-AAB9-24FDDF176A23}" dt="2022-11-15T10:32:45.576" v="2" actId="478"/>
          <ac:picMkLst>
            <pc:docMk/>
            <pc:sldMk cId="1507406486" sldId="257"/>
            <ac:picMk id="9" creationId="{67A04B67-E464-477C-88A9-70B3A55D7692}"/>
          </ac:picMkLst>
        </pc:picChg>
        <pc:picChg chg="del">
          <ac:chgData name="Fatima Pillosu" userId="a6295d4dc9e22643" providerId="LiveId" clId="{AB8426DE-6EF4-4C5E-AAB9-24FDDF176A23}" dt="2022-11-15T10:32:44.317" v="1" actId="478"/>
          <ac:picMkLst>
            <pc:docMk/>
            <pc:sldMk cId="1507406486" sldId="257"/>
            <ac:picMk id="11" creationId="{7DDAA546-BD4F-48E2-B9BF-CEACE41B051F}"/>
          </ac:picMkLst>
        </pc:picChg>
      </pc:sldChg>
      <pc:sldChg chg="delSp modSp add mod">
        <pc:chgData name="Fatima Pillosu" userId="a6295d4dc9e22643" providerId="LiveId" clId="{AB8426DE-6EF4-4C5E-AAB9-24FDDF176A23}" dt="2022-11-15T10:49:14.847" v="80" actId="14100"/>
        <pc:sldMkLst>
          <pc:docMk/>
          <pc:sldMk cId="4016439981" sldId="257"/>
        </pc:sldMkLst>
        <pc:picChg chg="mod">
          <ac:chgData name="Fatima Pillosu" userId="a6295d4dc9e22643" providerId="LiveId" clId="{AB8426DE-6EF4-4C5E-AAB9-24FDDF176A23}" dt="2022-11-15T10:49:12.063" v="79" actId="14100"/>
          <ac:picMkLst>
            <pc:docMk/>
            <pc:sldMk cId="4016439981" sldId="257"/>
            <ac:picMk id="13" creationId="{D69A4222-4F78-4F2F-819C-E4F6F9BB5D79}"/>
          </ac:picMkLst>
        </pc:picChg>
        <pc:picChg chg="del">
          <ac:chgData name="Fatima Pillosu" userId="a6295d4dc9e22643" providerId="LiveId" clId="{AB8426DE-6EF4-4C5E-AAB9-24FDDF176A23}" dt="2022-11-15T10:47:39.872" v="58" actId="478"/>
          <ac:picMkLst>
            <pc:docMk/>
            <pc:sldMk cId="4016439981" sldId="257"/>
            <ac:picMk id="15" creationId="{E0353B3A-1E1D-46C8-BB23-9A382B05163C}"/>
          </ac:picMkLst>
        </pc:picChg>
        <pc:picChg chg="mod">
          <ac:chgData name="Fatima Pillosu" userId="a6295d4dc9e22643" providerId="LiveId" clId="{AB8426DE-6EF4-4C5E-AAB9-24FDDF176A23}" dt="2022-11-15T10:49:14.847" v="80" actId="14100"/>
          <ac:picMkLst>
            <pc:docMk/>
            <pc:sldMk cId="4016439981" sldId="257"/>
            <ac:picMk id="17" creationId="{5B6235C3-EBF1-4FC5-B327-99DB450394C2}"/>
          </ac:picMkLst>
        </pc:picChg>
        <pc:picChg chg="del">
          <ac:chgData name="Fatima Pillosu" userId="a6295d4dc9e22643" providerId="LiveId" clId="{AB8426DE-6EF4-4C5E-AAB9-24FDDF176A23}" dt="2022-11-15T10:47:41.771" v="60" actId="478"/>
          <ac:picMkLst>
            <pc:docMk/>
            <pc:sldMk cId="4016439981" sldId="257"/>
            <ac:picMk id="19" creationId="{CF6139AB-E011-4793-A8A7-A31EC274745C}"/>
          </ac:picMkLst>
        </pc:picChg>
        <pc:picChg chg="del">
          <ac:chgData name="Fatima Pillosu" userId="a6295d4dc9e22643" providerId="LiveId" clId="{AB8426DE-6EF4-4C5E-AAB9-24FDDF176A23}" dt="2022-11-15T10:47:41.141" v="59" actId="478"/>
          <ac:picMkLst>
            <pc:docMk/>
            <pc:sldMk cId="4016439981" sldId="257"/>
            <ac:picMk id="21" creationId="{E7F60C07-B34D-4EAB-A588-7181EAEDB05A}"/>
          </ac:picMkLst>
        </pc:picChg>
      </pc:sldChg>
      <pc:sldChg chg="delSp modSp add mod">
        <pc:chgData name="Fatima Pillosu" userId="a6295d4dc9e22643" providerId="LiveId" clId="{AB8426DE-6EF4-4C5E-AAB9-24FDDF176A23}" dt="2022-11-15T10:48:59.327" v="76" actId="1076"/>
        <pc:sldMkLst>
          <pc:docMk/>
          <pc:sldMk cId="124165849" sldId="258"/>
        </pc:sldMkLst>
        <pc:picChg chg="mod">
          <ac:chgData name="Fatima Pillosu" userId="a6295d4dc9e22643" providerId="LiveId" clId="{AB8426DE-6EF4-4C5E-AAB9-24FDDF176A23}" dt="2022-11-15T10:48:59.327" v="76" actId="1076"/>
          <ac:picMkLst>
            <pc:docMk/>
            <pc:sldMk cId="124165849" sldId="258"/>
            <ac:picMk id="13" creationId="{D69A4222-4F78-4F2F-819C-E4F6F9BB5D79}"/>
          </ac:picMkLst>
        </pc:picChg>
        <pc:picChg chg="del">
          <ac:chgData name="Fatima Pillosu" userId="a6295d4dc9e22643" providerId="LiveId" clId="{AB8426DE-6EF4-4C5E-AAB9-24FDDF176A23}" dt="2022-11-15T10:47:52.692" v="64" actId="478"/>
          <ac:picMkLst>
            <pc:docMk/>
            <pc:sldMk cId="124165849" sldId="258"/>
            <ac:picMk id="15" creationId="{E0353B3A-1E1D-46C8-BB23-9A382B05163C}"/>
          </ac:picMkLst>
        </pc:picChg>
        <pc:picChg chg="del">
          <ac:chgData name="Fatima Pillosu" userId="a6295d4dc9e22643" providerId="LiveId" clId="{AB8426DE-6EF4-4C5E-AAB9-24FDDF176A23}" dt="2022-11-15T10:47:51.850" v="63" actId="478"/>
          <ac:picMkLst>
            <pc:docMk/>
            <pc:sldMk cId="124165849" sldId="258"/>
            <ac:picMk id="17" creationId="{5B6235C3-EBF1-4FC5-B327-99DB450394C2}"/>
          </ac:picMkLst>
        </pc:picChg>
        <pc:picChg chg="mod">
          <ac:chgData name="Fatima Pillosu" userId="a6295d4dc9e22643" providerId="LiveId" clId="{AB8426DE-6EF4-4C5E-AAB9-24FDDF176A23}" dt="2022-11-15T10:48:57.075" v="75" actId="1076"/>
          <ac:picMkLst>
            <pc:docMk/>
            <pc:sldMk cId="124165849" sldId="258"/>
            <ac:picMk id="19" creationId="{CF6139AB-E011-4793-A8A7-A31EC274745C}"/>
          </ac:picMkLst>
        </pc:picChg>
        <pc:picChg chg="del mod">
          <ac:chgData name="Fatima Pillosu" userId="a6295d4dc9e22643" providerId="LiveId" clId="{AB8426DE-6EF4-4C5E-AAB9-24FDDF176A23}" dt="2022-11-15T10:47:53.709" v="65" actId="478"/>
          <ac:picMkLst>
            <pc:docMk/>
            <pc:sldMk cId="124165849" sldId="258"/>
            <ac:picMk id="21" creationId="{E7F60C07-B34D-4EAB-A588-7181EAEDB05A}"/>
          </ac:picMkLst>
        </pc:picChg>
      </pc:sldChg>
      <pc:sldChg chg="delSp modSp add mod">
        <pc:chgData name="Fatima Pillosu" userId="a6295d4dc9e22643" providerId="LiveId" clId="{AB8426DE-6EF4-4C5E-AAB9-24FDDF176A23}" dt="2022-11-15T10:48:46.489" v="74" actId="1076"/>
        <pc:sldMkLst>
          <pc:docMk/>
          <pc:sldMk cId="1736015353" sldId="259"/>
        </pc:sldMkLst>
        <pc:picChg chg="mod">
          <ac:chgData name="Fatima Pillosu" userId="a6295d4dc9e22643" providerId="LiveId" clId="{AB8426DE-6EF4-4C5E-AAB9-24FDDF176A23}" dt="2022-11-15T10:48:44.275" v="73" actId="1076"/>
          <ac:picMkLst>
            <pc:docMk/>
            <pc:sldMk cId="1736015353" sldId="259"/>
            <ac:picMk id="13" creationId="{D69A4222-4F78-4F2F-819C-E4F6F9BB5D79}"/>
          </ac:picMkLst>
        </pc:picChg>
        <pc:picChg chg="del">
          <ac:chgData name="Fatima Pillosu" userId="a6295d4dc9e22643" providerId="LiveId" clId="{AB8426DE-6EF4-4C5E-AAB9-24FDDF176A23}" dt="2022-11-15T10:48:00.573" v="67" actId="478"/>
          <ac:picMkLst>
            <pc:docMk/>
            <pc:sldMk cId="1736015353" sldId="259"/>
            <ac:picMk id="15" creationId="{E0353B3A-1E1D-46C8-BB23-9A382B05163C}"/>
          </ac:picMkLst>
        </pc:picChg>
        <pc:picChg chg="del">
          <ac:chgData name="Fatima Pillosu" userId="a6295d4dc9e22643" providerId="LiveId" clId="{AB8426DE-6EF4-4C5E-AAB9-24FDDF176A23}" dt="2022-11-15T10:48:11.590" v="70" actId="478"/>
          <ac:picMkLst>
            <pc:docMk/>
            <pc:sldMk cId="1736015353" sldId="259"/>
            <ac:picMk id="17" creationId="{5B6235C3-EBF1-4FC5-B327-99DB450394C2}"/>
          </ac:picMkLst>
        </pc:picChg>
        <pc:picChg chg="del">
          <ac:chgData name="Fatima Pillosu" userId="a6295d4dc9e22643" providerId="LiveId" clId="{AB8426DE-6EF4-4C5E-AAB9-24FDDF176A23}" dt="2022-11-15T10:48:09.604" v="68" actId="478"/>
          <ac:picMkLst>
            <pc:docMk/>
            <pc:sldMk cId="1736015353" sldId="259"/>
            <ac:picMk id="19" creationId="{CF6139AB-E011-4793-A8A7-A31EC274745C}"/>
          </ac:picMkLst>
        </pc:picChg>
        <pc:picChg chg="mod">
          <ac:chgData name="Fatima Pillosu" userId="a6295d4dc9e22643" providerId="LiveId" clId="{AB8426DE-6EF4-4C5E-AAB9-24FDDF176A23}" dt="2022-11-15T10:48:46.489" v="74" actId="1076"/>
          <ac:picMkLst>
            <pc:docMk/>
            <pc:sldMk cId="1736015353" sldId="259"/>
            <ac:picMk id="21" creationId="{E7F60C07-B34D-4EAB-A588-7181EAEDB05A}"/>
          </ac:picMkLst>
        </pc:picChg>
      </pc:sldChg>
      <pc:sldChg chg="addSp delSp modSp new mod">
        <pc:chgData name="Fatima Pillosu" userId="a6295d4dc9e22643" providerId="LiveId" clId="{AB8426DE-6EF4-4C5E-AAB9-24FDDF176A23}" dt="2022-11-15T11:08:59.954" v="104"/>
        <pc:sldMkLst>
          <pc:docMk/>
          <pc:sldMk cId="2373798601" sldId="260"/>
        </pc:sldMkLst>
        <pc:spChg chg="del">
          <ac:chgData name="Fatima Pillosu" userId="a6295d4dc9e22643" providerId="LiveId" clId="{AB8426DE-6EF4-4C5E-AAB9-24FDDF176A23}" dt="2022-11-15T11:08:57.804" v="102" actId="478"/>
          <ac:spMkLst>
            <pc:docMk/>
            <pc:sldMk cId="2373798601" sldId="260"/>
            <ac:spMk id="2" creationId="{454E5DE7-782A-4B75-8D8A-5EBB0D166501}"/>
          </ac:spMkLst>
        </pc:spChg>
        <pc:spChg chg="del">
          <ac:chgData name="Fatima Pillosu" userId="a6295d4dc9e22643" providerId="LiveId" clId="{AB8426DE-6EF4-4C5E-AAB9-24FDDF176A23}" dt="2022-11-15T11:08:58.818" v="103" actId="478"/>
          <ac:spMkLst>
            <pc:docMk/>
            <pc:sldMk cId="2373798601" sldId="260"/>
            <ac:spMk id="3" creationId="{ED23CF5B-0FF6-45FF-822F-B555B6A09325}"/>
          </ac:spMkLst>
        </pc:spChg>
        <pc:picChg chg="add mod">
          <ac:chgData name="Fatima Pillosu" userId="a6295d4dc9e22643" providerId="LiveId" clId="{AB8426DE-6EF4-4C5E-AAB9-24FDDF176A23}" dt="2022-11-15T11:08:59.954" v="104"/>
          <ac:picMkLst>
            <pc:docMk/>
            <pc:sldMk cId="2373798601" sldId="260"/>
            <ac:picMk id="4" creationId="{A7E6D8B9-2C44-4457-9B3A-CB604A95750F}"/>
          </ac:picMkLst>
        </pc:picChg>
      </pc:sldChg>
      <pc:sldChg chg="add del">
        <pc:chgData name="Fatima Pillosu" userId="a6295d4dc9e22643" providerId="LiveId" clId="{AB8426DE-6EF4-4C5E-AAB9-24FDDF176A23}" dt="2022-11-15T10:48:17.570" v="72" actId="2696"/>
        <pc:sldMkLst>
          <pc:docMk/>
          <pc:sldMk cId="249511069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6368-4693-49CA-B012-C83345616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5AD66-6B4D-486A-84E3-B53BB879A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687C-1EFD-4461-8BF9-895286AC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919-041E-49F1-A9E5-AF8FEC5F590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3E275-3DF5-4FA5-9170-C48CC38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C60D-8930-4A6C-886C-7654C9C3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F926-1E1F-4D0F-B417-E5ADD32F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6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62C1-737B-4989-A85C-426B7AED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65C4A-3F8C-438A-8042-B827C6A15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DD27-0979-404D-87F9-CF1E152E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919-041E-49F1-A9E5-AF8FEC5F590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8790-3161-4A0C-82DE-3BF9A900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D030-2203-4347-8537-BBE26BEF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F926-1E1F-4D0F-B417-E5ADD32F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5AB0D-6783-46EB-9372-62A4D4BA6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62936-18E0-42A0-B259-3CD88DA0A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70241-7C6D-483E-A426-5E9F0091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919-041E-49F1-A9E5-AF8FEC5F590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E723-8186-4C78-88D9-C9235397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07D9-64F3-418C-9740-6DAC1685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F926-1E1F-4D0F-B417-E5ADD32F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01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01E8-D95C-4956-BAE6-F085FD24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F60C-AD9C-4111-8E93-5A302B9E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4902-04B6-471D-A84E-F71C0A7E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919-041E-49F1-A9E5-AF8FEC5F590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03FB-D3FF-4E16-B561-1C7191AF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996E-B3FB-49F6-A7FF-7E4C1696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F926-1E1F-4D0F-B417-E5ADD32F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1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A56B-BCD6-4468-8435-FFFB91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92A17-F7FC-4144-B667-FAAACAE0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3558-9263-4BB4-BBF6-40997A3D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919-041E-49F1-A9E5-AF8FEC5F590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504C-0268-4CEA-B6CC-F6159E0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5BC1-4D1F-49C0-9A52-2C5C61F2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F926-1E1F-4D0F-B417-E5ADD32F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39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D991-784C-4C7E-9D87-6BF4F3B4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390A-E147-49A0-8CFA-F7B992C2E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EA1E4-572C-4744-BB24-10DE13F9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F352-BF3C-41AB-8773-EB4F7315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919-041E-49F1-A9E5-AF8FEC5F590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C941-83B5-4AA3-8C62-B7DF0E8D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CD172-172E-490D-9B2F-A37E00E3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F926-1E1F-4D0F-B417-E5ADD32F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0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2819-F13B-472B-A273-35BB854A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3CF1-CDBD-4524-8974-258087B1C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81BCE-E540-4606-90EF-C3127FEBA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34CBE-C938-453D-8850-3AE7365F1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A1AE3-2647-4ABA-9CCC-D5CEACC99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6E85E-78E1-4399-8515-55F4E2B2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919-041E-49F1-A9E5-AF8FEC5F590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7CFA0-EE9D-424F-8A4D-E00BD87E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08AA3-E056-4D26-847C-B9D7869B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F926-1E1F-4D0F-B417-E5ADD32F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7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AC60-39FE-4AA7-BBE3-8127DCED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592BD-CCBC-4494-B863-80728676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919-041E-49F1-A9E5-AF8FEC5F590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0F152-9F6A-49A6-8548-3783D208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DA93A-EC20-4F0E-A99B-5D810721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F926-1E1F-4D0F-B417-E5ADD32F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1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C1545-73D6-4600-BF0C-DF685604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919-041E-49F1-A9E5-AF8FEC5F590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B9A12-58EE-47A0-AF6A-95297DAB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1591-2DF3-4B80-8AC3-C9A89659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F926-1E1F-4D0F-B417-E5ADD32F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85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1E21-9E26-4C03-A774-2D16BDD6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FFF5-E917-43D4-BEC1-F722AFE9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28319-A16B-4910-822B-92FB9FBE7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56749-1D4E-4125-A959-E9BF651D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919-041E-49F1-A9E5-AF8FEC5F590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CDAA7-AB5D-4BA1-87FC-56440A22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1E828-46A3-48F3-81AA-C248B0E4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F926-1E1F-4D0F-B417-E5ADD32F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5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8A5-E14D-48C7-8D4F-9152EBCB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A6B37-F959-46BC-9685-1AF4ED5B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63E6A-C1B8-498F-BFC2-5B1B61E9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E9907-A3B3-4DE4-8332-D5B7463C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919-041E-49F1-A9E5-AF8FEC5F590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BCD2C-AFA2-4583-B0DF-72488A6F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666DE-8F90-4FE6-8A52-218AEA42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F926-1E1F-4D0F-B417-E5ADD32F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6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21FF9-4F7E-41F6-B059-D1FE0323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546F4-3004-4FF0-B257-1F441CFB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4B7E-9B39-4B2E-81E5-36C2AD2C3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6919-041E-49F1-A9E5-AF8FEC5F590C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56AD-C79E-4130-817B-03A962C8C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E70D4-36EA-4FCA-9EA0-B9BADF593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F926-1E1F-4D0F-B417-E5ADD32F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E6D8B9-2C44-4457-9B3A-CB604A957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56" y="0"/>
            <a:ext cx="8803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9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0353B3A-1E1D-46C8-BB23-9A382B05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484" y="2931421"/>
            <a:ext cx="6071516" cy="353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9A4222-4F78-4F2F-819C-E4F6F9BB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4" y="93376"/>
            <a:ext cx="6220167" cy="38847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BEF6DE-C209-4201-99CD-4E23225CD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88" y="4450711"/>
            <a:ext cx="2087959" cy="16164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16E070-1173-4EF5-86F1-948D517FD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90968" y="7006895"/>
            <a:ext cx="8757306" cy="67707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F7CE95-E9CE-438F-8CC5-D70E08CA9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823777" y="6040149"/>
            <a:ext cx="9425576" cy="72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9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9A4222-4F78-4F2F-819C-E4F6F9BB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4" y="93377"/>
            <a:ext cx="5822518" cy="3636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6235C3-EBF1-4FC5-B327-99DB4503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10" y="3010201"/>
            <a:ext cx="5741996" cy="34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3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9A4222-4F78-4F2F-819C-E4F6F9BB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86" y="498730"/>
            <a:ext cx="5340940" cy="3335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6139AB-E011-4793-A8A7-A31EC274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59" y="3070782"/>
            <a:ext cx="5388986" cy="33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9A4222-4F78-4F2F-819C-E4F6F9BB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60" y="602424"/>
            <a:ext cx="5340940" cy="3335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F60C07-B34D-4EAB-A588-7181EAEDB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30" y="3212185"/>
            <a:ext cx="5477955" cy="32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1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Maria Pillosu</cp:lastModifiedBy>
  <cp:revision>1</cp:revision>
  <dcterms:created xsi:type="dcterms:W3CDTF">2022-11-10T16:22:06Z</dcterms:created>
  <dcterms:modified xsi:type="dcterms:W3CDTF">2022-11-15T14:35:25Z</dcterms:modified>
</cp:coreProperties>
</file>