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6D4E5E-E032-4ED4-B40A-4A588CC559A0}" v="5" dt="2022-11-19T22:21:00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24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B36D4E5E-E032-4ED4-B40A-4A588CC559A0}"/>
    <pc:docChg chg="undo custSel addSld delSld modSld">
      <pc:chgData name="Fatima Pillosu" userId="a6295d4dc9e22643" providerId="LiveId" clId="{B36D4E5E-E032-4ED4-B40A-4A588CC559A0}" dt="2022-11-19T22:31:07.754" v="125" actId="47"/>
      <pc:docMkLst>
        <pc:docMk/>
      </pc:docMkLst>
      <pc:sldChg chg="addSp delSp modSp new mod">
        <pc:chgData name="Fatima Pillosu" userId="a6295d4dc9e22643" providerId="LiveId" clId="{B36D4E5E-E032-4ED4-B40A-4A588CC559A0}" dt="2022-11-19T22:29:11.667" v="122" actId="1076"/>
        <pc:sldMkLst>
          <pc:docMk/>
          <pc:sldMk cId="3919438416" sldId="256"/>
        </pc:sldMkLst>
        <pc:spChg chg="del">
          <ac:chgData name="Fatima Pillosu" userId="a6295d4dc9e22643" providerId="LiveId" clId="{B36D4E5E-E032-4ED4-B40A-4A588CC559A0}" dt="2022-11-19T22:18:22.847" v="2" actId="478"/>
          <ac:spMkLst>
            <pc:docMk/>
            <pc:sldMk cId="3919438416" sldId="256"/>
            <ac:spMk id="2" creationId="{2883104A-0B37-4FB5-ABBD-3EB373CD06A0}"/>
          </ac:spMkLst>
        </pc:spChg>
        <pc:spChg chg="del">
          <ac:chgData name="Fatima Pillosu" userId="a6295d4dc9e22643" providerId="LiveId" clId="{B36D4E5E-E032-4ED4-B40A-4A588CC559A0}" dt="2022-11-19T22:18:22.178" v="1" actId="478"/>
          <ac:spMkLst>
            <pc:docMk/>
            <pc:sldMk cId="3919438416" sldId="256"/>
            <ac:spMk id="3" creationId="{3B64A034-36C9-416C-9230-15EF74EF293C}"/>
          </ac:spMkLst>
        </pc:spChg>
        <pc:picChg chg="add del mod modCrop">
          <ac:chgData name="Fatima Pillosu" userId="a6295d4dc9e22643" providerId="LiveId" clId="{B36D4E5E-E032-4ED4-B40A-4A588CC559A0}" dt="2022-11-19T22:26:53.872" v="101" actId="478"/>
          <ac:picMkLst>
            <pc:docMk/>
            <pc:sldMk cId="3919438416" sldId="256"/>
            <ac:picMk id="5" creationId="{C3AA9C68-BE7D-4A53-9F92-FD3328BAB21B}"/>
          </ac:picMkLst>
        </pc:picChg>
        <pc:picChg chg="add del mod modCrop">
          <ac:chgData name="Fatima Pillosu" userId="a6295d4dc9e22643" providerId="LiveId" clId="{B36D4E5E-E032-4ED4-B40A-4A588CC559A0}" dt="2022-11-19T22:26:52.756" v="100" actId="478"/>
          <ac:picMkLst>
            <pc:docMk/>
            <pc:sldMk cId="3919438416" sldId="256"/>
            <ac:picMk id="7" creationId="{2855BC7A-0B72-44E1-B707-919F5E964178}"/>
          </ac:picMkLst>
        </pc:picChg>
        <pc:picChg chg="add del mod modCrop">
          <ac:chgData name="Fatima Pillosu" userId="a6295d4dc9e22643" providerId="LiveId" clId="{B36D4E5E-E032-4ED4-B40A-4A588CC559A0}" dt="2022-11-19T22:26:51.508" v="99" actId="478"/>
          <ac:picMkLst>
            <pc:docMk/>
            <pc:sldMk cId="3919438416" sldId="256"/>
            <ac:picMk id="9" creationId="{605A2F52-AE33-4EB4-85E4-D1587ADB377B}"/>
          </ac:picMkLst>
        </pc:picChg>
        <pc:picChg chg="add mod modCrop">
          <ac:chgData name="Fatima Pillosu" userId="a6295d4dc9e22643" providerId="LiveId" clId="{B36D4E5E-E032-4ED4-B40A-4A588CC559A0}" dt="2022-11-19T22:29:05.870" v="121" actId="14100"/>
          <ac:picMkLst>
            <pc:docMk/>
            <pc:sldMk cId="3919438416" sldId="256"/>
            <ac:picMk id="11" creationId="{8FC1DCF5-63EE-48A3-898C-2CC39282AFDF}"/>
          </ac:picMkLst>
        </pc:picChg>
        <pc:picChg chg="add del mod modCrop">
          <ac:chgData name="Fatima Pillosu" userId="a6295d4dc9e22643" providerId="LiveId" clId="{B36D4E5E-E032-4ED4-B40A-4A588CC559A0}" dt="2022-11-19T22:26:42.659" v="97" actId="478"/>
          <ac:picMkLst>
            <pc:docMk/>
            <pc:sldMk cId="3919438416" sldId="256"/>
            <ac:picMk id="13" creationId="{24625B4B-A2B3-4B75-8F0E-65DE219F5714}"/>
          </ac:picMkLst>
        </pc:picChg>
        <pc:picChg chg="add del mod modCrop">
          <ac:chgData name="Fatima Pillosu" userId="a6295d4dc9e22643" providerId="LiveId" clId="{B36D4E5E-E032-4ED4-B40A-4A588CC559A0}" dt="2022-11-19T22:26:41.617" v="96" actId="478"/>
          <ac:picMkLst>
            <pc:docMk/>
            <pc:sldMk cId="3919438416" sldId="256"/>
            <ac:picMk id="15" creationId="{4E0D5AF3-6F01-4F36-962B-271781CA29D6}"/>
          </ac:picMkLst>
        </pc:picChg>
        <pc:picChg chg="add del mod modCrop">
          <ac:chgData name="Fatima Pillosu" userId="a6295d4dc9e22643" providerId="LiveId" clId="{B36D4E5E-E032-4ED4-B40A-4A588CC559A0}" dt="2022-11-19T22:26:39.931" v="95" actId="478"/>
          <ac:picMkLst>
            <pc:docMk/>
            <pc:sldMk cId="3919438416" sldId="256"/>
            <ac:picMk id="17" creationId="{B7170E0F-ADFE-4A92-9F4F-9922C28F9BFB}"/>
          </ac:picMkLst>
        </pc:picChg>
        <pc:picChg chg="add del mod modCrop">
          <ac:chgData name="Fatima Pillosu" userId="a6295d4dc9e22643" providerId="LiveId" clId="{B36D4E5E-E032-4ED4-B40A-4A588CC559A0}" dt="2022-11-19T22:29:05.870" v="121" actId="14100"/>
          <ac:picMkLst>
            <pc:docMk/>
            <pc:sldMk cId="3919438416" sldId="256"/>
            <ac:picMk id="19" creationId="{6E8941E3-7033-4530-B617-95DB056601A6}"/>
          </ac:picMkLst>
        </pc:picChg>
        <pc:picChg chg="add del mod modCrop">
          <ac:chgData name="Fatima Pillosu" userId="a6295d4dc9e22643" providerId="LiveId" clId="{B36D4E5E-E032-4ED4-B40A-4A588CC559A0}" dt="2022-11-19T22:26:10.769" v="89" actId="478"/>
          <ac:picMkLst>
            <pc:docMk/>
            <pc:sldMk cId="3919438416" sldId="256"/>
            <ac:picMk id="21" creationId="{E6B0A04F-DC1A-4917-9D49-2FF10FEDB468}"/>
          </ac:picMkLst>
        </pc:picChg>
        <pc:picChg chg="add del mod modCrop">
          <ac:chgData name="Fatima Pillosu" userId="a6295d4dc9e22643" providerId="LiveId" clId="{B36D4E5E-E032-4ED4-B40A-4A588CC559A0}" dt="2022-11-19T22:26:09.834" v="88" actId="478"/>
          <ac:picMkLst>
            <pc:docMk/>
            <pc:sldMk cId="3919438416" sldId="256"/>
            <ac:picMk id="23" creationId="{A33B755E-7537-497B-B6DA-7910D94FC19C}"/>
          </ac:picMkLst>
        </pc:picChg>
        <pc:picChg chg="add del mod modCrop">
          <ac:chgData name="Fatima Pillosu" userId="a6295d4dc9e22643" providerId="LiveId" clId="{B36D4E5E-E032-4ED4-B40A-4A588CC559A0}" dt="2022-11-19T22:26:08.805" v="87" actId="478"/>
          <ac:picMkLst>
            <pc:docMk/>
            <pc:sldMk cId="3919438416" sldId="256"/>
            <ac:picMk id="25" creationId="{B9F292E1-9DB0-4515-A373-792B99BD6C48}"/>
          </ac:picMkLst>
        </pc:picChg>
        <pc:picChg chg="add mod modCrop">
          <ac:chgData name="Fatima Pillosu" userId="a6295d4dc9e22643" providerId="LiveId" clId="{B36D4E5E-E032-4ED4-B40A-4A588CC559A0}" dt="2022-11-19T22:29:05.870" v="121" actId="14100"/>
          <ac:picMkLst>
            <pc:docMk/>
            <pc:sldMk cId="3919438416" sldId="256"/>
            <ac:picMk id="27" creationId="{605EAB14-CCD3-4A21-92F5-D946A9C38275}"/>
          </ac:picMkLst>
        </pc:picChg>
        <pc:picChg chg="add del mod modCrop">
          <ac:chgData name="Fatima Pillosu" userId="a6295d4dc9e22643" providerId="LiveId" clId="{B36D4E5E-E032-4ED4-B40A-4A588CC559A0}" dt="2022-11-19T22:26:01.386" v="84" actId="478"/>
          <ac:picMkLst>
            <pc:docMk/>
            <pc:sldMk cId="3919438416" sldId="256"/>
            <ac:picMk id="29" creationId="{35113CF0-9362-4C0B-8394-AFC0D9FFBE12}"/>
          </ac:picMkLst>
        </pc:picChg>
        <pc:picChg chg="add del mod modCrop">
          <ac:chgData name="Fatima Pillosu" userId="a6295d4dc9e22643" providerId="LiveId" clId="{B36D4E5E-E032-4ED4-B40A-4A588CC559A0}" dt="2022-11-19T22:26:00.175" v="83" actId="478"/>
          <ac:picMkLst>
            <pc:docMk/>
            <pc:sldMk cId="3919438416" sldId="256"/>
            <ac:picMk id="31" creationId="{663697C5-03E6-417C-A106-2AD431DCF0F1}"/>
          </ac:picMkLst>
        </pc:picChg>
        <pc:picChg chg="add del mod modCrop">
          <ac:chgData name="Fatima Pillosu" userId="a6295d4dc9e22643" providerId="LiveId" clId="{B36D4E5E-E032-4ED4-B40A-4A588CC559A0}" dt="2022-11-19T22:25:59.182" v="82" actId="478"/>
          <ac:picMkLst>
            <pc:docMk/>
            <pc:sldMk cId="3919438416" sldId="256"/>
            <ac:picMk id="33" creationId="{9E4AE0EE-E99E-4E2E-80F2-07AD8C9D1519}"/>
          </ac:picMkLst>
        </pc:picChg>
        <pc:picChg chg="add mod modCrop">
          <ac:chgData name="Fatima Pillosu" userId="a6295d4dc9e22643" providerId="LiveId" clId="{B36D4E5E-E032-4ED4-B40A-4A588CC559A0}" dt="2022-11-19T22:29:11.667" v="122" actId="1076"/>
          <ac:picMkLst>
            <pc:docMk/>
            <pc:sldMk cId="3919438416" sldId="256"/>
            <ac:picMk id="35" creationId="{C73E7511-6194-4D76-887D-227C6A0256B4}"/>
          </ac:picMkLst>
        </pc:picChg>
      </pc:sldChg>
      <pc:sldChg chg="add del">
        <pc:chgData name="Fatima Pillosu" userId="a6295d4dc9e22643" providerId="LiveId" clId="{B36D4E5E-E032-4ED4-B40A-4A588CC559A0}" dt="2022-11-19T22:31:06.138" v="123" actId="47"/>
        <pc:sldMkLst>
          <pc:docMk/>
          <pc:sldMk cId="226733539" sldId="257"/>
        </pc:sldMkLst>
      </pc:sldChg>
      <pc:sldChg chg="add del">
        <pc:chgData name="Fatima Pillosu" userId="a6295d4dc9e22643" providerId="LiveId" clId="{B36D4E5E-E032-4ED4-B40A-4A588CC559A0}" dt="2022-11-19T22:31:06.960" v="124" actId="47"/>
        <pc:sldMkLst>
          <pc:docMk/>
          <pc:sldMk cId="3371592082" sldId="258"/>
        </pc:sldMkLst>
      </pc:sldChg>
      <pc:sldChg chg="add del">
        <pc:chgData name="Fatima Pillosu" userId="a6295d4dc9e22643" providerId="LiveId" clId="{B36D4E5E-E032-4ED4-B40A-4A588CC559A0}" dt="2022-11-19T22:31:07.754" v="125" actId="47"/>
        <pc:sldMkLst>
          <pc:docMk/>
          <pc:sldMk cId="2999146713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4957-43AD-4A20-A4AB-B2A05C872408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2C71-868E-4CBF-BE38-F19B658CC16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72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4957-43AD-4A20-A4AB-B2A05C872408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2C71-868E-4CBF-BE38-F19B658CC16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96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4957-43AD-4A20-A4AB-B2A05C872408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2C71-868E-4CBF-BE38-F19B658CC16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25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4957-43AD-4A20-A4AB-B2A05C872408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2C71-868E-4CBF-BE38-F19B658CC16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2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4957-43AD-4A20-A4AB-B2A05C872408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2C71-868E-4CBF-BE38-F19B658CC16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50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4957-43AD-4A20-A4AB-B2A05C872408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2C71-868E-4CBF-BE38-F19B658CC16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38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4957-43AD-4A20-A4AB-B2A05C872408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2C71-868E-4CBF-BE38-F19B658CC16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41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4957-43AD-4A20-A4AB-B2A05C872408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2C71-868E-4CBF-BE38-F19B658CC16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66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4957-43AD-4A20-A4AB-B2A05C872408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2C71-868E-4CBF-BE38-F19B658CC16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57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4957-43AD-4A20-A4AB-B2A05C872408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2C71-868E-4CBF-BE38-F19B658CC16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4957-43AD-4A20-A4AB-B2A05C872408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2C71-868E-4CBF-BE38-F19B658CC16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79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94957-43AD-4A20-A4AB-B2A05C872408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C2C71-868E-4CBF-BE38-F19B658CC16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89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mappa&#10;&#10;Descrizione generata automaticamente">
            <a:extLst>
              <a:ext uri="{FF2B5EF4-FFF2-40B4-BE49-F238E27FC236}">
                <a16:creationId xmlns:a16="http://schemas.microsoft.com/office/drawing/2014/main" id="{8FC1DCF5-63EE-48A3-898C-2CC39282AF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2" t="34295" r="7112" b="4299"/>
          <a:stretch/>
        </p:blipFill>
        <p:spPr>
          <a:xfrm>
            <a:off x="120240" y="139562"/>
            <a:ext cx="4320000" cy="2187979"/>
          </a:xfrm>
          <a:prstGeom prst="rect">
            <a:avLst/>
          </a:prstGeom>
        </p:spPr>
      </p:pic>
      <p:pic>
        <p:nvPicPr>
          <p:cNvPr id="19" name="Immagine 18" descr="Immagine che contiene mappa&#10;&#10;Descrizione generata automaticamente">
            <a:extLst>
              <a:ext uri="{FF2B5EF4-FFF2-40B4-BE49-F238E27FC236}">
                <a16:creationId xmlns:a16="http://schemas.microsoft.com/office/drawing/2014/main" id="{6E8941E3-7033-4530-B617-95DB056601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0" t="34295" r="7112" b="4299"/>
          <a:stretch/>
        </p:blipFill>
        <p:spPr>
          <a:xfrm>
            <a:off x="120240" y="1962877"/>
            <a:ext cx="4320000" cy="2185148"/>
          </a:xfrm>
          <a:prstGeom prst="rect">
            <a:avLst/>
          </a:prstGeom>
        </p:spPr>
      </p:pic>
      <p:pic>
        <p:nvPicPr>
          <p:cNvPr id="27" name="Immagine 26" descr="Immagine che contiene mappa&#10;&#10;Descrizione generata automaticamente">
            <a:extLst>
              <a:ext uri="{FF2B5EF4-FFF2-40B4-BE49-F238E27FC236}">
                <a16:creationId xmlns:a16="http://schemas.microsoft.com/office/drawing/2014/main" id="{605EAB14-CCD3-4A21-92F5-D946A9C382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2" t="34295" r="7000" b="4299"/>
          <a:stretch/>
        </p:blipFill>
        <p:spPr>
          <a:xfrm>
            <a:off x="120240" y="3786193"/>
            <a:ext cx="4320000" cy="2185148"/>
          </a:xfrm>
          <a:prstGeom prst="rect">
            <a:avLst/>
          </a:prstGeom>
        </p:spPr>
      </p:pic>
      <p:pic>
        <p:nvPicPr>
          <p:cNvPr id="35" name="Immagine 34" descr="Immagine che contiene mappa&#10;&#10;Descrizione generata automaticamente">
            <a:extLst>
              <a:ext uri="{FF2B5EF4-FFF2-40B4-BE49-F238E27FC236}">
                <a16:creationId xmlns:a16="http://schemas.microsoft.com/office/drawing/2014/main" id="{C73E7511-6194-4D76-887D-227C6A0256B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2" t="34295" r="7000" b="4299"/>
          <a:stretch/>
        </p:blipFill>
        <p:spPr>
          <a:xfrm>
            <a:off x="70440" y="6850549"/>
            <a:ext cx="4320000" cy="218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384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Office PowerPoint</Application>
  <PresentationFormat>A4 (21x29,7 cm)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Fatima Maria</dc:creator>
  <cp:lastModifiedBy>Fatima Maria</cp:lastModifiedBy>
  <cp:revision>1</cp:revision>
  <dcterms:created xsi:type="dcterms:W3CDTF">2022-11-19T22:18:15Z</dcterms:created>
  <dcterms:modified xsi:type="dcterms:W3CDTF">2022-11-19T22:31:11Z</dcterms:modified>
</cp:coreProperties>
</file>