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“Inserisci qui una citazione”.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 eng.jpg"/>
          <p:cNvPicPr>
            <a:picLocks noChangeAspect="1"/>
          </p:cNvPicPr>
          <p:nvPr/>
        </p:nvPicPr>
        <p:blipFill>
          <a:blip r:embed="rId2">
            <a:alphaModFix amt="44772"/>
            <a:extLst/>
          </a:blip>
          <a:srcRect l="0" t="0" r="27383" b="0"/>
          <a:stretch>
            <a:fillRect/>
          </a:stretch>
        </p:blipFill>
        <p:spPr>
          <a:xfrm>
            <a:off x="5010670" y="977632"/>
            <a:ext cx="10552929" cy="1089807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15222" y="474133"/>
            <a:ext cx="1136599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PhD Course in Biology and Applied Biotechnologies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