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aaaf5a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aaaf5a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aaaf5a3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aaaf5a3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faaaf5a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faaaf5a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faaaf5a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faaaf5a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15c5305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15c5305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5c5305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5c5305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faaaf5a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faaaf5a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5c5305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5c5305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aaaf5a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aaaf5a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5c5305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5c5305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5c5305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15c5305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sciencedirect.com/science/article/abs/pii/S1526612519302245?via%3Dih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3552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Machine Learning For Conspicuity Detection in Production(Long Format)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50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Q-Frontier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Mackenson Polché &amp; Hein Zay Yar Oo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418400" y="1615900"/>
            <a:ext cx="7798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Enhancing quantum-classical models by increasing the number of qubits and exploring noise mitigation techniques.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augmentation and higher resolution images can improve feature capture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Model optimization through extensive hyperparameter tuning and quantum circuit efficiency should be pursued.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Testing models on actual quantum hardware will address practical challenges. Additionally,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Developing real-time classification systems for industrial applications and extending models to localize defects within images will provide more detailed information for targeted interventions.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Current limitations include quantum hardware constraints and the need for extensive computational resources for model tuning and training.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pursuing these research directions, the potential of quantum-classical hybrid models in industrial applications can be fully realized.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Conclusion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75" y="2284125"/>
            <a:ext cx="2228175" cy="2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329" y="2284125"/>
            <a:ext cx="2496598" cy="21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311725" y="1471600"/>
            <a:ext cx="7183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very much for your time and attention! We hope you have enjoyed the presentation.</a:t>
            </a:r>
            <a:endParaRPr sz="12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03975" y="1471625"/>
            <a:ext cx="82527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https://www.sciencedirect.com/science/article/abs/pii/S1526612519302245?via%3Dihub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164175" y="2798975"/>
            <a:ext cx="216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28600" y="1709700"/>
            <a:ext cx="77439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Task 1 is an introduction to Pennylane and its framework.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Taks 2 and 3 introduces two quantum machine learning (QML) models : variational circuit and quanvolutional neural networks.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Task 4 is about developing a QML model to learn the sine function. Precursor to Task 5.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Task 5 is about utilizing hybrid quantum computing models and real-world datasets to accelerate the process of detecting defective Tungsten Inert Gas (TIG) welding parts.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Solution : Task 4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28600" y="1709700"/>
            <a:ext cx="77439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we discretize the interval from 0 to 2π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quanvolutional circuit with angle embedding and entangler layers.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hybrid quantum-classical neural network(QCNN) to integrate the quanvolutional layer with classical dense layer.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QCNN with the created dataset and optimize the result with Adam optimizer.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the R</a:t>
            </a:r>
            <a:r>
              <a:rPr baseline="30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score.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 Task 4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75" y="1554200"/>
            <a:ext cx="4347125" cy="27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728600" y="1709700"/>
            <a:ext cx="37854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perfect R</a:t>
            </a:r>
            <a:r>
              <a:rPr baseline="30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score of 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 fit to the data and perfect predictability.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cause of overfitting.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due to simplicity of the sine function, overfitting is not likely.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adapt this model for more complicated challenges.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Solution : Task 5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952" y="1062338"/>
            <a:ext cx="2623550" cy="36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28600" y="1709700"/>
            <a:ext cx="50064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Two primary objectives: multi-class classification and binary classification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 multi-class classification, we implemented a Quantum Convolutional Neural Network (QCNN) to classify images into six categories: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Good Weld, Burn Through, Contamination, Lack of Fusion, Misalignment, and Lack of Penetration.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 binary classification, we developed a QCNN to classify images into two categories: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Good Weld and Defective, encompassing the five defect types.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144675" y="4706125"/>
            <a:ext cx="4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8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8550" y="1876525"/>
            <a:ext cx="77439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Designed quantum circuit that employed Amplitude Embedding to encode classical data into quantum states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Implemented Quantum Convolution and Pooling layers to extract significant features and measure the probability distribution of the final state to obtain results.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Trained and evaluated the quantum models, comparing their performance with classical counterparts using accuracy metrics and visualizations.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6-Class Classification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88" y="2845787"/>
            <a:ext cx="3638352" cy="201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5" y="2824852"/>
            <a:ext cx="3700724" cy="20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28600" y="1633500"/>
            <a:ext cx="75675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 6-class classification, the classical model slightly outperformed the quantum model in accuracy and loss metrics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Suggesting the need for further optimization in the quantum model for complex tasks.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Binary Classification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54" y="2598625"/>
            <a:ext cx="4032727" cy="229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00" y="2645625"/>
            <a:ext cx="3966950" cy="2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728600" y="1709700"/>
            <a:ext cx="77439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binary classification, the quantum model demonstrated superior performance, achieving high accuracy quickly and maintaining it consistently.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highlights the potential of quantum computing for simpler classification problems.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 Quantum vs Classical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407300" y="0"/>
            <a:ext cx="1736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Womanium Quantum + AI Project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4974454"/>
            <a:ext cx="1736575" cy="1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238" y="2794500"/>
            <a:ext cx="6585375" cy="231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8825" y="101000"/>
            <a:ext cx="8890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28600" y="1328700"/>
            <a:ext cx="77439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-class classification: quantum model overperform classical model which showcases the capability to handle datasets with complex features.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classification: both models achieve high accuracy quickly, but classical model reaches near-perfect accuracy and maintains it.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model demonstrates stability in the learning process for binary classification.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