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82E0-73DC-486E-9BDF-3C000F82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BA6BA-E441-4992-9A3D-C48A1DCD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13F0-4B37-4A12-9DF2-F0C31A5E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6AF4-50C3-4EE3-941D-4CC39C10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B70E-25C0-40BC-BCA9-AA264859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814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AF92-2BD9-4DE4-8B7E-9A2B23F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F0F73-99B8-4A64-A9DB-AA31D4C2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6523-E782-47D5-AF5C-B6BDE5F8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4AC0-EDD2-48FC-9244-95F8EA3A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7360-8D4C-4C6E-8B72-B115566F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9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87C2A-5314-4079-817A-440FD6FB4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8EE38-B08C-4A5C-906B-39DE5D68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2958-FD05-400B-9083-5BBD9544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568E-DCC3-4EE5-A0BD-1D33FEAF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2E45-D616-426D-B35F-C3C1D638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51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1CF8-38CF-4581-8475-E4F45A7A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456-8A8F-415C-9493-B343A8B2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E19E-875D-436C-B92E-D64A4343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CBD5-C762-43A3-B479-0F7ADED1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BF19-963D-464E-9584-54E5C67C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7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A428-6852-43BB-AF8E-E592C66D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8ABCA-9FE2-44C6-9420-3B69431C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FD02-E17B-462A-A916-1F1E468B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3807-5F8E-485F-B4E7-117043F0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20E5-6FA0-4AF0-8896-984BBD9A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384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801-A1A4-4977-9557-B525932D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BC90-8B2C-4561-94F0-8D048D09A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12A58-6AC8-4D4C-B6EF-4940A481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4DCE-66DA-46F3-832B-0CF09E2A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F01E-CA0D-4BF6-8614-41B1D335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E695-4B51-48F9-96F9-F964523C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79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4DD-59D8-4CB7-AD2D-A809E573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3E656-96A5-46B1-9C3B-B9DC0015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D3194-9972-454B-97FE-94AC4C6C2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1F27C-28A1-4647-8CC9-167CE32DB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E5110-BBF5-4C51-8E3C-65A16D28F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7348C-107D-41E9-A191-BB17EDF1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F0A65-7271-40D7-AE8D-6004702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D79E8-9ACB-488B-BB4E-82882C5C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025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BC48-4CB7-4A88-AB36-637B0D86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C155-EF34-463F-A853-4848A01F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CDB01-2BC2-418D-B53F-C1E74D8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55BF0-9FC9-4368-AB82-D2253ACA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77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662E5-3E75-4BB3-A9B8-F046F85B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04A5A-7B90-4BE1-9448-0F20F676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E9D28-1D43-46F5-BC26-D9AD0FFA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81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D0DB-2C20-436D-B2BB-1E316D1E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293F-59D4-4BD4-BBEC-5F4F31FC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78E3-DB6E-43E2-AE1E-877ADD2A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9B0C-F922-492D-BA61-CAF343A7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2F807-86A4-4784-A050-A8277511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929D0-AC49-467B-926C-CAE075DE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949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8EBB-9C75-4588-AFE2-38991E39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DCF12-8A62-4B85-A5FF-D5222DDF1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AD1D4-FAD8-4D85-9E22-2F00187F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A2640-4BCA-400A-BCD8-1801BEBF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702C5-9EA6-4D9F-93F5-612C00A3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8B28E-4FE0-4195-8350-98B59DBE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98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54F05-3AAA-4B7F-8C8F-398B712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8948-7165-45DE-84AD-137CCD33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BCB7-DDD2-4A53-B040-C524649FF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9657-2FC2-473E-A1F0-50E35896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9947-39D1-4A78-9D65-6F7F4F56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92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6FF-CBF2-4C39-9C24-23598610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5600" dirty="0">
                <a:solidFill>
                  <a:srgbClr val="FFFFFF"/>
                </a:solidFill>
              </a:rPr>
              <a:t>Master Service Agreement (MSA), and the Nondisclosure Agreement (NDA)</a:t>
            </a:r>
            <a:endParaRPr lang="en-PH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D304-9DD3-4CA8-897B-76280187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Prof. K</a:t>
            </a:r>
            <a:endParaRPr lang="en-PH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1AA1C-83CA-4286-8DAE-42219C4D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Master Services Agreement (MSA)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819F-9FC3-4642-B873-AA52E418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Defines the terms that the organizations will use for future work.</a:t>
            </a:r>
          </a:p>
          <a:p>
            <a:r>
              <a:rPr lang="en-US" dirty="0"/>
              <a:t>Makes ongoing engagements and SOWs much easier to work through</a:t>
            </a:r>
          </a:p>
          <a:p>
            <a:r>
              <a:rPr lang="en-US" dirty="0"/>
              <a:t>Overall MSA is referred to in the SOW</a:t>
            </a:r>
          </a:p>
          <a:p>
            <a:r>
              <a:rPr lang="en-US" dirty="0"/>
              <a:t>Prevents the need to renegotiate terms</a:t>
            </a:r>
          </a:p>
          <a:p>
            <a:r>
              <a:rPr lang="en-US" dirty="0"/>
              <a:t>Common when organizations anticipate working together or when a support contract is created.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127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1AA1C-83CA-4286-8DAE-42219C4D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 dirty="0">
                <a:solidFill>
                  <a:srgbClr val="FFFFFF"/>
                </a:solidFill>
              </a:rPr>
              <a:t>Nondisclosure agreements (NDAs)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819F-9FC3-4642-B873-AA52E418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PH" sz="2600" dirty="0"/>
              <a:t>Confidentiality agreements (CAs)</a:t>
            </a:r>
          </a:p>
          <a:p>
            <a:r>
              <a:rPr lang="en-US" sz="2600" dirty="0"/>
              <a:t>Legal documents that help to enforce confidential relationships between two parties. </a:t>
            </a:r>
          </a:p>
          <a:p>
            <a:r>
              <a:rPr lang="en-US" sz="2600" dirty="0"/>
              <a:t>Protect one or more parties in the relationship</a:t>
            </a:r>
          </a:p>
          <a:p>
            <a:r>
              <a:rPr lang="en-US" sz="2600" dirty="0"/>
              <a:t>What information should be considered confidential, how long the agreement lasts</a:t>
            </a:r>
          </a:p>
          <a:p>
            <a:r>
              <a:rPr lang="en-US" sz="2600" dirty="0"/>
              <a:t>When and how disclosure is acceptable</a:t>
            </a:r>
          </a:p>
          <a:p>
            <a:r>
              <a:rPr lang="en-US" sz="2600" dirty="0"/>
              <a:t>How confidential information should be handled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74114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Master Service Agreement (MSA), and the Nondisclosure Agreement (NDA)</vt:lpstr>
      <vt:lpstr>Master Services Agreement (MSA)</vt:lpstr>
      <vt:lpstr>Nondisclosure agreements (NDAs)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Pentesting Documents</dc:title>
  <dc:creator>cliff krahenbill</dc:creator>
  <cp:lastModifiedBy>Clifton Krahenbill</cp:lastModifiedBy>
  <cp:revision>5</cp:revision>
  <dcterms:created xsi:type="dcterms:W3CDTF">2021-11-24T08:58:10Z</dcterms:created>
  <dcterms:modified xsi:type="dcterms:W3CDTF">2022-01-10T05:42:51Z</dcterms:modified>
</cp:coreProperties>
</file>