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7524750" cy="2897188"/>
  <p:notesSz cx="6858000" cy="9144000"/>
  <p:defaultTextStyle>
    <a:defPPr>
      <a:defRPr lang="zh-CN"/>
    </a:defPPr>
    <a:lvl1pPr marL="0" algn="l" defTabSz="38323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1pPr>
    <a:lvl2pPr marL="191614" algn="l" defTabSz="38323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2pPr>
    <a:lvl3pPr marL="383230" algn="l" defTabSz="38323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3pPr>
    <a:lvl4pPr marL="574844" algn="l" defTabSz="38323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4pPr>
    <a:lvl5pPr marL="766461" algn="l" defTabSz="38323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5pPr>
    <a:lvl6pPr marL="958075" algn="l" defTabSz="38323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6pPr>
    <a:lvl7pPr marL="1149691" algn="l" defTabSz="38323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7pPr>
    <a:lvl8pPr marL="1341305" algn="l" defTabSz="38323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8pPr>
    <a:lvl9pPr marL="1532921" algn="l" defTabSz="38323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>
        <p:scale>
          <a:sx n="150" d="100"/>
          <a:sy n="150" d="100"/>
        </p:scale>
        <p:origin x="-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73615-C70C-469C-8CED-74B9F62CB448}" type="datetimeFigureOut">
              <a:rPr lang="zh-CN" altLang="en-US" smtClean="0"/>
              <a:t>2021/04/02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577850" y="1143000"/>
            <a:ext cx="8013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D12A1-17D8-4E6B-BFA8-6000558AB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8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3230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1pPr>
    <a:lvl2pPr marL="191614" algn="l" defTabSz="383230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2pPr>
    <a:lvl3pPr marL="383230" algn="l" defTabSz="383230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3pPr>
    <a:lvl4pPr marL="574844" algn="l" defTabSz="383230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4pPr>
    <a:lvl5pPr marL="766461" algn="l" defTabSz="383230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5pPr>
    <a:lvl6pPr marL="958075" algn="l" defTabSz="383230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6pPr>
    <a:lvl7pPr marL="1149691" algn="l" defTabSz="383230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7pPr>
    <a:lvl8pPr marL="1341305" algn="l" defTabSz="383230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8pPr>
    <a:lvl9pPr marL="1532921" algn="l" defTabSz="383230" rtl="0" eaLnBrk="1" latinLnBrk="0" hangingPunct="1">
      <a:defRPr sz="5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sz="800" dirty="0" smtClean="0"/>
              <a:t>（在使用“画图”打开</a:t>
            </a:r>
            <a:r>
              <a:rPr lang="en-US" altLang="zh-CN" sz="800" dirty="0" smtClean="0"/>
              <a:t>banner110.jpg</a:t>
            </a:r>
            <a:r>
              <a:rPr lang="zh-CN" altLang="en-US" sz="800" dirty="0" smtClean="0"/>
              <a:t>文件，剪切和调整长宽）</a:t>
            </a:r>
            <a:r>
              <a:rPr lang="en-US" altLang="zh-CN" sz="800" dirty="0" smtClean="0">
                <a:solidFill>
                  <a:srgbClr val="FF0000"/>
                </a:solidFill>
              </a:rPr>
              <a:t>1000*200 </a:t>
            </a:r>
            <a:r>
              <a:rPr lang="zh-CN" altLang="en-US" sz="800" dirty="0" smtClean="0">
                <a:solidFill>
                  <a:srgbClr val="FF0000"/>
                </a:solidFill>
              </a:rPr>
              <a:t>像素 </a:t>
            </a:r>
            <a:r>
              <a:rPr lang="zh-CN" altLang="en-US" sz="800" dirty="0" smtClean="0"/>
              <a:t>→ 适合个人网站的</a:t>
            </a:r>
            <a:r>
              <a:rPr lang="en-US" altLang="zh-CN" sz="800" dirty="0" smtClean="0"/>
              <a:t>banner</a:t>
            </a:r>
            <a:endParaRPr lang="zh-CN" altLang="en-US" sz="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D12A1-17D8-4E6B-BFA8-6000558AB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6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594" y="474146"/>
            <a:ext cx="5643563" cy="1008651"/>
          </a:xfrm>
        </p:spPr>
        <p:txBody>
          <a:bodyPr anchor="b"/>
          <a:lstStyle>
            <a:lvl1pPr algn="ctr">
              <a:defRPr sz="25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594" y="1521695"/>
            <a:ext cx="5643563" cy="699483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167" indent="0" algn="ctr">
              <a:buNone/>
              <a:defRPr sz="845"/>
            </a:lvl2pPr>
            <a:lvl3pPr marL="386334" indent="0" algn="ctr">
              <a:buNone/>
              <a:defRPr sz="761"/>
            </a:lvl3pPr>
            <a:lvl4pPr marL="579501" indent="0" algn="ctr">
              <a:buNone/>
              <a:defRPr sz="676"/>
            </a:lvl4pPr>
            <a:lvl5pPr marL="772668" indent="0" algn="ctr">
              <a:buNone/>
              <a:defRPr sz="676"/>
            </a:lvl5pPr>
            <a:lvl6pPr marL="965835" indent="0" algn="ctr">
              <a:buNone/>
              <a:defRPr sz="676"/>
            </a:lvl6pPr>
            <a:lvl7pPr marL="1159002" indent="0" algn="ctr">
              <a:buNone/>
              <a:defRPr sz="676"/>
            </a:lvl7pPr>
            <a:lvl8pPr marL="1352169" indent="0" algn="ctr">
              <a:buNone/>
              <a:defRPr sz="676"/>
            </a:lvl8pPr>
            <a:lvl9pPr marL="1545336" indent="0" algn="ctr">
              <a:buNone/>
              <a:defRPr sz="67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E46-D677-4FA8-974A-5B989B436838}" type="datetimeFigureOut">
              <a:rPr lang="zh-CN" altLang="en-US" smtClean="0"/>
              <a:t>2021/04/02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3A9A-7E29-4526-81CA-0C4E4AF6C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0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E46-D677-4FA8-974A-5B989B436838}" type="datetimeFigureOut">
              <a:rPr lang="zh-CN" altLang="en-US" smtClean="0"/>
              <a:t>2021/04/02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3A9A-7E29-4526-81CA-0C4E4AF6C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1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4899" y="154248"/>
            <a:ext cx="1622524" cy="24552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327" y="154248"/>
            <a:ext cx="4773513" cy="245523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E46-D677-4FA8-974A-5B989B436838}" type="datetimeFigureOut">
              <a:rPr lang="zh-CN" altLang="en-US" smtClean="0"/>
              <a:t>2021/04/02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3A9A-7E29-4526-81CA-0C4E4AF6C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3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E46-D677-4FA8-974A-5B989B436838}" type="datetimeFigureOut">
              <a:rPr lang="zh-CN" altLang="en-US" smtClean="0"/>
              <a:t>2021/04/02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3A9A-7E29-4526-81CA-0C4E4AF6C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5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07" y="722285"/>
            <a:ext cx="6490097" cy="1205150"/>
          </a:xfrm>
        </p:spPr>
        <p:txBody>
          <a:bodyPr anchor="b"/>
          <a:lstStyle>
            <a:lvl1pPr>
              <a:defRPr sz="25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407" y="1938836"/>
            <a:ext cx="6490097" cy="633760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75000"/>
                  </a:schemeClr>
                </a:solidFill>
              </a:defRPr>
            </a:lvl1pPr>
            <a:lvl2pPr marL="193167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334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50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26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583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00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16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5336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E46-D677-4FA8-974A-5B989B436838}" type="datetimeFigureOut">
              <a:rPr lang="zh-CN" altLang="en-US" smtClean="0"/>
              <a:t>2021/04/02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3A9A-7E29-4526-81CA-0C4E4AF6C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3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326" y="771242"/>
            <a:ext cx="3198019" cy="18382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405" y="771242"/>
            <a:ext cx="3198019" cy="18382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E46-D677-4FA8-974A-5B989B436838}" type="datetimeFigureOut">
              <a:rPr lang="zh-CN" altLang="en-US" smtClean="0"/>
              <a:t>2021/04/02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3A9A-7E29-4526-81CA-0C4E4AF6C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6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7" y="154249"/>
            <a:ext cx="6490097" cy="5599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307" y="710214"/>
            <a:ext cx="3183322" cy="34806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167" indent="0">
              <a:buNone/>
              <a:defRPr sz="845" b="1"/>
            </a:lvl2pPr>
            <a:lvl3pPr marL="386334" indent="0">
              <a:buNone/>
              <a:defRPr sz="761" b="1"/>
            </a:lvl3pPr>
            <a:lvl4pPr marL="579501" indent="0">
              <a:buNone/>
              <a:defRPr sz="676" b="1"/>
            </a:lvl4pPr>
            <a:lvl5pPr marL="772668" indent="0">
              <a:buNone/>
              <a:defRPr sz="676" b="1"/>
            </a:lvl5pPr>
            <a:lvl6pPr marL="965835" indent="0">
              <a:buNone/>
              <a:defRPr sz="676" b="1"/>
            </a:lvl6pPr>
            <a:lvl7pPr marL="1159002" indent="0">
              <a:buNone/>
              <a:defRPr sz="676" b="1"/>
            </a:lvl7pPr>
            <a:lvl8pPr marL="1352169" indent="0">
              <a:buNone/>
              <a:defRPr sz="676" b="1"/>
            </a:lvl8pPr>
            <a:lvl9pPr marL="1545336" indent="0">
              <a:buNone/>
              <a:defRPr sz="67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307" y="1058278"/>
            <a:ext cx="3183322" cy="15565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9405" y="710214"/>
            <a:ext cx="3198999" cy="34806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167" indent="0">
              <a:buNone/>
              <a:defRPr sz="845" b="1"/>
            </a:lvl2pPr>
            <a:lvl3pPr marL="386334" indent="0">
              <a:buNone/>
              <a:defRPr sz="761" b="1"/>
            </a:lvl3pPr>
            <a:lvl4pPr marL="579501" indent="0">
              <a:buNone/>
              <a:defRPr sz="676" b="1"/>
            </a:lvl4pPr>
            <a:lvl5pPr marL="772668" indent="0">
              <a:buNone/>
              <a:defRPr sz="676" b="1"/>
            </a:lvl5pPr>
            <a:lvl6pPr marL="965835" indent="0">
              <a:buNone/>
              <a:defRPr sz="676" b="1"/>
            </a:lvl6pPr>
            <a:lvl7pPr marL="1159002" indent="0">
              <a:buNone/>
              <a:defRPr sz="676" b="1"/>
            </a:lvl7pPr>
            <a:lvl8pPr marL="1352169" indent="0">
              <a:buNone/>
              <a:defRPr sz="676" b="1"/>
            </a:lvl8pPr>
            <a:lvl9pPr marL="1545336" indent="0">
              <a:buNone/>
              <a:defRPr sz="67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9405" y="1058278"/>
            <a:ext cx="3198999" cy="15565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E46-D677-4FA8-974A-5B989B436838}" type="datetimeFigureOut">
              <a:rPr lang="zh-CN" altLang="en-US" smtClean="0"/>
              <a:t>2021/04/02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3A9A-7E29-4526-81CA-0C4E4AF6C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7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E46-D677-4FA8-974A-5B989B436838}" type="datetimeFigureOut">
              <a:rPr lang="zh-CN" altLang="en-US" smtClean="0"/>
              <a:t>2021/04/02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3A9A-7E29-4526-81CA-0C4E4AF6C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5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E46-D677-4FA8-974A-5B989B436838}" type="datetimeFigureOut">
              <a:rPr lang="zh-CN" altLang="en-US" smtClean="0"/>
              <a:t>2021/04/02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3A9A-7E29-4526-81CA-0C4E4AF6C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0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7" y="193146"/>
            <a:ext cx="2426928" cy="676011"/>
          </a:xfrm>
        </p:spPr>
        <p:txBody>
          <a:bodyPr anchor="b"/>
          <a:lstStyle>
            <a:lvl1pPr>
              <a:defRPr sz="135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999" y="417142"/>
            <a:ext cx="3809405" cy="2058881"/>
          </a:xfrm>
        </p:spPr>
        <p:txBody>
          <a:bodyPr/>
          <a:lstStyle>
            <a:lvl1pPr>
              <a:defRPr sz="1352"/>
            </a:lvl1pPr>
            <a:lvl2pPr>
              <a:defRPr sz="1183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307" y="869156"/>
            <a:ext cx="2426928" cy="1610220"/>
          </a:xfrm>
        </p:spPr>
        <p:txBody>
          <a:bodyPr/>
          <a:lstStyle>
            <a:lvl1pPr marL="0" indent="0">
              <a:buNone/>
              <a:defRPr sz="676"/>
            </a:lvl1pPr>
            <a:lvl2pPr marL="193167" indent="0">
              <a:buNone/>
              <a:defRPr sz="592"/>
            </a:lvl2pPr>
            <a:lvl3pPr marL="386334" indent="0">
              <a:buNone/>
              <a:defRPr sz="507"/>
            </a:lvl3pPr>
            <a:lvl4pPr marL="579501" indent="0">
              <a:buNone/>
              <a:defRPr sz="422"/>
            </a:lvl4pPr>
            <a:lvl5pPr marL="772668" indent="0">
              <a:buNone/>
              <a:defRPr sz="422"/>
            </a:lvl5pPr>
            <a:lvl6pPr marL="965835" indent="0">
              <a:buNone/>
              <a:defRPr sz="422"/>
            </a:lvl6pPr>
            <a:lvl7pPr marL="1159002" indent="0">
              <a:buNone/>
              <a:defRPr sz="422"/>
            </a:lvl7pPr>
            <a:lvl8pPr marL="1352169" indent="0">
              <a:buNone/>
              <a:defRPr sz="422"/>
            </a:lvl8pPr>
            <a:lvl9pPr marL="1545336" indent="0">
              <a:buNone/>
              <a:defRPr sz="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E46-D677-4FA8-974A-5B989B436838}" type="datetimeFigureOut">
              <a:rPr lang="zh-CN" altLang="en-US" smtClean="0"/>
              <a:t>2021/04/02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3A9A-7E29-4526-81CA-0C4E4AF6C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07" y="193146"/>
            <a:ext cx="2426928" cy="676011"/>
          </a:xfrm>
        </p:spPr>
        <p:txBody>
          <a:bodyPr anchor="b"/>
          <a:lstStyle>
            <a:lvl1pPr>
              <a:defRPr sz="135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8999" y="417142"/>
            <a:ext cx="3809405" cy="2058881"/>
          </a:xfrm>
        </p:spPr>
        <p:txBody>
          <a:bodyPr anchor="t"/>
          <a:lstStyle>
            <a:lvl1pPr marL="0" indent="0">
              <a:buNone/>
              <a:defRPr sz="1352"/>
            </a:lvl1pPr>
            <a:lvl2pPr marL="193167" indent="0">
              <a:buNone/>
              <a:defRPr sz="1183"/>
            </a:lvl2pPr>
            <a:lvl3pPr marL="386334" indent="0">
              <a:buNone/>
              <a:defRPr sz="1014"/>
            </a:lvl3pPr>
            <a:lvl4pPr marL="579501" indent="0">
              <a:buNone/>
              <a:defRPr sz="845"/>
            </a:lvl4pPr>
            <a:lvl5pPr marL="772668" indent="0">
              <a:buNone/>
              <a:defRPr sz="845"/>
            </a:lvl5pPr>
            <a:lvl6pPr marL="965835" indent="0">
              <a:buNone/>
              <a:defRPr sz="845"/>
            </a:lvl6pPr>
            <a:lvl7pPr marL="1159002" indent="0">
              <a:buNone/>
              <a:defRPr sz="845"/>
            </a:lvl7pPr>
            <a:lvl8pPr marL="1352169" indent="0">
              <a:buNone/>
              <a:defRPr sz="845"/>
            </a:lvl8pPr>
            <a:lvl9pPr marL="1545336" indent="0">
              <a:buNone/>
              <a:defRPr sz="8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307" y="869156"/>
            <a:ext cx="2426928" cy="1610220"/>
          </a:xfrm>
        </p:spPr>
        <p:txBody>
          <a:bodyPr/>
          <a:lstStyle>
            <a:lvl1pPr marL="0" indent="0">
              <a:buNone/>
              <a:defRPr sz="676"/>
            </a:lvl1pPr>
            <a:lvl2pPr marL="193167" indent="0">
              <a:buNone/>
              <a:defRPr sz="592"/>
            </a:lvl2pPr>
            <a:lvl3pPr marL="386334" indent="0">
              <a:buNone/>
              <a:defRPr sz="507"/>
            </a:lvl3pPr>
            <a:lvl4pPr marL="579501" indent="0">
              <a:buNone/>
              <a:defRPr sz="422"/>
            </a:lvl4pPr>
            <a:lvl5pPr marL="772668" indent="0">
              <a:buNone/>
              <a:defRPr sz="422"/>
            </a:lvl5pPr>
            <a:lvl6pPr marL="965835" indent="0">
              <a:buNone/>
              <a:defRPr sz="422"/>
            </a:lvl6pPr>
            <a:lvl7pPr marL="1159002" indent="0">
              <a:buNone/>
              <a:defRPr sz="422"/>
            </a:lvl7pPr>
            <a:lvl8pPr marL="1352169" indent="0">
              <a:buNone/>
              <a:defRPr sz="422"/>
            </a:lvl8pPr>
            <a:lvl9pPr marL="1545336" indent="0">
              <a:buNone/>
              <a:defRPr sz="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6E46-D677-4FA8-974A-5B989B436838}" type="datetimeFigureOut">
              <a:rPr lang="zh-CN" altLang="en-US" smtClean="0"/>
              <a:t>2021/04/02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3A9A-7E29-4526-81CA-0C4E4AF6C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4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327" y="154249"/>
            <a:ext cx="6490097" cy="55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327" y="771242"/>
            <a:ext cx="6490097" cy="183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7326" y="2685264"/>
            <a:ext cx="1693069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6E46-D677-4FA8-974A-5B989B436838}" type="datetimeFigureOut">
              <a:rPr lang="zh-CN" altLang="en-US" smtClean="0"/>
              <a:t>2021/04/02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2574" y="2685264"/>
            <a:ext cx="2539603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355" y="2685264"/>
            <a:ext cx="1693069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43A9A-7E29-4526-81CA-0C4E4AF6C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5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6334" rtl="0" eaLnBrk="1" latinLnBrk="0" hangingPunct="1">
        <a:lnSpc>
          <a:spcPct val="90000"/>
        </a:lnSpc>
        <a:spcBef>
          <a:spcPct val="0"/>
        </a:spcBef>
        <a:buNone/>
        <a:defRPr sz="1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84" indent="-96584" algn="l" defTabSz="386334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1pPr>
      <a:lvl2pPr marL="289751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2918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085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252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419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5586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8753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1920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167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334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501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2668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5835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002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169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5336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E02402-9939-4701-8F4E-A80B7B9C18B2}"/>
              </a:ext>
            </a:extLst>
          </p:cNvPr>
          <p:cNvSpPr/>
          <p:nvPr/>
        </p:nvSpPr>
        <p:spPr>
          <a:xfrm>
            <a:off x="0" y="0"/>
            <a:ext cx="6407150" cy="105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284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37747F3-F8C8-4138-BD13-7AC80B7BF6CB}"/>
              </a:ext>
            </a:extLst>
          </p:cNvPr>
          <p:cNvGrpSpPr/>
          <p:nvPr/>
        </p:nvGrpSpPr>
        <p:grpSpPr>
          <a:xfrm>
            <a:off x="2543447" y="72950"/>
            <a:ext cx="720000" cy="126000"/>
            <a:chOff x="7596384" y="2235770"/>
            <a:chExt cx="3581393" cy="754226"/>
          </a:xfrm>
        </p:grpSpPr>
        <p:pic>
          <p:nvPicPr>
            <p:cNvPr id="1026" name="Picture 2" descr="Image result for R">
              <a:extLst>
                <a:ext uri="{FF2B5EF4-FFF2-40B4-BE49-F238E27FC236}">
                  <a16:creationId xmlns:a16="http://schemas.microsoft.com/office/drawing/2014/main" id="{AC52B5F5-71C7-4FED-A927-8390B5E8F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84" y="2252335"/>
              <a:ext cx="79324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1AA7EA4-FC93-4F08-9B15-5C563E3B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566206" y="2269996"/>
              <a:ext cx="720000" cy="72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F34E033-8286-4DB1-9CA0-40D4AAE49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404904" y="2235770"/>
              <a:ext cx="854237" cy="720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51AD91B-FAB7-441F-B8ED-3AA9608F8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457777" y="2261187"/>
              <a:ext cx="720000" cy="720000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6531A9C-EE31-4897-B7D7-BABEC9DB3EC9}"/>
              </a:ext>
            </a:extLst>
          </p:cNvPr>
          <p:cNvGrpSpPr/>
          <p:nvPr/>
        </p:nvGrpSpPr>
        <p:grpSpPr>
          <a:xfrm>
            <a:off x="2547030" y="239519"/>
            <a:ext cx="720000" cy="126000"/>
            <a:chOff x="7672992" y="3117211"/>
            <a:chExt cx="3547568" cy="93126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A85DDC6-1625-4978-9E0A-95B0DC30F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CFEFC"/>
                </a:clrFrom>
                <a:clrTo>
                  <a:srgbClr val="FCFEFC">
                    <a:alpha val="0"/>
                  </a:srgbClr>
                </a:clrTo>
              </a:clrChange>
            </a:blip>
            <a:srcRect l="10496" t="14468" r="58121" b="16385"/>
            <a:stretch/>
          </p:blipFill>
          <p:spPr>
            <a:xfrm>
              <a:off x="9552188" y="3254351"/>
              <a:ext cx="677180" cy="74604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140AEF5-4C27-4585-A33A-B744A5DB1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414995" y="3188911"/>
              <a:ext cx="805565" cy="80556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AE50C9E-9774-4450-8E26-F5EB483B5A73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672992" y="3188910"/>
              <a:ext cx="719867" cy="81148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B448F4C-2980-40F4-ADAB-6FD8B271D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108" t="-1" r="2531" b="28662"/>
            <a:stretch/>
          </p:blipFill>
          <p:spPr>
            <a:xfrm>
              <a:off x="8635324" y="3117211"/>
              <a:ext cx="668880" cy="931264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55D350B-6B4A-47B6-8C0C-E50CDFCAAFF3}"/>
              </a:ext>
            </a:extLst>
          </p:cNvPr>
          <p:cNvGrpSpPr/>
          <p:nvPr/>
        </p:nvGrpSpPr>
        <p:grpSpPr>
          <a:xfrm>
            <a:off x="2637030" y="423856"/>
            <a:ext cx="540000" cy="126000"/>
            <a:chOff x="7798803" y="4196874"/>
            <a:chExt cx="2493222" cy="80416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FBE5843-2A77-4DD7-A28A-B3DCFFC92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68" t="13304" r="15081" b="15629"/>
            <a:stretch/>
          </p:blipFill>
          <p:spPr>
            <a:xfrm>
              <a:off x="7798803" y="4249499"/>
              <a:ext cx="719630" cy="75153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CED6AF6-EE88-44DB-840D-0F067045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77607" y="4218640"/>
              <a:ext cx="654050" cy="78095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D7DD49B-D1B4-4FC1-9D99-678DD784E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37975" y="4196874"/>
              <a:ext cx="654050" cy="804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61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23</Words>
  <Application>Microsoft Office PowerPoint</Application>
  <PresentationFormat>自定义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Wesley May</dc:creator>
  <cp:lastModifiedBy>Admin</cp:lastModifiedBy>
  <cp:revision>14</cp:revision>
  <dcterms:created xsi:type="dcterms:W3CDTF">2018-08-17T02:46:47Z</dcterms:created>
  <dcterms:modified xsi:type="dcterms:W3CDTF">2021-04-02T06:40:14Z</dcterms:modified>
</cp:coreProperties>
</file>