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AA7"/>
    <a:srgbClr val="D1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3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>
            <a:extLst>
              <a:ext uri="{FF2B5EF4-FFF2-40B4-BE49-F238E27FC236}">
                <a16:creationId xmlns:a16="http://schemas.microsoft.com/office/drawing/2014/main" id="{0B248552-974D-4EE9-9DB1-DE131AA8801A}"/>
              </a:ext>
            </a:extLst>
          </p:cNvPr>
          <p:cNvSpPr/>
          <p:nvPr/>
        </p:nvSpPr>
        <p:spPr>
          <a:xfrm>
            <a:off x="8671311" y="1802653"/>
            <a:ext cx="3279329" cy="4009597"/>
          </a:xfrm>
          <a:prstGeom prst="rect">
            <a:avLst/>
          </a:prstGeom>
          <a:gradFill flip="none" rotWithShape="1">
            <a:gsLst>
              <a:gs pos="46700">
                <a:srgbClr val="FFFF00"/>
              </a:gs>
              <a:gs pos="0">
                <a:srgbClr val="FFC000"/>
              </a:gs>
              <a:gs pos="100000">
                <a:srgbClr val="FF0000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101CE7B-5274-434F-A495-A3E4A208E877}"/>
              </a:ext>
            </a:extLst>
          </p:cNvPr>
          <p:cNvSpPr/>
          <p:nvPr/>
        </p:nvSpPr>
        <p:spPr>
          <a:xfrm>
            <a:off x="7339781" y="1800831"/>
            <a:ext cx="1337610" cy="4011420"/>
          </a:xfrm>
          <a:prstGeom prst="rect">
            <a:avLst/>
          </a:prstGeom>
          <a:solidFill>
            <a:srgbClr val="FFEA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0EBA2684-EA47-4295-A52A-822A79F89878}"/>
              </a:ext>
            </a:extLst>
          </p:cNvPr>
          <p:cNvSpPr/>
          <p:nvPr/>
        </p:nvSpPr>
        <p:spPr>
          <a:xfrm>
            <a:off x="6031155" y="1805026"/>
            <a:ext cx="1337610" cy="4011421"/>
          </a:xfrm>
          <a:prstGeom prst="rect">
            <a:avLst/>
          </a:prstGeom>
          <a:solidFill>
            <a:srgbClr val="D1F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F17511B4-A22F-41FF-9403-3A4C1B89769A}"/>
              </a:ext>
            </a:extLst>
          </p:cNvPr>
          <p:cNvSpPr/>
          <p:nvPr/>
        </p:nvSpPr>
        <p:spPr>
          <a:xfrm>
            <a:off x="4706736" y="1803028"/>
            <a:ext cx="1337610" cy="401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7755DE55-4248-4205-ACA9-F94460C6AB0A}"/>
              </a:ext>
            </a:extLst>
          </p:cNvPr>
          <p:cNvSpPr/>
          <p:nvPr/>
        </p:nvSpPr>
        <p:spPr>
          <a:xfrm>
            <a:off x="2581688" y="1807568"/>
            <a:ext cx="2127439" cy="40134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2E118FCD-49D3-496E-9BA4-BDB4667AC50F}"/>
              </a:ext>
            </a:extLst>
          </p:cNvPr>
          <p:cNvSpPr/>
          <p:nvPr/>
        </p:nvSpPr>
        <p:spPr>
          <a:xfrm>
            <a:off x="456641" y="1805578"/>
            <a:ext cx="2127439" cy="4013419"/>
          </a:xfrm>
          <a:prstGeom prst="rect">
            <a:avLst/>
          </a:prstGeom>
          <a:gradFill flip="none" rotWithShape="1">
            <a:gsLst>
              <a:gs pos="46700">
                <a:srgbClr val="FFFF00"/>
              </a:gs>
              <a:gs pos="0">
                <a:srgbClr val="FFC000"/>
              </a:gs>
              <a:gs pos="100000">
                <a:srgbClr val="FF0000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4E4687C7-CCEC-4CE1-A635-7C06E6D2954C}"/>
              </a:ext>
            </a:extLst>
          </p:cNvPr>
          <p:cNvSpPr/>
          <p:nvPr/>
        </p:nvSpPr>
        <p:spPr>
          <a:xfrm>
            <a:off x="456641" y="3492730"/>
            <a:ext cx="11376660" cy="661869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        2017</a:t>
            </a:r>
            <a:r>
              <a:rPr lang="zh-CN" altLang="en-US" dirty="0"/>
              <a:t>年</a:t>
            </a:r>
            <a:r>
              <a:rPr lang="en-US" altLang="zh-CN" dirty="0"/>
              <a:t>                                   2018</a:t>
            </a:r>
            <a:r>
              <a:rPr lang="zh-CN" altLang="en-US" dirty="0"/>
              <a:t>年                 </a:t>
            </a:r>
            <a:r>
              <a:rPr lang="en-US" altLang="zh-CN" dirty="0"/>
              <a:t>2019</a:t>
            </a:r>
            <a:r>
              <a:rPr lang="zh-CN" altLang="en-US" dirty="0"/>
              <a:t>年           </a:t>
            </a:r>
            <a:r>
              <a:rPr lang="en-US" altLang="zh-CN" dirty="0"/>
              <a:t>2020</a:t>
            </a:r>
            <a:r>
              <a:rPr lang="zh-CN" altLang="en-US" dirty="0"/>
              <a:t>年            </a:t>
            </a:r>
            <a:r>
              <a:rPr lang="en-US" altLang="zh-CN" dirty="0"/>
              <a:t>2021</a:t>
            </a:r>
            <a:r>
              <a:rPr lang="zh-CN" altLang="en-US" dirty="0"/>
              <a:t>年                            </a:t>
            </a:r>
            <a:r>
              <a:rPr lang="en-US" altLang="zh-CN" dirty="0"/>
              <a:t>2022</a:t>
            </a:r>
            <a:r>
              <a:rPr lang="zh-CN" altLang="en-US" dirty="0"/>
              <a:t>年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5AE7DFD-A5A3-4D31-94D8-87664F8851F7}"/>
              </a:ext>
            </a:extLst>
          </p:cNvPr>
          <p:cNvCxnSpPr>
            <a:cxnSpLocks/>
          </p:cNvCxnSpPr>
          <p:nvPr/>
        </p:nvCxnSpPr>
        <p:spPr>
          <a:xfrm flipH="1" flipV="1">
            <a:off x="1338840" y="2283867"/>
            <a:ext cx="758776" cy="1523142"/>
          </a:xfrm>
          <a:prstGeom prst="line">
            <a:avLst/>
          </a:prstGeom>
          <a:ln w="28575">
            <a:solidFill>
              <a:srgbClr val="FF0000"/>
            </a:solidFill>
            <a:headEnd type="oval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7980281D-FF64-4AE8-BA8F-5D4B9C568A33}"/>
              </a:ext>
            </a:extLst>
          </p:cNvPr>
          <p:cNvSpPr txBox="1"/>
          <p:nvPr/>
        </p:nvSpPr>
        <p:spPr>
          <a:xfrm>
            <a:off x="939163" y="2362948"/>
            <a:ext cx="951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2017.10.</a:t>
            </a:r>
          </a:p>
          <a:p>
            <a:r>
              <a:rPr lang="en-US" altLang="zh-CN" sz="1600" dirty="0">
                <a:solidFill>
                  <a:srgbClr val="FF0000"/>
                </a:solidFill>
              </a:rPr>
              <a:t>18-24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5986D14-D471-4DB2-BCA3-3165CCD282FA}"/>
              </a:ext>
            </a:extLst>
          </p:cNvPr>
          <p:cNvSpPr txBox="1"/>
          <p:nvPr/>
        </p:nvSpPr>
        <p:spPr>
          <a:xfrm>
            <a:off x="481784" y="1868836"/>
            <a:ext cx="1262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十九大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7784DE07-C361-4EFB-BC6C-E1FC79B7BD26}"/>
              </a:ext>
            </a:extLst>
          </p:cNvPr>
          <p:cNvCxnSpPr>
            <a:cxnSpLocks/>
          </p:cNvCxnSpPr>
          <p:nvPr/>
        </p:nvCxnSpPr>
        <p:spPr>
          <a:xfrm flipH="1" flipV="1">
            <a:off x="2238121" y="1121794"/>
            <a:ext cx="2772" cy="2684719"/>
          </a:xfrm>
          <a:prstGeom prst="line">
            <a:avLst/>
          </a:prstGeom>
          <a:ln w="28575">
            <a:solidFill>
              <a:srgbClr val="00B0F0">
                <a:alpha val="40000"/>
              </a:srgbClr>
            </a:solidFill>
            <a:headEnd type="oval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214EB9BE-70ED-48E1-A35E-D328A29DB10C}"/>
              </a:ext>
            </a:extLst>
          </p:cNvPr>
          <p:cNvSpPr txBox="1"/>
          <p:nvPr/>
        </p:nvSpPr>
        <p:spPr>
          <a:xfrm>
            <a:off x="1433016" y="1883759"/>
            <a:ext cx="1159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>
                <a:solidFill>
                  <a:srgbClr val="00B0F0"/>
                </a:solidFill>
              </a:rPr>
              <a:t>十九届</a:t>
            </a:r>
            <a:endParaRPr lang="en-US" altLang="zh-CN" sz="1400" dirty="0">
              <a:solidFill>
                <a:srgbClr val="00B0F0"/>
              </a:solidFill>
            </a:endParaRPr>
          </a:p>
          <a:p>
            <a:pPr algn="r"/>
            <a:r>
              <a:rPr lang="zh-CN" altLang="en-US" sz="1400" dirty="0">
                <a:solidFill>
                  <a:srgbClr val="00B0F0"/>
                </a:solidFill>
              </a:rPr>
              <a:t>一中全会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9B7648BE-3134-4D42-BB99-8FB6C8BBB804}"/>
              </a:ext>
            </a:extLst>
          </p:cNvPr>
          <p:cNvCxnSpPr>
            <a:cxnSpLocks/>
          </p:cNvCxnSpPr>
          <p:nvPr/>
        </p:nvCxnSpPr>
        <p:spPr>
          <a:xfrm flipV="1">
            <a:off x="2792726" y="2303564"/>
            <a:ext cx="0" cy="1503445"/>
          </a:xfrm>
          <a:prstGeom prst="line">
            <a:avLst/>
          </a:prstGeom>
          <a:ln w="28575">
            <a:solidFill>
              <a:schemeClr val="bg1">
                <a:lumMod val="75000"/>
                <a:alpha val="40000"/>
              </a:schemeClr>
            </a:solidFill>
            <a:headEnd type="oval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05C827CF-12D6-4C1F-97AD-0234F574F32D}"/>
              </a:ext>
            </a:extLst>
          </p:cNvPr>
          <p:cNvSpPr txBox="1"/>
          <p:nvPr/>
        </p:nvSpPr>
        <p:spPr>
          <a:xfrm>
            <a:off x="2367506" y="1934232"/>
            <a:ext cx="1934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十九届二中全会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3E8C86C-6D50-4234-B140-F2CBB6BDD703}"/>
              </a:ext>
            </a:extLst>
          </p:cNvPr>
          <p:cNvSpPr txBox="1"/>
          <p:nvPr/>
        </p:nvSpPr>
        <p:spPr>
          <a:xfrm>
            <a:off x="1860342" y="2481454"/>
            <a:ext cx="832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B0F0"/>
                </a:solidFill>
              </a:rPr>
              <a:t>2017.</a:t>
            </a:r>
          </a:p>
          <a:p>
            <a:r>
              <a:rPr lang="en-US" altLang="zh-CN" sz="1600" dirty="0">
                <a:solidFill>
                  <a:srgbClr val="00B0F0"/>
                </a:solidFill>
              </a:rPr>
              <a:t>10.25</a:t>
            </a:r>
            <a:endParaRPr lang="zh-CN" altLang="en-US" sz="1600" dirty="0">
              <a:solidFill>
                <a:srgbClr val="00B0F0"/>
              </a:solidFill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9752E28-4F78-4B44-9C35-109A51A04A13}"/>
              </a:ext>
            </a:extLst>
          </p:cNvPr>
          <p:cNvCxnSpPr>
            <a:cxnSpLocks/>
          </p:cNvCxnSpPr>
          <p:nvPr/>
        </p:nvCxnSpPr>
        <p:spPr>
          <a:xfrm flipV="1">
            <a:off x="3084139" y="2645478"/>
            <a:ext cx="302087" cy="116515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headEnd type="oval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46389A60-EA91-49B7-9A4F-8583BF0313FF}"/>
              </a:ext>
            </a:extLst>
          </p:cNvPr>
          <p:cNvSpPr txBox="1"/>
          <p:nvPr/>
        </p:nvSpPr>
        <p:spPr>
          <a:xfrm>
            <a:off x="2830465" y="2285738"/>
            <a:ext cx="1814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十九届三中全会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3EE5E7D-13D3-4E71-8E01-E86391704524}"/>
              </a:ext>
            </a:extLst>
          </p:cNvPr>
          <p:cNvSpPr txBox="1"/>
          <p:nvPr/>
        </p:nvSpPr>
        <p:spPr>
          <a:xfrm>
            <a:off x="3311568" y="2698141"/>
            <a:ext cx="963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2018.2.</a:t>
            </a:r>
          </a:p>
          <a:p>
            <a:r>
              <a:rPr lang="en-US" altLang="zh-CN" sz="1600" dirty="0"/>
              <a:t>26-28</a:t>
            </a:r>
            <a:endParaRPr lang="zh-CN" altLang="en-US" sz="1600" dirty="0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771EB19C-54F5-4BC2-A783-C2BF15C7FE8C}"/>
              </a:ext>
            </a:extLst>
          </p:cNvPr>
          <p:cNvCxnSpPr>
            <a:cxnSpLocks/>
          </p:cNvCxnSpPr>
          <p:nvPr/>
        </p:nvCxnSpPr>
        <p:spPr>
          <a:xfrm flipV="1">
            <a:off x="5769360" y="2727009"/>
            <a:ext cx="10625" cy="1080000"/>
          </a:xfrm>
          <a:prstGeom prst="line">
            <a:avLst/>
          </a:prstGeom>
          <a:ln w="28575">
            <a:solidFill>
              <a:schemeClr val="bg1">
                <a:lumMod val="75000"/>
                <a:alpha val="40000"/>
              </a:schemeClr>
            </a:solidFill>
            <a:headEnd type="oval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8438C6EF-45B5-4DDD-8F34-74006820D49E}"/>
              </a:ext>
            </a:extLst>
          </p:cNvPr>
          <p:cNvSpPr txBox="1"/>
          <p:nvPr/>
        </p:nvSpPr>
        <p:spPr>
          <a:xfrm>
            <a:off x="4919638" y="2129345"/>
            <a:ext cx="1114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/>
              <a:t>十九届</a:t>
            </a:r>
            <a:endParaRPr lang="en-US" altLang="zh-CN" sz="1400" dirty="0"/>
          </a:p>
          <a:p>
            <a:pPr algn="r"/>
            <a:r>
              <a:rPr lang="zh-CN" altLang="en-US" sz="1400" dirty="0"/>
              <a:t>四中全会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3126E4E-4129-4A5C-99DD-23F05CB8410C}"/>
              </a:ext>
            </a:extLst>
          </p:cNvPr>
          <p:cNvSpPr txBox="1"/>
          <p:nvPr/>
        </p:nvSpPr>
        <p:spPr>
          <a:xfrm>
            <a:off x="6222184" y="2106946"/>
            <a:ext cx="1159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/>
              <a:t>十九届</a:t>
            </a:r>
            <a:endParaRPr lang="en-US" altLang="zh-CN" sz="1400" dirty="0"/>
          </a:p>
          <a:p>
            <a:pPr algn="r"/>
            <a:r>
              <a:rPr lang="zh-CN" altLang="en-US" sz="1400" dirty="0"/>
              <a:t>五中全会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738FEEB-6BE9-46C8-9D09-965DCF37DC74}"/>
              </a:ext>
            </a:extLst>
          </p:cNvPr>
          <p:cNvSpPr txBox="1"/>
          <p:nvPr/>
        </p:nvSpPr>
        <p:spPr>
          <a:xfrm>
            <a:off x="7533698" y="2105470"/>
            <a:ext cx="1202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/>
              <a:t>十九届</a:t>
            </a:r>
            <a:endParaRPr lang="en-US" altLang="zh-CN" sz="1400" dirty="0"/>
          </a:p>
          <a:p>
            <a:pPr algn="r"/>
            <a:r>
              <a:rPr lang="zh-CN" altLang="en-US" sz="1400" dirty="0"/>
              <a:t>六中全会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BB17356-AB11-47D4-AF57-2A06AD19BE0A}"/>
              </a:ext>
            </a:extLst>
          </p:cNvPr>
          <p:cNvSpPr txBox="1"/>
          <p:nvPr/>
        </p:nvSpPr>
        <p:spPr>
          <a:xfrm>
            <a:off x="8946058" y="2111070"/>
            <a:ext cx="1159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/>
              <a:t>十九届</a:t>
            </a:r>
            <a:endParaRPr lang="en-US" altLang="zh-CN" sz="1400" dirty="0"/>
          </a:p>
          <a:p>
            <a:pPr algn="r"/>
            <a:r>
              <a:rPr lang="zh-CN" altLang="en-US" sz="1400" dirty="0"/>
              <a:t>七中全会</a:t>
            </a: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A7579AD1-A109-4A2E-B07A-7134C4F10783}"/>
              </a:ext>
            </a:extLst>
          </p:cNvPr>
          <p:cNvCxnSpPr>
            <a:cxnSpLocks/>
          </p:cNvCxnSpPr>
          <p:nvPr/>
        </p:nvCxnSpPr>
        <p:spPr>
          <a:xfrm flipH="1" flipV="1">
            <a:off x="10084840" y="1753539"/>
            <a:ext cx="1303808" cy="2060001"/>
          </a:xfrm>
          <a:prstGeom prst="line">
            <a:avLst/>
          </a:prstGeom>
          <a:ln w="28575">
            <a:solidFill>
              <a:srgbClr val="FF0000">
                <a:alpha val="40000"/>
              </a:srgbClr>
            </a:solidFill>
            <a:headEnd type="oval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5A643D11-5A86-4829-9659-A1091F989739}"/>
              </a:ext>
            </a:extLst>
          </p:cNvPr>
          <p:cNvSpPr txBox="1"/>
          <p:nvPr/>
        </p:nvSpPr>
        <p:spPr>
          <a:xfrm>
            <a:off x="10528649" y="3088548"/>
            <a:ext cx="107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FF0000"/>
                </a:solidFill>
              </a:rPr>
              <a:t>2022.10.</a:t>
            </a:r>
          </a:p>
          <a:p>
            <a:pPr algn="ctr"/>
            <a:r>
              <a:rPr lang="en-US" altLang="zh-CN" sz="1600" dirty="0">
                <a:solidFill>
                  <a:srgbClr val="FF0000"/>
                </a:solidFill>
              </a:rPr>
              <a:t>16-22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BE85534-E1EF-4DEF-95DE-2C6E1FEB17F4}"/>
              </a:ext>
            </a:extLst>
          </p:cNvPr>
          <p:cNvSpPr txBox="1"/>
          <p:nvPr/>
        </p:nvSpPr>
        <p:spPr>
          <a:xfrm>
            <a:off x="10146484" y="2396729"/>
            <a:ext cx="1178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二十大</a:t>
            </a: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2759FAE0-5D1E-402C-AEED-1BBCAD02200D}"/>
              </a:ext>
            </a:extLst>
          </p:cNvPr>
          <p:cNvCxnSpPr>
            <a:cxnSpLocks/>
          </p:cNvCxnSpPr>
          <p:nvPr/>
        </p:nvCxnSpPr>
        <p:spPr>
          <a:xfrm flipH="1" flipV="1">
            <a:off x="11458973" y="1029069"/>
            <a:ext cx="60075" cy="2783530"/>
          </a:xfrm>
          <a:prstGeom prst="line">
            <a:avLst/>
          </a:prstGeom>
          <a:ln w="28575">
            <a:solidFill>
              <a:srgbClr val="00B0F0">
                <a:alpha val="40000"/>
              </a:srgbClr>
            </a:solidFill>
            <a:headEnd type="oval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E2D4123D-4C7B-469F-9B27-9A0F5B349E50}"/>
              </a:ext>
            </a:extLst>
          </p:cNvPr>
          <p:cNvSpPr txBox="1"/>
          <p:nvPr/>
        </p:nvSpPr>
        <p:spPr>
          <a:xfrm>
            <a:off x="10791052" y="1850663"/>
            <a:ext cx="1159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>
                <a:solidFill>
                  <a:srgbClr val="00B0F0"/>
                </a:solidFill>
              </a:rPr>
              <a:t>二十届</a:t>
            </a:r>
            <a:endParaRPr lang="en-US" altLang="zh-CN" sz="1400" dirty="0">
              <a:solidFill>
                <a:srgbClr val="00B0F0"/>
              </a:solidFill>
            </a:endParaRPr>
          </a:p>
          <a:p>
            <a:pPr algn="r"/>
            <a:r>
              <a:rPr lang="zh-CN" altLang="en-US" sz="1400" dirty="0">
                <a:solidFill>
                  <a:srgbClr val="00B0F0"/>
                </a:solidFill>
              </a:rPr>
              <a:t>一中全会</a:t>
            </a:r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7DC6ECD0-CFA5-4716-8520-5288B0C290A4}"/>
              </a:ext>
            </a:extLst>
          </p:cNvPr>
          <p:cNvCxnSpPr>
            <a:cxnSpLocks/>
          </p:cNvCxnSpPr>
          <p:nvPr/>
        </p:nvCxnSpPr>
        <p:spPr>
          <a:xfrm flipV="1">
            <a:off x="7051723" y="2731055"/>
            <a:ext cx="10625" cy="1080000"/>
          </a:xfrm>
          <a:prstGeom prst="line">
            <a:avLst/>
          </a:prstGeom>
          <a:ln w="28575">
            <a:solidFill>
              <a:schemeClr val="bg1">
                <a:lumMod val="75000"/>
                <a:alpha val="40000"/>
              </a:schemeClr>
            </a:solidFill>
            <a:headEnd type="oval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AF73B1B0-1FEF-44D5-BE25-0905CFCB9B28}"/>
              </a:ext>
            </a:extLst>
          </p:cNvPr>
          <p:cNvCxnSpPr>
            <a:cxnSpLocks/>
          </p:cNvCxnSpPr>
          <p:nvPr/>
        </p:nvCxnSpPr>
        <p:spPr>
          <a:xfrm flipV="1">
            <a:off x="8392019" y="2730637"/>
            <a:ext cx="10625" cy="1080000"/>
          </a:xfrm>
          <a:prstGeom prst="line">
            <a:avLst/>
          </a:prstGeom>
          <a:ln w="28575">
            <a:solidFill>
              <a:schemeClr val="bg1">
                <a:lumMod val="75000"/>
                <a:alpha val="40000"/>
              </a:schemeClr>
            </a:solidFill>
            <a:headEnd type="oval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760D683D-D07D-4C41-8458-3BF610FA473B}"/>
              </a:ext>
            </a:extLst>
          </p:cNvPr>
          <p:cNvCxnSpPr>
            <a:cxnSpLocks/>
          </p:cNvCxnSpPr>
          <p:nvPr/>
        </p:nvCxnSpPr>
        <p:spPr>
          <a:xfrm flipH="1" flipV="1">
            <a:off x="9788493" y="2629895"/>
            <a:ext cx="1217755" cy="1216450"/>
          </a:xfrm>
          <a:prstGeom prst="line">
            <a:avLst/>
          </a:prstGeom>
          <a:ln w="28575">
            <a:solidFill>
              <a:schemeClr val="bg1">
                <a:lumMod val="75000"/>
                <a:alpha val="40000"/>
              </a:schemeClr>
            </a:solidFill>
            <a:headEnd type="oval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D48CA9A3-EA96-49EF-97A6-E2F6D890AFA8}"/>
              </a:ext>
            </a:extLst>
          </p:cNvPr>
          <p:cNvSpPr txBox="1"/>
          <p:nvPr/>
        </p:nvSpPr>
        <p:spPr>
          <a:xfrm>
            <a:off x="2472712" y="2658339"/>
            <a:ext cx="1079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2018.1.</a:t>
            </a:r>
          </a:p>
          <a:p>
            <a:r>
              <a:rPr lang="en-US" altLang="zh-CN" sz="1600" dirty="0"/>
              <a:t>18-19</a:t>
            </a:r>
            <a:endParaRPr lang="zh-CN" altLang="en-US" sz="16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38FA589-3442-46EC-B31A-62C2C2515D16}"/>
              </a:ext>
            </a:extLst>
          </p:cNvPr>
          <p:cNvSpPr txBox="1"/>
          <p:nvPr/>
        </p:nvSpPr>
        <p:spPr>
          <a:xfrm>
            <a:off x="5023576" y="2934665"/>
            <a:ext cx="10818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/>
              <a:t>2019.</a:t>
            </a:r>
          </a:p>
          <a:p>
            <a:pPr algn="r"/>
            <a:r>
              <a:rPr lang="en-US" altLang="zh-CN" sz="1600" dirty="0"/>
              <a:t>10.28-31</a:t>
            </a:r>
            <a:endParaRPr lang="zh-CN" altLang="en-US" sz="16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6E0EC37-81E5-499F-8F7A-AB7850E020D0}"/>
              </a:ext>
            </a:extLst>
          </p:cNvPr>
          <p:cNvSpPr txBox="1"/>
          <p:nvPr/>
        </p:nvSpPr>
        <p:spPr>
          <a:xfrm>
            <a:off x="6351615" y="2869203"/>
            <a:ext cx="1083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/>
              <a:t>2020.</a:t>
            </a:r>
          </a:p>
          <a:p>
            <a:pPr algn="r"/>
            <a:r>
              <a:rPr lang="en-US" altLang="zh-CN" sz="1600" dirty="0"/>
              <a:t>10.26-29</a:t>
            </a:r>
            <a:endParaRPr lang="zh-CN" altLang="en-US" sz="16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02157D0-AC8D-4FD7-BCE3-46D540E4EC06}"/>
              </a:ext>
            </a:extLst>
          </p:cNvPr>
          <p:cNvSpPr txBox="1"/>
          <p:nvPr/>
        </p:nvSpPr>
        <p:spPr>
          <a:xfrm>
            <a:off x="7860094" y="2842052"/>
            <a:ext cx="907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/>
              <a:t>2021.</a:t>
            </a:r>
          </a:p>
          <a:p>
            <a:pPr algn="r"/>
            <a:r>
              <a:rPr lang="en-US" altLang="zh-CN" sz="1600" dirty="0"/>
              <a:t>11.8-11</a:t>
            </a:r>
            <a:endParaRPr lang="zh-CN" altLang="en-US" sz="160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A823F0EB-9BF7-4142-B7C9-5ADAF40B311F}"/>
              </a:ext>
            </a:extLst>
          </p:cNvPr>
          <p:cNvSpPr txBox="1"/>
          <p:nvPr/>
        </p:nvSpPr>
        <p:spPr>
          <a:xfrm>
            <a:off x="11241990" y="2481454"/>
            <a:ext cx="8528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B0F0"/>
                </a:solidFill>
              </a:rPr>
              <a:t>2022.</a:t>
            </a:r>
          </a:p>
          <a:p>
            <a:r>
              <a:rPr lang="en-US" altLang="zh-CN" sz="1600" dirty="0">
                <a:solidFill>
                  <a:srgbClr val="00B0F0"/>
                </a:solidFill>
              </a:rPr>
              <a:t>10.23</a:t>
            </a:r>
            <a:endParaRPr lang="zh-CN" altLang="en-US" sz="1600" dirty="0">
              <a:solidFill>
                <a:srgbClr val="00B0F0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46F2DC6-B05F-42F7-8BA8-5A42771BE761}"/>
              </a:ext>
            </a:extLst>
          </p:cNvPr>
          <p:cNvSpPr txBox="1"/>
          <p:nvPr/>
        </p:nvSpPr>
        <p:spPr>
          <a:xfrm>
            <a:off x="9640187" y="2983202"/>
            <a:ext cx="992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/>
              <a:t>2022.10.</a:t>
            </a:r>
          </a:p>
          <a:p>
            <a:pPr algn="r"/>
            <a:r>
              <a:rPr lang="en-US" altLang="zh-CN" sz="1600" dirty="0"/>
              <a:t>9-12</a:t>
            </a:r>
            <a:endParaRPr lang="zh-CN" altLang="en-US" sz="1600" dirty="0"/>
          </a:p>
        </p:txBody>
      </p: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6EC53922-B9A4-4506-BC61-BB0F46B2F5F9}"/>
              </a:ext>
            </a:extLst>
          </p:cNvPr>
          <p:cNvCxnSpPr>
            <a:cxnSpLocks/>
          </p:cNvCxnSpPr>
          <p:nvPr/>
        </p:nvCxnSpPr>
        <p:spPr>
          <a:xfrm>
            <a:off x="3355416" y="3830170"/>
            <a:ext cx="0" cy="1080000"/>
          </a:xfrm>
          <a:prstGeom prst="line">
            <a:avLst/>
          </a:prstGeom>
          <a:ln w="28575">
            <a:solidFill>
              <a:srgbClr val="FF0000"/>
            </a:solidFill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0E98D72F-4F87-4B6E-BB10-D81519A4D07B}"/>
              </a:ext>
            </a:extLst>
          </p:cNvPr>
          <p:cNvSpPr txBox="1"/>
          <p:nvPr/>
        </p:nvSpPr>
        <p:spPr>
          <a:xfrm>
            <a:off x="2622333" y="4985456"/>
            <a:ext cx="1444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</a:rPr>
              <a:t>十三届人大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zh-CN" altLang="en-US" sz="1600" dirty="0">
                <a:solidFill>
                  <a:srgbClr val="FF0000"/>
                </a:solidFill>
              </a:rPr>
              <a:t>一次会议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3AD1D928-B9B7-4B94-9F46-06025646DE1D}"/>
              </a:ext>
            </a:extLst>
          </p:cNvPr>
          <p:cNvSpPr txBox="1"/>
          <p:nvPr/>
        </p:nvSpPr>
        <p:spPr>
          <a:xfrm>
            <a:off x="3337996" y="4158343"/>
            <a:ext cx="963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2018.3</a:t>
            </a:r>
            <a:r>
              <a:rPr lang="en-US" altLang="zh-CN" sz="1600" dirty="0">
                <a:solidFill>
                  <a:srgbClr val="00B050"/>
                </a:solidFill>
              </a:rPr>
              <a:t>.</a:t>
            </a:r>
          </a:p>
          <a:p>
            <a:r>
              <a:rPr lang="en-US" altLang="zh-CN" sz="1600" dirty="0">
                <a:solidFill>
                  <a:srgbClr val="FF0000"/>
                </a:solidFill>
              </a:rPr>
              <a:t>5-20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63AE4D2A-45E7-4183-A718-C4EC10070076}"/>
              </a:ext>
            </a:extLst>
          </p:cNvPr>
          <p:cNvSpPr txBox="1"/>
          <p:nvPr/>
        </p:nvSpPr>
        <p:spPr>
          <a:xfrm>
            <a:off x="2581689" y="5823541"/>
            <a:ext cx="2125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中华人民共和国第十三届全国人民代表大会第一次会议，</a:t>
            </a:r>
            <a:endParaRPr lang="en-US" altLang="zh-CN" sz="1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1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习近平当选为</a:t>
            </a:r>
            <a:endParaRPr lang="en-US" altLang="zh-CN" sz="1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1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国家主席、中央军委主席</a:t>
            </a:r>
          </a:p>
        </p:txBody>
      </p: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204D6E47-2275-4699-BF38-2B1E48AD4E09}"/>
              </a:ext>
            </a:extLst>
          </p:cNvPr>
          <p:cNvCxnSpPr>
            <a:cxnSpLocks/>
          </p:cNvCxnSpPr>
          <p:nvPr/>
        </p:nvCxnSpPr>
        <p:spPr>
          <a:xfrm>
            <a:off x="4950328" y="3837576"/>
            <a:ext cx="0" cy="1080000"/>
          </a:xfrm>
          <a:prstGeom prst="line">
            <a:avLst/>
          </a:prstGeom>
          <a:ln w="28575">
            <a:solidFill>
              <a:srgbClr val="00B050"/>
            </a:solidFill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>
            <a:extLst>
              <a:ext uri="{FF2B5EF4-FFF2-40B4-BE49-F238E27FC236}">
                <a16:creationId xmlns:a16="http://schemas.microsoft.com/office/drawing/2014/main" id="{EDE84F79-BDC3-4B03-9508-1888E4135CB7}"/>
              </a:ext>
            </a:extLst>
          </p:cNvPr>
          <p:cNvSpPr txBox="1"/>
          <p:nvPr/>
        </p:nvSpPr>
        <p:spPr>
          <a:xfrm>
            <a:off x="4659121" y="4985456"/>
            <a:ext cx="1444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B050"/>
                </a:solidFill>
              </a:rPr>
              <a:t>十三届人大</a:t>
            </a:r>
            <a:endParaRPr lang="en-US" altLang="zh-CN" sz="1600" dirty="0">
              <a:solidFill>
                <a:srgbClr val="00B050"/>
              </a:solidFill>
            </a:endParaRPr>
          </a:p>
          <a:p>
            <a:r>
              <a:rPr lang="zh-CN" altLang="en-US" sz="1600" dirty="0">
                <a:solidFill>
                  <a:srgbClr val="00B050"/>
                </a:solidFill>
              </a:rPr>
              <a:t>二次会议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7F43F118-7B53-41B2-B048-2CE8729E71B0}"/>
              </a:ext>
            </a:extLst>
          </p:cNvPr>
          <p:cNvSpPr txBox="1"/>
          <p:nvPr/>
        </p:nvSpPr>
        <p:spPr>
          <a:xfrm>
            <a:off x="4932908" y="4165749"/>
            <a:ext cx="963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B050"/>
                </a:solidFill>
              </a:rPr>
              <a:t>2019.3.</a:t>
            </a:r>
          </a:p>
          <a:p>
            <a:r>
              <a:rPr lang="en-US" altLang="zh-CN" sz="1600" dirty="0">
                <a:solidFill>
                  <a:srgbClr val="00B050"/>
                </a:solidFill>
              </a:rPr>
              <a:t>5-15</a:t>
            </a:r>
            <a:endParaRPr lang="zh-CN" altLang="en-US" sz="1600" dirty="0">
              <a:solidFill>
                <a:srgbClr val="00B050"/>
              </a:solidFill>
            </a:endParaRPr>
          </a:p>
        </p:txBody>
      </p: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7DF50181-F7BA-4AAF-B1D0-C0C853EB6BC9}"/>
              </a:ext>
            </a:extLst>
          </p:cNvPr>
          <p:cNvCxnSpPr>
            <a:cxnSpLocks/>
          </p:cNvCxnSpPr>
          <p:nvPr/>
        </p:nvCxnSpPr>
        <p:spPr>
          <a:xfrm>
            <a:off x="6278937" y="3839315"/>
            <a:ext cx="0" cy="1080000"/>
          </a:xfrm>
          <a:prstGeom prst="line">
            <a:avLst/>
          </a:prstGeom>
          <a:ln w="28575">
            <a:solidFill>
              <a:srgbClr val="00B050"/>
            </a:solidFill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7FC995B0-92AD-420D-ACB1-0B1E3E0E2437}"/>
              </a:ext>
            </a:extLst>
          </p:cNvPr>
          <p:cNvSpPr txBox="1"/>
          <p:nvPr/>
        </p:nvSpPr>
        <p:spPr>
          <a:xfrm>
            <a:off x="6027586" y="5003026"/>
            <a:ext cx="1444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B050"/>
                </a:solidFill>
              </a:rPr>
              <a:t>十三届人大</a:t>
            </a:r>
            <a:endParaRPr lang="en-US" altLang="zh-CN" sz="1600" dirty="0">
              <a:solidFill>
                <a:srgbClr val="00B050"/>
              </a:solidFill>
            </a:endParaRPr>
          </a:p>
          <a:p>
            <a:r>
              <a:rPr lang="zh-CN" altLang="en-US" sz="1600" dirty="0">
                <a:solidFill>
                  <a:srgbClr val="00B050"/>
                </a:solidFill>
              </a:rPr>
              <a:t>三次会议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622CBF52-F73E-4C55-B35F-AC9B7D8926A0}"/>
              </a:ext>
            </a:extLst>
          </p:cNvPr>
          <p:cNvSpPr txBox="1"/>
          <p:nvPr/>
        </p:nvSpPr>
        <p:spPr>
          <a:xfrm>
            <a:off x="6261517" y="4167488"/>
            <a:ext cx="963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B050"/>
                </a:solidFill>
              </a:rPr>
              <a:t>2020.5.</a:t>
            </a:r>
          </a:p>
          <a:p>
            <a:r>
              <a:rPr lang="en-US" altLang="zh-CN" sz="1600" dirty="0">
                <a:solidFill>
                  <a:srgbClr val="00B050"/>
                </a:solidFill>
              </a:rPr>
              <a:t>22-28</a:t>
            </a:r>
            <a:endParaRPr lang="zh-CN" altLang="en-US" sz="1600" dirty="0">
              <a:solidFill>
                <a:srgbClr val="00B050"/>
              </a:solidFill>
            </a:endParaRPr>
          </a:p>
        </p:txBody>
      </p: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2CD7648E-D7C8-4476-ACFD-E505D9605828}"/>
              </a:ext>
            </a:extLst>
          </p:cNvPr>
          <p:cNvCxnSpPr>
            <a:cxnSpLocks/>
          </p:cNvCxnSpPr>
          <p:nvPr/>
        </p:nvCxnSpPr>
        <p:spPr>
          <a:xfrm>
            <a:off x="7580982" y="3835589"/>
            <a:ext cx="0" cy="1080000"/>
          </a:xfrm>
          <a:prstGeom prst="line">
            <a:avLst/>
          </a:prstGeom>
          <a:ln w="28575">
            <a:solidFill>
              <a:srgbClr val="00B050"/>
            </a:solidFill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3370A35B-F619-43DE-A998-379020F86846}"/>
              </a:ext>
            </a:extLst>
          </p:cNvPr>
          <p:cNvSpPr txBox="1"/>
          <p:nvPr/>
        </p:nvSpPr>
        <p:spPr>
          <a:xfrm>
            <a:off x="7307374" y="4982257"/>
            <a:ext cx="1444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B050"/>
                </a:solidFill>
              </a:rPr>
              <a:t>十三届人大</a:t>
            </a:r>
            <a:endParaRPr lang="en-US" altLang="zh-CN" sz="1600" dirty="0">
              <a:solidFill>
                <a:srgbClr val="00B050"/>
              </a:solidFill>
            </a:endParaRPr>
          </a:p>
          <a:p>
            <a:r>
              <a:rPr lang="zh-CN" altLang="en-US" sz="1600" dirty="0">
                <a:solidFill>
                  <a:srgbClr val="00B050"/>
                </a:solidFill>
              </a:rPr>
              <a:t>四次会议</a:t>
            </a: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706EDDBF-B06E-4589-96C5-B65E43176EBE}"/>
              </a:ext>
            </a:extLst>
          </p:cNvPr>
          <p:cNvSpPr txBox="1"/>
          <p:nvPr/>
        </p:nvSpPr>
        <p:spPr>
          <a:xfrm>
            <a:off x="7563562" y="4163762"/>
            <a:ext cx="963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B050"/>
                </a:solidFill>
              </a:rPr>
              <a:t>2021.3.</a:t>
            </a:r>
          </a:p>
          <a:p>
            <a:r>
              <a:rPr lang="en-US" altLang="zh-CN" sz="1600" dirty="0">
                <a:solidFill>
                  <a:srgbClr val="00B050"/>
                </a:solidFill>
              </a:rPr>
              <a:t>5-11</a:t>
            </a:r>
            <a:endParaRPr lang="zh-CN" altLang="en-US" sz="1600" dirty="0">
              <a:solidFill>
                <a:srgbClr val="00B050"/>
              </a:solidFill>
            </a:endParaRPr>
          </a:p>
        </p:txBody>
      </p: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C8237EA3-343C-4D49-9CD3-23CB0D599D17}"/>
              </a:ext>
            </a:extLst>
          </p:cNvPr>
          <p:cNvCxnSpPr>
            <a:cxnSpLocks/>
          </p:cNvCxnSpPr>
          <p:nvPr/>
        </p:nvCxnSpPr>
        <p:spPr>
          <a:xfrm>
            <a:off x="9039839" y="3848651"/>
            <a:ext cx="0" cy="1080000"/>
          </a:xfrm>
          <a:prstGeom prst="line">
            <a:avLst/>
          </a:prstGeom>
          <a:ln w="28575">
            <a:solidFill>
              <a:srgbClr val="00B050"/>
            </a:solidFill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>
            <a:extLst>
              <a:ext uri="{FF2B5EF4-FFF2-40B4-BE49-F238E27FC236}">
                <a16:creationId xmlns:a16="http://schemas.microsoft.com/office/drawing/2014/main" id="{15E28CEC-5CCD-4655-A201-28AE41D721A7}"/>
              </a:ext>
            </a:extLst>
          </p:cNvPr>
          <p:cNvSpPr txBox="1"/>
          <p:nvPr/>
        </p:nvSpPr>
        <p:spPr>
          <a:xfrm>
            <a:off x="8648276" y="4978061"/>
            <a:ext cx="1444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十三届人大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zh-CN" altLang="en-US" sz="1600" dirty="0">
                <a:solidFill>
                  <a:schemeClr val="bg1"/>
                </a:solidFill>
              </a:rPr>
              <a:t>五次会议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9DD11973-E61C-470F-A338-41F18A17D7D9}"/>
              </a:ext>
            </a:extLst>
          </p:cNvPr>
          <p:cNvSpPr txBox="1"/>
          <p:nvPr/>
        </p:nvSpPr>
        <p:spPr>
          <a:xfrm>
            <a:off x="9022419" y="4163762"/>
            <a:ext cx="1073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B050"/>
                </a:solidFill>
              </a:rPr>
              <a:t>2022.3.</a:t>
            </a:r>
          </a:p>
          <a:p>
            <a:r>
              <a:rPr lang="en-US" altLang="zh-CN" sz="1600" dirty="0">
                <a:solidFill>
                  <a:srgbClr val="00B050"/>
                </a:solidFill>
              </a:rPr>
              <a:t>5-11</a:t>
            </a:r>
            <a:endParaRPr lang="zh-CN" altLang="en-US" sz="1600" dirty="0">
              <a:solidFill>
                <a:srgbClr val="00B050"/>
              </a:solidFill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FBE322CE-33E4-439A-ACFC-031AE4026699}"/>
              </a:ext>
            </a:extLst>
          </p:cNvPr>
          <p:cNvSpPr txBox="1"/>
          <p:nvPr/>
        </p:nvSpPr>
        <p:spPr>
          <a:xfrm>
            <a:off x="8082834" y="949967"/>
            <a:ext cx="37942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“二十大”选举产生</a:t>
            </a:r>
            <a:endParaRPr lang="en-US" altLang="zh-CN" sz="1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1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党的二十届中央委员会委员（</a:t>
            </a:r>
            <a:r>
              <a:rPr lang="en-US" altLang="zh-CN" sz="1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205</a:t>
            </a:r>
            <a:r>
              <a:rPr lang="zh-CN" altLang="en-US" sz="1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名）；</a:t>
            </a:r>
            <a:endParaRPr lang="en-US" altLang="zh-CN" sz="1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1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党的二十届中央委员会候补委员（</a:t>
            </a:r>
            <a:r>
              <a:rPr lang="en-US" altLang="zh-CN" sz="1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171</a:t>
            </a:r>
            <a:r>
              <a:rPr lang="zh-CN" altLang="en-US" sz="1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名）；</a:t>
            </a:r>
            <a:endParaRPr lang="en-US" altLang="zh-CN" sz="1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1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党的二十届中央纪委委员（</a:t>
            </a:r>
            <a:r>
              <a:rPr lang="en-US" altLang="zh-CN" sz="1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133</a:t>
            </a:r>
            <a:r>
              <a:rPr lang="zh-CN" altLang="en-US" sz="1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名）。</a:t>
            </a:r>
            <a:endParaRPr lang="en-US" altLang="zh-CN" sz="1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endParaRPr lang="en-US" altLang="zh-CN" sz="1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4A035CE1-DAF5-409D-9024-EAB3CAF4687E}"/>
              </a:ext>
            </a:extLst>
          </p:cNvPr>
          <p:cNvSpPr txBox="1"/>
          <p:nvPr/>
        </p:nvSpPr>
        <p:spPr>
          <a:xfrm>
            <a:off x="9927198" y="173505"/>
            <a:ext cx="22648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二十届一中全会选举</a:t>
            </a:r>
            <a:endParaRPr lang="en-US" altLang="zh-CN" sz="1200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1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习近平同志为中央政治局常委；</a:t>
            </a:r>
            <a:endParaRPr lang="en-US" altLang="zh-CN" sz="1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1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中央委员会总书记；</a:t>
            </a:r>
            <a:endParaRPr lang="en-US" altLang="zh-CN" sz="1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1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中央军事委员会主席。</a:t>
            </a:r>
            <a:endParaRPr lang="en-US" altLang="zh-CN" sz="1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A32ECA9F-67C8-456C-AFF0-9EB412015BC3}"/>
              </a:ext>
            </a:extLst>
          </p:cNvPr>
          <p:cNvCxnSpPr>
            <a:cxnSpLocks/>
          </p:cNvCxnSpPr>
          <p:nvPr/>
        </p:nvCxnSpPr>
        <p:spPr>
          <a:xfrm>
            <a:off x="654325" y="3846343"/>
            <a:ext cx="0" cy="1080000"/>
          </a:xfrm>
          <a:prstGeom prst="line">
            <a:avLst/>
          </a:prstGeom>
          <a:ln w="28575">
            <a:solidFill>
              <a:srgbClr val="00B050"/>
            </a:solidFill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本框 116">
            <a:extLst>
              <a:ext uri="{FF2B5EF4-FFF2-40B4-BE49-F238E27FC236}">
                <a16:creationId xmlns:a16="http://schemas.microsoft.com/office/drawing/2014/main" id="{DE635329-5EA8-441E-9C90-F8E8469D4887}"/>
              </a:ext>
            </a:extLst>
          </p:cNvPr>
          <p:cNvSpPr txBox="1"/>
          <p:nvPr/>
        </p:nvSpPr>
        <p:spPr>
          <a:xfrm>
            <a:off x="471243" y="4952077"/>
            <a:ext cx="1444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十二届人大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zh-CN" altLang="en-US" sz="1600" dirty="0">
                <a:solidFill>
                  <a:schemeClr val="bg1"/>
                </a:solidFill>
              </a:rPr>
              <a:t>五次会议</a:t>
            </a: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9FBB0752-BDD6-4D08-A306-103639C81EAD}"/>
              </a:ext>
            </a:extLst>
          </p:cNvPr>
          <p:cNvSpPr txBox="1"/>
          <p:nvPr/>
        </p:nvSpPr>
        <p:spPr>
          <a:xfrm>
            <a:off x="614113" y="4193933"/>
            <a:ext cx="1073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B050"/>
                </a:solidFill>
              </a:rPr>
              <a:t>2017.3.</a:t>
            </a:r>
          </a:p>
          <a:p>
            <a:r>
              <a:rPr lang="en-US" altLang="zh-CN" sz="1600" dirty="0">
                <a:solidFill>
                  <a:srgbClr val="00B050"/>
                </a:solidFill>
              </a:rPr>
              <a:t>5-15</a:t>
            </a:r>
            <a:endParaRPr lang="zh-CN" altLang="en-US" sz="1600" dirty="0">
              <a:solidFill>
                <a:srgbClr val="00B050"/>
              </a:solidFill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6EE9FB7D-1431-45A0-8F88-1446AA63D50C}"/>
              </a:ext>
            </a:extLst>
          </p:cNvPr>
          <p:cNvSpPr txBox="1"/>
          <p:nvPr/>
        </p:nvSpPr>
        <p:spPr>
          <a:xfrm>
            <a:off x="1147914" y="315324"/>
            <a:ext cx="2238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十九届一中全会选举</a:t>
            </a:r>
            <a:endParaRPr lang="en-US" altLang="zh-CN" sz="1200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1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习近平同志为中央政治局常委；中央委员会总书记；</a:t>
            </a:r>
            <a:endParaRPr lang="en-US" altLang="zh-CN" sz="1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1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中央军事委员会主席。</a:t>
            </a:r>
            <a:endParaRPr lang="en-US" altLang="zh-CN" sz="1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3CCC56C4-C216-4369-BB41-2569B9E24D1D}"/>
              </a:ext>
            </a:extLst>
          </p:cNvPr>
          <p:cNvSpPr txBox="1"/>
          <p:nvPr/>
        </p:nvSpPr>
        <p:spPr>
          <a:xfrm>
            <a:off x="18273" y="2283867"/>
            <a:ext cx="56458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党代会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endParaRPr lang="en-US" altLang="zh-CN" sz="2400" b="1" dirty="0">
              <a:solidFill>
                <a:srgbClr val="FF0000"/>
              </a:solidFill>
            </a:endParaRPr>
          </a:p>
          <a:p>
            <a:endParaRPr lang="en-US" altLang="zh-CN" sz="2400" b="1" dirty="0">
              <a:solidFill>
                <a:srgbClr val="FF0000"/>
              </a:solidFill>
            </a:endParaRPr>
          </a:p>
          <a:p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zh-CN" altLang="en-US" sz="2000" b="1" dirty="0">
                <a:solidFill>
                  <a:srgbClr val="FF0000"/>
                </a:solidFill>
              </a:rPr>
              <a:t>人代会</a:t>
            </a:r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C98DAEFE-CEEA-4DBC-AD2D-1EAE26F42C7E}"/>
              </a:ext>
            </a:extLst>
          </p:cNvPr>
          <p:cNvCxnSpPr>
            <a:cxnSpLocks/>
          </p:cNvCxnSpPr>
          <p:nvPr/>
        </p:nvCxnSpPr>
        <p:spPr>
          <a:xfrm flipH="1" flipV="1">
            <a:off x="1286122" y="3055286"/>
            <a:ext cx="606067" cy="767539"/>
          </a:xfrm>
          <a:prstGeom prst="line">
            <a:avLst/>
          </a:prstGeom>
          <a:ln w="28575">
            <a:solidFill>
              <a:schemeClr val="bg1">
                <a:lumMod val="75000"/>
                <a:alpha val="40000"/>
              </a:schemeClr>
            </a:solidFill>
            <a:headEnd type="oval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3C386F94-C64B-4BD3-A46D-28E26431070F}"/>
              </a:ext>
            </a:extLst>
          </p:cNvPr>
          <p:cNvSpPr txBox="1"/>
          <p:nvPr/>
        </p:nvSpPr>
        <p:spPr>
          <a:xfrm>
            <a:off x="322889" y="2959232"/>
            <a:ext cx="1521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/>
              <a:t>十八届七中全会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B7D80E59-B9E7-4215-A69B-0C0A055DB3AB}"/>
              </a:ext>
            </a:extLst>
          </p:cNvPr>
          <p:cNvSpPr txBox="1"/>
          <p:nvPr/>
        </p:nvSpPr>
        <p:spPr>
          <a:xfrm>
            <a:off x="446531" y="3213704"/>
            <a:ext cx="1403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/>
              <a:t>2027.10.11-14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65923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235</Words>
  <Application>Microsoft Office PowerPoint</Application>
  <PresentationFormat>宽屏</PresentationFormat>
  <Paragraphs>82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楷体</vt:lpstr>
      <vt:lpstr>Arial</vt:lpstr>
      <vt:lpstr>Calibri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meiwe</dc:creator>
  <cp:lastModifiedBy>meiweipingg@163.com</cp:lastModifiedBy>
  <cp:revision>35</cp:revision>
  <dcterms:created xsi:type="dcterms:W3CDTF">2022-10-31T06:52:39Z</dcterms:created>
  <dcterms:modified xsi:type="dcterms:W3CDTF">2022-11-01T01:57:12Z</dcterms:modified>
</cp:coreProperties>
</file>