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494"/>
    <a:srgbClr val="3166CF"/>
    <a:srgbClr val="2D5EC1"/>
    <a:srgbClr val="FFD624"/>
    <a:srgbClr val="3E6FD2"/>
    <a:srgbClr val="BDDEFF"/>
    <a:srgbClr val="99CCFF"/>
    <a:srgbClr val="808080"/>
    <a:srgbClr val="009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775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775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775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79" y="4560302"/>
            <a:ext cx="5852843" cy="43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775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6000" y="309600"/>
            <a:ext cx="1584325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230000" y="6669360"/>
            <a:ext cx="684213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1700808"/>
            <a:ext cx="4536504" cy="2016224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B59E6E-B967-488E-B209-8B7FA0D7AF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98375-5C84-4176-84A5-B6A3E0825F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123950"/>
            <a:ext cx="2058988" cy="489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3950"/>
            <a:ext cx="6029325" cy="48974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7773-6390-40B5-8F3A-46FD9E5B7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80728"/>
            <a:ext cx="8229600" cy="936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77013" y="116632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37126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7544" y="6297439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7EC8A20-BA03-4FF7-8742-03D8AD4CA4F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633788"/>
          </a:xfr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8F9B-71EE-4D5C-B44E-012EF44E92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7600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DD1B-50E0-44E8-82B7-F85F69F6D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8177A-0CE3-43B6-B11B-ED2E8AEAD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5DDF-6655-40F2-8D9E-CA15739A7E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FC62-E3CF-4012-8A8B-ABF1C18EA0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00BF-55FD-4017-8F82-94A8DE4F57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7253-C9BC-4251-8AE3-8910CE925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3950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87600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dirty="0"/>
              <a:t>Et dolor fragum</a:t>
            </a:r>
            <a:endParaRPr lang="en-GB" dirty="0"/>
          </a:p>
          <a:p>
            <a:pPr lvl="1"/>
            <a:r>
              <a:rPr lang="en-GB" dirty="0"/>
              <a:t>Et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fragum</a:t>
            </a:r>
            <a:endParaRPr lang="en-GB" dirty="0"/>
          </a:p>
          <a:p>
            <a:pPr lvl="2"/>
            <a:r>
              <a:rPr lang="en-GB" dirty="0"/>
              <a:t>- Et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fragum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C8D21B7-B314-438C-91E9-7FF9087DC0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700808"/>
            <a:ext cx="6048672" cy="2016224"/>
          </a:xfrm>
        </p:spPr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661248"/>
            <a:ext cx="3744416" cy="576064"/>
          </a:xfrm>
        </p:spPr>
        <p:txBody>
          <a:bodyPr/>
          <a:lstStyle/>
          <a:p>
            <a:r>
              <a:rPr lang="en-GB" dirty="0"/>
              <a:t>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980728"/>
            <a:ext cx="8352159" cy="936625"/>
          </a:xfrm>
        </p:spPr>
        <p:txBody>
          <a:bodyPr/>
          <a:lstStyle/>
          <a:p>
            <a:r>
              <a:rPr lang="en-GB" dirty="0"/>
              <a:t>Code of Conduct: </a:t>
            </a:r>
            <a:r>
              <a:rPr lang="en-GB" sz="2800" dirty="0"/>
              <a:t>&lt;Reference&gt;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15708651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Default Design</vt:lpstr>
      <vt:lpstr>Code of Conduct</vt:lpstr>
      <vt:lpstr>Code of Conduct: &lt;Reference&gt;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Grid</dc:title>
  <dc:creator>GOFFIN Philippe Jean L (DEVCO-EXT)</dc:creator>
  <cp:lastModifiedBy>GOFFIN Philippe Jean L (INTPA-EXT)</cp:lastModifiedBy>
  <cp:revision>11</cp:revision>
  <cp:lastPrinted>2023-06-19T14:12:57Z</cp:lastPrinted>
  <dcterms:created xsi:type="dcterms:W3CDTF">2019-10-15T06:26:17Z</dcterms:created>
  <dcterms:modified xsi:type="dcterms:W3CDTF">2023-08-03T07:21:55Z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d9ddd1-4d20-43f6-abfa-fc3c07406f94_Enabled">
    <vt:lpwstr>true</vt:lpwstr>
  </property>
  <property fmtid="{D5CDD505-2E9C-101B-9397-08002B2CF9AE}" pid="3" name="MSIP_Label_6bd9ddd1-4d20-43f6-abfa-fc3c07406f94_SetDate">
    <vt:lpwstr>2022-08-31T09:42:20Z</vt:lpwstr>
  </property>
  <property fmtid="{D5CDD505-2E9C-101B-9397-08002B2CF9AE}" pid="4" name="MSIP_Label_6bd9ddd1-4d20-43f6-abfa-fc3c07406f94_Method">
    <vt:lpwstr>Standard</vt:lpwstr>
  </property>
  <property fmtid="{D5CDD505-2E9C-101B-9397-08002B2CF9AE}" pid="5" name="MSIP_Label_6bd9ddd1-4d20-43f6-abfa-fc3c07406f94_Name">
    <vt:lpwstr>Commission Use</vt:lpwstr>
  </property>
  <property fmtid="{D5CDD505-2E9C-101B-9397-08002B2CF9AE}" pid="6" name="MSIP_Label_6bd9ddd1-4d20-43f6-abfa-fc3c07406f94_SiteId">
    <vt:lpwstr>b24c8b06-522c-46fe-9080-70926f8dddb1</vt:lpwstr>
  </property>
  <property fmtid="{D5CDD505-2E9C-101B-9397-08002B2CF9AE}" pid="7" name="MSIP_Label_6bd9ddd1-4d20-43f6-abfa-fc3c07406f94_ActionId">
    <vt:lpwstr>4630bd7e-59dd-4eee-89fb-219988e79409</vt:lpwstr>
  </property>
  <property fmtid="{D5CDD505-2E9C-101B-9397-08002B2CF9AE}" pid="8" name="MSIP_Label_6bd9ddd1-4d20-43f6-abfa-fc3c07406f94_ContentBits">
    <vt:lpwstr>0</vt:lpwstr>
  </property>
</Properties>
</file>