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3" r:id="rId5"/>
    <p:sldId id="264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FF3"/>
    <a:srgbClr val="A2D8F0"/>
    <a:srgbClr val="D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3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1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17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78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4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55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5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22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5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9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1C55F-B20C-4CFD-8E60-86901ABAE181}" type="datetimeFigureOut">
              <a:rPr lang="fr-BE" smtClean="0"/>
              <a:t>26-05-25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9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AE66A-AA17-1080-8196-49B5081DE5A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C9330-376C-B669-0CD2-7ABDE4871630}"/>
              </a:ext>
            </a:extLst>
          </p:cNvPr>
          <p:cNvSpPr/>
          <p:nvPr/>
        </p:nvSpPr>
        <p:spPr>
          <a:xfrm>
            <a:off x="182887" y="3273552"/>
            <a:ext cx="3012698" cy="8918448"/>
          </a:xfrm>
          <a:prstGeom prst="rect">
            <a:avLst/>
          </a:prstGeom>
          <a:solidFill>
            <a:srgbClr val="B3D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593822-B020-AAEA-0D96-F4DDC28B67C1}"/>
              </a:ext>
            </a:extLst>
          </p:cNvPr>
          <p:cNvCxnSpPr>
            <a:cxnSpLocks/>
          </p:cNvCxnSpPr>
          <p:nvPr/>
        </p:nvCxnSpPr>
        <p:spPr>
          <a:xfrm>
            <a:off x="3429000" y="3657600"/>
            <a:ext cx="0" cy="7721600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A6B77-E946-0CAD-5EE9-CCFA0587DFD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4277516A-F9F0-3DB5-216F-8790EAC3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1A0AFC-EC4D-7CC8-9B53-78BDEE5A45C6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B131D-B273-2472-D7EB-B3B493C72A52}"/>
              </a:ext>
            </a:extLst>
          </p:cNvPr>
          <p:cNvSpPr txBox="1"/>
          <p:nvPr/>
        </p:nvSpPr>
        <p:spPr>
          <a:xfrm>
            <a:off x="3282215" y="1357162"/>
            <a:ext cx="340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 tool designed specifically for the business tests.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No technical skill required!</a:t>
            </a:r>
          </a:p>
          <a:p>
            <a:r>
              <a:rPr lang="en-US" i="1" dirty="0">
                <a:solidFill>
                  <a:schemeClr val="accent1"/>
                </a:solidFill>
              </a:rPr>
              <a:t>Developed to facilitate the user acceptance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2D713-3F3E-3F19-4925-C437900CF8D7}"/>
              </a:ext>
            </a:extLst>
          </p:cNvPr>
          <p:cNvSpPr txBox="1"/>
          <p:nvPr/>
        </p:nvSpPr>
        <p:spPr>
          <a:xfrm>
            <a:off x="451355" y="365760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CONTACTS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049DA-0874-753F-D23B-DCAF4039A318}"/>
              </a:ext>
            </a:extLst>
          </p:cNvPr>
          <p:cNvSpPr txBox="1"/>
          <p:nvPr/>
        </p:nvSpPr>
        <p:spPr>
          <a:xfrm>
            <a:off x="269518" y="4225561"/>
            <a:ext cx="3012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Philippe GOFFIN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philippe.goffin@soprasteria.com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0495/820.961</a:t>
            </a:r>
            <a:br>
              <a:rPr lang="fr-BE" sz="1400" dirty="0">
                <a:solidFill>
                  <a:schemeClr val="accent1"/>
                </a:solidFill>
              </a:rPr>
            </a:br>
            <a:r>
              <a:rPr lang="fr-BE" sz="1400" dirty="0">
                <a:solidFill>
                  <a:schemeClr val="accent1"/>
                </a:solidFill>
              </a:rPr>
              <a:t>Consultant</a:t>
            </a:r>
            <a:endParaRPr lang="fr-BE" sz="1200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C42F3-45DB-133F-135B-AFA41335FCAD}"/>
              </a:ext>
            </a:extLst>
          </p:cNvPr>
          <p:cNvSpPr txBox="1"/>
          <p:nvPr/>
        </p:nvSpPr>
        <p:spPr>
          <a:xfrm>
            <a:off x="3662416" y="3609221"/>
            <a:ext cx="319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Launched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r>
              <a:rPr lang="en-US" noProof="0" dirty="0">
                <a:solidFill>
                  <a:schemeClr val="accent1"/>
                </a:solidFill>
              </a:rPr>
              <a:t>05/2025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3A8C1-D005-BE08-49CE-FD3AD5EB2F47}"/>
              </a:ext>
            </a:extLst>
          </p:cNvPr>
          <p:cNvSpPr txBox="1"/>
          <p:nvPr/>
        </p:nvSpPr>
        <p:spPr>
          <a:xfrm>
            <a:off x="3656320" y="8808666"/>
            <a:ext cx="319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Rules Engine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sub scenario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67A7B-ABF9-E39D-F4BB-CF669CF150A8}"/>
              </a:ext>
            </a:extLst>
          </p:cNvPr>
          <p:cNvSpPr txBox="1"/>
          <p:nvPr/>
        </p:nvSpPr>
        <p:spPr>
          <a:xfrm>
            <a:off x="3656320" y="10207722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Artificial Intelligence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Detect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Training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Natural language (proto)</a:t>
            </a:r>
            <a:endParaRPr lang="en-US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C168D-281C-A2F9-E357-285BEF9477DB}"/>
              </a:ext>
            </a:extLst>
          </p:cNvPr>
          <p:cNvSpPr txBox="1"/>
          <p:nvPr/>
        </p:nvSpPr>
        <p:spPr>
          <a:xfrm>
            <a:off x="451352" y="5714479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154E1-41AA-E68A-D4AC-F1A0E92563B2}"/>
              </a:ext>
            </a:extLst>
          </p:cNvPr>
          <p:cNvSpPr txBox="1"/>
          <p:nvPr/>
        </p:nvSpPr>
        <p:spPr>
          <a:xfrm>
            <a:off x="182887" y="6228756"/>
            <a:ext cx="3024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No technical skill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Very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 driven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Roles: Tester, Designer,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Ready for ECAS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Export in Excel/.</a:t>
            </a:r>
            <a:r>
              <a:rPr lang="en-US" sz="1600" dirty="0" err="1">
                <a:solidFill>
                  <a:schemeClr val="accent1"/>
                </a:solidFill>
              </a:rPr>
              <a:t>json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Batch/</a:t>
            </a:r>
            <a:r>
              <a:rPr lang="en-US" sz="1600" dirty="0" err="1">
                <a:solidFill>
                  <a:schemeClr val="accent1"/>
                </a:solidFill>
              </a:rPr>
              <a:t>cron</a:t>
            </a:r>
            <a:r>
              <a:rPr lang="en-US" sz="1600" dirty="0">
                <a:solidFill>
                  <a:schemeClr val="accent1"/>
                </a:solidFill>
              </a:rPr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FCE79-4979-6BD6-4461-F132798533D4}"/>
              </a:ext>
            </a:extLst>
          </p:cNvPr>
          <p:cNvSpPr txBox="1"/>
          <p:nvPr/>
        </p:nvSpPr>
        <p:spPr>
          <a:xfrm>
            <a:off x="451352" y="8803656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TECHNICAL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BE1ED-BC79-2834-8AB5-7FEFF158267A}"/>
              </a:ext>
            </a:extLst>
          </p:cNvPr>
          <p:cNvSpPr txBox="1"/>
          <p:nvPr/>
        </p:nvSpPr>
        <p:spPr>
          <a:xfrm>
            <a:off x="257329" y="9259619"/>
            <a:ext cx="3024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Playwright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JavaScript/Node.js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Vue 3 (user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31125-16D9-E544-DF0A-DD32DC6F4C5C}"/>
              </a:ext>
            </a:extLst>
          </p:cNvPr>
          <p:cNvSpPr txBox="1"/>
          <p:nvPr/>
        </p:nvSpPr>
        <p:spPr>
          <a:xfrm>
            <a:off x="3656320" y="4367432"/>
            <a:ext cx="3195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History of the Robot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2019-2024, Robot is used at DG INTPA to test a very complex financial application.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2024, a version based on</a:t>
            </a:r>
            <a:br>
              <a:rPr lang="en-US" sz="1600" noProof="0" dirty="0">
                <a:solidFill>
                  <a:schemeClr val="accent1"/>
                </a:solidFill>
              </a:rPr>
            </a:br>
            <a:r>
              <a:rPr lang="en-US" sz="1600" noProof="0" dirty="0">
                <a:solidFill>
                  <a:schemeClr val="accent1"/>
                </a:solidFill>
              </a:rPr>
              <a:t> a web interface is created.</a:t>
            </a:r>
            <a:br>
              <a:rPr lang="en-US" sz="1600" noProof="0" dirty="0">
                <a:solidFill>
                  <a:schemeClr val="accent1"/>
                </a:solidFill>
              </a:rPr>
            </a:br>
            <a:endParaRPr lang="en-US" sz="16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2025, a migration of the backend to Playwright</a:t>
            </a: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4261F-0A30-E9DF-4B61-62955C0252AE}"/>
              </a:ext>
            </a:extLst>
          </p:cNvPr>
          <p:cNvSpPr txBox="1"/>
          <p:nvPr/>
        </p:nvSpPr>
        <p:spPr>
          <a:xfrm>
            <a:off x="3662418" y="7132611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Performance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Quick tests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Multi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Ready for mobile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48B2-AAD0-0337-CB29-F7644C15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FD4B4A-A5EE-4356-DCF8-6CC3641850AA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9BFF0-ECAA-9C41-A67F-2FB2E4A3A94D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31A30AA1-9B7A-028A-60F2-EF07FD4A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A5EFDF-FE52-FD85-9FFA-4C73D6A82F7E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DCC4-629D-2AEF-84D9-76F6BC1E9EE3}"/>
              </a:ext>
            </a:extLst>
          </p:cNvPr>
          <p:cNvSpPr txBox="1"/>
          <p:nvPr/>
        </p:nvSpPr>
        <p:spPr>
          <a:xfrm>
            <a:off x="3291839" y="1197567"/>
            <a:ext cx="340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Because the tester can be a business analyst, we provide an easy-to-use interface, without technical jargon!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Tester is responsible for the data and the dummy users.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943C-F2FD-8CC7-2BC5-D1CAF32FC44C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11E278-E18F-36C1-2DC9-DBAF2C95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0" y="8278650"/>
            <a:ext cx="6658530" cy="36334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BE45DF-2D33-5A59-2181-22E6285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" y="4349292"/>
            <a:ext cx="6658529" cy="33474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D48057-B0DD-AC03-E403-7398D5F85216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07CF3-D3B4-0A99-8A5E-CD2649CF9AC1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>
                <a:solidFill>
                  <a:schemeClr val="accent1"/>
                </a:solidFill>
              </a:rPr>
              <a:t>Dashboard for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58838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51F5-1CF8-1CB8-3EA5-BB521EF9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D5C7F-E8EE-7660-E417-B2D4608D7021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0FBD2-0FBC-AB73-4F81-E1BE803A4848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C3EC94EA-F4AE-7097-9E64-308A0309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4E94C8-5FF2-6A0E-F3A5-1C882D71550B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5B73D-8BFD-9073-F780-C272219AA32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Designer is responsible of the creation of the scenarios, the dictionary, the rules and the references.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Interface is designed to be powerful: copy/paste, import/export, natural language…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9C50E-6C5E-7C20-0BE4-7A9984737A1F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0DA554-D818-D3A2-BFDD-F1704FCE37AD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C7036-DF21-A4FF-7966-45F77E131BD2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Designing a scenario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ACFCD-3ED5-CD28-A97A-BBCFD2F7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" y="4423582"/>
            <a:ext cx="6639278" cy="3344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6B367-2FFE-7D68-C8C0-D3EB18D8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1" y="8262868"/>
            <a:ext cx="6639278" cy="379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1CFDD-5FF7-12C8-73CF-EBB21159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AE0C-794A-D0D5-490D-F6CF974225F3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2D560-2EEA-3536-92B8-6A93C0F4C95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A9360716-E9FB-D5F1-34BD-B6D0039B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185FC8-7E42-0F4C-942B-9A89AAA5B6E0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D6854-106A-9D46-51C7-E9D98D1DB26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Administrator is responsible for the management of the projects.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He is responsible of the documents and the training of the Robot with AI. (after the training, the Robot can detect an element on the page)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8F75C-648A-30F2-34E0-74400C74B927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D38EC-D796-6177-87AB-B35563443C8A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D743-515B-80DD-139F-8CFD05B69FA3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Train the Robot with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BF2145-26AB-FE05-BA70-D93009F5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0" y="4409938"/>
            <a:ext cx="6610403" cy="339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93902-D825-9ABF-4078-1FBAFA76B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0" y="8262868"/>
            <a:ext cx="6610404" cy="33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FAC0-D3B8-5A35-CE80-DDA973E2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AAE2B-004D-6629-DB4C-041D3A45CAC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7F7E0-1F1D-E2B4-CFD0-DA812995BA54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11" descr="A white robot with black eyes and hands&#10;&#10;Description automatically generated">
            <a:extLst>
              <a:ext uri="{FF2B5EF4-FFF2-40B4-BE49-F238E27FC236}">
                <a16:creationId xmlns:a16="http://schemas.microsoft.com/office/drawing/2014/main" id="{0486C183-B73B-846D-B73C-3DA6317F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6" y="593710"/>
            <a:ext cx="2389127" cy="2391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01912B-1A37-E953-B26A-1D1229C59F67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26538-E8D9-B52B-5978-4EF9661633D3}"/>
              </a:ext>
            </a:extLst>
          </p:cNvPr>
          <p:cNvSpPr txBox="1"/>
          <p:nvPr/>
        </p:nvSpPr>
        <p:spPr>
          <a:xfrm>
            <a:off x="3291839" y="1197567"/>
            <a:ext cx="356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Documentation is very important!</a:t>
            </a:r>
          </a:p>
          <a:p>
            <a:r>
              <a:rPr lang="en-US" i="1" dirty="0">
                <a:solidFill>
                  <a:schemeClr val="accent1"/>
                </a:solidFill>
              </a:rPr>
              <a:t>For each role, we have dedicated books to help the people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B63AE-3777-19B7-9B7C-4066876794D5}"/>
              </a:ext>
            </a:extLst>
          </p:cNvPr>
          <p:cNvSpPr txBox="1"/>
          <p:nvPr/>
        </p:nvSpPr>
        <p:spPr>
          <a:xfrm>
            <a:off x="98405" y="339865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76056-2A2D-7FFA-11B9-853E300F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" y="3771520"/>
            <a:ext cx="6595004" cy="2495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A8757B-94F0-798D-12AA-58E79913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" y="6856029"/>
            <a:ext cx="6595004" cy="2252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3C43CE-DD7C-EA10-6BFD-F35083991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" y="9697067"/>
            <a:ext cx="6595004" cy="21367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2F24F-1768-9218-A0AE-14D97720DF64}"/>
              </a:ext>
            </a:extLst>
          </p:cNvPr>
          <p:cNvSpPr txBox="1"/>
          <p:nvPr/>
        </p:nvSpPr>
        <p:spPr>
          <a:xfrm>
            <a:off x="98405" y="6474042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72389-F84E-7DB5-2701-A8B8266BF47C}"/>
              </a:ext>
            </a:extLst>
          </p:cNvPr>
          <p:cNvSpPr txBox="1"/>
          <p:nvPr/>
        </p:nvSpPr>
        <p:spPr>
          <a:xfrm>
            <a:off x="98404" y="9333795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24755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19ffa58-9d1c-42f8-b0e6-79cea428c945}" enabled="1" method="Privileged" siteId="{8b87af7d-8647-4dc7-8df4-5f69a2011bb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328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Goffin</dc:creator>
  <cp:lastModifiedBy>GOFFIN Philippe</cp:lastModifiedBy>
  <cp:revision>8</cp:revision>
  <dcterms:created xsi:type="dcterms:W3CDTF">2025-01-27T06:45:05Z</dcterms:created>
  <dcterms:modified xsi:type="dcterms:W3CDTF">2025-05-26T13:51:21Z</dcterms:modified>
</cp:coreProperties>
</file>