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8618-3EEF-4098-A564-0446AD2C36F0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4B93A-4E7F-420A-AEF5-605312B21F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1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4B93A-4E7F-420A-AEF5-605312B21F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7B30-EED5-C787-5D95-65D785D19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5E61C-D816-3640-6DCF-E45471345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C7551-DE45-E4A0-372B-619D2E15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106A-E736-A482-129E-17213A1C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AA43-4598-4015-0750-0182A5EE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9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37E8-15BB-CBC5-4025-F94710F0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232FD-3535-EBAE-724B-096A1AA4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AB87-AB99-D097-DAA6-9B7E6404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E794-46A7-01DB-411D-8F95DD1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D12E-EE6E-4B88-5932-FBD0A81C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48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C8135-4F20-483C-AC05-850601BE0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D564E-8A84-514F-9786-143E211A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97EE-5CE4-D344-2ECB-1A882FA9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5787-8208-FEAA-A54D-D30769E8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0C0C-9FE6-B8CF-AFD3-CA615357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8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6B76-3B2E-22AA-D172-E2E1F5DF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0DF0-F4D8-4F23-6AAE-0C9F276F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958A-0B33-BD91-8EAC-9289C065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AC56-0A32-ADF6-C80F-FD95B08B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14E8-C96E-324E-EE54-429F2269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2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69A-5759-3C64-67EF-5F9ADF1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5EA8F-D08D-BF4E-40CF-C826AB2E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6E55-D7E4-A043-D3E2-37247048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F879-975F-8D54-66B7-FA640F61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A946-BA39-48BE-27F1-FAF7EA54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7999-F703-51D3-87C5-0474338D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1C17-5801-1FDC-EDEF-03AE33B0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FFF3B-679E-579F-06C7-59F9C2F3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34EE-85E4-9D08-76BB-811291E6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91971-623F-BA96-FEFA-9DAED8E1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BB3A5-99AD-BCF7-9430-258AA411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9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4CB1-19A1-CF1D-F045-7AA5A9B5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1B42-BA5D-442E-E9CC-57BDB229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2B47-B6D8-EBF7-E641-F1A3901D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9F3E2-3938-AECB-EE14-8717F7EA1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F735F-C7E9-7B9F-2B79-EE1BAA982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F9D4A-62CC-DE18-305A-7FE382D7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608EC-65A5-CF3F-63EE-77B7EEE5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26695-667C-4D7C-791C-7979CCC5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23A3-240B-1620-C9CF-0AA3FB38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96636-EAAD-BA11-53AA-2F8C3C3B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52236-2777-EF71-384C-F147636D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73320-10A4-EA86-2586-17E499FF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3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D9501-F72C-842E-43DB-6888FB66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B8AF2-C189-7338-58F5-B3542546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1B861-ECA2-BEBB-7F1E-378B0978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66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91DC-F923-EA1C-FE94-4DC32F69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71A1-1C1E-70F6-4C4B-FAB2B0D0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A151F-A199-18FD-250D-9D242F8A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6F34-A1EE-ADFA-0FD6-271D5D85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0D3E-FD48-EC37-32C8-24064E89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4B7EF-1B40-71D4-2381-603F4EF6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8DE5-64C9-84BA-BE76-B3E72458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71B11-670E-55FE-8FCE-0779E0A65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0D655-D597-390E-80FA-E3BACFEA3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F957-BA82-CFB5-1517-3C172541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8E21-C7A5-6C15-F551-6DBCC6A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4FA6-ED00-E37A-564F-65CCA2E1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1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6BF6D-FF44-938B-6567-E2A10DF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8778-EC58-246B-3914-7D963C92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9A3A-8F3E-8999-DFEA-E240362AE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2970-A150-4974-918E-7E7AE1597C35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7F04-98F9-32CE-1FB9-134A0796B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4AAF-00D4-74C4-5758-7C52E3D4A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3CF2-302B-431A-B41A-6695FA72EE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44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with headphones and a computer&#10;&#10;Description automatically generated with low confidence">
            <a:extLst>
              <a:ext uri="{FF2B5EF4-FFF2-40B4-BE49-F238E27FC236}">
                <a16:creationId xmlns:a16="http://schemas.microsoft.com/office/drawing/2014/main" id="{20BC60D1-1C27-B105-182B-9D74EDDB1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12797" b="-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72D82-824D-4865-DBCB-926A7F9A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DE" sz="5200" dirty="0"/>
              <a:t>Chatbot</a:t>
            </a:r>
            <a:endParaRPr lang="de-DE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7B141-0B00-FEA1-79A7-CB2FD948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de-DE" dirty="0"/>
              <a:t>Z</a:t>
            </a:r>
            <a:r>
              <a:rPr lang="en-DE" dirty="0" err="1"/>
              <a:t>oey</a:t>
            </a:r>
            <a:r>
              <a:rPr lang="en-DE" dirty="0"/>
              <a:t>, Felix, Luca, Phillip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0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with headphones and a computer&#10;&#10;Description automatically generated with low confidence">
            <a:extLst>
              <a:ext uri="{FF2B5EF4-FFF2-40B4-BE49-F238E27FC236}">
                <a16:creationId xmlns:a16="http://schemas.microsoft.com/office/drawing/2014/main" id="{AC8996F4-7B77-5642-2549-23641341D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12797" b="-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0ED14-C92F-CE63-5BAB-C9AC23E1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DE" sz="4000" dirty="0" err="1"/>
              <a:t>Übersicht</a:t>
            </a:r>
            <a:endParaRPr lang="de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F15-D1C2-CBC3-9CB1-02F1AD06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DE" sz="2000" dirty="0" err="1"/>
              <a:t>Ziele</a:t>
            </a:r>
            <a:endParaRPr lang="en-DE" sz="2000" dirty="0"/>
          </a:p>
          <a:p>
            <a:pPr lvl="1"/>
            <a:r>
              <a:rPr lang="de-DE" sz="2000" dirty="0"/>
              <a:t>E</a:t>
            </a:r>
            <a:r>
              <a:rPr lang="en-DE" sz="2000" dirty="0"/>
              <a:t>in EPK für </a:t>
            </a:r>
            <a:r>
              <a:rPr lang="en-DE" sz="2000" dirty="0" err="1"/>
              <a:t>zur</a:t>
            </a:r>
            <a:r>
              <a:rPr lang="en-DE" sz="2000" dirty="0"/>
              <a:t> </a:t>
            </a:r>
            <a:r>
              <a:rPr lang="en-DE" sz="2000" dirty="0" err="1"/>
              <a:t>Bearbeitung</a:t>
            </a:r>
            <a:r>
              <a:rPr lang="en-DE" sz="2000" dirty="0"/>
              <a:t> von </a:t>
            </a:r>
            <a:r>
              <a:rPr lang="en-DE" sz="2000" dirty="0" err="1"/>
              <a:t>Serviceanfragen</a:t>
            </a:r>
            <a:endParaRPr lang="en-DE" sz="2000" dirty="0"/>
          </a:p>
          <a:p>
            <a:pPr lvl="1"/>
            <a:r>
              <a:rPr lang="de-DE" sz="2000" dirty="0"/>
              <a:t>C</a:t>
            </a:r>
            <a:r>
              <a:rPr lang="en-DE" sz="2000" dirty="0" err="1"/>
              <a:t>hatbot</a:t>
            </a:r>
            <a:r>
              <a:rPr lang="en-DE" sz="2000" dirty="0"/>
              <a:t> </a:t>
            </a:r>
            <a:r>
              <a:rPr lang="en-DE" sz="2000" dirty="0" err="1"/>
              <a:t>zur</a:t>
            </a:r>
            <a:r>
              <a:rPr lang="en-DE" sz="2000" dirty="0"/>
              <a:t> </a:t>
            </a:r>
            <a:r>
              <a:rPr lang="en-DE" sz="2000" dirty="0" err="1"/>
              <a:t>Unterstützung</a:t>
            </a:r>
            <a:endParaRPr lang="en-DE" sz="2000" dirty="0"/>
          </a:p>
          <a:p>
            <a:r>
              <a:rPr lang="en-DE" sz="2000" dirty="0"/>
              <a:t>EPK</a:t>
            </a:r>
          </a:p>
          <a:p>
            <a:r>
              <a:rPr lang="en-DE" sz="2000" dirty="0"/>
              <a:t>Kanban</a:t>
            </a:r>
          </a:p>
          <a:p>
            <a:r>
              <a:rPr lang="en-DE" sz="2000" dirty="0"/>
              <a:t>Chatbot-Code</a:t>
            </a:r>
          </a:p>
          <a:p>
            <a:pPr lvl="1"/>
            <a:r>
              <a:rPr lang="de-DE" sz="2000" dirty="0"/>
              <a:t>I</a:t>
            </a:r>
            <a:r>
              <a:rPr lang="en-DE" sz="2000" dirty="0"/>
              <a:t>n Python</a:t>
            </a:r>
          </a:p>
          <a:p>
            <a:pPr lvl="1"/>
            <a:r>
              <a:rPr lang="de-DE" sz="2000" dirty="0"/>
              <a:t>M</a:t>
            </a:r>
            <a:r>
              <a:rPr lang="en-DE" sz="2000" dirty="0"/>
              <a:t>it </a:t>
            </a:r>
            <a:r>
              <a:rPr lang="en-DE" sz="2000" dirty="0" err="1"/>
              <a:t>Github</a:t>
            </a:r>
            <a:endParaRPr lang="en-DE" sz="2000" dirty="0"/>
          </a:p>
          <a:p>
            <a:pPr lvl="1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7136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obot with headphones and a computer&#10;&#10;Description automatically generated with low confidence">
            <a:extLst>
              <a:ext uri="{FF2B5EF4-FFF2-40B4-BE49-F238E27FC236}">
                <a16:creationId xmlns:a16="http://schemas.microsoft.com/office/drawing/2014/main" id="{F618B0A8-36E0-91B9-455D-443414ED4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12797" b="-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16FD-52DA-DC40-7522-7EBEC7A3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dirty="0"/>
              <a:t>EPK</a:t>
            </a:r>
          </a:p>
        </p:txBody>
      </p:sp>
      <p:sp>
        <p:nvSpPr>
          <p:cNvPr id="7" name="AutoShape 8" descr="Chatbots nerven. Sind sie auch für irgendwas gut? | Business User">
            <a:extLst>
              <a:ext uri="{FF2B5EF4-FFF2-40B4-BE49-F238E27FC236}">
                <a16:creationId xmlns:a16="http://schemas.microsoft.com/office/drawing/2014/main" id="{B12330B5-E367-8DDA-A1A3-861B6C3B8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80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bot with headphones and a computer&#10;&#10;Description automatically generated with low confidence">
            <a:extLst>
              <a:ext uri="{FF2B5EF4-FFF2-40B4-BE49-F238E27FC236}">
                <a16:creationId xmlns:a16="http://schemas.microsoft.com/office/drawing/2014/main" id="{2E878A5C-1141-E6D5-B843-CC04B9B8F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12797" b="-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E689F-C300-4699-9475-80F475A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dirty="0"/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17021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bot with headphones and a computer&#10;&#10;Description automatically generated with low confidence">
            <a:extLst>
              <a:ext uri="{FF2B5EF4-FFF2-40B4-BE49-F238E27FC236}">
                <a16:creationId xmlns:a16="http://schemas.microsoft.com/office/drawing/2014/main" id="{28D0527F-2B7A-BBB3-56C8-CE34FC92B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12797" b="-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8A6A3-F6C0-2E92-B4F9-B47A8FAD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4550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robot with headphones and a computer&#10;&#10;Description automatically generated with low confidence">
            <a:extLst>
              <a:ext uri="{FF2B5EF4-FFF2-40B4-BE49-F238E27FC236}">
                <a16:creationId xmlns:a16="http://schemas.microsoft.com/office/drawing/2014/main" id="{B611779D-654D-C5F1-3954-B11193181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12797" b="-6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066A2-B5A5-EAA1-7129-D480A56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1429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</Words>
  <Application>Microsoft Office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Chatbot</vt:lpstr>
      <vt:lpstr>Übersicht</vt:lpstr>
      <vt:lpstr>EPK</vt:lpstr>
      <vt:lpstr>Kanban</vt:lpstr>
      <vt:lpstr>Code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Phillip Rudolph</dc:creator>
  <cp:lastModifiedBy>Phillip Rudolph</cp:lastModifiedBy>
  <cp:revision>15</cp:revision>
  <dcterms:created xsi:type="dcterms:W3CDTF">2023-06-08T12:22:18Z</dcterms:created>
  <dcterms:modified xsi:type="dcterms:W3CDTF">2023-06-08T14:42:59Z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317b8c-fe9f-490f-864f-f4b2d1cfef79_Enabled">
    <vt:lpwstr>true</vt:lpwstr>
  </property>
  <property fmtid="{D5CDD505-2E9C-101B-9397-08002B2CF9AE}" pid="3" name="MSIP_Label_2e317b8c-fe9f-490f-864f-f4b2d1cfef79_SetDate">
    <vt:lpwstr>2023-06-08T12:22:49Z</vt:lpwstr>
  </property>
  <property fmtid="{D5CDD505-2E9C-101B-9397-08002B2CF9AE}" pid="4" name="MSIP_Label_2e317b8c-fe9f-490f-864f-f4b2d1cfef79_Method">
    <vt:lpwstr>Standard</vt:lpwstr>
  </property>
  <property fmtid="{D5CDD505-2E9C-101B-9397-08002B2CF9AE}" pid="5" name="MSIP_Label_2e317b8c-fe9f-490f-864f-f4b2d1cfef79_Name">
    <vt:lpwstr>General</vt:lpwstr>
  </property>
  <property fmtid="{D5CDD505-2E9C-101B-9397-08002B2CF9AE}" pid="6" name="MSIP_Label_2e317b8c-fe9f-490f-864f-f4b2d1cfef79_SiteId">
    <vt:lpwstr>86dee0cd-d165-4c56-8012-ff92853ff361</vt:lpwstr>
  </property>
  <property fmtid="{D5CDD505-2E9C-101B-9397-08002B2CF9AE}" pid="7" name="MSIP_Label_2e317b8c-fe9f-490f-864f-f4b2d1cfef79_ActionId">
    <vt:lpwstr>4de4b509-ae2d-4024-9101-6eebfbe2582b</vt:lpwstr>
  </property>
  <property fmtid="{D5CDD505-2E9C-101B-9397-08002B2CF9AE}" pid="8" name="MSIP_Label_2e317b8c-fe9f-490f-864f-f4b2d1cfef79_ContentBits">
    <vt:lpwstr>0</vt:lpwstr>
  </property>
</Properties>
</file>