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48590-735F-E390-A7AC-4427BD1F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1E77E-3724-835F-CD0F-2EFBE345F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2E4E4-883F-6B1F-816B-D9C3FFBA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92636-04C9-02EF-C339-EC2F6ACF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F89F1-B1CA-29EC-C68A-2F87448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4873F-4C07-927B-BFB2-6B80EDFD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8C4C5C-53A6-6C4D-5E14-6DD89B51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B4A1A-BACE-37A4-FA6A-3341E2A9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E7C14-583B-9FFF-A58A-31BE281A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BAD77-BDAF-B5C5-092F-37E00C21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35A637-49F7-C533-ADBB-334B7A54B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B132B4-8258-66C3-37E8-2C1BAB8A2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AA267-94C1-3E6A-000A-014F2D75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91EC8-AE2F-F438-4AAB-AA76B29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F646F1-AEB4-27BA-D9A0-BD461F95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7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FBE51-10A4-33BC-FFA4-A10D5502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AECF9-88A1-CA0F-8E8A-FD8CE64C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63F62-E5FF-4EBB-F2D4-A4CADD15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E35580-BDE6-8771-3491-A4ED59FF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0F6E8-6E81-C9B7-A12B-6F086B24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14E2E-602E-DCF4-442B-F9CA185F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ACBA1B-912C-D2DA-EF50-AE969FB9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60225-3914-4215-98B4-40B735A8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44059-94DA-E099-B82B-CE835340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B264A-A70F-F98F-45F8-FDCAA5EF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11459-5DBB-71AC-1027-9E99F86B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758C4-3988-4760-D817-6FEEFF25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62336C-2D38-67C2-30B8-8491111B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6A4C36-9F80-4DBF-1645-58BE6F48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BC8842-5BF3-E2B9-2FEE-4B21E87D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A6FBD-DC4C-F719-8529-8EF614D5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943-61C3-4D63-687A-1CAEDFA2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E2E970-BDE6-6BD7-4F14-78DE23FD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463E5A-5545-F603-B801-5DE98247B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17C4F5-1070-128A-5453-203C6CD1D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81D8ED-2B6D-70A9-FE7F-D205B1E95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867AB3-32EC-485F-B6E8-729C781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EA3230-3149-0F8D-993A-66AC9929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266C78-0A55-8C1B-8FD5-56BB6AD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3BB5-95EF-3CF0-D332-04266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10F017-3E11-2F96-D876-DE49B789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50C1D1-865F-8487-67D3-73CAF755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2A42D4-A210-90FC-498C-48B8286D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E7ECFA-0BF2-1216-0D10-CD68B12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CE4406-F4BB-2619-9D59-1DD37637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C8FBEF-F09D-D3B8-8C4F-05BBA7EB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5151A-4282-66A5-7EB9-39F27F46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BFD50-3273-311D-EECC-39B20B74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81B5A1-FB5C-C8C6-10DF-0072AB2A0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E45A42-FCA2-BDD8-6126-71FA584B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23B066-3DAB-A999-6AE3-34E8BB24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B754DB-8621-6117-56F6-B5511CD8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6DC8B-C7E9-1646-D608-CDA2ABAB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1E174F-A87F-2B45-E0D5-CDB090927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38CB52-828A-46E5-86D8-62261E45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61128C-471C-A2B1-9CE3-AF7EFE8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1CDB18-2239-9A7C-49A1-069599B7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358A1-F8F2-E999-F93D-5110045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6495BA-2485-E64B-992D-BBEEAE5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140CE-9ABF-7885-68C7-AED673F3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AB762-3B00-7DEF-DD0F-18A803E5B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5B4BA-6038-44E4-BFC3-F8652017E19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73BFC-AD0E-D04D-DA98-AE0EBF16D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1D308-A8C3-42F4-AC83-A1F337F95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50C27D-A534-0E40-EE8F-32116D40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8852" cy="5398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Minifantasy_Creatures_Assets</a:t>
            </a:r>
            <a:endParaRPr lang="en-US" dirty="0"/>
          </a:p>
        </p:txBody>
      </p:sp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D7F9653E-F7E3-396C-7ECB-19A9BDBF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" t="9512" r="95940" b="84363"/>
          <a:stretch/>
        </p:blipFill>
        <p:spPr>
          <a:xfrm>
            <a:off x="81011" y="539848"/>
            <a:ext cx="609600" cy="466725"/>
          </a:xfrm>
          <a:prstGeom prst="rect">
            <a:avLst/>
          </a:prstGeom>
        </p:spPr>
      </p:pic>
      <p:pic>
        <p:nvPicPr>
          <p:cNvPr id="8" name="Imagem 7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BC9F3748-F638-EA28-C731-FAA97B382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8792" r="95988" b="85091"/>
          <a:stretch/>
        </p:blipFill>
        <p:spPr>
          <a:xfrm>
            <a:off x="771622" y="466725"/>
            <a:ext cx="691377" cy="539848"/>
          </a:xfrm>
          <a:prstGeom prst="rect">
            <a:avLst/>
          </a:prstGeom>
        </p:spPr>
      </p:pic>
      <p:pic>
        <p:nvPicPr>
          <p:cNvPr id="10" name="Imagem 9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3D0F5A99-EDE8-560A-C75D-553DA6C7F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8571" r="96157" b="84499"/>
          <a:stretch/>
        </p:blipFill>
        <p:spPr>
          <a:xfrm>
            <a:off x="1462233" y="503285"/>
            <a:ext cx="524109" cy="539849"/>
          </a:xfrm>
          <a:prstGeom prst="rect">
            <a:avLst/>
          </a:prstGeom>
        </p:spPr>
      </p:pic>
      <p:pic>
        <p:nvPicPr>
          <p:cNvPr id="12" name="Imagem 11" descr="Teclado de computador&#10;&#10;Descrição gerada automaticamente">
            <a:extLst>
              <a:ext uri="{FF2B5EF4-FFF2-40B4-BE49-F238E27FC236}">
                <a16:creationId xmlns:a16="http://schemas.microsoft.com/office/drawing/2014/main" id="{A74E8176-0BD6-D5DB-B790-F46EBDE3E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9670" r="96138" b="84729"/>
          <a:stretch/>
        </p:blipFill>
        <p:spPr>
          <a:xfrm>
            <a:off x="2041334" y="521567"/>
            <a:ext cx="635619" cy="539848"/>
          </a:xfrm>
          <a:prstGeom prst="rect">
            <a:avLst/>
          </a:prstGeom>
        </p:spPr>
      </p:pic>
      <p:pic>
        <p:nvPicPr>
          <p:cNvPr id="14" name="Imagem 13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50833941-6F02-EB83-1159-627226618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 t="9668" r="96176" b="84692"/>
          <a:stretch/>
        </p:blipFill>
        <p:spPr>
          <a:xfrm>
            <a:off x="2676953" y="500412"/>
            <a:ext cx="654928" cy="582158"/>
          </a:xfrm>
          <a:prstGeom prst="rect">
            <a:avLst/>
          </a:prstGeom>
        </p:spPr>
      </p:pic>
      <p:pic>
        <p:nvPicPr>
          <p:cNvPr id="16" name="Imagem 15" descr="Teclado de computador&#10;&#10;Descrição gerada automaticamente">
            <a:extLst>
              <a:ext uri="{FF2B5EF4-FFF2-40B4-BE49-F238E27FC236}">
                <a16:creationId xmlns:a16="http://schemas.microsoft.com/office/drawing/2014/main" id="{19B62FAC-5E54-CA8A-D0E7-E60F99F2E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" t="8734" r="96233" b="84854"/>
          <a:stretch/>
        </p:blipFill>
        <p:spPr>
          <a:xfrm>
            <a:off x="3372371" y="503285"/>
            <a:ext cx="524110" cy="539848"/>
          </a:xfrm>
          <a:prstGeom prst="rect">
            <a:avLst/>
          </a:prstGeom>
        </p:spPr>
      </p:pic>
      <p:pic>
        <p:nvPicPr>
          <p:cNvPr id="18" name="Imagem 17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5DAE3050-499A-2E02-E6CB-56E27B91D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7234" r="96096" b="83924"/>
          <a:stretch/>
        </p:blipFill>
        <p:spPr>
          <a:xfrm>
            <a:off x="3967500" y="509553"/>
            <a:ext cx="500587" cy="582158"/>
          </a:xfrm>
          <a:prstGeom prst="rect">
            <a:avLst/>
          </a:prstGeom>
        </p:spPr>
      </p:pic>
      <p:pic>
        <p:nvPicPr>
          <p:cNvPr id="20" name="Imagem 19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865C5038-7A89-26E4-83ED-6AD6763387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" t="7071" r="96166" b="84038"/>
          <a:stretch/>
        </p:blipFill>
        <p:spPr>
          <a:xfrm>
            <a:off x="4468087" y="447454"/>
            <a:ext cx="524110" cy="651510"/>
          </a:xfrm>
          <a:prstGeom prst="rect">
            <a:avLst/>
          </a:prstGeom>
        </p:spPr>
      </p:pic>
      <p:pic>
        <p:nvPicPr>
          <p:cNvPr id="22" name="Imagem 21" descr="Tela de computador&#10;&#10;Descrição gerada automaticamente">
            <a:extLst>
              <a:ext uri="{FF2B5EF4-FFF2-40B4-BE49-F238E27FC236}">
                <a16:creationId xmlns:a16="http://schemas.microsoft.com/office/drawing/2014/main" id="{AB065371-7BA6-0339-D21F-599767DAAF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" t="8907" r="96140" b="83696"/>
          <a:stretch/>
        </p:blipFill>
        <p:spPr>
          <a:xfrm>
            <a:off x="4967003" y="539848"/>
            <a:ext cx="525781" cy="582158"/>
          </a:xfrm>
          <a:prstGeom prst="rect">
            <a:avLst/>
          </a:prstGeom>
        </p:spPr>
      </p:pic>
      <p:pic>
        <p:nvPicPr>
          <p:cNvPr id="24" name="Imagem 23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1619EE77-9849-AAA3-9CB8-975FCB4B9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" t="7429" r="96139" b="84477"/>
          <a:stretch/>
        </p:blipFill>
        <p:spPr>
          <a:xfrm>
            <a:off x="5495413" y="462841"/>
            <a:ext cx="469183" cy="582158"/>
          </a:xfrm>
          <a:prstGeom prst="rect">
            <a:avLst/>
          </a:prstGeom>
        </p:spPr>
      </p:pic>
      <p:pic>
        <p:nvPicPr>
          <p:cNvPr id="26" name="Imagem 2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E00E3B5-0460-C7C1-72E8-513C4C1BA9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8" t="8095" r="66355" b="84711"/>
          <a:stretch/>
        </p:blipFill>
        <p:spPr>
          <a:xfrm>
            <a:off x="5971209" y="582158"/>
            <a:ext cx="575103" cy="424415"/>
          </a:xfrm>
          <a:prstGeom prst="rect">
            <a:avLst/>
          </a:prstGeom>
        </p:spPr>
      </p:pic>
      <p:pic>
        <p:nvPicPr>
          <p:cNvPr id="28" name="Imagem 27" descr="Uma imagem contendo Texto&#10;&#10;Descrição gerada automaticamente">
            <a:extLst>
              <a:ext uri="{FF2B5EF4-FFF2-40B4-BE49-F238E27FC236}">
                <a16:creationId xmlns:a16="http://schemas.microsoft.com/office/drawing/2014/main" id="{FC1B38DC-27E6-642E-8765-066761EE3B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7103" r="93809" b="84873"/>
          <a:stretch/>
        </p:blipFill>
        <p:spPr>
          <a:xfrm>
            <a:off x="6546312" y="539848"/>
            <a:ext cx="640086" cy="425800"/>
          </a:xfrm>
          <a:prstGeom prst="rect">
            <a:avLst/>
          </a:prstGeom>
        </p:spPr>
      </p:pic>
      <p:pic>
        <p:nvPicPr>
          <p:cNvPr id="30" name="Imagem 29" descr="Calendário&#10;&#10;Descrição gerada automaticamente com confiança média">
            <a:extLst>
              <a:ext uri="{FF2B5EF4-FFF2-40B4-BE49-F238E27FC236}">
                <a16:creationId xmlns:a16="http://schemas.microsoft.com/office/drawing/2014/main" id="{6D35BC63-DF99-C2F6-E49F-C295C7B379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9291" r="94594" b="84604"/>
          <a:stretch/>
        </p:blipFill>
        <p:spPr>
          <a:xfrm>
            <a:off x="7186398" y="500412"/>
            <a:ext cx="707055" cy="491490"/>
          </a:xfrm>
          <a:prstGeom prst="rect">
            <a:avLst/>
          </a:prstGeom>
        </p:spPr>
      </p:pic>
      <p:pic>
        <p:nvPicPr>
          <p:cNvPr id="32" name="Imagem 31" descr="Teclado de computador&#10;&#10;Descrição gerada automaticamente">
            <a:extLst>
              <a:ext uri="{FF2B5EF4-FFF2-40B4-BE49-F238E27FC236}">
                <a16:creationId xmlns:a16="http://schemas.microsoft.com/office/drawing/2014/main" id="{2555CE5C-8F10-2D4A-3D23-EB65909DF0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8024" r="96201" b="84313"/>
          <a:stretch/>
        </p:blipFill>
        <p:spPr>
          <a:xfrm>
            <a:off x="7893453" y="521567"/>
            <a:ext cx="521091" cy="491490"/>
          </a:xfrm>
          <a:prstGeom prst="rect">
            <a:avLst/>
          </a:prstGeom>
        </p:spPr>
      </p:pic>
      <p:pic>
        <p:nvPicPr>
          <p:cNvPr id="34" name="Imagem 33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35776047-C931-FF5C-8562-1D79E4BB2F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t="5725" r="95994" b="84286"/>
          <a:stretch/>
        </p:blipFill>
        <p:spPr>
          <a:xfrm>
            <a:off x="8490654" y="452756"/>
            <a:ext cx="445520" cy="55381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185EC2F9-EA4B-E8E1-D5C6-3A166147E2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30661" r="86819" b="27594"/>
          <a:stretch/>
        </p:blipFill>
        <p:spPr>
          <a:xfrm>
            <a:off x="8897756" y="424594"/>
            <a:ext cx="635619" cy="674370"/>
          </a:xfrm>
          <a:prstGeom prst="rect">
            <a:avLst/>
          </a:prstGeom>
        </p:spPr>
      </p:pic>
      <p:pic>
        <p:nvPicPr>
          <p:cNvPr id="38" name="Imagem 3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E7493D1-F534-B6E6-996F-72AFC090B7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5583" r="95735" b="84499"/>
          <a:stretch/>
        </p:blipFill>
        <p:spPr>
          <a:xfrm>
            <a:off x="9481992" y="479474"/>
            <a:ext cx="537210" cy="514350"/>
          </a:xfrm>
          <a:prstGeom prst="rect">
            <a:avLst/>
          </a:prstGeom>
        </p:spPr>
      </p:pic>
      <p:pic>
        <p:nvPicPr>
          <p:cNvPr id="40" name="Imagem 3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6C76BEB2-FBA4-DEB2-98BF-539280E69B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8" t="39127" r="46570" b="44485"/>
          <a:stretch/>
        </p:blipFill>
        <p:spPr>
          <a:xfrm>
            <a:off x="10011885" y="479474"/>
            <a:ext cx="524110" cy="560070"/>
          </a:xfrm>
          <a:prstGeom prst="rect">
            <a:avLst/>
          </a:prstGeom>
        </p:spPr>
      </p:pic>
      <p:pic>
        <p:nvPicPr>
          <p:cNvPr id="42" name="Imagem 41" descr="Teclado de computador&#10;&#10;Descrição gerada automaticamente">
            <a:extLst>
              <a:ext uri="{FF2B5EF4-FFF2-40B4-BE49-F238E27FC236}">
                <a16:creationId xmlns:a16="http://schemas.microsoft.com/office/drawing/2014/main" id="{77ABBBE6-F3CE-D24D-7FE6-2291E6A30D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9308" r="96187" b="84521"/>
          <a:stretch/>
        </p:blipFill>
        <p:spPr>
          <a:xfrm>
            <a:off x="10490394" y="524148"/>
            <a:ext cx="536209" cy="467754"/>
          </a:xfrm>
          <a:prstGeom prst="rect">
            <a:avLst/>
          </a:prstGeom>
        </p:spPr>
      </p:pic>
      <p:pic>
        <p:nvPicPr>
          <p:cNvPr id="44" name="Imagem 43" descr="Mão em teclado de computador&#10;&#10;Descrição gerada automaticamente">
            <a:extLst>
              <a:ext uri="{FF2B5EF4-FFF2-40B4-BE49-F238E27FC236}">
                <a16:creationId xmlns:a16="http://schemas.microsoft.com/office/drawing/2014/main" id="{D9B75BF7-CD84-B53C-CF06-CB98C57ABA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6617" r="95708" b="84185"/>
          <a:stretch/>
        </p:blipFill>
        <p:spPr>
          <a:xfrm>
            <a:off x="10997208" y="550142"/>
            <a:ext cx="500587" cy="434340"/>
          </a:xfrm>
          <a:prstGeom prst="rect">
            <a:avLst/>
          </a:prstGeom>
        </p:spPr>
      </p:pic>
      <p:pic>
        <p:nvPicPr>
          <p:cNvPr id="46" name="Imagem 45" descr="Tela de computador&#10;&#10;Descrição gerada automaticamente">
            <a:extLst>
              <a:ext uri="{FF2B5EF4-FFF2-40B4-BE49-F238E27FC236}">
                <a16:creationId xmlns:a16="http://schemas.microsoft.com/office/drawing/2014/main" id="{5A87B39F-C393-DF97-A45B-D095DA534A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5761" r="95689" b="83504"/>
          <a:stretch/>
        </p:blipFill>
        <p:spPr>
          <a:xfrm>
            <a:off x="11497795" y="503176"/>
            <a:ext cx="461213" cy="536368"/>
          </a:xfrm>
          <a:prstGeom prst="rect">
            <a:avLst/>
          </a:prstGeom>
        </p:spPr>
      </p:pic>
      <p:pic>
        <p:nvPicPr>
          <p:cNvPr id="48" name="Imagem 47" descr="Teclado de computador&#10;&#10;Descrição gerada automaticamente">
            <a:extLst>
              <a:ext uri="{FF2B5EF4-FFF2-40B4-BE49-F238E27FC236}">
                <a16:creationId xmlns:a16="http://schemas.microsoft.com/office/drawing/2014/main" id="{375ACBD9-8F6F-7877-9B9C-198965254A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0458" r="92157" b="84503"/>
          <a:stretch/>
        </p:blipFill>
        <p:spPr>
          <a:xfrm>
            <a:off x="145781" y="1122006"/>
            <a:ext cx="480060" cy="354330"/>
          </a:xfrm>
          <a:prstGeom prst="rect">
            <a:avLst/>
          </a:prstGeom>
        </p:spPr>
      </p:pic>
      <p:pic>
        <p:nvPicPr>
          <p:cNvPr id="50" name="Imagem 49" descr="Tela de computador&#10;&#10;Descrição gerada automaticamente">
            <a:extLst>
              <a:ext uri="{FF2B5EF4-FFF2-40B4-BE49-F238E27FC236}">
                <a16:creationId xmlns:a16="http://schemas.microsoft.com/office/drawing/2014/main" id="{080468E1-750E-B07D-662A-551D7DD6D4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6851" r="91193" b="83823"/>
          <a:stretch/>
        </p:blipFill>
        <p:spPr>
          <a:xfrm>
            <a:off x="813559" y="984482"/>
            <a:ext cx="595130" cy="539848"/>
          </a:xfrm>
          <a:prstGeom prst="rect">
            <a:avLst/>
          </a:prstGeom>
        </p:spPr>
      </p:pic>
      <p:pic>
        <p:nvPicPr>
          <p:cNvPr id="52" name="Imagem 51" descr="Tela preta com letras brancas&#10;&#10;Descrição gerada automaticamente">
            <a:extLst>
              <a:ext uri="{FF2B5EF4-FFF2-40B4-BE49-F238E27FC236}">
                <a16:creationId xmlns:a16="http://schemas.microsoft.com/office/drawing/2014/main" id="{0B008B79-CDBB-EF87-BA4B-6F1E9A45B52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t="7651" r="90800" b="84193"/>
          <a:stretch/>
        </p:blipFill>
        <p:spPr>
          <a:xfrm>
            <a:off x="1432551" y="1091711"/>
            <a:ext cx="610269" cy="375485"/>
          </a:xfrm>
          <a:prstGeom prst="rect">
            <a:avLst/>
          </a:prstGeom>
        </p:spPr>
      </p:pic>
      <p:pic>
        <p:nvPicPr>
          <p:cNvPr id="54" name="Imagem 5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A177459D-24C1-1F9E-1421-4F06AB8508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" t="10236" r="91772" b="84457"/>
          <a:stretch/>
        </p:blipFill>
        <p:spPr>
          <a:xfrm>
            <a:off x="2058784" y="1061415"/>
            <a:ext cx="615707" cy="427652"/>
          </a:xfrm>
          <a:prstGeom prst="rect">
            <a:avLst/>
          </a:prstGeom>
        </p:spPr>
      </p:pic>
      <p:pic>
        <p:nvPicPr>
          <p:cNvPr id="56" name="Imagem 5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16987A5F-1217-B56F-886E-A94821F3F86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7" t="41083" r="47585" b="44905"/>
          <a:stretch/>
        </p:blipFill>
        <p:spPr>
          <a:xfrm>
            <a:off x="2755375" y="991902"/>
            <a:ext cx="509142" cy="556038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F81F500A-3F4B-E236-751E-FE57B006A73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20276" r="83483" b="40748"/>
          <a:stretch/>
        </p:blipFill>
        <p:spPr>
          <a:xfrm>
            <a:off x="3410233" y="995143"/>
            <a:ext cx="476138" cy="582158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028E9282-8F34-6A74-6574-A990A79A7D0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 t="39123" r="96902" b="37769"/>
          <a:stretch/>
        </p:blipFill>
        <p:spPr>
          <a:xfrm>
            <a:off x="3967499" y="1069052"/>
            <a:ext cx="500587" cy="434340"/>
          </a:xfrm>
          <a:prstGeom prst="rect">
            <a:avLst/>
          </a:prstGeom>
        </p:spPr>
      </p:pic>
      <p:sp>
        <p:nvSpPr>
          <p:cNvPr id="61" name="Título 3">
            <a:extLst>
              <a:ext uri="{FF2B5EF4-FFF2-40B4-BE49-F238E27FC236}">
                <a16:creationId xmlns:a16="http://schemas.microsoft.com/office/drawing/2014/main" id="{2CC74ACF-04DA-C58C-50EC-EE5FEAFE4BA0}"/>
              </a:ext>
            </a:extLst>
          </p:cNvPr>
          <p:cNvSpPr txBox="1">
            <a:spLocks/>
          </p:cNvSpPr>
          <p:nvPr/>
        </p:nvSpPr>
        <p:spPr>
          <a:xfrm>
            <a:off x="0" y="1507840"/>
            <a:ext cx="7268852" cy="53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Minifantasy_Dungeon_Assets</a:t>
            </a:r>
            <a:endParaRPr lang="en-US" dirty="0"/>
          </a:p>
        </p:txBody>
      </p:sp>
      <p:pic>
        <p:nvPicPr>
          <p:cNvPr id="65" name="Imagem 64" descr="Teclado de computador&#10;&#10;Descrição gerada automaticamente">
            <a:extLst>
              <a:ext uri="{FF2B5EF4-FFF2-40B4-BE49-F238E27FC236}">
                <a16:creationId xmlns:a16="http://schemas.microsoft.com/office/drawing/2014/main" id="{55E66A51-68F4-2CC6-9F14-38C41BBEA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8038" r="96132" b="84172"/>
          <a:stretch/>
        </p:blipFill>
        <p:spPr>
          <a:xfrm>
            <a:off x="152116" y="1862170"/>
            <a:ext cx="473725" cy="539848"/>
          </a:xfrm>
          <a:prstGeom prst="rect">
            <a:avLst/>
          </a:prstGeom>
        </p:spPr>
      </p:pic>
      <p:pic>
        <p:nvPicPr>
          <p:cNvPr id="67" name="Imagem 66" descr="Tela de computador&#10;&#10;Descrição gerada automaticamente">
            <a:extLst>
              <a:ext uri="{FF2B5EF4-FFF2-40B4-BE49-F238E27FC236}">
                <a16:creationId xmlns:a16="http://schemas.microsoft.com/office/drawing/2014/main" id="{C9D7B535-8F4E-224A-F7E0-7B5839B60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" t="8407" r="96126" b="84339"/>
          <a:stretch/>
        </p:blipFill>
        <p:spPr>
          <a:xfrm>
            <a:off x="813559" y="1875963"/>
            <a:ext cx="495760" cy="526055"/>
          </a:xfrm>
          <a:prstGeom prst="rect">
            <a:avLst/>
          </a:prstGeom>
        </p:spPr>
      </p:pic>
      <p:sp>
        <p:nvSpPr>
          <p:cNvPr id="68" name="Título 3">
            <a:extLst>
              <a:ext uri="{FF2B5EF4-FFF2-40B4-BE49-F238E27FC236}">
                <a16:creationId xmlns:a16="http://schemas.microsoft.com/office/drawing/2014/main" id="{63F01781-2AAD-0BAA-AF0A-2182BC647B08}"/>
              </a:ext>
            </a:extLst>
          </p:cNvPr>
          <p:cNvSpPr txBox="1">
            <a:spLocks/>
          </p:cNvSpPr>
          <p:nvPr/>
        </p:nvSpPr>
        <p:spPr>
          <a:xfrm>
            <a:off x="13876" y="2396379"/>
            <a:ext cx="7268852" cy="53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Minifantasy_Monster_Creatures_Assets</a:t>
            </a:r>
            <a:endParaRPr lang="en-US" dirty="0"/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9BBBBABB-DC1E-EE95-593F-C5589907B5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11" b="84711"/>
          <a:stretch/>
        </p:blipFill>
        <p:spPr>
          <a:xfrm>
            <a:off x="25452" y="2774634"/>
            <a:ext cx="1089455" cy="677531"/>
          </a:xfrm>
          <a:prstGeom prst="rect">
            <a:avLst/>
          </a:prstGeom>
        </p:spPr>
      </p:pic>
      <p:pic>
        <p:nvPicPr>
          <p:cNvPr id="72" name="Imagem 71" descr="Garrafa de vidro&#10;&#10;Descrição gerada automaticamente com confiança média">
            <a:extLst>
              <a:ext uri="{FF2B5EF4-FFF2-40B4-BE49-F238E27FC236}">
                <a16:creationId xmlns:a16="http://schemas.microsoft.com/office/drawing/2014/main" id="{3395877D-D376-0E8B-038D-F5333370967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90" b="80099"/>
          <a:stretch/>
        </p:blipFill>
        <p:spPr>
          <a:xfrm>
            <a:off x="972467" y="2712229"/>
            <a:ext cx="872444" cy="802340"/>
          </a:xfrm>
          <a:prstGeom prst="rect">
            <a:avLst/>
          </a:prstGeom>
        </p:spPr>
      </p:pic>
      <p:pic>
        <p:nvPicPr>
          <p:cNvPr id="74" name="Imagem 73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BEF7511-3B4D-F878-4248-21875AD0CD8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47" b="81282"/>
          <a:stretch/>
        </p:blipFill>
        <p:spPr>
          <a:xfrm>
            <a:off x="1550771" y="2774634"/>
            <a:ext cx="1123720" cy="814897"/>
          </a:xfrm>
          <a:prstGeom prst="rect">
            <a:avLst/>
          </a:prstGeom>
        </p:spPr>
      </p:pic>
      <p:pic>
        <p:nvPicPr>
          <p:cNvPr id="76" name="Imagem 75" descr="Tela de computador com jogo&#10;&#10;Descrição gerada automaticamente com confiança média">
            <a:extLst>
              <a:ext uri="{FF2B5EF4-FFF2-40B4-BE49-F238E27FC236}">
                <a16:creationId xmlns:a16="http://schemas.microsoft.com/office/drawing/2014/main" id="{6EBA4B72-8DC4-4C0E-0965-11511CA06DE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7" t="6202" r="66378" b="84350"/>
          <a:stretch/>
        </p:blipFill>
        <p:spPr>
          <a:xfrm>
            <a:off x="2674491" y="2866848"/>
            <a:ext cx="562151" cy="562152"/>
          </a:xfrm>
          <a:prstGeom prst="rect">
            <a:avLst/>
          </a:prstGeom>
        </p:spPr>
      </p:pic>
      <p:pic>
        <p:nvPicPr>
          <p:cNvPr id="78" name="Imagem 77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5FB255CA-B536-64DC-FFBE-E4716EC880E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6572" r="96585" b="84206"/>
          <a:stretch/>
        </p:blipFill>
        <p:spPr>
          <a:xfrm>
            <a:off x="3252795" y="2774634"/>
            <a:ext cx="677245" cy="677245"/>
          </a:xfrm>
          <a:prstGeom prst="rect">
            <a:avLst/>
          </a:prstGeom>
        </p:spPr>
      </p:pic>
      <p:pic>
        <p:nvPicPr>
          <p:cNvPr id="80" name="Imagem 79" descr="Tec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492FF299-89E0-B647-8FC0-DCBC483A67E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" r="95809" b="82898"/>
          <a:stretch/>
        </p:blipFill>
        <p:spPr>
          <a:xfrm>
            <a:off x="3896481" y="2832181"/>
            <a:ext cx="734834" cy="619698"/>
          </a:xfrm>
          <a:prstGeom prst="rect">
            <a:avLst/>
          </a:prstGeom>
        </p:spPr>
      </p:pic>
      <p:pic>
        <p:nvPicPr>
          <p:cNvPr id="82" name="Imagem 81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4274A6C1-AAFB-C734-BB14-52E063D746A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5964" r="95354" b="84330"/>
          <a:stretch/>
        </p:blipFill>
        <p:spPr>
          <a:xfrm>
            <a:off x="4631315" y="2924258"/>
            <a:ext cx="677245" cy="504742"/>
          </a:xfrm>
          <a:prstGeom prst="rect">
            <a:avLst/>
          </a:prstGeom>
        </p:spPr>
      </p:pic>
      <p:pic>
        <p:nvPicPr>
          <p:cNvPr id="84" name="Imagem 8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83616D0E-14C5-87C0-5BFC-40F9A8CF0BB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" t="1164" r="97090" b="82966"/>
          <a:stretch/>
        </p:blipFill>
        <p:spPr>
          <a:xfrm>
            <a:off x="5327490" y="2820507"/>
            <a:ext cx="462708" cy="694062"/>
          </a:xfrm>
          <a:prstGeom prst="rect">
            <a:avLst/>
          </a:prstGeom>
        </p:spPr>
      </p:pic>
      <p:pic>
        <p:nvPicPr>
          <p:cNvPr id="86" name="Imagem 85" descr="Uma imagem contendo Texto&#10;&#10;Descrição gerada automaticamente">
            <a:extLst>
              <a:ext uri="{FF2B5EF4-FFF2-40B4-BE49-F238E27FC236}">
                <a16:creationId xmlns:a16="http://schemas.microsoft.com/office/drawing/2014/main" id="{8E963FF6-A377-F21F-3DA5-0430C9E9FA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10538" r="95187" b="84789"/>
          <a:stretch/>
        </p:blipFill>
        <p:spPr>
          <a:xfrm>
            <a:off x="5809128" y="3015680"/>
            <a:ext cx="722509" cy="343340"/>
          </a:xfrm>
          <a:prstGeom prst="rect">
            <a:avLst/>
          </a:prstGeom>
        </p:spPr>
      </p:pic>
      <p:pic>
        <p:nvPicPr>
          <p:cNvPr id="88" name="Imagem 87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E0AC6D93-68D4-027E-C5A9-DC3EF35719F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5705" r="96533" b="84739"/>
          <a:stretch/>
        </p:blipFill>
        <p:spPr>
          <a:xfrm>
            <a:off x="6583039" y="2820507"/>
            <a:ext cx="595648" cy="548290"/>
          </a:xfrm>
          <a:prstGeom prst="rect">
            <a:avLst/>
          </a:prstGeom>
        </p:spPr>
      </p:pic>
      <p:pic>
        <p:nvPicPr>
          <p:cNvPr id="90" name="Imagem 89" descr="Uma imagem contendo grande, bolo, trem, luz&#10;&#10;Descrição gerada automaticamente">
            <a:extLst>
              <a:ext uri="{FF2B5EF4-FFF2-40B4-BE49-F238E27FC236}">
                <a16:creationId xmlns:a16="http://schemas.microsoft.com/office/drawing/2014/main" id="{887C9613-27E5-3548-6F45-30D951FB1E9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4542" r="94104" b="80566"/>
          <a:stretch/>
        </p:blipFill>
        <p:spPr>
          <a:xfrm>
            <a:off x="7230089" y="2850083"/>
            <a:ext cx="424448" cy="583894"/>
          </a:xfrm>
          <a:prstGeom prst="rect">
            <a:avLst/>
          </a:prstGeom>
        </p:spPr>
      </p:pic>
      <p:pic>
        <p:nvPicPr>
          <p:cNvPr id="92" name="Imagem 91" descr="Padrão do plano de fundo&#10;&#10;Descrição gerada automaticamente">
            <a:extLst>
              <a:ext uri="{FF2B5EF4-FFF2-40B4-BE49-F238E27FC236}">
                <a16:creationId xmlns:a16="http://schemas.microsoft.com/office/drawing/2014/main" id="{070BB922-5FCA-9E6B-BC49-6E317CC1159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8143" r="97149" b="84465"/>
          <a:stretch/>
        </p:blipFill>
        <p:spPr>
          <a:xfrm>
            <a:off x="7708722" y="2878586"/>
            <a:ext cx="462708" cy="526887"/>
          </a:xfrm>
          <a:prstGeom prst="rect">
            <a:avLst/>
          </a:prstGeom>
        </p:spPr>
      </p:pic>
      <p:pic>
        <p:nvPicPr>
          <p:cNvPr id="94" name="Imagem 93" descr="Padrão do plano de fundo&#10;&#10;Descrição gerada automaticamente">
            <a:extLst>
              <a:ext uri="{FF2B5EF4-FFF2-40B4-BE49-F238E27FC236}">
                <a16:creationId xmlns:a16="http://schemas.microsoft.com/office/drawing/2014/main" id="{A110428F-B66C-E94A-7B6D-68EBFA9E55B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3803" r="92958" b="83915"/>
          <a:stretch/>
        </p:blipFill>
        <p:spPr>
          <a:xfrm>
            <a:off x="8148084" y="2866335"/>
            <a:ext cx="727283" cy="556216"/>
          </a:xfrm>
          <a:prstGeom prst="rect">
            <a:avLst/>
          </a:prstGeom>
        </p:spPr>
      </p:pic>
      <p:pic>
        <p:nvPicPr>
          <p:cNvPr id="96" name="Imagem 95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F98083F-206D-972A-5635-CE6E9F9F391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7871" r="95968" b="84298"/>
          <a:stretch/>
        </p:blipFill>
        <p:spPr>
          <a:xfrm>
            <a:off x="8892419" y="2872784"/>
            <a:ext cx="526038" cy="556216"/>
          </a:xfrm>
          <a:prstGeom prst="rect">
            <a:avLst/>
          </a:prstGeom>
        </p:spPr>
      </p:pic>
      <p:pic>
        <p:nvPicPr>
          <p:cNvPr id="98" name="Imagem 97" descr="Tela preta com letras brancas&#10;&#10;Descrição gerada automaticamente">
            <a:extLst>
              <a:ext uri="{FF2B5EF4-FFF2-40B4-BE49-F238E27FC236}">
                <a16:creationId xmlns:a16="http://schemas.microsoft.com/office/drawing/2014/main" id="{F8F7837F-357D-1AC5-51AF-1243C71B6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5543" r="97030" b="83152"/>
          <a:stretch/>
        </p:blipFill>
        <p:spPr>
          <a:xfrm>
            <a:off x="9374827" y="2872784"/>
            <a:ext cx="526038" cy="633737"/>
          </a:xfrm>
          <a:prstGeom prst="rect">
            <a:avLst/>
          </a:prstGeom>
        </p:spPr>
      </p:pic>
      <p:sp>
        <p:nvSpPr>
          <p:cNvPr id="99" name="Título 3">
            <a:extLst>
              <a:ext uri="{FF2B5EF4-FFF2-40B4-BE49-F238E27FC236}">
                <a16:creationId xmlns:a16="http://schemas.microsoft.com/office/drawing/2014/main" id="{210C0AB5-7092-FBED-9CDB-7063FF359AE7}"/>
              </a:ext>
            </a:extLst>
          </p:cNvPr>
          <p:cNvSpPr txBox="1">
            <a:spLocks/>
          </p:cNvSpPr>
          <p:nvPr/>
        </p:nvSpPr>
        <p:spPr>
          <a:xfrm>
            <a:off x="25452" y="3498981"/>
            <a:ext cx="7268852" cy="53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Minifantasy_True_Herfoes_III_Assets</a:t>
            </a:r>
            <a:endParaRPr lang="en-US" dirty="0"/>
          </a:p>
        </p:txBody>
      </p:sp>
      <p:pic>
        <p:nvPicPr>
          <p:cNvPr id="101" name="Imagem 100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52B71E1C-1FEB-7C56-6FE1-B088AA28ED0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8469" r="95104" b="83370"/>
          <a:stretch/>
        </p:blipFill>
        <p:spPr>
          <a:xfrm>
            <a:off x="58067" y="3908866"/>
            <a:ext cx="914400" cy="539848"/>
          </a:xfrm>
          <a:prstGeom prst="rect">
            <a:avLst/>
          </a:prstGeom>
        </p:spPr>
      </p:pic>
      <p:pic>
        <p:nvPicPr>
          <p:cNvPr id="103" name="Imagem 102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5FE2A55B-8DB8-2E03-5F10-84073B4199A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7984" r="96140" b="84506"/>
          <a:stretch/>
        </p:blipFill>
        <p:spPr>
          <a:xfrm>
            <a:off x="1142705" y="3908866"/>
            <a:ext cx="468820" cy="464580"/>
          </a:xfrm>
          <a:prstGeom prst="rect">
            <a:avLst/>
          </a:prstGeom>
        </p:spPr>
      </p:pic>
      <p:pic>
        <p:nvPicPr>
          <p:cNvPr id="105" name="Imagem 104" descr="Tec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753C8F9A-5400-95D8-4D45-1FF40184826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t="8188" r="95543" b="83726"/>
          <a:stretch/>
        </p:blipFill>
        <p:spPr>
          <a:xfrm>
            <a:off x="1736720" y="3891639"/>
            <a:ext cx="644127" cy="521291"/>
          </a:xfrm>
          <a:prstGeom prst="rect">
            <a:avLst/>
          </a:prstGeom>
        </p:spPr>
      </p:pic>
      <p:sp>
        <p:nvSpPr>
          <p:cNvPr id="106" name="Título 3">
            <a:extLst>
              <a:ext uri="{FF2B5EF4-FFF2-40B4-BE49-F238E27FC236}">
                <a16:creationId xmlns:a16="http://schemas.microsoft.com/office/drawing/2014/main" id="{4001370A-461C-AE82-4ADA-137FD0AA12B5}"/>
              </a:ext>
            </a:extLst>
          </p:cNvPr>
          <p:cNvSpPr txBox="1">
            <a:spLocks/>
          </p:cNvSpPr>
          <p:nvPr/>
        </p:nvSpPr>
        <p:spPr>
          <a:xfrm>
            <a:off x="0" y="4373446"/>
            <a:ext cx="7268852" cy="53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UpscaleFantasy_Dungeon_Assets</a:t>
            </a:r>
            <a:endParaRPr lang="en-US" dirty="0"/>
          </a:p>
        </p:txBody>
      </p:sp>
      <p:pic>
        <p:nvPicPr>
          <p:cNvPr id="108" name="Imagem 107" descr="Padrão do plano de fundo&#10;&#10;Descrição gerada automaticamente">
            <a:extLst>
              <a:ext uri="{FF2B5EF4-FFF2-40B4-BE49-F238E27FC236}">
                <a16:creationId xmlns:a16="http://schemas.microsoft.com/office/drawing/2014/main" id="{CBBA0044-E3FC-311F-E59F-C70E8769A04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t="9221" r="96211" b="84453"/>
          <a:stretch/>
        </p:blipFill>
        <p:spPr>
          <a:xfrm>
            <a:off x="210551" y="4858599"/>
            <a:ext cx="480060" cy="469124"/>
          </a:xfrm>
          <a:prstGeom prst="rect">
            <a:avLst/>
          </a:prstGeom>
        </p:spPr>
      </p:pic>
      <p:pic>
        <p:nvPicPr>
          <p:cNvPr id="110" name="Imagem 109" descr="Tela de computador&#10;&#10;Descrição gerada automaticamente">
            <a:extLst>
              <a:ext uri="{FF2B5EF4-FFF2-40B4-BE49-F238E27FC236}">
                <a16:creationId xmlns:a16="http://schemas.microsoft.com/office/drawing/2014/main" id="{4B498DD3-0E65-D169-B6A0-AAF0C2D3E71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8837" r="95935" b="84397"/>
          <a:stretch/>
        </p:blipFill>
        <p:spPr>
          <a:xfrm>
            <a:off x="792981" y="4810312"/>
            <a:ext cx="615708" cy="5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5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Minifantasy_Creatures_Assets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vig6989</dc:creator>
  <cp:lastModifiedBy>vig6989</cp:lastModifiedBy>
  <cp:revision>1</cp:revision>
  <dcterms:created xsi:type="dcterms:W3CDTF">2024-10-15T20:39:36Z</dcterms:created>
  <dcterms:modified xsi:type="dcterms:W3CDTF">2024-10-15T21:10:17Z</dcterms:modified>
</cp:coreProperties>
</file>