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6" r:id="rId2"/>
    <p:sldId id="309" r:id="rId3"/>
    <p:sldId id="310" r:id="rId4"/>
    <p:sldId id="312" r:id="rId5"/>
    <p:sldId id="313" r:id="rId6"/>
    <p:sldId id="314" r:id="rId7"/>
    <p:sldId id="315" r:id="rId8"/>
    <p:sldId id="316" r:id="rId9"/>
    <p:sldId id="317" r:id="rId10"/>
    <p:sldId id="318" r:id="rId11"/>
    <p:sldId id="319" r:id="rId12"/>
    <p:sldId id="320" r:id="rId13"/>
    <p:sldId id="321" r:id="rId14"/>
    <p:sldId id="322" r:id="rId15"/>
    <p:sldId id="323" r:id="rId16"/>
    <p:sldId id="325" r:id="rId17"/>
    <p:sldId id="326" r:id="rId18"/>
    <p:sldId id="327" r:id="rId19"/>
    <p:sldId id="324" r:id="rId20"/>
    <p:sldId id="330" r:id="rId21"/>
    <p:sldId id="328" r:id="rId22"/>
    <p:sldId id="329" r:id="rId23"/>
    <p:sldId id="331" r:id="rId24"/>
    <p:sldId id="332" r:id="rId25"/>
    <p:sldId id="335" r:id="rId26"/>
    <p:sldId id="336" r:id="rId27"/>
    <p:sldId id="337" r:id="rId28"/>
    <p:sldId id="333" r:id="rId29"/>
    <p:sldId id="33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A365"/>
    <a:srgbClr val="EF893D"/>
    <a:srgbClr val="CECECE"/>
    <a:srgbClr val="5B9BD5"/>
    <a:srgbClr val="A5A5A5"/>
    <a:srgbClr val="FFC000"/>
    <a:srgbClr val="4472C4"/>
    <a:srgbClr val="2228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AA14CD-2886-49F0-BD3D-FCBBB043DB1E}" v="236" dt="2022-03-29T18:06:19.3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5E248382-C07F-47A3-965D-EF3200B706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a:extLst>
              <a:ext uri="{FF2B5EF4-FFF2-40B4-BE49-F238E27FC236}">
                <a16:creationId xmlns:a16="http://schemas.microsoft.com/office/drawing/2014/main" id="{175CBE91-CCC0-49BE-BC50-EA15A14622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F5A01-169F-4071-B60C-0B82A0308F84}" type="datetimeFigureOut">
              <a:rPr lang="vi-VN" smtClean="0"/>
              <a:t>31/03/2022</a:t>
            </a:fld>
            <a:endParaRPr lang="vi-VN"/>
          </a:p>
        </p:txBody>
      </p:sp>
      <p:sp>
        <p:nvSpPr>
          <p:cNvPr id="4" name="Chỗ dành sẵn cho Chân trang 3">
            <a:extLst>
              <a:ext uri="{FF2B5EF4-FFF2-40B4-BE49-F238E27FC236}">
                <a16:creationId xmlns:a16="http://schemas.microsoft.com/office/drawing/2014/main" id="{6BA5B5CD-5823-4631-9185-DA8FC3D50AC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Chỗ dành sẵn cho Số hiệu Bản chiếu 4">
            <a:extLst>
              <a:ext uri="{FF2B5EF4-FFF2-40B4-BE49-F238E27FC236}">
                <a16:creationId xmlns:a16="http://schemas.microsoft.com/office/drawing/2014/main" id="{F8F14E07-4D19-4A3A-AD01-63ADCCA735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74B9FD-C6FB-4EC2-AF99-58B9EAF97731}" type="slidenum">
              <a:rPr lang="vi-VN" smtClean="0"/>
              <a:t>‹#›</a:t>
            </a:fld>
            <a:endParaRPr lang="vi-VN"/>
          </a:p>
        </p:txBody>
      </p:sp>
    </p:spTree>
    <p:extLst>
      <p:ext uri="{BB962C8B-B14F-4D97-AF65-F5344CB8AC3E}">
        <p14:creationId xmlns:p14="http://schemas.microsoft.com/office/powerpoint/2010/main" val="306636189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0341E-2257-45CE-AB7B-67DC8C8C5C98}" type="datetimeFigureOut">
              <a:rPr lang="vi-VN" smtClean="0"/>
              <a:t>31/03/2022</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907CD-CC34-45BB-9683-083B453BD837}" type="slidenum">
              <a:rPr lang="vi-VN" smtClean="0"/>
              <a:t>‹#›</a:t>
            </a:fld>
            <a:endParaRPr lang="vi-VN"/>
          </a:p>
        </p:txBody>
      </p:sp>
    </p:spTree>
    <p:extLst>
      <p:ext uri="{BB962C8B-B14F-4D97-AF65-F5344CB8AC3E}">
        <p14:creationId xmlns:p14="http://schemas.microsoft.com/office/powerpoint/2010/main" val="299553481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6048297-A235-4106-90B1-A55CF5339EFF}" type="datetime1">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75C794-F5BA-4DDB-9B35-36A76A938492}" type="datetime1">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C2E703-30EB-43D5-ABEB-EE20AAA13158}" type="datetime1">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A61850-A080-4DB3-A3FA-D3731CD0300B}" type="datetime1">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F636A-B87F-4412-A78A-067097EB934D}" type="datetime1">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C5DEFCC-C963-4F77-BB8A-4517AFF0F9EA}" type="datetime1">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E2D730-9C48-437D-96D5-8718C87348D3}" type="datetime1">
              <a:rPr lang="en-US" smtClean="0"/>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FD7B3D-DFA5-477E-B759-FD8BD1263A85}" type="datetime1">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FFE75D-8028-482B-A196-A84C7060F731}" type="datetime1">
              <a:rPr lang="en-US" smtClean="0"/>
              <a:t>3/31/2022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b="1">
                <a:solidFill>
                  <a:schemeClr val="tx1"/>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43A4D4-A473-46CE-8E36-B36CF741AE7F}" type="datetime1">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EAE1A1-99FD-4DF1-BE0D-EFA921DE5CFD}" type="datetime1">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891637-608D-4B27-AC1B-57D59D345B9E}" type="datetime1">
              <a:rPr lang="en-US" smtClean="0"/>
              <a:t>3/31/2022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54;p13">
            <a:extLst>
              <a:ext uri="{FF2B5EF4-FFF2-40B4-BE49-F238E27FC236}">
                <a16:creationId xmlns:a16="http://schemas.microsoft.com/office/drawing/2014/main" id="{43558A35-61C6-48EA-8C25-B2E1FA099BDE}"/>
              </a:ext>
            </a:extLst>
          </p:cNvPr>
          <p:cNvGrpSpPr/>
          <p:nvPr/>
        </p:nvGrpSpPr>
        <p:grpSpPr>
          <a:xfrm>
            <a:off x="4988561" y="1391921"/>
            <a:ext cx="6482080" cy="4807012"/>
            <a:chOff x="2523825" y="1354400"/>
            <a:chExt cx="4476450" cy="3155825"/>
          </a:xfrm>
        </p:grpSpPr>
        <p:sp>
          <p:nvSpPr>
            <p:cNvPr id="5" name="Google Shape;55;p13">
              <a:extLst>
                <a:ext uri="{FF2B5EF4-FFF2-40B4-BE49-F238E27FC236}">
                  <a16:creationId xmlns:a16="http://schemas.microsoft.com/office/drawing/2014/main" id="{62732572-3D1C-4FA0-9DB7-5635EA2CFE2B}"/>
                </a:ext>
              </a:extLst>
            </p:cNvPr>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6;p13">
              <a:extLst>
                <a:ext uri="{FF2B5EF4-FFF2-40B4-BE49-F238E27FC236}">
                  <a16:creationId xmlns:a16="http://schemas.microsoft.com/office/drawing/2014/main" id="{466B7F2B-5EE2-41F1-8126-C1059DC04AAA}"/>
                </a:ext>
              </a:extLst>
            </p:cNvPr>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p13">
              <a:extLst>
                <a:ext uri="{FF2B5EF4-FFF2-40B4-BE49-F238E27FC236}">
                  <a16:creationId xmlns:a16="http://schemas.microsoft.com/office/drawing/2014/main" id="{D5676BAB-A411-411A-AC3C-52E8A5A921D4}"/>
                </a:ext>
              </a:extLst>
            </p:cNvPr>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8;p13">
              <a:extLst>
                <a:ext uri="{FF2B5EF4-FFF2-40B4-BE49-F238E27FC236}">
                  <a16:creationId xmlns:a16="http://schemas.microsoft.com/office/drawing/2014/main" id="{623947C0-1B83-4772-A960-4CB68D8DEDAA}"/>
                </a:ext>
              </a:extLst>
            </p:cNvPr>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9;p13">
              <a:extLst>
                <a:ext uri="{FF2B5EF4-FFF2-40B4-BE49-F238E27FC236}">
                  <a16:creationId xmlns:a16="http://schemas.microsoft.com/office/drawing/2014/main" id="{ABFE65F6-AFF3-45E0-A2B0-BE87BFC3B97E}"/>
                </a:ext>
              </a:extLst>
            </p:cNvPr>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0;p13">
              <a:extLst>
                <a:ext uri="{FF2B5EF4-FFF2-40B4-BE49-F238E27FC236}">
                  <a16:creationId xmlns:a16="http://schemas.microsoft.com/office/drawing/2014/main" id="{A09E3C92-938B-42BD-A352-D0BEFD75487E}"/>
                </a:ext>
              </a:extLst>
            </p:cNvPr>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1;p13">
              <a:extLst>
                <a:ext uri="{FF2B5EF4-FFF2-40B4-BE49-F238E27FC236}">
                  <a16:creationId xmlns:a16="http://schemas.microsoft.com/office/drawing/2014/main" id="{F8F31EDA-6AAE-4549-AADE-5AC91964D2D4}"/>
                </a:ext>
              </a:extLst>
            </p:cNvPr>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2;p13">
              <a:extLst>
                <a:ext uri="{FF2B5EF4-FFF2-40B4-BE49-F238E27FC236}">
                  <a16:creationId xmlns:a16="http://schemas.microsoft.com/office/drawing/2014/main" id="{0854968B-A4F3-47AA-8AE7-782E840EFB17}"/>
                </a:ext>
              </a:extLst>
            </p:cNvPr>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p13">
              <a:extLst>
                <a:ext uri="{FF2B5EF4-FFF2-40B4-BE49-F238E27FC236}">
                  <a16:creationId xmlns:a16="http://schemas.microsoft.com/office/drawing/2014/main" id="{F53184DB-B57E-4FC1-84A5-DB1268B9502E}"/>
                </a:ext>
              </a:extLst>
            </p:cNvPr>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p13">
              <a:extLst>
                <a:ext uri="{FF2B5EF4-FFF2-40B4-BE49-F238E27FC236}">
                  <a16:creationId xmlns:a16="http://schemas.microsoft.com/office/drawing/2014/main" id="{04A70560-BDC6-4F4D-A9D4-7F356D6960D2}"/>
                </a:ext>
              </a:extLst>
            </p:cNvPr>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p13">
              <a:extLst>
                <a:ext uri="{FF2B5EF4-FFF2-40B4-BE49-F238E27FC236}">
                  <a16:creationId xmlns:a16="http://schemas.microsoft.com/office/drawing/2014/main" id="{CA8E1EE1-75C1-419F-9EC8-0799C6B358CA}"/>
                </a:ext>
              </a:extLst>
            </p:cNvPr>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6;p13">
              <a:extLst>
                <a:ext uri="{FF2B5EF4-FFF2-40B4-BE49-F238E27FC236}">
                  <a16:creationId xmlns:a16="http://schemas.microsoft.com/office/drawing/2014/main" id="{E2E52332-72F7-43FE-9FFD-344D4D921B47}"/>
                </a:ext>
              </a:extLst>
            </p:cNvPr>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7;p13">
              <a:extLst>
                <a:ext uri="{FF2B5EF4-FFF2-40B4-BE49-F238E27FC236}">
                  <a16:creationId xmlns:a16="http://schemas.microsoft.com/office/drawing/2014/main" id="{E9F80005-03C5-4145-AFC8-AE6CBB36B095}"/>
                </a:ext>
              </a:extLst>
            </p:cNvPr>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8;p13">
              <a:extLst>
                <a:ext uri="{FF2B5EF4-FFF2-40B4-BE49-F238E27FC236}">
                  <a16:creationId xmlns:a16="http://schemas.microsoft.com/office/drawing/2014/main" id="{96854233-7C2E-4706-8593-855615C3934E}"/>
                </a:ext>
              </a:extLst>
            </p:cNvPr>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p13">
              <a:extLst>
                <a:ext uri="{FF2B5EF4-FFF2-40B4-BE49-F238E27FC236}">
                  <a16:creationId xmlns:a16="http://schemas.microsoft.com/office/drawing/2014/main" id="{BCA2C9AF-B978-4EB7-B6DA-DBA42D1A3889}"/>
                </a:ext>
              </a:extLst>
            </p:cNvPr>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p13">
              <a:extLst>
                <a:ext uri="{FF2B5EF4-FFF2-40B4-BE49-F238E27FC236}">
                  <a16:creationId xmlns:a16="http://schemas.microsoft.com/office/drawing/2014/main" id="{F5107C50-A039-40E7-99A8-76E141C245E6}"/>
                </a:ext>
              </a:extLst>
            </p:cNvPr>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1;p13">
              <a:extLst>
                <a:ext uri="{FF2B5EF4-FFF2-40B4-BE49-F238E27FC236}">
                  <a16:creationId xmlns:a16="http://schemas.microsoft.com/office/drawing/2014/main" id="{252AF943-2BCE-42E7-A485-11FE0204C273}"/>
                </a:ext>
              </a:extLst>
            </p:cNvPr>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2;p13">
              <a:extLst>
                <a:ext uri="{FF2B5EF4-FFF2-40B4-BE49-F238E27FC236}">
                  <a16:creationId xmlns:a16="http://schemas.microsoft.com/office/drawing/2014/main" id="{55C08022-F63F-4FAE-B7C8-2D361856A1AC}"/>
                </a:ext>
              </a:extLst>
            </p:cNvPr>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3;p13">
              <a:extLst>
                <a:ext uri="{FF2B5EF4-FFF2-40B4-BE49-F238E27FC236}">
                  <a16:creationId xmlns:a16="http://schemas.microsoft.com/office/drawing/2014/main" id="{E816DEE5-7CBE-4D33-97F0-B7E45BCE9C6A}"/>
                </a:ext>
              </a:extLst>
            </p:cNvPr>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4;p13">
              <a:extLst>
                <a:ext uri="{FF2B5EF4-FFF2-40B4-BE49-F238E27FC236}">
                  <a16:creationId xmlns:a16="http://schemas.microsoft.com/office/drawing/2014/main" id="{679FC105-A54D-480D-8970-D89DF30C07EE}"/>
                </a:ext>
              </a:extLst>
            </p:cNvPr>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p13">
              <a:extLst>
                <a:ext uri="{FF2B5EF4-FFF2-40B4-BE49-F238E27FC236}">
                  <a16:creationId xmlns:a16="http://schemas.microsoft.com/office/drawing/2014/main" id="{3927421D-945A-41A3-96CF-2FAB826EDC3D}"/>
                </a:ext>
              </a:extLst>
            </p:cNvPr>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6;p13">
              <a:extLst>
                <a:ext uri="{FF2B5EF4-FFF2-40B4-BE49-F238E27FC236}">
                  <a16:creationId xmlns:a16="http://schemas.microsoft.com/office/drawing/2014/main" id="{66FE8F00-2EB1-4425-8444-4C87B61D7678}"/>
                </a:ext>
              </a:extLst>
            </p:cNvPr>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7;p13">
              <a:extLst>
                <a:ext uri="{FF2B5EF4-FFF2-40B4-BE49-F238E27FC236}">
                  <a16:creationId xmlns:a16="http://schemas.microsoft.com/office/drawing/2014/main" id="{09B212FA-12D7-46D3-87B0-8F4BC6B33DE4}"/>
                </a:ext>
              </a:extLst>
            </p:cNvPr>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8;p13">
              <a:extLst>
                <a:ext uri="{FF2B5EF4-FFF2-40B4-BE49-F238E27FC236}">
                  <a16:creationId xmlns:a16="http://schemas.microsoft.com/office/drawing/2014/main" id="{9F3E802C-07D2-4173-89AD-236423553DF6}"/>
                </a:ext>
              </a:extLst>
            </p:cNvPr>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9;p13">
              <a:extLst>
                <a:ext uri="{FF2B5EF4-FFF2-40B4-BE49-F238E27FC236}">
                  <a16:creationId xmlns:a16="http://schemas.microsoft.com/office/drawing/2014/main" id="{B0E29F8B-C068-4D7E-B0C2-FED3B84B591A}"/>
                </a:ext>
              </a:extLst>
            </p:cNvPr>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0;p13">
              <a:extLst>
                <a:ext uri="{FF2B5EF4-FFF2-40B4-BE49-F238E27FC236}">
                  <a16:creationId xmlns:a16="http://schemas.microsoft.com/office/drawing/2014/main" id="{69C1B3D0-A3D1-4C3A-A427-A67F84A915F5}"/>
                </a:ext>
              </a:extLst>
            </p:cNvPr>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1;p13">
              <a:extLst>
                <a:ext uri="{FF2B5EF4-FFF2-40B4-BE49-F238E27FC236}">
                  <a16:creationId xmlns:a16="http://schemas.microsoft.com/office/drawing/2014/main" id="{CFE15837-5416-4B8C-B4F5-99BA3C3B73F7}"/>
                </a:ext>
              </a:extLst>
            </p:cNvPr>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2;p13">
              <a:extLst>
                <a:ext uri="{FF2B5EF4-FFF2-40B4-BE49-F238E27FC236}">
                  <a16:creationId xmlns:a16="http://schemas.microsoft.com/office/drawing/2014/main" id="{16C1E762-A120-42FF-8985-2B874040B9AE}"/>
                </a:ext>
              </a:extLst>
            </p:cNvPr>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p13">
              <a:extLst>
                <a:ext uri="{FF2B5EF4-FFF2-40B4-BE49-F238E27FC236}">
                  <a16:creationId xmlns:a16="http://schemas.microsoft.com/office/drawing/2014/main" id="{342F90E2-C5EC-40C0-87A7-400892B93572}"/>
                </a:ext>
              </a:extLst>
            </p:cNvPr>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4;p13">
              <a:extLst>
                <a:ext uri="{FF2B5EF4-FFF2-40B4-BE49-F238E27FC236}">
                  <a16:creationId xmlns:a16="http://schemas.microsoft.com/office/drawing/2014/main" id="{B04FDC7A-9405-48AE-890B-884A15196876}"/>
                </a:ext>
              </a:extLst>
            </p:cNvPr>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5;p13">
              <a:extLst>
                <a:ext uri="{FF2B5EF4-FFF2-40B4-BE49-F238E27FC236}">
                  <a16:creationId xmlns:a16="http://schemas.microsoft.com/office/drawing/2014/main" id="{269A4791-0DA6-4452-8536-B34521F668E2}"/>
                </a:ext>
              </a:extLst>
            </p:cNvPr>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6;p13">
              <a:extLst>
                <a:ext uri="{FF2B5EF4-FFF2-40B4-BE49-F238E27FC236}">
                  <a16:creationId xmlns:a16="http://schemas.microsoft.com/office/drawing/2014/main" id="{B25AE26F-10B6-4C3A-AFFB-367C04EEE356}"/>
                </a:ext>
              </a:extLst>
            </p:cNvPr>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7;p13">
              <a:extLst>
                <a:ext uri="{FF2B5EF4-FFF2-40B4-BE49-F238E27FC236}">
                  <a16:creationId xmlns:a16="http://schemas.microsoft.com/office/drawing/2014/main" id="{9683F3A0-22D9-49CB-8414-97FC4CD76CB0}"/>
                </a:ext>
              </a:extLst>
            </p:cNvPr>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8;p13">
              <a:extLst>
                <a:ext uri="{FF2B5EF4-FFF2-40B4-BE49-F238E27FC236}">
                  <a16:creationId xmlns:a16="http://schemas.microsoft.com/office/drawing/2014/main" id="{EF478E74-4F7A-4CBE-A68F-73D209148BB5}"/>
                </a:ext>
              </a:extLst>
            </p:cNvPr>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9;p13">
              <a:extLst>
                <a:ext uri="{FF2B5EF4-FFF2-40B4-BE49-F238E27FC236}">
                  <a16:creationId xmlns:a16="http://schemas.microsoft.com/office/drawing/2014/main" id="{CBC4BF36-EB01-4646-A5D6-6A75A72C6375}"/>
                </a:ext>
              </a:extLst>
            </p:cNvPr>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0;p13">
              <a:extLst>
                <a:ext uri="{FF2B5EF4-FFF2-40B4-BE49-F238E27FC236}">
                  <a16:creationId xmlns:a16="http://schemas.microsoft.com/office/drawing/2014/main" id="{1E811451-F129-4FE1-9259-C9ACF38783A6}"/>
                </a:ext>
              </a:extLst>
            </p:cNvPr>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1;p13">
              <a:extLst>
                <a:ext uri="{FF2B5EF4-FFF2-40B4-BE49-F238E27FC236}">
                  <a16:creationId xmlns:a16="http://schemas.microsoft.com/office/drawing/2014/main" id="{731ABD0F-8A6C-4FE9-93BD-013CB5004D97}"/>
                </a:ext>
              </a:extLst>
            </p:cNvPr>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2;p13">
              <a:extLst>
                <a:ext uri="{FF2B5EF4-FFF2-40B4-BE49-F238E27FC236}">
                  <a16:creationId xmlns:a16="http://schemas.microsoft.com/office/drawing/2014/main" id="{DC58C2B5-EF3C-4407-8774-F4E93359DCD2}"/>
                </a:ext>
              </a:extLst>
            </p:cNvPr>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3;p13">
              <a:extLst>
                <a:ext uri="{FF2B5EF4-FFF2-40B4-BE49-F238E27FC236}">
                  <a16:creationId xmlns:a16="http://schemas.microsoft.com/office/drawing/2014/main" id="{D8DC5463-5C10-44B6-84B1-F91AB159F657}"/>
                </a:ext>
              </a:extLst>
            </p:cNvPr>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4;p13">
              <a:extLst>
                <a:ext uri="{FF2B5EF4-FFF2-40B4-BE49-F238E27FC236}">
                  <a16:creationId xmlns:a16="http://schemas.microsoft.com/office/drawing/2014/main" id="{8526AA09-EB70-4315-8DE9-2731CFC40C89}"/>
                </a:ext>
              </a:extLst>
            </p:cNvPr>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5;p13">
              <a:extLst>
                <a:ext uri="{FF2B5EF4-FFF2-40B4-BE49-F238E27FC236}">
                  <a16:creationId xmlns:a16="http://schemas.microsoft.com/office/drawing/2014/main" id="{87AB03B8-B2E0-4933-AF9B-79B36A735CE0}"/>
                </a:ext>
              </a:extLst>
            </p:cNvPr>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6;p13">
              <a:extLst>
                <a:ext uri="{FF2B5EF4-FFF2-40B4-BE49-F238E27FC236}">
                  <a16:creationId xmlns:a16="http://schemas.microsoft.com/office/drawing/2014/main" id="{B7D3FEC1-79C6-4110-8FE0-AFC7E5DF4F08}"/>
                </a:ext>
              </a:extLst>
            </p:cNvPr>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7;p13">
              <a:extLst>
                <a:ext uri="{FF2B5EF4-FFF2-40B4-BE49-F238E27FC236}">
                  <a16:creationId xmlns:a16="http://schemas.microsoft.com/office/drawing/2014/main" id="{749EC967-3B98-4C94-B39A-0118C2902AB4}"/>
                </a:ext>
              </a:extLst>
            </p:cNvPr>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8;p13">
              <a:extLst>
                <a:ext uri="{FF2B5EF4-FFF2-40B4-BE49-F238E27FC236}">
                  <a16:creationId xmlns:a16="http://schemas.microsoft.com/office/drawing/2014/main" id="{2BEBCC3C-A1D0-4867-8EE7-3625C3402689}"/>
                </a:ext>
              </a:extLst>
            </p:cNvPr>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9;p13">
              <a:extLst>
                <a:ext uri="{FF2B5EF4-FFF2-40B4-BE49-F238E27FC236}">
                  <a16:creationId xmlns:a16="http://schemas.microsoft.com/office/drawing/2014/main" id="{75CE6470-E414-4863-A14A-6E806C89ABC4}"/>
                </a:ext>
              </a:extLst>
            </p:cNvPr>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0;p13">
              <a:extLst>
                <a:ext uri="{FF2B5EF4-FFF2-40B4-BE49-F238E27FC236}">
                  <a16:creationId xmlns:a16="http://schemas.microsoft.com/office/drawing/2014/main" id="{B584E046-E3AC-47DF-8BCB-21C907FF16C6}"/>
                </a:ext>
              </a:extLst>
            </p:cNvPr>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1;p13">
              <a:extLst>
                <a:ext uri="{FF2B5EF4-FFF2-40B4-BE49-F238E27FC236}">
                  <a16:creationId xmlns:a16="http://schemas.microsoft.com/office/drawing/2014/main" id="{86C10B79-CE83-4C79-967F-A2483253E493}"/>
                </a:ext>
              </a:extLst>
            </p:cNvPr>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2;p13">
              <a:extLst>
                <a:ext uri="{FF2B5EF4-FFF2-40B4-BE49-F238E27FC236}">
                  <a16:creationId xmlns:a16="http://schemas.microsoft.com/office/drawing/2014/main" id="{154F295E-3D0A-4BA1-B661-685BB9396ED2}"/>
                </a:ext>
              </a:extLst>
            </p:cNvPr>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3;p13">
              <a:extLst>
                <a:ext uri="{FF2B5EF4-FFF2-40B4-BE49-F238E27FC236}">
                  <a16:creationId xmlns:a16="http://schemas.microsoft.com/office/drawing/2014/main" id="{89B246E7-E6A0-40BB-8298-5A1EE61A60BE}"/>
                </a:ext>
              </a:extLst>
            </p:cNvPr>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4;p13">
              <a:extLst>
                <a:ext uri="{FF2B5EF4-FFF2-40B4-BE49-F238E27FC236}">
                  <a16:creationId xmlns:a16="http://schemas.microsoft.com/office/drawing/2014/main" id="{9C0B2567-87A4-457A-9F00-5568D9F9F98C}"/>
                </a:ext>
              </a:extLst>
            </p:cNvPr>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5;p13">
              <a:extLst>
                <a:ext uri="{FF2B5EF4-FFF2-40B4-BE49-F238E27FC236}">
                  <a16:creationId xmlns:a16="http://schemas.microsoft.com/office/drawing/2014/main" id="{BE0D8175-C034-412C-B462-D387E0D581B0}"/>
                </a:ext>
              </a:extLst>
            </p:cNvPr>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6;p13">
              <a:extLst>
                <a:ext uri="{FF2B5EF4-FFF2-40B4-BE49-F238E27FC236}">
                  <a16:creationId xmlns:a16="http://schemas.microsoft.com/office/drawing/2014/main" id="{F22B2DB3-648D-4C8C-9648-1C54877F0211}"/>
                </a:ext>
              </a:extLst>
            </p:cNvPr>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7;p13">
              <a:extLst>
                <a:ext uri="{FF2B5EF4-FFF2-40B4-BE49-F238E27FC236}">
                  <a16:creationId xmlns:a16="http://schemas.microsoft.com/office/drawing/2014/main" id="{47E36A54-32CD-473A-B416-485E8734EAF1}"/>
                </a:ext>
              </a:extLst>
            </p:cNvPr>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08;p13">
              <a:extLst>
                <a:ext uri="{FF2B5EF4-FFF2-40B4-BE49-F238E27FC236}">
                  <a16:creationId xmlns:a16="http://schemas.microsoft.com/office/drawing/2014/main" id="{F460A2DE-47A5-4A76-AA28-5AF9BFC4DBAD}"/>
                </a:ext>
              </a:extLst>
            </p:cNvPr>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9;p13">
              <a:extLst>
                <a:ext uri="{FF2B5EF4-FFF2-40B4-BE49-F238E27FC236}">
                  <a16:creationId xmlns:a16="http://schemas.microsoft.com/office/drawing/2014/main" id="{A9647452-CFA6-4698-B167-DA00CA5D1DD3}"/>
                </a:ext>
              </a:extLst>
            </p:cNvPr>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0;p13">
              <a:extLst>
                <a:ext uri="{FF2B5EF4-FFF2-40B4-BE49-F238E27FC236}">
                  <a16:creationId xmlns:a16="http://schemas.microsoft.com/office/drawing/2014/main" id="{48F805E2-7134-430A-A5E8-EF0ADBB4924C}"/>
                </a:ext>
              </a:extLst>
            </p:cNvPr>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1;p13">
              <a:extLst>
                <a:ext uri="{FF2B5EF4-FFF2-40B4-BE49-F238E27FC236}">
                  <a16:creationId xmlns:a16="http://schemas.microsoft.com/office/drawing/2014/main" id="{13FD33FB-B6A9-4E23-A3F3-2E08BF3B2410}"/>
                </a:ext>
              </a:extLst>
            </p:cNvPr>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2;p13">
              <a:extLst>
                <a:ext uri="{FF2B5EF4-FFF2-40B4-BE49-F238E27FC236}">
                  <a16:creationId xmlns:a16="http://schemas.microsoft.com/office/drawing/2014/main" id="{5B93E520-6927-472A-AF57-7124022727E4}"/>
                </a:ext>
              </a:extLst>
            </p:cNvPr>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3;p13">
              <a:extLst>
                <a:ext uri="{FF2B5EF4-FFF2-40B4-BE49-F238E27FC236}">
                  <a16:creationId xmlns:a16="http://schemas.microsoft.com/office/drawing/2014/main" id="{7D09D6AF-FF22-4793-9D4A-E7969F736B8C}"/>
                </a:ext>
              </a:extLst>
            </p:cNvPr>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4;p13">
              <a:extLst>
                <a:ext uri="{FF2B5EF4-FFF2-40B4-BE49-F238E27FC236}">
                  <a16:creationId xmlns:a16="http://schemas.microsoft.com/office/drawing/2014/main" id="{154C19AE-E8DA-45C7-B529-1663619CE1F0}"/>
                </a:ext>
              </a:extLst>
            </p:cNvPr>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5;p13">
              <a:extLst>
                <a:ext uri="{FF2B5EF4-FFF2-40B4-BE49-F238E27FC236}">
                  <a16:creationId xmlns:a16="http://schemas.microsoft.com/office/drawing/2014/main" id="{05B8D852-3693-4DF8-BA0E-5D871548B2A0}"/>
                </a:ext>
              </a:extLst>
            </p:cNvPr>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6;p13">
              <a:extLst>
                <a:ext uri="{FF2B5EF4-FFF2-40B4-BE49-F238E27FC236}">
                  <a16:creationId xmlns:a16="http://schemas.microsoft.com/office/drawing/2014/main" id="{0BD6C013-844A-48C5-A1DB-3464D0D787C9}"/>
                </a:ext>
              </a:extLst>
            </p:cNvPr>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7;p13">
              <a:extLst>
                <a:ext uri="{FF2B5EF4-FFF2-40B4-BE49-F238E27FC236}">
                  <a16:creationId xmlns:a16="http://schemas.microsoft.com/office/drawing/2014/main" id="{81767C1B-864C-44FC-94A9-851549CAD71C}"/>
                </a:ext>
              </a:extLst>
            </p:cNvPr>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8;p13">
              <a:extLst>
                <a:ext uri="{FF2B5EF4-FFF2-40B4-BE49-F238E27FC236}">
                  <a16:creationId xmlns:a16="http://schemas.microsoft.com/office/drawing/2014/main" id="{E42A08E5-E87E-467F-B6B6-3207E3A07EFE}"/>
                </a:ext>
              </a:extLst>
            </p:cNvPr>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9;p13">
              <a:extLst>
                <a:ext uri="{FF2B5EF4-FFF2-40B4-BE49-F238E27FC236}">
                  <a16:creationId xmlns:a16="http://schemas.microsoft.com/office/drawing/2014/main" id="{0B941FB6-B51A-4164-9597-F6F25B73940B}"/>
                </a:ext>
              </a:extLst>
            </p:cNvPr>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20;p13">
              <a:extLst>
                <a:ext uri="{FF2B5EF4-FFF2-40B4-BE49-F238E27FC236}">
                  <a16:creationId xmlns:a16="http://schemas.microsoft.com/office/drawing/2014/main" id="{A248FBD3-69D7-48B0-95C8-7C50B2A2C605}"/>
                </a:ext>
              </a:extLst>
            </p:cNvPr>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1;p13">
              <a:extLst>
                <a:ext uri="{FF2B5EF4-FFF2-40B4-BE49-F238E27FC236}">
                  <a16:creationId xmlns:a16="http://schemas.microsoft.com/office/drawing/2014/main" id="{265ECBD6-415D-40F5-ACEE-4F19037F0E2D}"/>
                </a:ext>
              </a:extLst>
            </p:cNvPr>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2;p13">
              <a:extLst>
                <a:ext uri="{FF2B5EF4-FFF2-40B4-BE49-F238E27FC236}">
                  <a16:creationId xmlns:a16="http://schemas.microsoft.com/office/drawing/2014/main" id="{09E84FB9-EA2D-4F01-A83D-4A3774E694E5}"/>
                </a:ext>
              </a:extLst>
            </p:cNvPr>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3;p13">
              <a:extLst>
                <a:ext uri="{FF2B5EF4-FFF2-40B4-BE49-F238E27FC236}">
                  <a16:creationId xmlns:a16="http://schemas.microsoft.com/office/drawing/2014/main" id="{F22B576D-13C2-45B5-84AC-786888B7156E}"/>
                </a:ext>
              </a:extLst>
            </p:cNvPr>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4;p13">
              <a:extLst>
                <a:ext uri="{FF2B5EF4-FFF2-40B4-BE49-F238E27FC236}">
                  <a16:creationId xmlns:a16="http://schemas.microsoft.com/office/drawing/2014/main" id="{D74F96A7-9FCA-4FDD-B31F-99B254E1E5DC}"/>
                </a:ext>
              </a:extLst>
            </p:cNvPr>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5;p13">
              <a:extLst>
                <a:ext uri="{FF2B5EF4-FFF2-40B4-BE49-F238E27FC236}">
                  <a16:creationId xmlns:a16="http://schemas.microsoft.com/office/drawing/2014/main" id="{31233522-74EB-4BF2-9467-DA310E636D2A}"/>
                </a:ext>
              </a:extLst>
            </p:cNvPr>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6;p13">
              <a:extLst>
                <a:ext uri="{FF2B5EF4-FFF2-40B4-BE49-F238E27FC236}">
                  <a16:creationId xmlns:a16="http://schemas.microsoft.com/office/drawing/2014/main" id="{3940D803-7D47-471A-A4C0-32B9FA3172CA}"/>
                </a:ext>
              </a:extLst>
            </p:cNvPr>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7;p13">
              <a:extLst>
                <a:ext uri="{FF2B5EF4-FFF2-40B4-BE49-F238E27FC236}">
                  <a16:creationId xmlns:a16="http://schemas.microsoft.com/office/drawing/2014/main" id="{2B896CFA-DD83-431D-BB37-FC9D28854214}"/>
                </a:ext>
              </a:extLst>
            </p:cNvPr>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8;p13">
              <a:extLst>
                <a:ext uri="{FF2B5EF4-FFF2-40B4-BE49-F238E27FC236}">
                  <a16:creationId xmlns:a16="http://schemas.microsoft.com/office/drawing/2014/main" id="{3D14223E-531C-48DA-B983-54B72E3FA303}"/>
                </a:ext>
              </a:extLst>
            </p:cNvPr>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9;p13">
              <a:extLst>
                <a:ext uri="{FF2B5EF4-FFF2-40B4-BE49-F238E27FC236}">
                  <a16:creationId xmlns:a16="http://schemas.microsoft.com/office/drawing/2014/main" id="{7348B780-13F6-4ED5-88C4-0DCEAFF4D971}"/>
                </a:ext>
              </a:extLst>
            </p:cNvPr>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0;p13">
              <a:extLst>
                <a:ext uri="{FF2B5EF4-FFF2-40B4-BE49-F238E27FC236}">
                  <a16:creationId xmlns:a16="http://schemas.microsoft.com/office/drawing/2014/main" id="{D76AC9E6-5AB1-4835-A948-F4DAD8E42055}"/>
                </a:ext>
              </a:extLst>
            </p:cNvPr>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1;p13">
              <a:extLst>
                <a:ext uri="{FF2B5EF4-FFF2-40B4-BE49-F238E27FC236}">
                  <a16:creationId xmlns:a16="http://schemas.microsoft.com/office/drawing/2014/main" id="{41113A80-E3F8-4DC5-AB16-A0443A6D91CA}"/>
                </a:ext>
              </a:extLst>
            </p:cNvPr>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32;p13">
              <a:extLst>
                <a:ext uri="{FF2B5EF4-FFF2-40B4-BE49-F238E27FC236}">
                  <a16:creationId xmlns:a16="http://schemas.microsoft.com/office/drawing/2014/main" id="{E4C028C1-2266-4D77-9293-2364A9975C26}"/>
                </a:ext>
              </a:extLst>
            </p:cNvPr>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33;p13">
              <a:extLst>
                <a:ext uri="{FF2B5EF4-FFF2-40B4-BE49-F238E27FC236}">
                  <a16:creationId xmlns:a16="http://schemas.microsoft.com/office/drawing/2014/main" id="{EC983013-1C05-492A-8C1A-EB53ED375FEC}"/>
                </a:ext>
              </a:extLst>
            </p:cNvPr>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34;p13">
              <a:extLst>
                <a:ext uri="{FF2B5EF4-FFF2-40B4-BE49-F238E27FC236}">
                  <a16:creationId xmlns:a16="http://schemas.microsoft.com/office/drawing/2014/main" id="{1EF5E2AF-CF83-46B3-941D-AEC30D1946CC}"/>
                </a:ext>
              </a:extLst>
            </p:cNvPr>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5;p13">
              <a:extLst>
                <a:ext uri="{FF2B5EF4-FFF2-40B4-BE49-F238E27FC236}">
                  <a16:creationId xmlns:a16="http://schemas.microsoft.com/office/drawing/2014/main" id="{5F587496-159C-4AC1-B17F-69D08B227D18}"/>
                </a:ext>
              </a:extLst>
            </p:cNvPr>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6;p13">
              <a:extLst>
                <a:ext uri="{FF2B5EF4-FFF2-40B4-BE49-F238E27FC236}">
                  <a16:creationId xmlns:a16="http://schemas.microsoft.com/office/drawing/2014/main" id="{B20CC3C7-12D9-4C55-A4F2-1563E7843DFA}"/>
                </a:ext>
              </a:extLst>
            </p:cNvPr>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7;p13">
              <a:extLst>
                <a:ext uri="{FF2B5EF4-FFF2-40B4-BE49-F238E27FC236}">
                  <a16:creationId xmlns:a16="http://schemas.microsoft.com/office/drawing/2014/main" id="{31FB5420-2035-4C14-8F67-C45CD9C14231}"/>
                </a:ext>
              </a:extLst>
            </p:cNvPr>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38;p13">
              <a:extLst>
                <a:ext uri="{FF2B5EF4-FFF2-40B4-BE49-F238E27FC236}">
                  <a16:creationId xmlns:a16="http://schemas.microsoft.com/office/drawing/2014/main" id="{07FB5240-196F-42E6-B368-ABD627603311}"/>
                </a:ext>
              </a:extLst>
            </p:cNvPr>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9;p13">
              <a:extLst>
                <a:ext uri="{FF2B5EF4-FFF2-40B4-BE49-F238E27FC236}">
                  <a16:creationId xmlns:a16="http://schemas.microsoft.com/office/drawing/2014/main" id="{8DF514E4-C778-44E5-BB0B-0A35843697AB}"/>
                </a:ext>
              </a:extLst>
            </p:cNvPr>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0;p13">
              <a:extLst>
                <a:ext uri="{FF2B5EF4-FFF2-40B4-BE49-F238E27FC236}">
                  <a16:creationId xmlns:a16="http://schemas.microsoft.com/office/drawing/2014/main" id="{193F1D93-8E1E-4E90-913D-6786708BDEED}"/>
                </a:ext>
              </a:extLst>
            </p:cNvPr>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1;p13">
              <a:extLst>
                <a:ext uri="{FF2B5EF4-FFF2-40B4-BE49-F238E27FC236}">
                  <a16:creationId xmlns:a16="http://schemas.microsoft.com/office/drawing/2014/main" id="{780ECD2C-98BF-4404-8686-54B7B01B1361}"/>
                </a:ext>
              </a:extLst>
            </p:cNvPr>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2;p13">
              <a:extLst>
                <a:ext uri="{FF2B5EF4-FFF2-40B4-BE49-F238E27FC236}">
                  <a16:creationId xmlns:a16="http://schemas.microsoft.com/office/drawing/2014/main" id="{E15FB49C-A60D-4F81-B539-B048820F62D7}"/>
                </a:ext>
              </a:extLst>
            </p:cNvPr>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3;p13">
              <a:extLst>
                <a:ext uri="{FF2B5EF4-FFF2-40B4-BE49-F238E27FC236}">
                  <a16:creationId xmlns:a16="http://schemas.microsoft.com/office/drawing/2014/main" id="{1CA2EEE2-E754-448E-A5EA-77F43E3F6176}"/>
                </a:ext>
              </a:extLst>
            </p:cNvPr>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44;p13">
              <a:extLst>
                <a:ext uri="{FF2B5EF4-FFF2-40B4-BE49-F238E27FC236}">
                  <a16:creationId xmlns:a16="http://schemas.microsoft.com/office/drawing/2014/main" id="{23A52E12-0217-4773-A596-6E4BBDA13417}"/>
                </a:ext>
              </a:extLst>
            </p:cNvPr>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45;p13">
              <a:extLst>
                <a:ext uri="{FF2B5EF4-FFF2-40B4-BE49-F238E27FC236}">
                  <a16:creationId xmlns:a16="http://schemas.microsoft.com/office/drawing/2014/main" id="{1E6B8314-1414-4A54-A369-F8FB579FB7D3}"/>
                </a:ext>
              </a:extLst>
            </p:cNvPr>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6;p13">
              <a:extLst>
                <a:ext uri="{FF2B5EF4-FFF2-40B4-BE49-F238E27FC236}">
                  <a16:creationId xmlns:a16="http://schemas.microsoft.com/office/drawing/2014/main" id="{2FD17C73-2A33-41B9-A572-D9A05D26FA6E}"/>
                </a:ext>
              </a:extLst>
            </p:cNvPr>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7;p13">
              <a:extLst>
                <a:ext uri="{FF2B5EF4-FFF2-40B4-BE49-F238E27FC236}">
                  <a16:creationId xmlns:a16="http://schemas.microsoft.com/office/drawing/2014/main" id="{989AAF82-5E18-4B5E-9344-80A7D0BFFB27}"/>
                </a:ext>
              </a:extLst>
            </p:cNvPr>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8;p13">
              <a:extLst>
                <a:ext uri="{FF2B5EF4-FFF2-40B4-BE49-F238E27FC236}">
                  <a16:creationId xmlns:a16="http://schemas.microsoft.com/office/drawing/2014/main" id="{DE5938A1-ED8B-4D15-BF0C-0DE1F9433B2A}"/>
                </a:ext>
              </a:extLst>
            </p:cNvPr>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9;p13">
              <a:extLst>
                <a:ext uri="{FF2B5EF4-FFF2-40B4-BE49-F238E27FC236}">
                  <a16:creationId xmlns:a16="http://schemas.microsoft.com/office/drawing/2014/main" id="{6345310C-8CCD-43C4-AF96-B069FA95DA07}"/>
                </a:ext>
              </a:extLst>
            </p:cNvPr>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0;p13">
              <a:extLst>
                <a:ext uri="{FF2B5EF4-FFF2-40B4-BE49-F238E27FC236}">
                  <a16:creationId xmlns:a16="http://schemas.microsoft.com/office/drawing/2014/main" id="{02316310-F438-47B7-A20A-DB2F12D5ADBE}"/>
                </a:ext>
              </a:extLst>
            </p:cNvPr>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51;p13">
              <a:extLst>
                <a:ext uri="{FF2B5EF4-FFF2-40B4-BE49-F238E27FC236}">
                  <a16:creationId xmlns:a16="http://schemas.microsoft.com/office/drawing/2014/main" id="{296B0AF9-0492-4B45-A826-68C970BA4905}"/>
                </a:ext>
              </a:extLst>
            </p:cNvPr>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52;p13">
              <a:extLst>
                <a:ext uri="{FF2B5EF4-FFF2-40B4-BE49-F238E27FC236}">
                  <a16:creationId xmlns:a16="http://schemas.microsoft.com/office/drawing/2014/main" id="{CC8F1C96-42F7-4025-A482-9DF24680647B}"/>
                </a:ext>
              </a:extLst>
            </p:cNvPr>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53;p13">
              <a:extLst>
                <a:ext uri="{FF2B5EF4-FFF2-40B4-BE49-F238E27FC236}">
                  <a16:creationId xmlns:a16="http://schemas.microsoft.com/office/drawing/2014/main" id="{F84CFF25-33BD-437C-AC14-BBA3A3F161DE}"/>
                </a:ext>
              </a:extLst>
            </p:cNvPr>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54;p13">
              <a:extLst>
                <a:ext uri="{FF2B5EF4-FFF2-40B4-BE49-F238E27FC236}">
                  <a16:creationId xmlns:a16="http://schemas.microsoft.com/office/drawing/2014/main" id="{CFC639F1-B18F-425D-AA5C-0B6BFE1D8045}"/>
                </a:ext>
              </a:extLst>
            </p:cNvPr>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55;p13">
              <a:extLst>
                <a:ext uri="{FF2B5EF4-FFF2-40B4-BE49-F238E27FC236}">
                  <a16:creationId xmlns:a16="http://schemas.microsoft.com/office/drawing/2014/main" id="{2872BCD1-E998-4149-BB2F-F323A7EE20AD}"/>
                </a:ext>
              </a:extLst>
            </p:cNvPr>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56;p13">
              <a:extLst>
                <a:ext uri="{FF2B5EF4-FFF2-40B4-BE49-F238E27FC236}">
                  <a16:creationId xmlns:a16="http://schemas.microsoft.com/office/drawing/2014/main" id="{3FF50963-388C-42C4-86F0-F4612A3686E6}"/>
                </a:ext>
              </a:extLst>
            </p:cNvPr>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57;p13">
              <a:extLst>
                <a:ext uri="{FF2B5EF4-FFF2-40B4-BE49-F238E27FC236}">
                  <a16:creationId xmlns:a16="http://schemas.microsoft.com/office/drawing/2014/main" id="{815482D4-3BA4-4DBB-AA0C-49666B77B45B}"/>
                </a:ext>
              </a:extLst>
            </p:cNvPr>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58;p13">
              <a:extLst>
                <a:ext uri="{FF2B5EF4-FFF2-40B4-BE49-F238E27FC236}">
                  <a16:creationId xmlns:a16="http://schemas.microsoft.com/office/drawing/2014/main" id="{E6B89DF6-824D-4C0D-BD45-2BC13A915A41}"/>
                </a:ext>
              </a:extLst>
            </p:cNvPr>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9;p13">
              <a:extLst>
                <a:ext uri="{FF2B5EF4-FFF2-40B4-BE49-F238E27FC236}">
                  <a16:creationId xmlns:a16="http://schemas.microsoft.com/office/drawing/2014/main" id="{08B1FC69-2771-418C-A6B3-2D9000BCD215}"/>
                </a:ext>
              </a:extLst>
            </p:cNvPr>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60;p13">
              <a:extLst>
                <a:ext uri="{FF2B5EF4-FFF2-40B4-BE49-F238E27FC236}">
                  <a16:creationId xmlns:a16="http://schemas.microsoft.com/office/drawing/2014/main" id="{EF975A1D-ACC1-423D-A069-8DCD6D6EC0A6}"/>
                </a:ext>
              </a:extLst>
            </p:cNvPr>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61;p13">
              <a:extLst>
                <a:ext uri="{FF2B5EF4-FFF2-40B4-BE49-F238E27FC236}">
                  <a16:creationId xmlns:a16="http://schemas.microsoft.com/office/drawing/2014/main" id="{4090C7E2-FA34-4A67-8994-D0AB380A6100}"/>
                </a:ext>
              </a:extLst>
            </p:cNvPr>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62;p13">
              <a:extLst>
                <a:ext uri="{FF2B5EF4-FFF2-40B4-BE49-F238E27FC236}">
                  <a16:creationId xmlns:a16="http://schemas.microsoft.com/office/drawing/2014/main" id="{D2F3D241-7E45-44C8-B290-75BCE16B89A0}"/>
                </a:ext>
              </a:extLst>
            </p:cNvPr>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63;p13">
              <a:extLst>
                <a:ext uri="{FF2B5EF4-FFF2-40B4-BE49-F238E27FC236}">
                  <a16:creationId xmlns:a16="http://schemas.microsoft.com/office/drawing/2014/main" id="{6C1A7E08-009E-4D1E-BB49-8B727DE4B65A}"/>
                </a:ext>
              </a:extLst>
            </p:cNvPr>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Nhóm 1">
            <a:extLst>
              <a:ext uri="{FF2B5EF4-FFF2-40B4-BE49-F238E27FC236}">
                <a16:creationId xmlns:a16="http://schemas.microsoft.com/office/drawing/2014/main" id="{437782F9-2CC9-4CD6-9872-49D984F90A33}"/>
              </a:ext>
            </a:extLst>
          </p:cNvPr>
          <p:cNvGrpSpPr/>
          <p:nvPr/>
        </p:nvGrpSpPr>
        <p:grpSpPr>
          <a:xfrm>
            <a:off x="431673" y="797618"/>
            <a:ext cx="6368332" cy="959233"/>
            <a:chOff x="431673" y="797618"/>
            <a:chExt cx="6368332" cy="959233"/>
          </a:xfrm>
        </p:grpSpPr>
        <p:sp>
          <p:nvSpPr>
            <p:cNvPr id="115" name="Hộp Văn bản 114">
              <a:extLst>
                <a:ext uri="{FF2B5EF4-FFF2-40B4-BE49-F238E27FC236}">
                  <a16:creationId xmlns:a16="http://schemas.microsoft.com/office/drawing/2014/main" id="{D60A3224-9DF8-44A9-B1C2-267A0BD30E78}"/>
                </a:ext>
              </a:extLst>
            </p:cNvPr>
            <p:cNvSpPr txBox="1"/>
            <p:nvPr/>
          </p:nvSpPr>
          <p:spPr>
            <a:xfrm>
              <a:off x="431673" y="833521"/>
              <a:ext cx="6346557" cy="923330"/>
            </a:xfrm>
            <a:prstGeom prst="rect">
              <a:avLst/>
            </a:prstGeom>
            <a:noFill/>
          </p:spPr>
          <p:txBody>
            <a:bodyPr wrap="square" rtlCol="0">
              <a:spAutoFit/>
            </a:bodyPr>
            <a:lstStyle/>
            <a:p>
              <a:pPr algn="ctr"/>
              <a:r>
                <a:rPr lang="en-US" sz="5400" b="1">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Web Server PHP</a:t>
              </a:r>
              <a:endParaRPr lang="vi-VN" sz="5400" b="1">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14" name="Hộp Văn bản 113">
              <a:extLst>
                <a:ext uri="{FF2B5EF4-FFF2-40B4-BE49-F238E27FC236}">
                  <a16:creationId xmlns:a16="http://schemas.microsoft.com/office/drawing/2014/main" id="{3F3C9521-CEDB-448B-8F76-0F2D454F2EB3}"/>
                </a:ext>
              </a:extLst>
            </p:cNvPr>
            <p:cNvSpPr txBox="1"/>
            <p:nvPr/>
          </p:nvSpPr>
          <p:spPr>
            <a:xfrm>
              <a:off x="453448" y="797618"/>
              <a:ext cx="6346557" cy="923330"/>
            </a:xfrm>
            <a:prstGeom prst="rect">
              <a:avLst/>
            </a:prstGeom>
            <a:noFill/>
          </p:spPr>
          <p:txBody>
            <a:bodyPr wrap="square" rtlCol="0">
              <a:spAutoFit/>
            </a:bodyPr>
            <a:lstStyle/>
            <a:p>
              <a:pPr algn="ctr"/>
              <a:r>
                <a:rPr lang="en-US" sz="5400" b="1">
                  <a:latin typeface="Tahoma" panose="020B0604030504040204" pitchFamily="34" charset="0"/>
                  <a:ea typeface="Tahoma" panose="020B0604030504040204" pitchFamily="34" charset="0"/>
                  <a:cs typeface="Tahoma" panose="020B0604030504040204" pitchFamily="34" charset="0"/>
                </a:rPr>
                <a:t>Web Server PHP</a:t>
              </a:r>
              <a:endParaRPr lang="vi-VN" sz="5400" b="1">
                <a:latin typeface="Tahoma" panose="020B0604030504040204" pitchFamily="34" charset="0"/>
                <a:ea typeface="Tahoma" panose="020B0604030504040204" pitchFamily="34" charset="0"/>
                <a:cs typeface="Tahoma" panose="020B0604030504040204" pitchFamily="34" charset="0"/>
              </a:endParaRPr>
            </a:p>
          </p:txBody>
        </p:sp>
      </p:grpSp>
      <p:sp>
        <p:nvSpPr>
          <p:cNvPr id="116" name="Hộp Văn bản 115">
            <a:extLst>
              <a:ext uri="{FF2B5EF4-FFF2-40B4-BE49-F238E27FC236}">
                <a16:creationId xmlns:a16="http://schemas.microsoft.com/office/drawing/2014/main" id="{AEB92526-6FB1-4425-92EE-5AC6B51D8287}"/>
              </a:ext>
            </a:extLst>
          </p:cNvPr>
          <p:cNvSpPr txBox="1"/>
          <p:nvPr/>
        </p:nvSpPr>
        <p:spPr>
          <a:xfrm>
            <a:off x="423118" y="4719475"/>
            <a:ext cx="2741456" cy="1477328"/>
          </a:xfrm>
          <a:prstGeom prst="rect">
            <a:avLst/>
          </a:prstGeom>
          <a:noFill/>
        </p:spPr>
        <p:txBody>
          <a:bodyPr wrap="none" rtlCol="0">
            <a:spAutoFit/>
          </a:bodyPr>
          <a:lstStyle/>
          <a:p>
            <a:r>
              <a:rPr lang="en-US">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K13DCPM01</a:t>
            </a:r>
          </a:p>
          <a:p>
            <a:r>
              <a:rPr lang="en-US">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Phan Nhựt Trường</a:t>
            </a:r>
          </a:p>
          <a:p>
            <a:r>
              <a:rPr lang="en-US">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Nguyễn Lê Việt</a:t>
            </a:r>
          </a:p>
          <a:p>
            <a:r>
              <a:rPr lang="en-US">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Trương Văn Tiến Thịnh</a:t>
            </a:r>
          </a:p>
          <a:p>
            <a:r>
              <a:rPr lang="en-US">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Nguyễn Thị Quỳnh Giang</a:t>
            </a:r>
            <a:endParaRPr lang="vi-VN">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17" name="Chỗ dành sẵn cho Chân trang 116">
            <a:extLst>
              <a:ext uri="{FF2B5EF4-FFF2-40B4-BE49-F238E27FC236}">
                <a16:creationId xmlns:a16="http://schemas.microsoft.com/office/drawing/2014/main" id="{F7940A85-B987-4587-9C80-C5E4B40BE1FF}"/>
              </a:ext>
            </a:extLst>
          </p:cNvPr>
          <p:cNvSpPr>
            <a:spLocks noGrp="1"/>
          </p:cNvSpPr>
          <p:nvPr>
            <p:ph type="ftr" sz="quarter" idx="11"/>
          </p:nvPr>
        </p:nvSpPr>
        <p:spPr/>
        <p:txBody>
          <a:bodyPr/>
          <a:lstStyle/>
          <a:p>
            <a:endParaRPr lang="en-US"/>
          </a:p>
        </p:txBody>
      </p:sp>
      <p:sp>
        <p:nvSpPr>
          <p:cNvPr id="118" name="Chỗ dành sẵn cho Số hiệu Bản chiếu 117">
            <a:extLst>
              <a:ext uri="{FF2B5EF4-FFF2-40B4-BE49-F238E27FC236}">
                <a16:creationId xmlns:a16="http://schemas.microsoft.com/office/drawing/2014/main" id="{78997149-5A33-4B74-8C5B-AE0BA8A6CE69}"/>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oogle Shape;199;p17">
            <a:extLst>
              <a:ext uri="{FF2B5EF4-FFF2-40B4-BE49-F238E27FC236}">
                <a16:creationId xmlns:a16="http://schemas.microsoft.com/office/drawing/2014/main" id="{9063395A-31ED-4933-9ECD-0801AD47204B}"/>
              </a:ext>
            </a:extLst>
          </p:cNvPr>
          <p:cNvGrpSpPr/>
          <p:nvPr/>
        </p:nvGrpSpPr>
        <p:grpSpPr>
          <a:xfrm rot="16200000">
            <a:off x="3312802" y="-2762878"/>
            <a:ext cx="1066768" cy="6938028"/>
            <a:chOff x="457250" y="1839475"/>
            <a:chExt cx="1309200" cy="2318100"/>
          </a:xfrm>
        </p:grpSpPr>
        <p:sp>
          <p:nvSpPr>
            <p:cNvPr id="64" name="Google Shape;200;p17">
              <a:extLst>
                <a:ext uri="{FF2B5EF4-FFF2-40B4-BE49-F238E27FC236}">
                  <a16:creationId xmlns:a16="http://schemas.microsoft.com/office/drawing/2014/main" id="{80144250-E432-4A3E-8F47-DEF8665D3A88}"/>
                </a:ext>
              </a:extLst>
            </p:cNvPr>
            <p:cNvSpPr/>
            <p:nvPr/>
          </p:nvSpPr>
          <p:spPr>
            <a:xfrm rot="5400000">
              <a:off x="-47200" y="2343925"/>
              <a:ext cx="2318100" cy="1309200"/>
            </a:xfrm>
            <a:prstGeom prst="round2DiagRect">
              <a:avLst>
                <a:gd name="adj1" fmla="val 34930"/>
                <a:gd name="adj2" fmla="val 0"/>
              </a:avLst>
            </a:pr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Google Shape;203;p17">
              <a:extLst>
                <a:ext uri="{FF2B5EF4-FFF2-40B4-BE49-F238E27FC236}">
                  <a16:creationId xmlns:a16="http://schemas.microsoft.com/office/drawing/2014/main" id="{76B89EEF-4DB1-4F68-99B4-522CB2A8EC6B}"/>
                </a:ext>
              </a:extLst>
            </p:cNvPr>
            <p:cNvSpPr/>
            <p:nvPr/>
          </p:nvSpPr>
          <p:spPr>
            <a:xfrm rot="5400000">
              <a:off x="976115" y="1706344"/>
              <a:ext cx="271469" cy="682800"/>
            </a:xfrm>
            <a:prstGeom prst="round2DiagRect">
              <a:avLst>
                <a:gd name="adj1" fmla="val 34930"/>
                <a:gd name="adj2" fmla="val 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8" name="Google Shape;204;p17">
              <a:extLst>
                <a:ext uri="{FF2B5EF4-FFF2-40B4-BE49-F238E27FC236}">
                  <a16:creationId xmlns:a16="http://schemas.microsoft.com/office/drawing/2014/main" id="{583997AD-E126-424B-AA9E-DCE52E6DA5E7}"/>
                </a:ext>
              </a:extLst>
            </p:cNvPr>
            <p:cNvSpPr txBox="1"/>
            <p:nvPr/>
          </p:nvSpPr>
          <p:spPr>
            <a:xfrm rot="5400000">
              <a:off x="1024082" y="1735658"/>
              <a:ext cx="234164" cy="624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1</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105" name="Hộp Văn bản 104">
            <a:extLst>
              <a:ext uri="{FF2B5EF4-FFF2-40B4-BE49-F238E27FC236}">
                <a16:creationId xmlns:a16="http://schemas.microsoft.com/office/drawing/2014/main" id="{F2EF6270-844C-4EA2-B9EC-4BF092CC6DE1}"/>
              </a:ext>
            </a:extLst>
          </p:cNvPr>
          <p:cNvSpPr txBox="1"/>
          <p:nvPr/>
        </p:nvSpPr>
        <p:spPr>
          <a:xfrm>
            <a:off x="1462592" y="427955"/>
            <a:ext cx="5478982" cy="892552"/>
          </a:xfrm>
          <a:prstGeom prst="rect">
            <a:avLst/>
          </a:prstGeom>
          <a:noFill/>
        </p:spPr>
        <p:txBody>
          <a:bodyPr wrap="square" rtlCol="0">
            <a:spAutoFit/>
          </a:bodyPr>
          <a:lstStyle/>
          <a:p>
            <a:pPr algn="ctr"/>
            <a:r>
              <a:rPr lang="en-US" sz="2800">
                <a:latin typeface="Tahoma"/>
                <a:ea typeface="Tahoma"/>
                <a:cs typeface="Tahoma"/>
              </a:rPr>
              <a:t>GIỚI THIỆU APACHE</a:t>
            </a:r>
            <a:endParaRPr lang="vi-VN" sz="2800">
              <a:latin typeface="Tahoma"/>
              <a:ea typeface="Tahoma"/>
              <a:cs typeface="Tahoma"/>
            </a:endParaRPr>
          </a:p>
          <a:p>
            <a:endParaRPr lang="vi-VN" sz="2400"/>
          </a:p>
        </p:txBody>
      </p:sp>
      <p:grpSp>
        <p:nvGrpSpPr>
          <p:cNvPr id="3" name="Nhóm 2">
            <a:extLst>
              <a:ext uri="{FF2B5EF4-FFF2-40B4-BE49-F238E27FC236}">
                <a16:creationId xmlns:a16="http://schemas.microsoft.com/office/drawing/2014/main" id="{9171C4E5-FF20-4A65-A932-31C02CD82D5B}"/>
              </a:ext>
            </a:extLst>
          </p:cNvPr>
          <p:cNvGrpSpPr/>
          <p:nvPr/>
        </p:nvGrpSpPr>
        <p:grpSpPr>
          <a:xfrm>
            <a:off x="1872234" y="1239520"/>
            <a:ext cx="8447532" cy="5661981"/>
            <a:chOff x="1720596" y="1494723"/>
            <a:chExt cx="8496300" cy="5664200"/>
          </a:xfrm>
        </p:grpSpPr>
        <p:pic>
          <p:nvPicPr>
            <p:cNvPr id="5122" name="Picture 2" descr="What is Apache? - Definition, Functions, Advantages, And More">
              <a:extLst>
                <a:ext uri="{FF2B5EF4-FFF2-40B4-BE49-F238E27FC236}">
                  <a16:creationId xmlns:a16="http://schemas.microsoft.com/office/drawing/2014/main" id="{FA25CF25-B9A9-4633-8844-34477C055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596" y="1494723"/>
              <a:ext cx="8496300" cy="5664200"/>
            </a:xfrm>
            <a:prstGeom prst="rect">
              <a:avLst/>
            </a:prstGeom>
            <a:noFill/>
            <a:extLst>
              <a:ext uri="{909E8E84-426E-40DD-AFC4-6F175D3DCCD1}">
                <a14:hiddenFill xmlns:a14="http://schemas.microsoft.com/office/drawing/2010/main">
                  <a:solidFill>
                    <a:srgbClr val="FFFFFF"/>
                  </a:solidFill>
                </a14:hiddenFill>
              </a:ext>
            </a:extLst>
          </p:spPr>
        </p:pic>
        <p:sp>
          <p:nvSpPr>
            <p:cNvPr id="2" name="Hình chữ nhật 1">
              <a:extLst>
                <a:ext uri="{FF2B5EF4-FFF2-40B4-BE49-F238E27FC236}">
                  <a16:creationId xmlns:a16="http://schemas.microsoft.com/office/drawing/2014/main" id="{F35355A5-211E-4862-8F26-82D0D09BCC3C}"/>
                </a:ext>
              </a:extLst>
            </p:cNvPr>
            <p:cNvSpPr/>
            <p:nvPr/>
          </p:nvSpPr>
          <p:spPr>
            <a:xfrm>
              <a:off x="2231136" y="1901952"/>
              <a:ext cx="3950208" cy="109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5" name="Google Shape;1349;p39">
            <a:extLst>
              <a:ext uri="{FF2B5EF4-FFF2-40B4-BE49-F238E27FC236}">
                <a16:creationId xmlns:a16="http://schemas.microsoft.com/office/drawing/2014/main" id="{B9552DBE-BAEC-479C-B640-89754DA28C76}"/>
              </a:ext>
            </a:extLst>
          </p:cNvPr>
          <p:cNvSpPr/>
          <p:nvPr/>
        </p:nvSpPr>
        <p:spPr>
          <a:xfrm>
            <a:off x="-4602840" y="1320507"/>
            <a:ext cx="4437825" cy="505002"/>
          </a:xfrm>
          <a:prstGeom prst="rect">
            <a:avLst/>
          </a:prstGeom>
          <a:solidFill>
            <a:srgbClr val="EF893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vi-VN" sz="1600" b="1">
                <a:solidFill>
                  <a:schemeClr val="lt1"/>
                </a:solidFill>
                <a:latin typeface="Fira Sans Extra Condensed"/>
                <a:sym typeface="Fira Sans Extra Condensed"/>
              </a:rPr>
              <a:t>Ưu điểm</a:t>
            </a:r>
            <a:endParaRPr/>
          </a:p>
        </p:txBody>
      </p:sp>
      <p:sp>
        <p:nvSpPr>
          <p:cNvPr id="16" name="Google Shape;1350;p39">
            <a:extLst>
              <a:ext uri="{FF2B5EF4-FFF2-40B4-BE49-F238E27FC236}">
                <a16:creationId xmlns:a16="http://schemas.microsoft.com/office/drawing/2014/main" id="{9F753B64-CEEF-4FBC-A61A-F584FEDF6E60}"/>
              </a:ext>
            </a:extLst>
          </p:cNvPr>
          <p:cNvSpPr/>
          <p:nvPr/>
        </p:nvSpPr>
        <p:spPr>
          <a:xfrm>
            <a:off x="12357033" y="1558505"/>
            <a:ext cx="4437825" cy="505002"/>
          </a:xfrm>
          <a:prstGeom prst="rect">
            <a:avLst/>
          </a:prstGeom>
          <a:solidFill>
            <a:srgbClr val="A5A5A5"/>
          </a:solidFill>
          <a:ln>
            <a:solidFill>
              <a:srgbClr val="A5A5A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vi-VN" sz="1600" b="1">
                <a:solidFill>
                  <a:schemeClr val="lt1"/>
                </a:solidFill>
                <a:latin typeface="Fira Sans Extra Condensed"/>
                <a:ea typeface="Fira Sans Extra Condensed"/>
                <a:cs typeface="Fira Sans Extra Condensed"/>
                <a:sym typeface="Fira Sans Extra Condensed"/>
              </a:rPr>
              <a:t>Nhược điểm</a:t>
            </a:r>
            <a:endParaRPr/>
          </a:p>
        </p:txBody>
      </p:sp>
      <p:grpSp>
        <p:nvGrpSpPr>
          <p:cNvPr id="17" name="Nhóm 16">
            <a:extLst>
              <a:ext uri="{FF2B5EF4-FFF2-40B4-BE49-F238E27FC236}">
                <a16:creationId xmlns:a16="http://schemas.microsoft.com/office/drawing/2014/main" id="{5D5C01AE-C232-469F-A41D-CB4DDD612803}"/>
              </a:ext>
            </a:extLst>
          </p:cNvPr>
          <p:cNvGrpSpPr/>
          <p:nvPr/>
        </p:nvGrpSpPr>
        <p:grpSpPr>
          <a:xfrm>
            <a:off x="-4840389" y="1929807"/>
            <a:ext cx="4840389" cy="707886"/>
            <a:chOff x="1195449" y="2107514"/>
            <a:chExt cx="4840389" cy="707886"/>
          </a:xfrm>
        </p:grpSpPr>
        <p:sp>
          <p:nvSpPr>
            <p:cNvPr id="18" name="Google Shape;1359;p39">
              <a:extLst>
                <a:ext uri="{FF2B5EF4-FFF2-40B4-BE49-F238E27FC236}">
                  <a16:creationId xmlns:a16="http://schemas.microsoft.com/office/drawing/2014/main" id="{CB514A0C-3E5F-4664-8A63-A25AD304E742}"/>
                </a:ext>
              </a:extLst>
            </p:cNvPr>
            <p:cNvSpPr/>
            <p:nvPr/>
          </p:nvSpPr>
          <p:spPr>
            <a:xfrm>
              <a:off x="1432998" y="2172055"/>
              <a:ext cx="4437825" cy="643345"/>
            </a:xfrm>
            <a:prstGeom prst="rect">
              <a:avLst/>
            </a:prstGeom>
            <a:noFill/>
            <a:ln w="28575" cap="flat" cmpd="sng">
              <a:solidFill>
                <a:srgbClr val="EF893D"/>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360;p39">
              <a:extLst>
                <a:ext uri="{FF2B5EF4-FFF2-40B4-BE49-F238E27FC236}">
                  <a16:creationId xmlns:a16="http://schemas.microsoft.com/office/drawing/2014/main" id="{D8FA63B0-4E6F-4731-B107-6EB5CCB23485}"/>
                </a:ext>
              </a:extLst>
            </p:cNvPr>
            <p:cNvSpPr/>
            <p:nvPr/>
          </p:nvSpPr>
          <p:spPr>
            <a:xfrm>
              <a:off x="1195449" y="2331271"/>
              <a:ext cx="419571" cy="324914"/>
            </a:xfrm>
            <a:custGeom>
              <a:avLst/>
              <a:gdLst/>
              <a:ahLst/>
              <a:cxnLst/>
              <a:rect l="l" t="t" r="r" b="b"/>
              <a:pathLst>
                <a:path w="4096" h="4096" extrusionOk="0">
                  <a:moveTo>
                    <a:pt x="2048" y="0"/>
                  </a:moveTo>
                  <a:cubicBezTo>
                    <a:pt x="918" y="0"/>
                    <a:pt x="1" y="917"/>
                    <a:pt x="1" y="2048"/>
                  </a:cubicBezTo>
                  <a:cubicBezTo>
                    <a:pt x="1" y="3179"/>
                    <a:pt x="918" y="4095"/>
                    <a:pt x="2048" y="4095"/>
                  </a:cubicBezTo>
                  <a:cubicBezTo>
                    <a:pt x="3179" y="4095"/>
                    <a:pt x="4096" y="3179"/>
                    <a:pt x="4096" y="2048"/>
                  </a:cubicBezTo>
                  <a:cubicBezTo>
                    <a:pt x="4096" y="917"/>
                    <a:pt x="3179" y="0"/>
                    <a:pt x="2048" y="0"/>
                  </a:cubicBezTo>
                  <a:close/>
                </a:path>
              </a:pathLst>
            </a:custGeom>
            <a:solidFill>
              <a:srgbClr val="EF893D"/>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363;p39">
              <a:extLst>
                <a:ext uri="{FF2B5EF4-FFF2-40B4-BE49-F238E27FC236}">
                  <a16:creationId xmlns:a16="http://schemas.microsoft.com/office/drawing/2014/main" id="{66792A84-9D73-44C4-A312-AA221759D2C7}"/>
                </a:ext>
              </a:extLst>
            </p:cNvPr>
            <p:cNvSpPr/>
            <p:nvPr/>
          </p:nvSpPr>
          <p:spPr>
            <a:xfrm flipH="1">
              <a:off x="1322672" y="2406909"/>
              <a:ext cx="165128" cy="173636"/>
            </a:xfrm>
            <a:custGeom>
              <a:avLst/>
              <a:gdLst/>
              <a:ahLst/>
              <a:cxnLst/>
              <a:rect l="l" t="t" r="r" b="b"/>
              <a:pathLst>
                <a:path w="3164" h="4296" extrusionOk="0">
                  <a:moveTo>
                    <a:pt x="11" y="0"/>
                  </a:moveTo>
                  <a:lnTo>
                    <a:pt x="1730" y="2142"/>
                  </a:lnTo>
                  <a:lnTo>
                    <a:pt x="1" y="4295"/>
                  </a:lnTo>
                  <a:lnTo>
                    <a:pt x="1435" y="4295"/>
                  </a:lnTo>
                  <a:lnTo>
                    <a:pt x="3163" y="2142"/>
                  </a:lnTo>
                  <a:lnTo>
                    <a:pt x="1443" y="0"/>
                  </a:lnTo>
                  <a:close/>
                </a:path>
              </a:pathLst>
            </a:custGeom>
            <a:solidFill>
              <a:srgbClr val="EF893D"/>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Hộp Văn bản 20">
              <a:extLst>
                <a:ext uri="{FF2B5EF4-FFF2-40B4-BE49-F238E27FC236}">
                  <a16:creationId xmlns:a16="http://schemas.microsoft.com/office/drawing/2014/main" id="{44D02C6D-5190-44E9-B1FC-DB753A75161E}"/>
                </a:ext>
              </a:extLst>
            </p:cNvPr>
            <p:cNvSpPr txBox="1"/>
            <p:nvPr/>
          </p:nvSpPr>
          <p:spPr>
            <a:xfrm>
              <a:off x="1646484" y="2107514"/>
              <a:ext cx="4389354" cy="707886"/>
            </a:xfrm>
            <a:prstGeom prst="rect">
              <a:avLst/>
            </a:prstGeom>
            <a:noFill/>
          </p:spPr>
          <p:txBody>
            <a:bodyPr wrap="square">
              <a:spAutoFit/>
            </a:bodyPr>
            <a:lstStyle/>
            <a:p>
              <a:r>
                <a:rPr lang="vi-VN" sz="2000">
                  <a:latin typeface="Tahoma" panose="020B0604030504040204" pitchFamily="34" charset="0"/>
                  <a:ea typeface="Tahoma" panose="020B0604030504040204" pitchFamily="34" charset="0"/>
                  <a:cs typeface="Tahoma" panose="020B0604030504040204" pitchFamily="34" charset="0"/>
                </a:rPr>
                <a:t>Phần mềm mã nguồn mở và miễn phí, kể cả cho mục đích thương mại </a:t>
              </a:r>
              <a:endParaRPr lang="en-US" sz="2000">
                <a:latin typeface="Tahoma" panose="020B0604030504040204" pitchFamily="34" charset="0"/>
                <a:ea typeface="Tahoma" panose="020B0604030504040204" pitchFamily="34" charset="0"/>
                <a:cs typeface="Tahoma" panose="020B0604030504040204" pitchFamily="34" charset="0"/>
              </a:endParaRPr>
            </a:p>
          </p:txBody>
        </p:sp>
      </p:grpSp>
      <p:grpSp>
        <p:nvGrpSpPr>
          <p:cNvPr id="22" name="Nhóm 21">
            <a:extLst>
              <a:ext uri="{FF2B5EF4-FFF2-40B4-BE49-F238E27FC236}">
                <a16:creationId xmlns:a16="http://schemas.microsoft.com/office/drawing/2014/main" id="{FAE1E8AE-D470-4B85-B5DA-88FD82954DDE}"/>
              </a:ext>
            </a:extLst>
          </p:cNvPr>
          <p:cNvGrpSpPr/>
          <p:nvPr/>
        </p:nvGrpSpPr>
        <p:grpSpPr>
          <a:xfrm>
            <a:off x="-4840389" y="2974619"/>
            <a:ext cx="4675374" cy="643345"/>
            <a:chOff x="1195449" y="3152326"/>
            <a:chExt cx="4675374" cy="643345"/>
          </a:xfrm>
        </p:grpSpPr>
        <p:sp>
          <p:nvSpPr>
            <p:cNvPr id="23" name="Google Shape;1365;p39">
              <a:extLst>
                <a:ext uri="{FF2B5EF4-FFF2-40B4-BE49-F238E27FC236}">
                  <a16:creationId xmlns:a16="http://schemas.microsoft.com/office/drawing/2014/main" id="{6FA88379-CB7F-4F16-98FC-EDFFC76B48F0}"/>
                </a:ext>
              </a:extLst>
            </p:cNvPr>
            <p:cNvSpPr/>
            <p:nvPr/>
          </p:nvSpPr>
          <p:spPr>
            <a:xfrm>
              <a:off x="1432998" y="3152326"/>
              <a:ext cx="4437825" cy="643345"/>
            </a:xfrm>
            <a:prstGeom prst="rect">
              <a:avLst/>
            </a:prstGeom>
            <a:noFill/>
            <a:ln w="28575" cap="flat" cmpd="sng">
              <a:solidFill>
                <a:srgbClr val="EF893D"/>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366;p39">
              <a:extLst>
                <a:ext uri="{FF2B5EF4-FFF2-40B4-BE49-F238E27FC236}">
                  <a16:creationId xmlns:a16="http://schemas.microsoft.com/office/drawing/2014/main" id="{42006120-006F-43A5-BA3E-DF54F6D7A13C}"/>
                </a:ext>
              </a:extLst>
            </p:cNvPr>
            <p:cNvSpPr/>
            <p:nvPr/>
          </p:nvSpPr>
          <p:spPr>
            <a:xfrm>
              <a:off x="1195449" y="3311583"/>
              <a:ext cx="419571" cy="324834"/>
            </a:xfrm>
            <a:custGeom>
              <a:avLst/>
              <a:gdLst/>
              <a:ahLst/>
              <a:cxnLst/>
              <a:rect l="l" t="t" r="r" b="b"/>
              <a:pathLst>
                <a:path w="4096" h="4095" extrusionOk="0">
                  <a:moveTo>
                    <a:pt x="2048" y="0"/>
                  </a:moveTo>
                  <a:cubicBezTo>
                    <a:pt x="918" y="0"/>
                    <a:pt x="1" y="917"/>
                    <a:pt x="1" y="2048"/>
                  </a:cubicBezTo>
                  <a:cubicBezTo>
                    <a:pt x="1" y="3179"/>
                    <a:pt x="918" y="4095"/>
                    <a:pt x="2048" y="4095"/>
                  </a:cubicBezTo>
                  <a:cubicBezTo>
                    <a:pt x="3179" y="4095"/>
                    <a:pt x="4096" y="3179"/>
                    <a:pt x="4096" y="2048"/>
                  </a:cubicBezTo>
                  <a:cubicBezTo>
                    <a:pt x="4096" y="917"/>
                    <a:pt x="3179" y="0"/>
                    <a:pt x="2048" y="0"/>
                  </a:cubicBezTo>
                  <a:close/>
                </a:path>
              </a:pathLst>
            </a:custGeom>
            <a:solidFill>
              <a:srgbClr val="EF893D"/>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369;p39">
              <a:extLst>
                <a:ext uri="{FF2B5EF4-FFF2-40B4-BE49-F238E27FC236}">
                  <a16:creationId xmlns:a16="http://schemas.microsoft.com/office/drawing/2014/main" id="{3FC44998-4DAD-4F72-B3F5-32E5D5F8DF40}"/>
                </a:ext>
              </a:extLst>
            </p:cNvPr>
            <p:cNvSpPr/>
            <p:nvPr/>
          </p:nvSpPr>
          <p:spPr>
            <a:xfrm flipH="1">
              <a:off x="1322672" y="3387181"/>
              <a:ext cx="165128" cy="173636"/>
            </a:xfrm>
            <a:custGeom>
              <a:avLst/>
              <a:gdLst/>
              <a:ahLst/>
              <a:cxnLst/>
              <a:rect l="l" t="t" r="r" b="b"/>
              <a:pathLst>
                <a:path w="3164" h="4296" extrusionOk="0">
                  <a:moveTo>
                    <a:pt x="11" y="0"/>
                  </a:moveTo>
                  <a:lnTo>
                    <a:pt x="1730" y="2142"/>
                  </a:lnTo>
                  <a:lnTo>
                    <a:pt x="1" y="4295"/>
                  </a:lnTo>
                  <a:lnTo>
                    <a:pt x="1435" y="4295"/>
                  </a:lnTo>
                  <a:lnTo>
                    <a:pt x="3163" y="2142"/>
                  </a:lnTo>
                  <a:lnTo>
                    <a:pt x="1443" y="0"/>
                  </a:lnTo>
                  <a:close/>
                </a:path>
              </a:pathLst>
            </a:custGeom>
            <a:solidFill>
              <a:srgbClr val="EF893D"/>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Hộp Văn bản 25">
              <a:extLst>
                <a:ext uri="{FF2B5EF4-FFF2-40B4-BE49-F238E27FC236}">
                  <a16:creationId xmlns:a16="http://schemas.microsoft.com/office/drawing/2014/main" id="{5D0AA1EC-9903-4039-A8BB-C6F1B2CEF5C5}"/>
                </a:ext>
              </a:extLst>
            </p:cNvPr>
            <p:cNvSpPr txBox="1"/>
            <p:nvPr/>
          </p:nvSpPr>
          <p:spPr>
            <a:xfrm>
              <a:off x="1658241" y="3286111"/>
              <a:ext cx="4104762" cy="400110"/>
            </a:xfrm>
            <a:prstGeom prst="rect">
              <a:avLst/>
            </a:prstGeom>
            <a:noFill/>
          </p:spPr>
          <p:txBody>
            <a:bodyPr wrap="square">
              <a:spAutoFit/>
            </a:bodyPr>
            <a:lstStyle/>
            <a:p>
              <a:r>
                <a:rPr lang="vi-VN" sz="2000">
                  <a:latin typeface="Tahoma" panose="020B0604030504040204" pitchFamily="34" charset="0"/>
                  <a:ea typeface="Tahoma" panose="020B0604030504040204" pitchFamily="34" charset="0"/>
                  <a:cs typeface="Tahoma" panose="020B0604030504040204" pitchFamily="34" charset="0"/>
                </a:rPr>
                <a:t>Linh hoạt vì có cấu trúc module </a:t>
              </a:r>
              <a:endParaRPr lang="en-US" sz="2000">
                <a:latin typeface="Tahoma" panose="020B0604030504040204" pitchFamily="34" charset="0"/>
                <a:ea typeface="Tahoma" panose="020B0604030504040204" pitchFamily="34" charset="0"/>
                <a:cs typeface="Tahoma" panose="020B0604030504040204" pitchFamily="34" charset="0"/>
              </a:endParaRPr>
            </a:p>
          </p:txBody>
        </p:sp>
      </p:grpSp>
      <p:grpSp>
        <p:nvGrpSpPr>
          <p:cNvPr id="27" name="Nhóm 26">
            <a:extLst>
              <a:ext uri="{FF2B5EF4-FFF2-40B4-BE49-F238E27FC236}">
                <a16:creationId xmlns:a16="http://schemas.microsoft.com/office/drawing/2014/main" id="{B8012E42-0975-41D4-AF46-B7256C8576BE}"/>
              </a:ext>
            </a:extLst>
          </p:cNvPr>
          <p:cNvGrpSpPr/>
          <p:nvPr/>
        </p:nvGrpSpPr>
        <p:grpSpPr>
          <a:xfrm>
            <a:off x="-4840389" y="3907300"/>
            <a:ext cx="4701763" cy="707886"/>
            <a:chOff x="1195449" y="4085007"/>
            <a:chExt cx="4701763" cy="707886"/>
          </a:xfrm>
        </p:grpSpPr>
        <p:sp>
          <p:nvSpPr>
            <p:cNvPr id="28" name="Google Shape;1371;p39">
              <a:extLst>
                <a:ext uri="{FF2B5EF4-FFF2-40B4-BE49-F238E27FC236}">
                  <a16:creationId xmlns:a16="http://schemas.microsoft.com/office/drawing/2014/main" id="{21D96B66-D9EB-4EF1-A600-FA8D202D638F}"/>
                </a:ext>
              </a:extLst>
            </p:cNvPr>
            <p:cNvSpPr/>
            <p:nvPr/>
          </p:nvSpPr>
          <p:spPr>
            <a:xfrm>
              <a:off x="1432998" y="4128364"/>
              <a:ext cx="4437825" cy="643345"/>
            </a:xfrm>
            <a:prstGeom prst="rect">
              <a:avLst/>
            </a:prstGeom>
            <a:noFill/>
            <a:ln w="28575" cap="flat" cmpd="sng">
              <a:solidFill>
                <a:srgbClr val="EF893D"/>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372;p39">
              <a:extLst>
                <a:ext uri="{FF2B5EF4-FFF2-40B4-BE49-F238E27FC236}">
                  <a16:creationId xmlns:a16="http://schemas.microsoft.com/office/drawing/2014/main" id="{E0C98E6C-026E-44DB-AE5B-047747247127}"/>
                </a:ext>
              </a:extLst>
            </p:cNvPr>
            <p:cNvSpPr/>
            <p:nvPr/>
          </p:nvSpPr>
          <p:spPr>
            <a:xfrm>
              <a:off x="1195449" y="4287580"/>
              <a:ext cx="419571" cy="324914"/>
            </a:xfrm>
            <a:custGeom>
              <a:avLst/>
              <a:gdLst/>
              <a:ahLst/>
              <a:cxnLst/>
              <a:rect l="l" t="t" r="r" b="b"/>
              <a:pathLst>
                <a:path w="4096" h="4096" extrusionOk="0">
                  <a:moveTo>
                    <a:pt x="2048" y="1"/>
                  </a:moveTo>
                  <a:cubicBezTo>
                    <a:pt x="918" y="1"/>
                    <a:pt x="1" y="918"/>
                    <a:pt x="1" y="2048"/>
                  </a:cubicBezTo>
                  <a:cubicBezTo>
                    <a:pt x="1" y="3178"/>
                    <a:pt x="918" y="4095"/>
                    <a:pt x="2048" y="4095"/>
                  </a:cubicBezTo>
                  <a:cubicBezTo>
                    <a:pt x="3179" y="4095"/>
                    <a:pt x="4096" y="3178"/>
                    <a:pt x="4096" y="2048"/>
                  </a:cubicBezTo>
                  <a:cubicBezTo>
                    <a:pt x="4096" y="918"/>
                    <a:pt x="3179" y="1"/>
                    <a:pt x="2048" y="1"/>
                  </a:cubicBezTo>
                  <a:close/>
                </a:path>
              </a:pathLst>
            </a:custGeom>
            <a:solidFill>
              <a:srgbClr val="EF893D"/>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375;p39">
              <a:extLst>
                <a:ext uri="{FF2B5EF4-FFF2-40B4-BE49-F238E27FC236}">
                  <a16:creationId xmlns:a16="http://schemas.microsoft.com/office/drawing/2014/main" id="{8FEC70CA-94E6-4C99-9C80-7C10BD61DF97}"/>
                </a:ext>
              </a:extLst>
            </p:cNvPr>
            <p:cNvSpPr/>
            <p:nvPr/>
          </p:nvSpPr>
          <p:spPr>
            <a:xfrm flipH="1">
              <a:off x="1322672" y="4363219"/>
              <a:ext cx="165128" cy="173636"/>
            </a:xfrm>
            <a:custGeom>
              <a:avLst/>
              <a:gdLst/>
              <a:ahLst/>
              <a:cxnLst/>
              <a:rect l="l" t="t" r="r" b="b"/>
              <a:pathLst>
                <a:path w="3164" h="4296" extrusionOk="0">
                  <a:moveTo>
                    <a:pt x="11" y="0"/>
                  </a:moveTo>
                  <a:lnTo>
                    <a:pt x="1730" y="2142"/>
                  </a:lnTo>
                  <a:lnTo>
                    <a:pt x="1" y="4295"/>
                  </a:lnTo>
                  <a:lnTo>
                    <a:pt x="1435" y="4295"/>
                  </a:lnTo>
                  <a:lnTo>
                    <a:pt x="3163" y="2142"/>
                  </a:lnTo>
                  <a:lnTo>
                    <a:pt x="1443" y="0"/>
                  </a:lnTo>
                  <a:close/>
                </a:path>
              </a:pathLst>
            </a:custGeom>
            <a:solidFill>
              <a:srgbClr val="EF893D"/>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Hộp Văn bản 30">
              <a:extLst>
                <a:ext uri="{FF2B5EF4-FFF2-40B4-BE49-F238E27FC236}">
                  <a16:creationId xmlns:a16="http://schemas.microsoft.com/office/drawing/2014/main" id="{D3522A71-A045-40A0-81A2-AFA059A11E9E}"/>
                </a:ext>
              </a:extLst>
            </p:cNvPr>
            <p:cNvSpPr txBox="1"/>
            <p:nvPr/>
          </p:nvSpPr>
          <p:spPr>
            <a:xfrm>
              <a:off x="1658241" y="4085007"/>
              <a:ext cx="4238971" cy="707886"/>
            </a:xfrm>
            <a:prstGeom prst="rect">
              <a:avLst/>
            </a:prstGeom>
            <a:noFill/>
          </p:spPr>
          <p:txBody>
            <a:bodyPr wrap="square">
              <a:spAutoFit/>
            </a:bodyPr>
            <a:lstStyle/>
            <a:p>
              <a:r>
                <a:rPr lang="vi-VN" sz="2000">
                  <a:latin typeface="Tahoma" panose="020B0604030504040204" pitchFamily="34" charset="0"/>
                  <a:ea typeface="Tahoma" panose="020B0604030504040204" pitchFamily="34" charset="0"/>
                  <a:cs typeface="Tahoma" panose="020B0604030504040204" pitchFamily="34" charset="0"/>
                </a:rPr>
                <a:t>Đa nền tảng (hoạt động được cả với server Unix và Windows) </a:t>
              </a:r>
              <a:endParaRPr lang="en-US" sz="2000">
                <a:latin typeface="Tahoma" panose="020B0604030504040204" pitchFamily="34" charset="0"/>
                <a:ea typeface="Tahoma" panose="020B0604030504040204" pitchFamily="34" charset="0"/>
                <a:cs typeface="Tahoma" panose="020B0604030504040204" pitchFamily="34" charset="0"/>
              </a:endParaRPr>
            </a:p>
          </p:txBody>
        </p:sp>
      </p:grpSp>
      <p:grpSp>
        <p:nvGrpSpPr>
          <p:cNvPr id="32" name="Nhóm 31">
            <a:extLst>
              <a:ext uri="{FF2B5EF4-FFF2-40B4-BE49-F238E27FC236}">
                <a16:creationId xmlns:a16="http://schemas.microsoft.com/office/drawing/2014/main" id="{1C7F609A-DE5E-4196-91FE-E986A2332C75}"/>
              </a:ext>
            </a:extLst>
          </p:cNvPr>
          <p:cNvGrpSpPr/>
          <p:nvPr/>
        </p:nvGrpSpPr>
        <p:grpSpPr>
          <a:xfrm>
            <a:off x="-4840389" y="4917725"/>
            <a:ext cx="4675374" cy="729713"/>
            <a:chOff x="1195449" y="5095432"/>
            <a:chExt cx="4675374" cy="729713"/>
          </a:xfrm>
        </p:grpSpPr>
        <p:sp>
          <p:nvSpPr>
            <p:cNvPr id="35" name="Google Shape;1377;p39">
              <a:extLst>
                <a:ext uri="{FF2B5EF4-FFF2-40B4-BE49-F238E27FC236}">
                  <a16:creationId xmlns:a16="http://schemas.microsoft.com/office/drawing/2014/main" id="{40949354-0609-42B9-B789-8793AEFBDF73}"/>
                </a:ext>
              </a:extLst>
            </p:cNvPr>
            <p:cNvSpPr/>
            <p:nvPr/>
          </p:nvSpPr>
          <p:spPr>
            <a:xfrm>
              <a:off x="1432998" y="5095432"/>
              <a:ext cx="4437825" cy="643345"/>
            </a:xfrm>
            <a:prstGeom prst="rect">
              <a:avLst/>
            </a:prstGeom>
            <a:noFill/>
            <a:ln w="28575" cap="flat" cmpd="sng">
              <a:solidFill>
                <a:srgbClr val="EF893D"/>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378;p39">
              <a:extLst>
                <a:ext uri="{FF2B5EF4-FFF2-40B4-BE49-F238E27FC236}">
                  <a16:creationId xmlns:a16="http://schemas.microsoft.com/office/drawing/2014/main" id="{753CB4A1-EA51-4761-A4F2-A20A282711C1}"/>
                </a:ext>
              </a:extLst>
            </p:cNvPr>
            <p:cNvSpPr/>
            <p:nvPr/>
          </p:nvSpPr>
          <p:spPr>
            <a:xfrm>
              <a:off x="1195449" y="5254688"/>
              <a:ext cx="419571" cy="324834"/>
            </a:xfrm>
            <a:custGeom>
              <a:avLst/>
              <a:gdLst/>
              <a:ahLst/>
              <a:cxnLst/>
              <a:rect l="l" t="t" r="r" b="b"/>
              <a:pathLst>
                <a:path w="4096" h="4095" extrusionOk="0">
                  <a:moveTo>
                    <a:pt x="2048" y="0"/>
                  </a:moveTo>
                  <a:cubicBezTo>
                    <a:pt x="918" y="0"/>
                    <a:pt x="1" y="917"/>
                    <a:pt x="1" y="2047"/>
                  </a:cubicBezTo>
                  <a:cubicBezTo>
                    <a:pt x="1" y="3177"/>
                    <a:pt x="918" y="4094"/>
                    <a:pt x="2048" y="4094"/>
                  </a:cubicBezTo>
                  <a:cubicBezTo>
                    <a:pt x="3179" y="4094"/>
                    <a:pt x="4096" y="3177"/>
                    <a:pt x="4096" y="2047"/>
                  </a:cubicBezTo>
                  <a:cubicBezTo>
                    <a:pt x="4096" y="917"/>
                    <a:pt x="3179" y="0"/>
                    <a:pt x="2048" y="0"/>
                  </a:cubicBezTo>
                  <a:close/>
                </a:path>
              </a:pathLst>
            </a:custGeom>
            <a:solidFill>
              <a:srgbClr val="EF893D"/>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381;p39">
              <a:extLst>
                <a:ext uri="{FF2B5EF4-FFF2-40B4-BE49-F238E27FC236}">
                  <a16:creationId xmlns:a16="http://schemas.microsoft.com/office/drawing/2014/main" id="{7EEF05CE-CF3B-444A-9A05-92AFA8593030}"/>
                </a:ext>
              </a:extLst>
            </p:cNvPr>
            <p:cNvSpPr/>
            <p:nvPr/>
          </p:nvSpPr>
          <p:spPr>
            <a:xfrm flipH="1">
              <a:off x="1322672" y="5330287"/>
              <a:ext cx="165128" cy="173636"/>
            </a:xfrm>
            <a:custGeom>
              <a:avLst/>
              <a:gdLst/>
              <a:ahLst/>
              <a:cxnLst/>
              <a:rect l="l" t="t" r="r" b="b"/>
              <a:pathLst>
                <a:path w="3164" h="4296" extrusionOk="0">
                  <a:moveTo>
                    <a:pt x="11" y="0"/>
                  </a:moveTo>
                  <a:lnTo>
                    <a:pt x="1730" y="2142"/>
                  </a:lnTo>
                  <a:lnTo>
                    <a:pt x="1" y="4295"/>
                  </a:lnTo>
                  <a:lnTo>
                    <a:pt x="1435" y="4295"/>
                  </a:lnTo>
                  <a:lnTo>
                    <a:pt x="3163" y="2142"/>
                  </a:lnTo>
                  <a:lnTo>
                    <a:pt x="1443" y="0"/>
                  </a:lnTo>
                  <a:close/>
                </a:path>
              </a:pathLst>
            </a:custGeom>
            <a:solidFill>
              <a:srgbClr val="EF893D"/>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Hộp Văn bản 37">
              <a:extLst>
                <a:ext uri="{FF2B5EF4-FFF2-40B4-BE49-F238E27FC236}">
                  <a16:creationId xmlns:a16="http://schemas.microsoft.com/office/drawing/2014/main" id="{C34C6F18-0D2F-4D98-B2D4-953E0F559178}"/>
                </a:ext>
              </a:extLst>
            </p:cNvPr>
            <p:cNvSpPr txBox="1"/>
            <p:nvPr/>
          </p:nvSpPr>
          <p:spPr>
            <a:xfrm>
              <a:off x="1712569" y="5117259"/>
              <a:ext cx="3818435" cy="707886"/>
            </a:xfrm>
            <a:prstGeom prst="rect">
              <a:avLst/>
            </a:prstGeom>
            <a:noFill/>
          </p:spPr>
          <p:txBody>
            <a:bodyPr wrap="square">
              <a:spAutoFit/>
            </a:bodyPr>
            <a:lstStyle/>
            <a:p>
              <a:r>
                <a:rPr lang="vi-VN" sz="2000">
                  <a:latin typeface="Tahoma" panose="020B0604030504040204" pitchFamily="34" charset="0"/>
                  <a:ea typeface="Tahoma" panose="020B0604030504040204" pitchFamily="34" charset="0"/>
                  <a:cs typeface="Tahoma" panose="020B0604030504040204" pitchFamily="34" charset="0"/>
                </a:rPr>
                <a:t>Hoạt động cực kỳ hiệu quả với WordPress </a:t>
              </a:r>
              <a:endParaRPr lang="en-US" sz="2000">
                <a:latin typeface="Tahoma" panose="020B0604030504040204" pitchFamily="34" charset="0"/>
                <a:ea typeface="Tahoma" panose="020B0604030504040204" pitchFamily="34" charset="0"/>
                <a:cs typeface="Tahoma" panose="020B0604030504040204" pitchFamily="34" charset="0"/>
              </a:endParaRPr>
            </a:p>
          </p:txBody>
        </p:sp>
      </p:grpSp>
      <p:grpSp>
        <p:nvGrpSpPr>
          <p:cNvPr id="39" name="Nhóm 38">
            <a:extLst>
              <a:ext uri="{FF2B5EF4-FFF2-40B4-BE49-F238E27FC236}">
                <a16:creationId xmlns:a16="http://schemas.microsoft.com/office/drawing/2014/main" id="{B57C0E0C-595C-404C-B672-176A626D7D9A}"/>
              </a:ext>
            </a:extLst>
          </p:cNvPr>
          <p:cNvGrpSpPr/>
          <p:nvPr/>
        </p:nvGrpSpPr>
        <p:grpSpPr>
          <a:xfrm>
            <a:off x="-4840389" y="5884793"/>
            <a:ext cx="4675374" cy="643345"/>
            <a:chOff x="1195449" y="6062500"/>
            <a:chExt cx="4675374" cy="643345"/>
          </a:xfrm>
        </p:grpSpPr>
        <p:sp>
          <p:nvSpPr>
            <p:cNvPr id="40" name="Google Shape;1377;p39">
              <a:extLst>
                <a:ext uri="{FF2B5EF4-FFF2-40B4-BE49-F238E27FC236}">
                  <a16:creationId xmlns:a16="http://schemas.microsoft.com/office/drawing/2014/main" id="{624C2BBF-B5D0-41ED-BD4A-BC1B26C2BE60}"/>
                </a:ext>
              </a:extLst>
            </p:cNvPr>
            <p:cNvSpPr/>
            <p:nvPr/>
          </p:nvSpPr>
          <p:spPr>
            <a:xfrm>
              <a:off x="1432998" y="6062500"/>
              <a:ext cx="4437825" cy="643345"/>
            </a:xfrm>
            <a:prstGeom prst="rect">
              <a:avLst/>
            </a:prstGeom>
            <a:noFill/>
            <a:ln w="28575" cap="flat" cmpd="sng">
              <a:solidFill>
                <a:srgbClr val="EF893D"/>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378;p39">
              <a:extLst>
                <a:ext uri="{FF2B5EF4-FFF2-40B4-BE49-F238E27FC236}">
                  <a16:creationId xmlns:a16="http://schemas.microsoft.com/office/drawing/2014/main" id="{69FBC0EF-44C5-4654-9477-91CB7A700745}"/>
                </a:ext>
              </a:extLst>
            </p:cNvPr>
            <p:cNvSpPr/>
            <p:nvPr/>
          </p:nvSpPr>
          <p:spPr>
            <a:xfrm>
              <a:off x="1195449" y="6221756"/>
              <a:ext cx="419571" cy="324834"/>
            </a:xfrm>
            <a:custGeom>
              <a:avLst/>
              <a:gdLst/>
              <a:ahLst/>
              <a:cxnLst/>
              <a:rect l="l" t="t" r="r" b="b"/>
              <a:pathLst>
                <a:path w="4096" h="4095" extrusionOk="0">
                  <a:moveTo>
                    <a:pt x="2048" y="0"/>
                  </a:moveTo>
                  <a:cubicBezTo>
                    <a:pt x="918" y="0"/>
                    <a:pt x="1" y="917"/>
                    <a:pt x="1" y="2047"/>
                  </a:cubicBezTo>
                  <a:cubicBezTo>
                    <a:pt x="1" y="3177"/>
                    <a:pt x="918" y="4094"/>
                    <a:pt x="2048" y="4094"/>
                  </a:cubicBezTo>
                  <a:cubicBezTo>
                    <a:pt x="3179" y="4094"/>
                    <a:pt x="4096" y="3177"/>
                    <a:pt x="4096" y="2047"/>
                  </a:cubicBezTo>
                  <a:cubicBezTo>
                    <a:pt x="4096" y="917"/>
                    <a:pt x="3179" y="0"/>
                    <a:pt x="2048" y="0"/>
                  </a:cubicBezTo>
                  <a:close/>
                </a:path>
              </a:pathLst>
            </a:custGeom>
            <a:solidFill>
              <a:srgbClr val="EF893D"/>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1381;p39">
              <a:extLst>
                <a:ext uri="{FF2B5EF4-FFF2-40B4-BE49-F238E27FC236}">
                  <a16:creationId xmlns:a16="http://schemas.microsoft.com/office/drawing/2014/main" id="{16EF4406-40E9-4815-BDD7-88425822550A}"/>
                </a:ext>
              </a:extLst>
            </p:cNvPr>
            <p:cNvSpPr/>
            <p:nvPr/>
          </p:nvSpPr>
          <p:spPr>
            <a:xfrm flipH="1">
              <a:off x="1322672" y="6297355"/>
              <a:ext cx="165128" cy="173636"/>
            </a:xfrm>
            <a:custGeom>
              <a:avLst/>
              <a:gdLst/>
              <a:ahLst/>
              <a:cxnLst/>
              <a:rect l="l" t="t" r="r" b="b"/>
              <a:pathLst>
                <a:path w="3164" h="4296" extrusionOk="0">
                  <a:moveTo>
                    <a:pt x="11" y="0"/>
                  </a:moveTo>
                  <a:lnTo>
                    <a:pt x="1730" y="2142"/>
                  </a:lnTo>
                  <a:lnTo>
                    <a:pt x="1" y="4295"/>
                  </a:lnTo>
                  <a:lnTo>
                    <a:pt x="1435" y="4295"/>
                  </a:lnTo>
                  <a:lnTo>
                    <a:pt x="3163" y="2142"/>
                  </a:lnTo>
                  <a:lnTo>
                    <a:pt x="1443" y="0"/>
                  </a:lnTo>
                  <a:close/>
                </a:path>
              </a:pathLst>
            </a:custGeom>
            <a:solidFill>
              <a:srgbClr val="EF893D"/>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Hộp Văn bản 42">
              <a:extLst>
                <a:ext uri="{FF2B5EF4-FFF2-40B4-BE49-F238E27FC236}">
                  <a16:creationId xmlns:a16="http://schemas.microsoft.com/office/drawing/2014/main" id="{40CD7874-F1C7-4201-9411-CA951E32C09D}"/>
                </a:ext>
              </a:extLst>
            </p:cNvPr>
            <p:cNvSpPr txBox="1"/>
            <p:nvPr/>
          </p:nvSpPr>
          <p:spPr>
            <a:xfrm>
              <a:off x="1658241" y="6146480"/>
              <a:ext cx="3995427" cy="400110"/>
            </a:xfrm>
            <a:prstGeom prst="rect">
              <a:avLst/>
            </a:prstGeom>
            <a:noFill/>
          </p:spPr>
          <p:txBody>
            <a:bodyPr wrap="square">
              <a:spAutoFit/>
            </a:bodyPr>
            <a:lstStyle/>
            <a:p>
              <a:r>
                <a:rPr lang="vi-VN" sz="2000">
                  <a:latin typeface="Tahoma" panose="020B0604030504040204" pitchFamily="34" charset="0"/>
                  <a:ea typeface="Tahoma" panose="020B0604030504040204" pitchFamily="34" charset="0"/>
                  <a:cs typeface="Tahoma" panose="020B0604030504040204" pitchFamily="34" charset="0"/>
                </a:rPr>
                <a:t>Phần mềm đáng tin cậy, ổn định </a:t>
              </a:r>
              <a:endParaRPr lang="en-US" sz="2000">
                <a:latin typeface="Tahoma" panose="020B0604030504040204" pitchFamily="34" charset="0"/>
                <a:ea typeface="Tahoma" panose="020B0604030504040204" pitchFamily="34" charset="0"/>
                <a:cs typeface="Tahoma" panose="020B0604030504040204" pitchFamily="34" charset="0"/>
              </a:endParaRPr>
            </a:p>
          </p:txBody>
        </p:sp>
      </p:grpSp>
      <p:grpSp>
        <p:nvGrpSpPr>
          <p:cNvPr id="44" name="Nhóm 43">
            <a:extLst>
              <a:ext uri="{FF2B5EF4-FFF2-40B4-BE49-F238E27FC236}">
                <a16:creationId xmlns:a16="http://schemas.microsoft.com/office/drawing/2014/main" id="{9F535A99-2EEC-4F75-A054-609B333422B4}"/>
              </a:ext>
            </a:extLst>
          </p:cNvPr>
          <p:cNvGrpSpPr/>
          <p:nvPr/>
        </p:nvGrpSpPr>
        <p:grpSpPr>
          <a:xfrm>
            <a:off x="12357015" y="2232346"/>
            <a:ext cx="4634557" cy="718133"/>
            <a:chOff x="6536301" y="2172055"/>
            <a:chExt cx="4634557" cy="718133"/>
          </a:xfrm>
        </p:grpSpPr>
        <p:sp>
          <p:nvSpPr>
            <p:cNvPr id="45" name="Google Shape;1353;p39">
              <a:extLst>
                <a:ext uri="{FF2B5EF4-FFF2-40B4-BE49-F238E27FC236}">
                  <a16:creationId xmlns:a16="http://schemas.microsoft.com/office/drawing/2014/main" id="{4FAED6D7-BA99-426C-9843-997BB862E573}"/>
                </a:ext>
              </a:extLst>
            </p:cNvPr>
            <p:cNvSpPr/>
            <p:nvPr/>
          </p:nvSpPr>
          <p:spPr>
            <a:xfrm>
              <a:off x="6536301" y="2172055"/>
              <a:ext cx="4437825" cy="643345"/>
            </a:xfrm>
            <a:prstGeom prst="rect">
              <a:avLst/>
            </a:prstGeom>
            <a:noFill/>
            <a:ln w="28575" cap="flat" cmpd="sng">
              <a:solidFill>
                <a:srgbClr val="A5A5A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354;p39">
              <a:extLst>
                <a:ext uri="{FF2B5EF4-FFF2-40B4-BE49-F238E27FC236}">
                  <a16:creationId xmlns:a16="http://schemas.microsoft.com/office/drawing/2014/main" id="{05C3C467-C1BB-4151-AEF9-26879043CDAA}"/>
                </a:ext>
              </a:extLst>
            </p:cNvPr>
            <p:cNvSpPr/>
            <p:nvPr/>
          </p:nvSpPr>
          <p:spPr>
            <a:xfrm>
              <a:off x="10751390" y="2331271"/>
              <a:ext cx="419468" cy="324914"/>
            </a:xfrm>
            <a:custGeom>
              <a:avLst/>
              <a:gdLst/>
              <a:ahLst/>
              <a:cxnLst/>
              <a:rect l="l" t="t" r="r" b="b"/>
              <a:pathLst>
                <a:path w="4095" h="4096" extrusionOk="0">
                  <a:moveTo>
                    <a:pt x="2048" y="0"/>
                  </a:moveTo>
                  <a:cubicBezTo>
                    <a:pt x="917" y="0"/>
                    <a:pt x="0" y="917"/>
                    <a:pt x="0" y="2048"/>
                  </a:cubicBezTo>
                  <a:cubicBezTo>
                    <a:pt x="0" y="3179"/>
                    <a:pt x="917" y="4095"/>
                    <a:pt x="2048" y="4095"/>
                  </a:cubicBezTo>
                  <a:cubicBezTo>
                    <a:pt x="3177" y="4095"/>
                    <a:pt x="4094" y="3179"/>
                    <a:pt x="4094" y="2048"/>
                  </a:cubicBezTo>
                  <a:cubicBezTo>
                    <a:pt x="4094" y="917"/>
                    <a:pt x="3177" y="0"/>
                    <a:pt x="2048" y="0"/>
                  </a:cubicBezTo>
                  <a:close/>
                </a:path>
              </a:pathLst>
            </a:custGeom>
            <a:solidFill>
              <a:srgbClr val="A5A5A5"/>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1355;p39">
              <a:extLst>
                <a:ext uri="{FF2B5EF4-FFF2-40B4-BE49-F238E27FC236}">
                  <a16:creationId xmlns:a16="http://schemas.microsoft.com/office/drawing/2014/main" id="{4ADA43AC-B886-4EEE-9CEB-970E6897E5E1}"/>
                </a:ext>
              </a:extLst>
            </p:cNvPr>
            <p:cNvSpPr/>
            <p:nvPr/>
          </p:nvSpPr>
          <p:spPr>
            <a:xfrm>
              <a:off x="10878547" y="2406909"/>
              <a:ext cx="165128" cy="173636"/>
            </a:xfrm>
            <a:custGeom>
              <a:avLst/>
              <a:gdLst/>
              <a:ahLst/>
              <a:cxnLst/>
              <a:rect l="l" t="t" r="r" b="b"/>
              <a:pathLst>
                <a:path w="3164" h="4296" extrusionOk="0">
                  <a:moveTo>
                    <a:pt x="11" y="0"/>
                  </a:moveTo>
                  <a:lnTo>
                    <a:pt x="1730" y="2142"/>
                  </a:lnTo>
                  <a:lnTo>
                    <a:pt x="1" y="4295"/>
                  </a:lnTo>
                  <a:lnTo>
                    <a:pt x="1435" y="4295"/>
                  </a:lnTo>
                  <a:lnTo>
                    <a:pt x="3163" y="2142"/>
                  </a:lnTo>
                  <a:lnTo>
                    <a:pt x="1443" y="0"/>
                  </a:lnTo>
                  <a:close/>
                </a:path>
              </a:pathLst>
            </a:custGeom>
            <a:solidFill>
              <a:srgbClr val="A5A5A5"/>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Hộp Văn bản 47">
              <a:extLst>
                <a:ext uri="{FF2B5EF4-FFF2-40B4-BE49-F238E27FC236}">
                  <a16:creationId xmlns:a16="http://schemas.microsoft.com/office/drawing/2014/main" id="{1A393E6F-6E10-4EA4-A515-A8ECB8004E06}"/>
                </a:ext>
              </a:extLst>
            </p:cNvPr>
            <p:cNvSpPr txBox="1"/>
            <p:nvPr/>
          </p:nvSpPr>
          <p:spPr>
            <a:xfrm>
              <a:off x="6581658" y="2182302"/>
              <a:ext cx="4177344" cy="707886"/>
            </a:xfrm>
            <a:prstGeom prst="rect">
              <a:avLst/>
            </a:prstGeom>
            <a:noFill/>
          </p:spPr>
          <p:txBody>
            <a:bodyPr wrap="square">
              <a:spAutoFit/>
            </a:bodyPr>
            <a:lstStyle/>
            <a:p>
              <a:pPr algn="ctr"/>
              <a:r>
                <a:rPr lang="vi-VN" sz="2000">
                  <a:latin typeface="Tahoma" panose="020B0604030504040204" pitchFamily="34" charset="0"/>
                  <a:ea typeface="Tahoma" panose="020B0604030504040204" pitchFamily="34" charset="0"/>
                  <a:cs typeface="Tahoma" panose="020B0604030504040204" pitchFamily="34" charset="0"/>
                </a:rPr>
                <a:t>Rất dễ gặp vấn đề hiệu năng nếu website có lượng truy cập cực lớn </a:t>
              </a:r>
              <a:endParaRPr lang="en-US" sz="2000">
                <a:latin typeface="Tahoma" panose="020B0604030504040204" pitchFamily="34" charset="0"/>
                <a:ea typeface="Tahoma" panose="020B0604030504040204" pitchFamily="34" charset="0"/>
                <a:cs typeface="Tahoma" panose="020B0604030504040204" pitchFamily="34" charset="0"/>
              </a:endParaRPr>
            </a:p>
          </p:txBody>
        </p:sp>
      </p:grpSp>
      <p:grpSp>
        <p:nvGrpSpPr>
          <p:cNvPr id="49" name="Nhóm 48">
            <a:extLst>
              <a:ext uri="{FF2B5EF4-FFF2-40B4-BE49-F238E27FC236}">
                <a16:creationId xmlns:a16="http://schemas.microsoft.com/office/drawing/2014/main" id="{91295199-D389-40D3-B542-F5DF6ED3C863}"/>
              </a:ext>
            </a:extLst>
          </p:cNvPr>
          <p:cNvGrpSpPr/>
          <p:nvPr/>
        </p:nvGrpSpPr>
        <p:grpSpPr>
          <a:xfrm>
            <a:off x="12357015" y="3199414"/>
            <a:ext cx="4634556" cy="707886"/>
            <a:chOff x="6536301" y="3139123"/>
            <a:chExt cx="4634556" cy="707886"/>
          </a:xfrm>
        </p:grpSpPr>
        <p:sp>
          <p:nvSpPr>
            <p:cNvPr id="50" name="Google Shape;1383;p39">
              <a:extLst>
                <a:ext uri="{FF2B5EF4-FFF2-40B4-BE49-F238E27FC236}">
                  <a16:creationId xmlns:a16="http://schemas.microsoft.com/office/drawing/2014/main" id="{E09F46A3-B6EC-4476-B2A3-66C98FDFEDE3}"/>
                </a:ext>
              </a:extLst>
            </p:cNvPr>
            <p:cNvSpPr/>
            <p:nvPr/>
          </p:nvSpPr>
          <p:spPr>
            <a:xfrm>
              <a:off x="6536301" y="3152326"/>
              <a:ext cx="4437825" cy="643345"/>
            </a:xfrm>
            <a:prstGeom prst="rect">
              <a:avLst/>
            </a:prstGeom>
            <a:noFill/>
            <a:ln w="28575" cap="flat" cmpd="sng">
              <a:solidFill>
                <a:srgbClr val="A5A5A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384;p39">
              <a:extLst>
                <a:ext uri="{FF2B5EF4-FFF2-40B4-BE49-F238E27FC236}">
                  <a16:creationId xmlns:a16="http://schemas.microsoft.com/office/drawing/2014/main" id="{F020C216-185C-44E5-B36B-A9A8F67444FB}"/>
                </a:ext>
              </a:extLst>
            </p:cNvPr>
            <p:cNvSpPr/>
            <p:nvPr/>
          </p:nvSpPr>
          <p:spPr>
            <a:xfrm>
              <a:off x="10751389" y="3311583"/>
              <a:ext cx="419468" cy="324834"/>
            </a:xfrm>
            <a:custGeom>
              <a:avLst/>
              <a:gdLst/>
              <a:ahLst/>
              <a:cxnLst/>
              <a:rect l="l" t="t" r="r" b="b"/>
              <a:pathLst>
                <a:path w="4095" h="4095" extrusionOk="0">
                  <a:moveTo>
                    <a:pt x="2048" y="0"/>
                  </a:moveTo>
                  <a:cubicBezTo>
                    <a:pt x="917" y="0"/>
                    <a:pt x="0" y="917"/>
                    <a:pt x="0" y="2048"/>
                  </a:cubicBezTo>
                  <a:cubicBezTo>
                    <a:pt x="0" y="3179"/>
                    <a:pt x="917" y="4095"/>
                    <a:pt x="2048" y="4095"/>
                  </a:cubicBezTo>
                  <a:cubicBezTo>
                    <a:pt x="3177" y="4095"/>
                    <a:pt x="4094" y="3179"/>
                    <a:pt x="4094" y="2048"/>
                  </a:cubicBezTo>
                  <a:cubicBezTo>
                    <a:pt x="4094" y="917"/>
                    <a:pt x="3177" y="0"/>
                    <a:pt x="2048" y="0"/>
                  </a:cubicBezTo>
                  <a:close/>
                </a:path>
              </a:pathLst>
            </a:custGeom>
            <a:solidFill>
              <a:srgbClr val="A5A5A5"/>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387;p39">
              <a:extLst>
                <a:ext uri="{FF2B5EF4-FFF2-40B4-BE49-F238E27FC236}">
                  <a16:creationId xmlns:a16="http://schemas.microsoft.com/office/drawing/2014/main" id="{4C385F5E-2B6E-4DE4-82FD-3490A29A1546}"/>
                </a:ext>
              </a:extLst>
            </p:cNvPr>
            <p:cNvSpPr/>
            <p:nvPr/>
          </p:nvSpPr>
          <p:spPr>
            <a:xfrm>
              <a:off x="10878547" y="3387181"/>
              <a:ext cx="165128" cy="173636"/>
            </a:xfrm>
            <a:custGeom>
              <a:avLst/>
              <a:gdLst/>
              <a:ahLst/>
              <a:cxnLst/>
              <a:rect l="l" t="t" r="r" b="b"/>
              <a:pathLst>
                <a:path w="3164" h="4296" extrusionOk="0">
                  <a:moveTo>
                    <a:pt x="11" y="0"/>
                  </a:moveTo>
                  <a:lnTo>
                    <a:pt x="1730" y="2142"/>
                  </a:lnTo>
                  <a:lnTo>
                    <a:pt x="1" y="4295"/>
                  </a:lnTo>
                  <a:lnTo>
                    <a:pt x="1435" y="4295"/>
                  </a:lnTo>
                  <a:lnTo>
                    <a:pt x="3163" y="2142"/>
                  </a:lnTo>
                  <a:lnTo>
                    <a:pt x="1443" y="0"/>
                  </a:lnTo>
                  <a:close/>
                </a:path>
              </a:pathLst>
            </a:custGeom>
            <a:solidFill>
              <a:srgbClr val="A5A5A5"/>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Hộp Văn bản 52">
              <a:extLst>
                <a:ext uri="{FF2B5EF4-FFF2-40B4-BE49-F238E27FC236}">
                  <a16:creationId xmlns:a16="http://schemas.microsoft.com/office/drawing/2014/main" id="{168BA66F-5A2C-448E-9BD6-5342A0FFBC9B}"/>
                </a:ext>
              </a:extLst>
            </p:cNvPr>
            <p:cNvSpPr txBox="1"/>
            <p:nvPr/>
          </p:nvSpPr>
          <p:spPr>
            <a:xfrm>
              <a:off x="6536301" y="3139123"/>
              <a:ext cx="4040887" cy="707886"/>
            </a:xfrm>
            <a:prstGeom prst="rect">
              <a:avLst/>
            </a:prstGeom>
            <a:noFill/>
          </p:spPr>
          <p:txBody>
            <a:bodyPr wrap="square">
              <a:spAutoFit/>
            </a:bodyPr>
            <a:lstStyle/>
            <a:p>
              <a:pPr algn="r"/>
              <a:r>
                <a:rPr lang="vi-VN" sz="2000">
                  <a:latin typeface="Tahoma" panose="020B0604030504040204" pitchFamily="34" charset="0"/>
                  <a:ea typeface="Tahoma" panose="020B0604030504040204" pitchFamily="34" charset="0"/>
                  <a:cs typeface="Tahoma" panose="020B0604030504040204" pitchFamily="34" charset="0"/>
                </a:rPr>
                <a:t>Quá nhiều lựa chọn thiết lập có thể gây ra các điểm yếu bảo mật</a:t>
              </a:r>
              <a:endParaRPr lang="en-US" sz="2000" err="1">
                <a:latin typeface="Tahoma" panose="020B0604030504040204" pitchFamily="34" charset="0"/>
                <a:ea typeface="Tahoma" panose="020B0604030504040204" pitchFamily="34" charset="0"/>
                <a:cs typeface="Tahoma" panose="020B0604030504040204" pitchFamily="34" charset="0"/>
              </a:endParaRPr>
            </a:p>
          </p:txBody>
        </p:sp>
      </p:grpSp>
      <p:sp>
        <p:nvSpPr>
          <p:cNvPr id="4" name="Chỗ dành sẵn cho Chân trang 3">
            <a:extLst>
              <a:ext uri="{FF2B5EF4-FFF2-40B4-BE49-F238E27FC236}">
                <a16:creationId xmlns:a16="http://schemas.microsoft.com/office/drawing/2014/main" id="{F59759F7-8434-4A25-B6CF-9B447FED8C8D}"/>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B2875C72-DAF9-4FEB-BCD9-DDC103165A28}"/>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29321340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oogle Shape;199;p17">
            <a:extLst>
              <a:ext uri="{FF2B5EF4-FFF2-40B4-BE49-F238E27FC236}">
                <a16:creationId xmlns:a16="http://schemas.microsoft.com/office/drawing/2014/main" id="{9063395A-31ED-4933-9ECD-0801AD47204B}"/>
              </a:ext>
            </a:extLst>
          </p:cNvPr>
          <p:cNvGrpSpPr/>
          <p:nvPr/>
        </p:nvGrpSpPr>
        <p:grpSpPr>
          <a:xfrm rot="16200000">
            <a:off x="3312802" y="-2762878"/>
            <a:ext cx="1066768" cy="6938028"/>
            <a:chOff x="457250" y="1839475"/>
            <a:chExt cx="1309200" cy="2318100"/>
          </a:xfrm>
        </p:grpSpPr>
        <p:sp>
          <p:nvSpPr>
            <p:cNvPr id="64" name="Google Shape;200;p17">
              <a:extLst>
                <a:ext uri="{FF2B5EF4-FFF2-40B4-BE49-F238E27FC236}">
                  <a16:creationId xmlns:a16="http://schemas.microsoft.com/office/drawing/2014/main" id="{80144250-E432-4A3E-8F47-DEF8665D3A88}"/>
                </a:ext>
              </a:extLst>
            </p:cNvPr>
            <p:cNvSpPr/>
            <p:nvPr/>
          </p:nvSpPr>
          <p:spPr>
            <a:xfrm rot="5400000">
              <a:off x="-47200" y="2343925"/>
              <a:ext cx="2318100" cy="1309200"/>
            </a:xfrm>
            <a:prstGeom prst="round2DiagRect">
              <a:avLst>
                <a:gd name="adj1" fmla="val 34930"/>
                <a:gd name="adj2" fmla="val 0"/>
              </a:avLst>
            </a:pr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Google Shape;203;p17">
              <a:extLst>
                <a:ext uri="{FF2B5EF4-FFF2-40B4-BE49-F238E27FC236}">
                  <a16:creationId xmlns:a16="http://schemas.microsoft.com/office/drawing/2014/main" id="{76B89EEF-4DB1-4F68-99B4-522CB2A8EC6B}"/>
                </a:ext>
              </a:extLst>
            </p:cNvPr>
            <p:cNvSpPr/>
            <p:nvPr/>
          </p:nvSpPr>
          <p:spPr>
            <a:xfrm rot="5400000">
              <a:off x="976115" y="1706344"/>
              <a:ext cx="271469" cy="682800"/>
            </a:xfrm>
            <a:prstGeom prst="round2DiagRect">
              <a:avLst>
                <a:gd name="adj1" fmla="val 34930"/>
                <a:gd name="adj2" fmla="val 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8" name="Google Shape;204;p17">
              <a:extLst>
                <a:ext uri="{FF2B5EF4-FFF2-40B4-BE49-F238E27FC236}">
                  <a16:creationId xmlns:a16="http://schemas.microsoft.com/office/drawing/2014/main" id="{583997AD-E126-424B-AA9E-DCE52E6DA5E7}"/>
                </a:ext>
              </a:extLst>
            </p:cNvPr>
            <p:cNvSpPr txBox="1"/>
            <p:nvPr/>
          </p:nvSpPr>
          <p:spPr>
            <a:xfrm rot="5400000">
              <a:off x="1024082" y="1735658"/>
              <a:ext cx="234164" cy="624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1</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105" name="Hộp Văn bản 104">
            <a:extLst>
              <a:ext uri="{FF2B5EF4-FFF2-40B4-BE49-F238E27FC236}">
                <a16:creationId xmlns:a16="http://schemas.microsoft.com/office/drawing/2014/main" id="{F2EF6270-844C-4EA2-B9EC-4BF092CC6DE1}"/>
              </a:ext>
            </a:extLst>
          </p:cNvPr>
          <p:cNvSpPr txBox="1"/>
          <p:nvPr/>
        </p:nvSpPr>
        <p:spPr>
          <a:xfrm>
            <a:off x="1195449" y="403100"/>
            <a:ext cx="5478982" cy="892552"/>
          </a:xfrm>
          <a:prstGeom prst="rect">
            <a:avLst/>
          </a:prstGeom>
          <a:noFill/>
        </p:spPr>
        <p:txBody>
          <a:bodyPr wrap="square" rtlCol="0">
            <a:spAutoFit/>
          </a:bodyPr>
          <a:lstStyle/>
          <a:p>
            <a:pPr algn="ctr"/>
            <a:r>
              <a:rPr lang="en-US" sz="2800">
                <a:latin typeface="Tahoma"/>
                <a:ea typeface="Tahoma"/>
                <a:cs typeface="Tahoma"/>
              </a:rPr>
              <a:t>GIỚI THIỆU APACHE</a:t>
            </a:r>
            <a:endParaRPr lang="vi-VN" sz="2800">
              <a:latin typeface="Tahoma"/>
              <a:ea typeface="Tahoma"/>
              <a:cs typeface="Tahoma"/>
            </a:endParaRPr>
          </a:p>
          <a:p>
            <a:endParaRPr lang="vi-VN" sz="2400"/>
          </a:p>
        </p:txBody>
      </p:sp>
      <p:sp>
        <p:nvSpPr>
          <p:cNvPr id="10" name="Google Shape;1349;p39">
            <a:extLst>
              <a:ext uri="{FF2B5EF4-FFF2-40B4-BE49-F238E27FC236}">
                <a16:creationId xmlns:a16="http://schemas.microsoft.com/office/drawing/2014/main" id="{CA8310F3-7889-4A43-94A4-919C19240ED1}"/>
              </a:ext>
            </a:extLst>
          </p:cNvPr>
          <p:cNvSpPr/>
          <p:nvPr/>
        </p:nvSpPr>
        <p:spPr>
          <a:xfrm>
            <a:off x="1432998" y="1498214"/>
            <a:ext cx="4437825" cy="505002"/>
          </a:xfrm>
          <a:prstGeom prst="rect">
            <a:avLst/>
          </a:prstGeom>
          <a:solidFill>
            <a:srgbClr val="EF893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vi-VN" sz="1600" b="1">
                <a:solidFill>
                  <a:schemeClr val="lt1"/>
                </a:solidFill>
                <a:latin typeface="Fira Sans Extra Condensed"/>
                <a:sym typeface="Fira Sans Extra Condensed"/>
              </a:rPr>
              <a:t>Ưu điểm</a:t>
            </a:r>
            <a:endParaRPr/>
          </a:p>
        </p:txBody>
      </p:sp>
      <p:sp>
        <p:nvSpPr>
          <p:cNvPr id="11" name="Google Shape;1350;p39">
            <a:extLst>
              <a:ext uri="{FF2B5EF4-FFF2-40B4-BE49-F238E27FC236}">
                <a16:creationId xmlns:a16="http://schemas.microsoft.com/office/drawing/2014/main" id="{5DD333FF-46B4-49A9-AE4F-2B46B177D4F4}"/>
              </a:ext>
            </a:extLst>
          </p:cNvPr>
          <p:cNvSpPr/>
          <p:nvPr/>
        </p:nvSpPr>
        <p:spPr>
          <a:xfrm>
            <a:off x="6536319" y="1498214"/>
            <a:ext cx="4437825" cy="505002"/>
          </a:xfrm>
          <a:prstGeom prst="rect">
            <a:avLst/>
          </a:prstGeom>
          <a:solidFill>
            <a:srgbClr val="A5A5A5"/>
          </a:solidFill>
          <a:ln>
            <a:solidFill>
              <a:srgbClr val="A5A5A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vi-VN" sz="1600" b="1">
                <a:solidFill>
                  <a:schemeClr val="lt1"/>
                </a:solidFill>
                <a:latin typeface="Fira Sans Extra Condensed"/>
                <a:ea typeface="Fira Sans Extra Condensed"/>
                <a:cs typeface="Fira Sans Extra Condensed"/>
                <a:sym typeface="Fira Sans Extra Condensed"/>
              </a:rPr>
              <a:t>Nhược điểm</a:t>
            </a:r>
            <a:endParaRPr/>
          </a:p>
        </p:txBody>
      </p:sp>
      <p:grpSp>
        <p:nvGrpSpPr>
          <p:cNvPr id="87" name="Nhóm 86">
            <a:extLst>
              <a:ext uri="{FF2B5EF4-FFF2-40B4-BE49-F238E27FC236}">
                <a16:creationId xmlns:a16="http://schemas.microsoft.com/office/drawing/2014/main" id="{3C2AAB73-81DB-49EC-8DD1-F7D7F57DE046}"/>
              </a:ext>
            </a:extLst>
          </p:cNvPr>
          <p:cNvGrpSpPr/>
          <p:nvPr/>
        </p:nvGrpSpPr>
        <p:grpSpPr>
          <a:xfrm>
            <a:off x="1195449" y="2107514"/>
            <a:ext cx="4840389" cy="707886"/>
            <a:chOff x="1195449" y="2107514"/>
            <a:chExt cx="4840389" cy="707886"/>
          </a:xfrm>
        </p:grpSpPr>
        <p:sp>
          <p:nvSpPr>
            <p:cNvPr id="51" name="Google Shape;1359;p39">
              <a:extLst>
                <a:ext uri="{FF2B5EF4-FFF2-40B4-BE49-F238E27FC236}">
                  <a16:creationId xmlns:a16="http://schemas.microsoft.com/office/drawing/2014/main" id="{ABD9B00D-20BF-4D9F-AF27-3CC196B284CF}"/>
                </a:ext>
              </a:extLst>
            </p:cNvPr>
            <p:cNvSpPr/>
            <p:nvPr/>
          </p:nvSpPr>
          <p:spPr>
            <a:xfrm>
              <a:off x="1432998" y="2172055"/>
              <a:ext cx="4437825" cy="643345"/>
            </a:xfrm>
            <a:prstGeom prst="rect">
              <a:avLst/>
            </a:prstGeom>
            <a:noFill/>
            <a:ln w="28575" cap="flat" cmpd="sng">
              <a:solidFill>
                <a:srgbClr val="EF893D"/>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360;p39">
              <a:extLst>
                <a:ext uri="{FF2B5EF4-FFF2-40B4-BE49-F238E27FC236}">
                  <a16:creationId xmlns:a16="http://schemas.microsoft.com/office/drawing/2014/main" id="{6ACD23AD-FAD5-4208-96B9-98A8A6AEA823}"/>
                </a:ext>
              </a:extLst>
            </p:cNvPr>
            <p:cNvSpPr/>
            <p:nvPr/>
          </p:nvSpPr>
          <p:spPr>
            <a:xfrm>
              <a:off x="1195449" y="2331271"/>
              <a:ext cx="419571" cy="324914"/>
            </a:xfrm>
            <a:custGeom>
              <a:avLst/>
              <a:gdLst/>
              <a:ahLst/>
              <a:cxnLst/>
              <a:rect l="l" t="t" r="r" b="b"/>
              <a:pathLst>
                <a:path w="4096" h="4096" extrusionOk="0">
                  <a:moveTo>
                    <a:pt x="2048" y="0"/>
                  </a:moveTo>
                  <a:cubicBezTo>
                    <a:pt x="918" y="0"/>
                    <a:pt x="1" y="917"/>
                    <a:pt x="1" y="2048"/>
                  </a:cubicBezTo>
                  <a:cubicBezTo>
                    <a:pt x="1" y="3179"/>
                    <a:pt x="918" y="4095"/>
                    <a:pt x="2048" y="4095"/>
                  </a:cubicBezTo>
                  <a:cubicBezTo>
                    <a:pt x="3179" y="4095"/>
                    <a:pt x="4096" y="3179"/>
                    <a:pt x="4096" y="2048"/>
                  </a:cubicBezTo>
                  <a:cubicBezTo>
                    <a:pt x="4096" y="917"/>
                    <a:pt x="3179" y="0"/>
                    <a:pt x="2048" y="0"/>
                  </a:cubicBezTo>
                  <a:close/>
                </a:path>
              </a:pathLst>
            </a:custGeom>
            <a:solidFill>
              <a:srgbClr val="EF893D"/>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363;p39">
              <a:extLst>
                <a:ext uri="{FF2B5EF4-FFF2-40B4-BE49-F238E27FC236}">
                  <a16:creationId xmlns:a16="http://schemas.microsoft.com/office/drawing/2014/main" id="{51DFC82A-6BA9-42FD-8894-0A545C78508F}"/>
                </a:ext>
              </a:extLst>
            </p:cNvPr>
            <p:cNvSpPr/>
            <p:nvPr/>
          </p:nvSpPr>
          <p:spPr>
            <a:xfrm flipH="1">
              <a:off x="1322672" y="2406909"/>
              <a:ext cx="165128" cy="173636"/>
            </a:xfrm>
            <a:custGeom>
              <a:avLst/>
              <a:gdLst/>
              <a:ahLst/>
              <a:cxnLst/>
              <a:rect l="l" t="t" r="r" b="b"/>
              <a:pathLst>
                <a:path w="3164" h="4296" extrusionOk="0">
                  <a:moveTo>
                    <a:pt x="11" y="0"/>
                  </a:moveTo>
                  <a:lnTo>
                    <a:pt x="1730" y="2142"/>
                  </a:lnTo>
                  <a:lnTo>
                    <a:pt x="1" y="4295"/>
                  </a:lnTo>
                  <a:lnTo>
                    <a:pt x="1435" y="4295"/>
                  </a:lnTo>
                  <a:lnTo>
                    <a:pt x="3163" y="2142"/>
                  </a:lnTo>
                  <a:lnTo>
                    <a:pt x="1443" y="0"/>
                  </a:lnTo>
                  <a:close/>
                </a:path>
              </a:pathLst>
            </a:custGeom>
            <a:solidFill>
              <a:srgbClr val="EF893D"/>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Hộp Văn bản 68">
              <a:extLst>
                <a:ext uri="{FF2B5EF4-FFF2-40B4-BE49-F238E27FC236}">
                  <a16:creationId xmlns:a16="http://schemas.microsoft.com/office/drawing/2014/main" id="{D9FC41EA-5B1D-49AA-BCF3-16B2AEC01265}"/>
                </a:ext>
              </a:extLst>
            </p:cNvPr>
            <p:cNvSpPr txBox="1"/>
            <p:nvPr/>
          </p:nvSpPr>
          <p:spPr>
            <a:xfrm>
              <a:off x="1646484" y="2107514"/>
              <a:ext cx="4389354" cy="707886"/>
            </a:xfrm>
            <a:prstGeom prst="rect">
              <a:avLst/>
            </a:prstGeom>
            <a:noFill/>
          </p:spPr>
          <p:txBody>
            <a:bodyPr wrap="square">
              <a:spAutoFit/>
            </a:bodyPr>
            <a:lstStyle/>
            <a:p>
              <a:r>
                <a:rPr lang="vi-VN" sz="2000">
                  <a:latin typeface="Tahoma" panose="020B0604030504040204" pitchFamily="34" charset="0"/>
                  <a:ea typeface="Tahoma" panose="020B0604030504040204" pitchFamily="34" charset="0"/>
                  <a:cs typeface="Tahoma" panose="020B0604030504040204" pitchFamily="34" charset="0"/>
                </a:rPr>
                <a:t>Phần mềm mã nguồn mở và miễn phí, kể cả cho mục đích thương mại </a:t>
              </a:r>
              <a:endParaRPr lang="en-US" sz="2000">
                <a:latin typeface="Tahoma" panose="020B0604030504040204" pitchFamily="34" charset="0"/>
                <a:ea typeface="Tahoma" panose="020B0604030504040204" pitchFamily="34" charset="0"/>
                <a:cs typeface="Tahoma" panose="020B0604030504040204" pitchFamily="34" charset="0"/>
              </a:endParaRPr>
            </a:p>
          </p:txBody>
        </p:sp>
      </p:grpSp>
      <p:grpSp>
        <p:nvGrpSpPr>
          <p:cNvPr id="86" name="Nhóm 85">
            <a:extLst>
              <a:ext uri="{FF2B5EF4-FFF2-40B4-BE49-F238E27FC236}">
                <a16:creationId xmlns:a16="http://schemas.microsoft.com/office/drawing/2014/main" id="{0FE7C6F9-DF0C-486B-8191-5AAEA23BE47F}"/>
              </a:ext>
            </a:extLst>
          </p:cNvPr>
          <p:cNvGrpSpPr/>
          <p:nvPr/>
        </p:nvGrpSpPr>
        <p:grpSpPr>
          <a:xfrm>
            <a:off x="1195449" y="3152326"/>
            <a:ext cx="4675374" cy="643345"/>
            <a:chOff x="1195449" y="3152326"/>
            <a:chExt cx="4675374" cy="643345"/>
          </a:xfrm>
        </p:grpSpPr>
        <p:sp>
          <p:nvSpPr>
            <p:cNvPr id="46" name="Google Shape;1365;p39">
              <a:extLst>
                <a:ext uri="{FF2B5EF4-FFF2-40B4-BE49-F238E27FC236}">
                  <a16:creationId xmlns:a16="http://schemas.microsoft.com/office/drawing/2014/main" id="{7772AF66-2189-4BC7-9A7F-074C8F1B3449}"/>
                </a:ext>
              </a:extLst>
            </p:cNvPr>
            <p:cNvSpPr/>
            <p:nvPr/>
          </p:nvSpPr>
          <p:spPr>
            <a:xfrm>
              <a:off x="1432998" y="3152326"/>
              <a:ext cx="4437825" cy="643345"/>
            </a:xfrm>
            <a:prstGeom prst="rect">
              <a:avLst/>
            </a:prstGeom>
            <a:noFill/>
            <a:ln w="28575" cap="flat" cmpd="sng">
              <a:solidFill>
                <a:srgbClr val="EF893D"/>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1366;p39">
              <a:extLst>
                <a:ext uri="{FF2B5EF4-FFF2-40B4-BE49-F238E27FC236}">
                  <a16:creationId xmlns:a16="http://schemas.microsoft.com/office/drawing/2014/main" id="{7B9553F2-C4C9-42B7-94A9-58ADDFF462CA}"/>
                </a:ext>
              </a:extLst>
            </p:cNvPr>
            <p:cNvSpPr/>
            <p:nvPr/>
          </p:nvSpPr>
          <p:spPr>
            <a:xfrm>
              <a:off x="1195449" y="3311583"/>
              <a:ext cx="419571" cy="324834"/>
            </a:xfrm>
            <a:custGeom>
              <a:avLst/>
              <a:gdLst/>
              <a:ahLst/>
              <a:cxnLst/>
              <a:rect l="l" t="t" r="r" b="b"/>
              <a:pathLst>
                <a:path w="4096" h="4095" extrusionOk="0">
                  <a:moveTo>
                    <a:pt x="2048" y="0"/>
                  </a:moveTo>
                  <a:cubicBezTo>
                    <a:pt x="918" y="0"/>
                    <a:pt x="1" y="917"/>
                    <a:pt x="1" y="2048"/>
                  </a:cubicBezTo>
                  <a:cubicBezTo>
                    <a:pt x="1" y="3179"/>
                    <a:pt x="918" y="4095"/>
                    <a:pt x="2048" y="4095"/>
                  </a:cubicBezTo>
                  <a:cubicBezTo>
                    <a:pt x="3179" y="4095"/>
                    <a:pt x="4096" y="3179"/>
                    <a:pt x="4096" y="2048"/>
                  </a:cubicBezTo>
                  <a:cubicBezTo>
                    <a:pt x="4096" y="917"/>
                    <a:pt x="3179" y="0"/>
                    <a:pt x="2048" y="0"/>
                  </a:cubicBezTo>
                  <a:close/>
                </a:path>
              </a:pathLst>
            </a:custGeom>
            <a:solidFill>
              <a:srgbClr val="EF893D"/>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1369;p39">
              <a:extLst>
                <a:ext uri="{FF2B5EF4-FFF2-40B4-BE49-F238E27FC236}">
                  <a16:creationId xmlns:a16="http://schemas.microsoft.com/office/drawing/2014/main" id="{54D52498-E75B-4BC6-9B00-24338FAC104C}"/>
                </a:ext>
              </a:extLst>
            </p:cNvPr>
            <p:cNvSpPr/>
            <p:nvPr/>
          </p:nvSpPr>
          <p:spPr>
            <a:xfrm flipH="1">
              <a:off x="1322672" y="3387181"/>
              <a:ext cx="165128" cy="173636"/>
            </a:xfrm>
            <a:custGeom>
              <a:avLst/>
              <a:gdLst/>
              <a:ahLst/>
              <a:cxnLst/>
              <a:rect l="l" t="t" r="r" b="b"/>
              <a:pathLst>
                <a:path w="3164" h="4296" extrusionOk="0">
                  <a:moveTo>
                    <a:pt x="11" y="0"/>
                  </a:moveTo>
                  <a:lnTo>
                    <a:pt x="1730" y="2142"/>
                  </a:lnTo>
                  <a:lnTo>
                    <a:pt x="1" y="4295"/>
                  </a:lnTo>
                  <a:lnTo>
                    <a:pt x="1435" y="4295"/>
                  </a:lnTo>
                  <a:lnTo>
                    <a:pt x="3163" y="2142"/>
                  </a:lnTo>
                  <a:lnTo>
                    <a:pt x="1443" y="0"/>
                  </a:lnTo>
                  <a:close/>
                </a:path>
              </a:pathLst>
            </a:custGeom>
            <a:solidFill>
              <a:srgbClr val="EF893D"/>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Hộp Văn bản 70">
              <a:extLst>
                <a:ext uri="{FF2B5EF4-FFF2-40B4-BE49-F238E27FC236}">
                  <a16:creationId xmlns:a16="http://schemas.microsoft.com/office/drawing/2014/main" id="{CCE6FCFD-72D4-42A2-887D-A724937696F8}"/>
                </a:ext>
              </a:extLst>
            </p:cNvPr>
            <p:cNvSpPr txBox="1"/>
            <p:nvPr/>
          </p:nvSpPr>
          <p:spPr>
            <a:xfrm>
              <a:off x="1658241" y="3286111"/>
              <a:ext cx="4104762" cy="400110"/>
            </a:xfrm>
            <a:prstGeom prst="rect">
              <a:avLst/>
            </a:prstGeom>
            <a:noFill/>
          </p:spPr>
          <p:txBody>
            <a:bodyPr wrap="square">
              <a:spAutoFit/>
            </a:bodyPr>
            <a:lstStyle/>
            <a:p>
              <a:r>
                <a:rPr lang="vi-VN" sz="2000">
                  <a:latin typeface="Tahoma" panose="020B0604030504040204" pitchFamily="34" charset="0"/>
                  <a:ea typeface="Tahoma" panose="020B0604030504040204" pitchFamily="34" charset="0"/>
                  <a:cs typeface="Tahoma" panose="020B0604030504040204" pitchFamily="34" charset="0"/>
                </a:rPr>
                <a:t>Linh hoạt vì có cấu trúc module </a:t>
              </a:r>
              <a:endParaRPr lang="en-US" sz="2000">
                <a:latin typeface="Tahoma" panose="020B0604030504040204" pitchFamily="34" charset="0"/>
                <a:ea typeface="Tahoma" panose="020B0604030504040204" pitchFamily="34" charset="0"/>
                <a:cs typeface="Tahoma" panose="020B0604030504040204" pitchFamily="34" charset="0"/>
              </a:endParaRPr>
            </a:p>
          </p:txBody>
        </p:sp>
      </p:grpSp>
      <p:grpSp>
        <p:nvGrpSpPr>
          <p:cNvPr id="85" name="Nhóm 84">
            <a:extLst>
              <a:ext uri="{FF2B5EF4-FFF2-40B4-BE49-F238E27FC236}">
                <a16:creationId xmlns:a16="http://schemas.microsoft.com/office/drawing/2014/main" id="{336BED19-8E07-4D10-B49A-3949B18E46F0}"/>
              </a:ext>
            </a:extLst>
          </p:cNvPr>
          <p:cNvGrpSpPr/>
          <p:nvPr/>
        </p:nvGrpSpPr>
        <p:grpSpPr>
          <a:xfrm>
            <a:off x="1195449" y="4085007"/>
            <a:ext cx="4701763" cy="707886"/>
            <a:chOff x="1195449" y="4085007"/>
            <a:chExt cx="4701763" cy="707886"/>
          </a:xfrm>
        </p:grpSpPr>
        <p:sp>
          <p:nvSpPr>
            <p:cNvPr id="41" name="Google Shape;1371;p39">
              <a:extLst>
                <a:ext uri="{FF2B5EF4-FFF2-40B4-BE49-F238E27FC236}">
                  <a16:creationId xmlns:a16="http://schemas.microsoft.com/office/drawing/2014/main" id="{D218DC27-A5A6-43CB-9091-0DFD0056B2AD}"/>
                </a:ext>
              </a:extLst>
            </p:cNvPr>
            <p:cNvSpPr/>
            <p:nvPr/>
          </p:nvSpPr>
          <p:spPr>
            <a:xfrm>
              <a:off x="1432998" y="4128364"/>
              <a:ext cx="4437825" cy="643345"/>
            </a:xfrm>
            <a:prstGeom prst="rect">
              <a:avLst/>
            </a:prstGeom>
            <a:noFill/>
            <a:ln w="28575" cap="flat" cmpd="sng">
              <a:solidFill>
                <a:srgbClr val="EF893D"/>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1372;p39">
              <a:extLst>
                <a:ext uri="{FF2B5EF4-FFF2-40B4-BE49-F238E27FC236}">
                  <a16:creationId xmlns:a16="http://schemas.microsoft.com/office/drawing/2014/main" id="{1CB99D75-5819-4826-9CBE-8BBD1274E945}"/>
                </a:ext>
              </a:extLst>
            </p:cNvPr>
            <p:cNvSpPr/>
            <p:nvPr/>
          </p:nvSpPr>
          <p:spPr>
            <a:xfrm>
              <a:off x="1195449" y="4287580"/>
              <a:ext cx="419571" cy="324914"/>
            </a:xfrm>
            <a:custGeom>
              <a:avLst/>
              <a:gdLst/>
              <a:ahLst/>
              <a:cxnLst/>
              <a:rect l="l" t="t" r="r" b="b"/>
              <a:pathLst>
                <a:path w="4096" h="4096" extrusionOk="0">
                  <a:moveTo>
                    <a:pt x="2048" y="1"/>
                  </a:moveTo>
                  <a:cubicBezTo>
                    <a:pt x="918" y="1"/>
                    <a:pt x="1" y="918"/>
                    <a:pt x="1" y="2048"/>
                  </a:cubicBezTo>
                  <a:cubicBezTo>
                    <a:pt x="1" y="3178"/>
                    <a:pt x="918" y="4095"/>
                    <a:pt x="2048" y="4095"/>
                  </a:cubicBezTo>
                  <a:cubicBezTo>
                    <a:pt x="3179" y="4095"/>
                    <a:pt x="4096" y="3178"/>
                    <a:pt x="4096" y="2048"/>
                  </a:cubicBezTo>
                  <a:cubicBezTo>
                    <a:pt x="4096" y="918"/>
                    <a:pt x="3179" y="1"/>
                    <a:pt x="2048" y="1"/>
                  </a:cubicBezTo>
                  <a:close/>
                </a:path>
              </a:pathLst>
            </a:custGeom>
            <a:solidFill>
              <a:srgbClr val="EF893D"/>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1375;p39">
              <a:extLst>
                <a:ext uri="{FF2B5EF4-FFF2-40B4-BE49-F238E27FC236}">
                  <a16:creationId xmlns:a16="http://schemas.microsoft.com/office/drawing/2014/main" id="{645AD020-5BD2-4FA2-8623-41A18A3DA5D3}"/>
                </a:ext>
              </a:extLst>
            </p:cNvPr>
            <p:cNvSpPr/>
            <p:nvPr/>
          </p:nvSpPr>
          <p:spPr>
            <a:xfrm flipH="1">
              <a:off x="1322672" y="4363219"/>
              <a:ext cx="165128" cy="173636"/>
            </a:xfrm>
            <a:custGeom>
              <a:avLst/>
              <a:gdLst/>
              <a:ahLst/>
              <a:cxnLst/>
              <a:rect l="l" t="t" r="r" b="b"/>
              <a:pathLst>
                <a:path w="3164" h="4296" extrusionOk="0">
                  <a:moveTo>
                    <a:pt x="11" y="0"/>
                  </a:moveTo>
                  <a:lnTo>
                    <a:pt x="1730" y="2142"/>
                  </a:lnTo>
                  <a:lnTo>
                    <a:pt x="1" y="4295"/>
                  </a:lnTo>
                  <a:lnTo>
                    <a:pt x="1435" y="4295"/>
                  </a:lnTo>
                  <a:lnTo>
                    <a:pt x="3163" y="2142"/>
                  </a:lnTo>
                  <a:lnTo>
                    <a:pt x="1443" y="0"/>
                  </a:lnTo>
                  <a:close/>
                </a:path>
              </a:pathLst>
            </a:custGeom>
            <a:solidFill>
              <a:srgbClr val="EF893D"/>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Hộp Văn bản 72">
              <a:extLst>
                <a:ext uri="{FF2B5EF4-FFF2-40B4-BE49-F238E27FC236}">
                  <a16:creationId xmlns:a16="http://schemas.microsoft.com/office/drawing/2014/main" id="{A68E115F-139D-411C-9CBB-CF07AA2A1FB1}"/>
                </a:ext>
              </a:extLst>
            </p:cNvPr>
            <p:cNvSpPr txBox="1"/>
            <p:nvPr/>
          </p:nvSpPr>
          <p:spPr>
            <a:xfrm>
              <a:off x="1658241" y="4085007"/>
              <a:ext cx="4238971" cy="707886"/>
            </a:xfrm>
            <a:prstGeom prst="rect">
              <a:avLst/>
            </a:prstGeom>
            <a:noFill/>
          </p:spPr>
          <p:txBody>
            <a:bodyPr wrap="square">
              <a:spAutoFit/>
            </a:bodyPr>
            <a:lstStyle/>
            <a:p>
              <a:r>
                <a:rPr lang="vi-VN" sz="2000">
                  <a:latin typeface="Tahoma" panose="020B0604030504040204" pitchFamily="34" charset="0"/>
                  <a:ea typeface="Tahoma" panose="020B0604030504040204" pitchFamily="34" charset="0"/>
                  <a:cs typeface="Tahoma" panose="020B0604030504040204" pitchFamily="34" charset="0"/>
                </a:rPr>
                <a:t>Đa nền tảng (hoạt động được cả với server Unix và Windows) </a:t>
              </a:r>
              <a:endParaRPr lang="en-US" sz="2000">
                <a:latin typeface="Tahoma" panose="020B0604030504040204" pitchFamily="34" charset="0"/>
                <a:ea typeface="Tahoma" panose="020B0604030504040204" pitchFamily="34" charset="0"/>
                <a:cs typeface="Tahoma" panose="020B0604030504040204" pitchFamily="34" charset="0"/>
              </a:endParaRPr>
            </a:p>
          </p:txBody>
        </p:sp>
      </p:grpSp>
      <p:grpSp>
        <p:nvGrpSpPr>
          <p:cNvPr id="83" name="Nhóm 82">
            <a:extLst>
              <a:ext uri="{FF2B5EF4-FFF2-40B4-BE49-F238E27FC236}">
                <a16:creationId xmlns:a16="http://schemas.microsoft.com/office/drawing/2014/main" id="{A1DA85F3-7A0A-4FDC-B3F1-14F1E794D92F}"/>
              </a:ext>
            </a:extLst>
          </p:cNvPr>
          <p:cNvGrpSpPr/>
          <p:nvPr/>
        </p:nvGrpSpPr>
        <p:grpSpPr>
          <a:xfrm>
            <a:off x="1195449" y="5095432"/>
            <a:ext cx="4675374" cy="729713"/>
            <a:chOff x="1195449" y="5095432"/>
            <a:chExt cx="4675374" cy="729713"/>
          </a:xfrm>
        </p:grpSpPr>
        <p:sp>
          <p:nvSpPr>
            <p:cNvPr id="36" name="Google Shape;1377;p39">
              <a:extLst>
                <a:ext uri="{FF2B5EF4-FFF2-40B4-BE49-F238E27FC236}">
                  <a16:creationId xmlns:a16="http://schemas.microsoft.com/office/drawing/2014/main" id="{1F1A4C17-4125-4BFB-B64C-16232636EA86}"/>
                </a:ext>
              </a:extLst>
            </p:cNvPr>
            <p:cNvSpPr/>
            <p:nvPr/>
          </p:nvSpPr>
          <p:spPr>
            <a:xfrm>
              <a:off x="1432998" y="5095432"/>
              <a:ext cx="4437825" cy="643345"/>
            </a:xfrm>
            <a:prstGeom prst="rect">
              <a:avLst/>
            </a:prstGeom>
            <a:noFill/>
            <a:ln w="28575" cap="flat" cmpd="sng">
              <a:solidFill>
                <a:srgbClr val="EF893D"/>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378;p39">
              <a:extLst>
                <a:ext uri="{FF2B5EF4-FFF2-40B4-BE49-F238E27FC236}">
                  <a16:creationId xmlns:a16="http://schemas.microsoft.com/office/drawing/2014/main" id="{359D2C02-1D98-41F8-8A61-A9C6949B90F6}"/>
                </a:ext>
              </a:extLst>
            </p:cNvPr>
            <p:cNvSpPr/>
            <p:nvPr/>
          </p:nvSpPr>
          <p:spPr>
            <a:xfrm>
              <a:off x="1195449" y="5254688"/>
              <a:ext cx="419571" cy="324834"/>
            </a:xfrm>
            <a:custGeom>
              <a:avLst/>
              <a:gdLst/>
              <a:ahLst/>
              <a:cxnLst/>
              <a:rect l="l" t="t" r="r" b="b"/>
              <a:pathLst>
                <a:path w="4096" h="4095" extrusionOk="0">
                  <a:moveTo>
                    <a:pt x="2048" y="0"/>
                  </a:moveTo>
                  <a:cubicBezTo>
                    <a:pt x="918" y="0"/>
                    <a:pt x="1" y="917"/>
                    <a:pt x="1" y="2047"/>
                  </a:cubicBezTo>
                  <a:cubicBezTo>
                    <a:pt x="1" y="3177"/>
                    <a:pt x="918" y="4094"/>
                    <a:pt x="2048" y="4094"/>
                  </a:cubicBezTo>
                  <a:cubicBezTo>
                    <a:pt x="3179" y="4094"/>
                    <a:pt x="4096" y="3177"/>
                    <a:pt x="4096" y="2047"/>
                  </a:cubicBezTo>
                  <a:cubicBezTo>
                    <a:pt x="4096" y="917"/>
                    <a:pt x="3179" y="0"/>
                    <a:pt x="2048" y="0"/>
                  </a:cubicBezTo>
                  <a:close/>
                </a:path>
              </a:pathLst>
            </a:custGeom>
            <a:solidFill>
              <a:srgbClr val="EF893D"/>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381;p39">
              <a:extLst>
                <a:ext uri="{FF2B5EF4-FFF2-40B4-BE49-F238E27FC236}">
                  <a16:creationId xmlns:a16="http://schemas.microsoft.com/office/drawing/2014/main" id="{557DE6CE-42F4-4EA1-9F52-A4E943FE13E5}"/>
                </a:ext>
              </a:extLst>
            </p:cNvPr>
            <p:cNvSpPr/>
            <p:nvPr/>
          </p:nvSpPr>
          <p:spPr>
            <a:xfrm flipH="1">
              <a:off x="1322672" y="5330287"/>
              <a:ext cx="165128" cy="173636"/>
            </a:xfrm>
            <a:custGeom>
              <a:avLst/>
              <a:gdLst/>
              <a:ahLst/>
              <a:cxnLst/>
              <a:rect l="l" t="t" r="r" b="b"/>
              <a:pathLst>
                <a:path w="3164" h="4296" extrusionOk="0">
                  <a:moveTo>
                    <a:pt x="11" y="0"/>
                  </a:moveTo>
                  <a:lnTo>
                    <a:pt x="1730" y="2142"/>
                  </a:lnTo>
                  <a:lnTo>
                    <a:pt x="1" y="4295"/>
                  </a:lnTo>
                  <a:lnTo>
                    <a:pt x="1435" y="4295"/>
                  </a:lnTo>
                  <a:lnTo>
                    <a:pt x="3163" y="2142"/>
                  </a:lnTo>
                  <a:lnTo>
                    <a:pt x="1443" y="0"/>
                  </a:lnTo>
                  <a:close/>
                </a:path>
              </a:pathLst>
            </a:custGeom>
            <a:solidFill>
              <a:srgbClr val="EF893D"/>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Hộp Văn bản 74">
              <a:extLst>
                <a:ext uri="{FF2B5EF4-FFF2-40B4-BE49-F238E27FC236}">
                  <a16:creationId xmlns:a16="http://schemas.microsoft.com/office/drawing/2014/main" id="{106B9FA5-D9BF-49A8-AE66-591E8E53A0A8}"/>
                </a:ext>
              </a:extLst>
            </p:cNvPr>
            <p:cNvSpPr txBox="1"/>
            <p:nvPr/>
          </p:nvSpPr>
          <p:spPr>
            <a:xfrm>
              <a:off x="1712569" y="5117259"/>
              <a:ext cx="3818435" cy="707886"/>
            </a:xfrm>
            <a:prstGeom prst="rect">
              <a:avLst/>
            </a:prstGeom>
            <a:noFill/>
          </p:spPr>
          <p:txBody>
            <a:bodyPr wrap="square">
              <a:spAutoFit/>
            </a:bodyPr>
            <a:lstStyle/>
            <a:p>
              <a:r>
                <a:rPr lang="vi-VN" sz="2000">
                  <a:latin typeface="Tahoma" panose="020B0604030504040204" pitchFamily="34" charset="0"/>
                  <a:ea typeface="Tahoma" panose="020B0604030504040204" pitchFamily="34" charset="0"/>
                  <a:cs typeface="Tahoma" panose="020B0604030504040204" pitchFamily="34" charset="0"/>
                </a:rPr>
                <a:t>Hoạt động cực kỳ hiệu quả với WordPress </a:t>
              </a:r>
              <a:endParaRPr lang="en-US" sz="2000">
                <a:latin typeface="Tahoma" panose="020B0604030504040204" pitchFamily="34" charset="0"/>
                <a:ea typeface="Tahoma" panose="020B0604030504040204" pitchFamily="34" charset="0"/>
                <a:cs typeface="Tahoma" panose="020B0604030504040204" pitchFamily="34" charset="0"/>
              </a:endParaRPr>
            </a:p>
          </p:txBody>
        </p:sp>
      </p:grpSp>
      <p:grpSp>
        <p:nvGrpSpPr>
          <p:cNvPr id="81" name="Nhóm 80">
            <a:extLst>
              <a:ext uri="{FF2B5EF4-FFF2-40B4-BE49-F238E27FC236}">
                <a16:creationId xmlns:a16="http://schemas.microsoft.com/office/drawing/2014/main" id="{7705C75A-232F-42E7-8DE8-53A2B91F7CA8}"/>
              </a:ext>
            </a:extLst>
          </p:cNvPr>
          <p:cNvGrpSpPr/>
          <p:nvPr/>
        </p:nvGrpSpPr>
        <p:grpSpPr>
          <a:xfrm>
            <a:off x="1195449" y="6062500"/>
            <a:ext cx="4675374" cy="643345"/>
            <a:chOff x="1195449" y="6062500"/>
            <a:chExt cx="4675374" cy="643345"/>
          </a:xfrm>
        </p:grpSpPr>
        <p:sp>
          <p:nvSpPr>
            <p:cNvPr id="76" name="Google Shape;1377;p39">
              <a:extLst>
                <a:ext uri="{FF2B5EF4-FFF2-40B4-BE49-F238E27FC236}">
                  <a16:creationId xmlns:a16="http://schemas.microsoft.com/office/drawing/2014/main" id="{650D26EA-09C8-4879-88B8-286F7E13C39E}"/>
                </a:ext>
              </a:extLst>
            </p:cNvPr>
            <p:cNvSpPr/>
            <p:nvPr/>
          </p:nvSpPr>
          <p:spPr>
            <a:xfrm>
              <a:off x="1432998" y="6062500"/>
              <a:ext cx="4437825" cy="643345"/>
            </a:xfrm>
            <a:prstGeom prst="rect">
              <a:avLst/>
            </a:prstGeom>
            <a:noFill/>
            <a:ln w="28575" cap="flat" cmpd="sng">
              <a:solidFill>
                <a:srgbClr val="EF893D"/>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1378;p39">
              <a:extLst>
                <a:ext uri="{FF2B5EF4-FFF2-40B4-BE49-F238E27FC236}">
                  <a16:creationId xmlns:a16="http://schemas.microsoft.com/office/drawing/2014/main" id="{1F1CAFFC-0ED7-422C-94F7-8670EAA0A63B}"/>
                </a:ext>
              </a:extLst>
            </p:cNvPr>
            <p:cNvSpPr/>
            <p:nvPr/>
          </p:nvSpPr>
          <p:spPr>
            <a:xfrm>
              <a:off x="1195449" y="6221756"/>
              <a:ext cx="419571" cy="324834"/>
            </a:xfrm>
            <a:custGeom>
              <a:avLst/>
              <a:gdLst/>
              <a:ahLst/>
              <a:cxnLst/>
              <a:rect l="l" t="t" r="r" b="b"/>
              <a:pathLst>
                <a:path w="4096" h="4095" extrusionOk="0">
                  <a:moveTo>
                    <a:pt x="2048" y="0"/>
                  </a:moveTo>
                  <a:cubicBezTo>
                    <a:pt x="918" y="0"/>
                    <a:pt x="1" y="917"/>
                    <a:pt x="1" y="2047"/>
                  </a:cubicBezTo>
                  <a:cubicBezTo>
                    <a:pt x="1" y="3177"/>
                    <a:pt x="918" y="4094"/>
                    <a:pt x="2048" y="4094"/>
                  </a:cubicBezTo>
                  <a:cubicBezTo>
                    <a:pt x="3179" y="4094"/>
                    <a:pt x="4096" y="3177"/>
                    <a:pt x="4096" y="2047"/>
                  </a:cubicBezTo>
                  <a:cubicBezTo>
                    <a:pt x="4096" y="917"/>
                    <a:pt x="3179" y="0"/>
                    <a:pt x="2048" y="0"/>
                  </a:cubicBezTo>
                  <a:close/>
                </a:path>
              </a:pathLst>
            </a:custGeom>
            <a:solidFill>
              <a:srgbClr val="EF893D"/>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1381;p39">
              <a:extLst>
                <a:ext uri="{FF2B5EF4-FFF2-40B4-BE49-F238E27FC236}">
                  <a16:creationId xmlns:a16="http://schemas.microsoft.com/office/drawing/2014/main" id="{592B13F3-3451-41DE-96F1-E32974F7054B}"/>
                </a:ext>
              </a:extLst>
            </p:cNvPr>
            <p:cNvSpPr/>
            <p:nvPr/>
          </p:nvSpPr>
          <p:spPr>
            <a:xfrm flipH="1">
              <a:off x="1322672" y="6297355"/>
              <a:ext cx="165128" cy="173636"/>
            </a:xfrm>
            <a:custGeom>
              <a:avLst/>
              <a:gdLst/>
              <a:ahLst/>
              <a:cxnLst/>
              <a:rect l="l" t="t" r="r" b="b"/>
              <a:pathLst>
                <a:path w="3164" h="4296" extrusionOk="0">
                  <a:moveTo>
                    <a:pt x="11" y="0"/>
                  </a:moveTo>
                  <a:lnTo>
                    <a:pt x="1730" y="2142"/>
                  </a:lnTo>
                  <a:lnTo>
                    <a:pt x="1" y="4295"/>
                  </a:lnTo>
                  <a:lnTo>
                    <a:pt x="1435" y="4295"/>
                  </a:lnTo>
                  <a:lnTo>
                    <a:pt x="3163" y="2142"/>
                  </a:lnTo>
                  <a:lnTo>
                    <a:pt x="1443" y="0"/>
                  </a:lnTo>
                  <a:close/>
                </a:path>
              </a:pathLst>
            </a:custGeom>
            <a:solidFill>
              <a:srgbClr val="EF893D"/>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Hộp Văn bản 79">
              <a:extLst>
                <a:ext uri="{FF2B5EF4-FFF2-40B4-BE49-F238E27FC236}">
                  <a16:creationId xmlns:a16="http://schemas.microsoft.com/office/drawing/2014/main" id="{A722B6E0-E778-4821-A282-078748BD97C0}"/>
                </a:ext>
              </a:extLst>
            </p:cNvPr>
            <p:cNvSpPr txBox="1"/>
            <p:nvPr/>
          </p:nvSpPr>
          <p:spPr>
            <a:xfrm>
              <a:off x="1658241" y="6146480"/>
              <a:ext cx="3995427" cy="400110"/>
            </a:xfrm>
            <a:prstGeom prst="rect">
              <a:avLst/>
            </a:prstGeom>
            <a:noFill/>
          </p:spPr>
          <p:txBody>
            <a:bodyPr wrap="square">
              <a:spAutoFit/>
            </a:bodyPr>
            <a:lstStyle/>
            <a:p>
              <a:r>
                <a:rPr lang="vi-VN" sz="2000">
                  <a:latin typeface="Tahoma" panose="020B0604030504040204" pitchFamily="34" charset="0"/>
                  <a:ea typeface="Tahoma" panose="020B0604030504040204" pitchFamily="34" charset="0"/>
                  <a:cs typeface="Tahoma" panose="020B0604030504040204" pitchFamily="34" charset="0"/>
                </a:rPr>
                <a:t>Phần mềm đáng tin cậy, ổn định </a:t>
              </a:r>
              <a:endParaRPr lang="en-US" sz="2000">
                <a:latin typeface="Tahoma" panose="020B0604030504040204" pitchFamily="34" charset="0"/>
                <a:ea typeface="Tahoma" panose="020B0604030504040204" pitchFamily="34" charset="0"/>
                <a:cs typeface="Tahoma" panose="020B0604030504040204" pitchFamily="34" charset="0"/>
              </a:endParaRPr>
            </a:p>
          </p:txBody>
        </p:sp>
      </p:grpSp>
      <p:grpSp>
        <p:nvGrpSpPr>
          <p:cNvPr id="89" name="Nhóm 88">
            <a:extLst>
              <a:ext uri="{FF2B5EF4-FFF2-40B4-BE49-F238E27FC236}">
                <a16:creationId xmlns:a16="http://schemas.microsoft.com/office/drawing/2014/main" id="{379AAA0D-DF05-4FB5-A613-1D801AFACB83}"/>
              </a:ext>
            </a:extLst>
          </p:cNvPr>
          <p:cNvGrpSpPr/>
          <p:nvPr/>
        </p:nvGrpSpPr>
        <p:grpSpPr>
          <a:xfrm>
            <a:off x="6536301" y="2172055"/>
            <a:ext cx="4634557" cy="718133"/>
            <a:chOff x="6536301" y="2172055"/>
            <a:chExt cx="4634557" cy="718133"/>
          </a:xfrm>
        </p:grpSpPr>
        <p:sp>
          <p:nvSpPr>
            <p:cNvPr id="56" name="Google Shape;1353;p39">
              <a:extLst>
                <a:ext uri="{FF2B5EF4-FFF2-40B4-BE49-F238E27FC236}">
                  <a16:creationId xmlns:a16="http://schemas.microsoft.com/office/drawing/2014/main" id="{002BEA72-23B0-43DE-B91E-983AB662D569}"/>
                </a:ext>
              </a:extLst>
            </p:cNvPr>
            <p:cNvSpPr/>
            <p:nvPr/>
          </p:nvSpPr>
          <p:spPr>
            <a:xfrm>
              <a:off x="6536301" y="2172055"/>
              <a:ext cx="4437825" cy="643345"/>
            </a:xfrm>
            <a:prstGeom prst="rect">
              <a:avLst/>
            </a:prstGeom>
            <a:noFill/>
            <a:ln w="28575" cap="flat" cmpd="sng">
              <a:solidFill>
                <a:srgbClr val="A5A5A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1354;p39">
              <a:extLst>
                <a:ext uri="{FF2B5EF4-FFF2-40B4-BE49-F238E27FC236}">
                  <a16:creationId xmlns:a16="http://schemas.microsoft.com/office/drawing/2014/main" id="{37797E66-CDDE-4F93-811A-B27511225510}"/>
                </a:ext>
              </a:extLst>
            </p:cNvPr>
            <p:cNvSpPr/>
            <p:nvPr/>
          </p:nvSpPr>
          <p:spPr>
            <a:xfrm>
              <a:off x="10751390" y="2331271"/>
              <a:ext cx="419468" cy="324914"/>
            </a:xfrm>
            <a:custGeom>
              <a:avLst/>
              <a:gdLst/>
              <a:ahLst/>
              <a:cxnLst/>
              <a:rect l="l" t="t" r="r" b="b"/>
              <a:pathLst>
                <a:path w="4095" h="4096" extrusionOk="0">
                  <a:moveTo>
                    <a:pt x="2048" y="0"/>
                  </a:moveTo>
                  <a:cubicBezTo>
                    <a:pt x="917" y="0"/>
                    <a:pt x="0" y="917"/>
                    <a:pt x="0" y="2048"/>
                  </a:cubicBezTo>
                  <a:cubicBezTo>
                    <a:pt x="0" y="3179"/>
                    <a:pt x="917" y="4095"/>
                    <a:pt x="2048" y="4095"/>
                  </a:cubicBezTo>
                  <a:cubicBezTo>
                    <a:pt x="3177" y="4095"/>
                    <a:pt x="4094" y="3179"/>
                    <a:pt x="4094" y="2048"/>
                  </a:cubicBezTo>
                  <a:cubicBezTo>
                    <a:pt x="4094" y="917"/>
                    <a:pt x="3177" y="0"/>
                    <a:pt x="2048" y="0"/>
                  </a:cubicBezTo>
                  <a:close/>
                </a:path>
              </a:pathLst>
            </a:custGeom>
            <a:solidFill>
              <a:srgbClr val="A5A5A5"/>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1355;p39">
              <a:extLst>
                <a:ext uri="{FF2B5EF4-FFF2-40B4-BE49-F238E27FC236}">
                  <a16:creationId xmlns:a16="http://schemas.microsoft.com/office/drawing/2014/main" id="{4F5B5152-5715-4FA7-BE77-8143F17D49C5}"/>
                </a:ext>
              </a:extLst>
            </p:cNvPr>
            <p:cNvSpPr/>
            <p:nvPr/>
          </p:nvSpPr>
          <p:spPr>
            <a:xfrm>
              <a:off x="10878547" y="2406909"/>
              <a:ext cx="165128" cy="173636"/>
            </a:xfrm>
            <a:custGeom>
              <a:avLst/>
              <a:gdLst/>
              <a:ahLst/>
              <a:cxnLst/>
              <a:rect l="l" t="t" r="r" b="b"/>
              <a:pathLst>
                <a:path w="3164" h="4296" extrusionOk="0">
                  <a:moveTo>
                    <a:pt x="11" y="0"/>
                  </a:moveTo>
                  <a:lnTo>
                    <a:pt x="1730" y="2142"/>
                  </a:lnTo>
                  <a:lnTo>
                    <a:pt x="1" y="4295"/>
                  </a:lnTo>
                  <a:lnTo>
                    <a:pt x="1435" y="4295"/>
                  </a:lnTo>
                  <a:lnTo>
                    <a:pt x="3163" y="2142"/>
                  </a:lnTo>
                  <a:lnTo>
                    <a:pt x="1443" y="0"/>
                  </a:lnTo>
                  <a:close/>
                </a:path>
              </a:pathLst>
            </a:custGeom>
            <a:solidFill>
              <a:srgbClr val="A5A5A5"/>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Hộp Văn bản 81">
              <a:extLst>
                <a:ext uri="{FF2B5EF4-FFF2-40B4-BE49-F238E27FC236}">
                  <a16:creationId xmlns:a16="http://schemas.microsoft.com/office/drawing/2014/main" id="{3BA73614-3994-4BF5-9B8A-1D017993A3D1}"/>
                </a:ext>
              </a:extLst>
            </p:cNvPr>
            <p:cNvSpPr txBox="1"/>
            <p:nvPr/>
          </p:nvSpPr>
          <p:spPr>
            <a:xfrm>
              <a:off x="6581658" y="2182302"/>
              <a:ext cx="4177344" cy="707886"/>
            </a:xfrm>
            <a:prstGeom prst="rect">
              <a:avLst/>
            </a:prstGeom>
            <a:noFill/>
          </p:spPr>
          <p:txBody>
            <a:bodyPr wrap="square">
              <a:spAutoFit/>
            </a:bodyPr>
            <a:lstStyle/>
            <a:p>
              <a:pPr algn="ctr"/>
              <a:r>
                <a:rPr lang="vi-VN" sz="2000">
                  <a:latin typeface="Tahoma" panose="020B0604030504040204" pitchFamily="34" charset="0"/>
                  <a:ea typeface="Tahoma" panose="020B0604030504040204" pitchFamily="34" charset="0"/>
                  <a:cs typeface="Tahoma" panose="020B0604030504040204" pitchFamily="34" charset="0"/>
                </a:rPr>
                <a:t>Rất dễ gặp vấn đề hiệu năng nếu website có lượng truy cập cực lớn </a:t>
              </a:r>
              <a:endParaRPr lang="en-US" sz="2000">
                <a:latin typeface="Tahoma" panose="020B0604030504040204" pitchFamily="34" charset="0"/>
                <a:ea typeface="Tahoma" panose="020B0604030504040204" pitchFamily="34" charset="0"/>
                <a:cs typeface="Tahoma" panose="020B0604030504040204" pitchFamily="34" charset="0"/>
              </a:endParaRPr>
            </a:p>
          </p:txBody>
        </p:sp>
      </p:grpSp>
      <p:grpSp>
        <p:nvGrpSpPr>
          <p:cNvPr id="88" name="Nhóm 87">
            <a:extLst>
              <a:ext uri="{FF2B5EF4-FFF2-40B4-BE49-F238E27FC236}">
                <a16:creationId xmlns:a16="http://schemas.microsoft.com/office/drawing/2014/main" id="{548D18E1-2C3D-4197-9216-3DB4E8AB1D3C}"/>
              </a:ext>
            </a:extLst>
          </p:cNvPr>
          <p:cNvGrpSpPr/>
          <p:nvPr/>
        </p:nvGrpSpPr>
        <p:grpSpPr>
          <a:xfrm>
            <a:off x="6536301" y="3139123"/>
            <a:ext cx="4634556" cy="707886"/>
            <a:chOff x="6536301" y="3139123"/>
            <a:chExt cx="4634556" cy="707886"/>
          </a:xfrm>
        </p:grpSpPr>
        <p:sp>
          <p:nvSpPr>
            <p:cNvPr id="30" name="Google Shape;1383;p39">
              <a:extLst>
                <a:ext uri="{FF2B5EF4-FFF2-40B4-BE49-F238E27FC236}">
                  <a16:creationId xmlns:a16="http://schemas.microsoft.com/office/drawing/2014/main" id="{F8D72E8D-ADA9-4C55-9B92-63BC33201925}"/>
                </a:ext>
              </a:extLst>
            </p:cNvPr>
            <p:cNvSpPr/>
            <p:nvPr/>
          </p:nvSpPr>
          <p:spPr>
            <a:xfrm>
              <a:off x="6536301" y="3152326"/>
              <a:ext cx="4437825" cy="643345"/>
            </a:xfrm>
            <a:prstGeom prst="rect">
              <a:avLst/>
            </a:prstGeom>
            <a:noFill/>
            <a:ln w="28575" cap="flat" cmpd="sng">
              <a:solidFill>
                <a:srgbClr val="A5A5A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384;p39">
              <a:extLst>
                <a:ext uri="{FF2B5EF4-FFF2-40B4-BE49-F238E27FC236}">
                  <a16:creationId xmlns:a16="http://schemas.microsoft.com/office/drawing/2014/main" id="{FC49D8CC-F1CC-4D63-BE73-D71A34039083}"/>
                </a:ext>
              </a:extLst>
            </p:cNvPr>
            <p:cNvSpPr/>
            <p:nvPr/>
          </p:nvSpPr>
          <p:spPr>
            <a:xfrm>
              <a:off x="10751389" y="3311583"/>
              <a:ext cx="419468" cy="324834"/>
            </a:xfrm>
            <a:custGeom>
              <a:avLst/>
              <a:gdLst/>
              <a:ahLst/>
              <a:cxnLst/>
              <a:rect l="l" t="t" r="r" b="b"/>
              <a:pathLst>
                <a:path w="4095" h="4095" extrusionOk="0">
                  <a:moveTo>
                    <a:pt x="2048" y="0"/>
                  </a:moveTo>
                  <a:cubicBezTo>
                    <a:pt x="917" y="0"/>
                    <a:pt x="0" y="917"/>
                    <a:pt x="0" y="2048"/>
                  </a:cubicBezTo>
                  <a:cubicBezTo>
                    <a:pt x="0" y="3179"/>
                    <a:pt x="917" y="4095"/>
                    <a:pt x="2048" y="4095"/>
                  </a:cubicBezTo>
                  <a:cubicBezTo>
                    <a:pt x="3177" y="4095"/>
                    <a:pt x="4094" y="3179"/>
                    <a:pt x="4094" y="2048"/>
                  </a:cubicBezTo>
                  <a:cubicBezTo>
                    <a:pt x="4094" y="917"/>
                    <a:pt x="3177" y="0"/>
                    <a:pt x="2048" y="0"/>
                  </a:cubicBezTo>
                  <a:close/>
                </a:path>
              </a:pathLst>
            </a:custGeom>
            <a:solidFill>
              <a:srgbClr val="A5A5A5"/>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387;p39">
              <a:extLst>
                <a:ext uri="{FF2B5EF4-FFF2-40B4-BE49-F238E27FC236}">
                  <a16:creationId xmlns:a16="http://schemas.microsoft.com/office/drawing/2014/main" id="{B0793EE2-D408-4504-BD19-CDA610144A86}"/>
                </a:ext>
              </a:extLst>
            </p:cNvPr>
            <p:cNvSpPr/>
            <p:nvPr/>
          </p:nvSpPr>
          <p:spPr>
            <a:xfrm>
              <a:off x="10878547" y="3387181"/>
              <a:ext cx="165128" cy="173636"/>
            </a:xfrm>
            <a:custGeom>
              <a:avLst/>
              <a:gdLst/>
              <a:ahLst/>
              <a:cxnLst/>
              <a:rect l="l" t="t" r="r" b="b"/>
              <a:pathLst>
                <a:path w="3164" h="4296" extrusionOk="0">
                  <a:moveTo>
                    <a:pt x="11" y="0"/>
                  </a:moveTo>
                  <a:lnTo>
                    <a:pt x="1730" y="2142"/>
                  </a:lnTo>
                  <a:lnTo>
                    <a:pt x="1" y="4295"/>
                  </a:lnTo>
                  <a:lnTo>
                    <a:pt x="1435" y="4295"/>
                  </a:lnTo>
                  <a:lnTo>
                    <a:pt x="3163" y="2142"/>
                  </a:lnTo>
                  <a:lnTo>
                    <a:pt x="1443" y="0"/>
                  </a:lnTo>
                  <a:close/>
                </a:path>
              </a:pathLst>
            </a:custGeom>
            <a:solidFill>
              <a:srgbClr val="A5A5A5"/>
            </a:solid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Hộp Văn bản 83">
              <a:extLst>
                <a:ext uri="{FF2B5EF4-FFF2-40B4-BE49-F238E27FC236}">
                  <a16:creationId xmlns:a16="http://schemas.microsoft.com/office/drawing/2014/main" id="{71F5C047-3104-4FFD-BCEC-0AF111096D3E}"/>
                </a:ext>
              </a:extLst>
            </p:cNvPr>
            <p:cNvSpPr txBox="1"/>
            <p:nvPr/>
          </p:nvSpPr>
          <p:spPr>
            <a:xfrm>
              <a:off x="6536301" y="3139123"/>
              <a:ext cx="4040887" cy="707886"/>
            </a:xfrm>
            <a:prstGeom prst="rect">
              <a:avLst/>
            </a:prstGeom>
            <a:noFill/>
          </p:spPr>
          <p:txBody>
            <a:bodyPr wrap="square">
              <a:spAutoFit/>
            </a:bodyPr>
            <a:lstStyle/>
            <a:p>
              <a:pPr algn="r"/>
              <a:r>
                <a:rPr lang="vi-VN" sz="2000">
                  <a:latin typeface="Tahoma" panose="020B0604030504040204" pitchFamily="34" charset="0"/>
                  <a:ea typeface="Tahoma" panose="020B0604030504040204" pitchFamily="34" charset="0"/>
                  <a:cs typeface="Tahoma" panose="020B0604030504040204" pitchFamily="34" charset="0"/>
                </a:rPr>
                <a:t>Quá nhiều lựa chọn thiết lập có thể gây ra các điểm yếu bảo mật</a:t>
              </a:r>
              <a:endParaRPr lang="en-US" sz="2000" err="1">
                <a:latin typeface="Tahoma" panose="020B0604030504040204" pitchFamily="34" charset="0"/>
                <a:ea typeface="Tahoma" panose="020B0604030504040204" pitchFamily="34" charset="0"/>
                <a:cs typeface="Tahoma" panose="020B0604030504040204" pitchFamily="34" charset="0"/>
              </a:endParaRPr>
            </a:p>
          </p:txBody>
        </p:sp>
      </p:grpSp>
      <p:sp>
        <p:nvSpPr>
          <p:cNvPr id="90" name="Chỗ dành sẵn cho Chân trang 89">
            <a:extLst>
              <a:ext uri="{FF2B5EF4-FFF2-40B4-BE49-F238E27FC236}">
                <a16:creationId xmlns:a16="http://schemas.microsoft.com/office/drawing/2014/main" id="{57BE5630-EA96-4933-91A3-A9931FA45F5D}"/>
              </a:ext>
            </a:extLst>
          </p:cNvPr>
          <p:cNvSpPr>
            <a:spLocks noGrp="1"/>
          </p:cNvSpPr>
          <p:nvPr>
            <p:ph type="ftr" sz="quarter" idx="11"/>
          </p:nvPr>
        </p:nvSpPr>
        <p:spPr/>
        <p:txBody>
          <a:bodyPr/>
          <a:lstStyle/>
          <a:p>
            <a:endParaRPr lang="en-US"/>
          </a:p>
        </p:txBody>
      </p:sp>
      <p:sp>
        <p:nvSpPr>
          <p:cNvPr id="91" name="Chỗ dành sẵn cho Số hiệu Bản chiếu 90">
            <a:extLst>
              <a:ext uri="{FF2B5EF4-FFF2-40B4-BE49-F238E27FC236}">
                <a16:creationId xmlns:a16="http://schemas.microsoft.com/office/drawing/2014/main" id="{1120F3D9-6612-4F2A-894A-5CE358217FA4}"/>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367244548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oogle Shape;199;p17">
            <a:extLst>
              <a:ext uri="{FF2B5EF4-FFF2-40B4-BE49-F238E27FC236}">
                <a16:creationId xmlns:a16="http://schemas.microsoft.com/office/drawing/2014/main" id="{9063395A-31ED-4933-9ECD-0801AD47204B}"/>
              </a:ext>
            </a:extLst>
          </p:cNvPr>
          <p:cNvGrpSpPr/>
          <p:nvPr/>
        </p:nvGrpSpPr>
        <p:grpSpPr>
          <a:xfrm rot="16200000">
            <a:off x="3312802" y="-2762878"/>
            <a:ext cx="1066768" cy="6938028"/>
            <a:chOff x="457250" y="1839475"/>
            <a:chExt cx="1309200" cy="2318100"/>
          </a:xfrm>
          <a:solidFill>
            <a:srgbClr val="CECECE"/>
          </a:solidFill>
        </p:grpSpPr>
        <p:sp>
          <p:nvSpPr>
            <p:cNvPr id="64" name="Google Shape;200;p17">
              <a:extLst>
                <a:ext uri="{FF2B5EF4-FFF2-40B4-BE49-F238E27FC236}">
                  <a16:creationId xmlns:a16="http://schemas.microsoft.com/office/drawing/2014/main" id="{80144250-E432-4A3E-8F47-DEF8665D3A88}"/>
                </a:ext>
              </a:extLst>
            </p:cNvPr>
            <p:cNvSpPr/>
            <p:nvPr/>
          </p:nvSpPr>
          <p:spPr>
            <a:xfrm rot="5400000">
              <a:off x="-47200" y="2343925"/>
              <a:ext cx="2318100" cy="1309200"/>
            </a:xfrm>
            <a:prstGeom prst="round2DiagRect">
              <a:avLst>
                <a:gd name="adj1" fmla="val 34930"/>
                <a:gd name="adj2" fmla="val 0"/>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Google Shape;203;p17">
              <a:extLst>
                <a:ext uri="{FF2B5EF4-FFF2-40B4-BE49-F238E27FC236}">
                  <a16:creationId xmlns:a16="http://schemas.microsoft.com/office/drawing/2014/main" id="{76B89EEF-4DB1-4F68-99B4-522CB2A8EC6B}"/>
                </a:ext>
              </a:extLst>
            </p:cNvPr>
            <p:cNvSpPr/>
            <p:nvPr/>
          </p:nvSpPr>
          <p:spPr>
            <a:xfrm rot="5400000">
              <a:off x="976115" y="1706344"/>
              <a:ext cx="271469" cy="682800"/>
            </a:xfrm>
            <a:prstGeom prst="round2DiagRect">
              <a:avLst>
                <a:gd name="adj1" fmla="val 34930"/>
                <a:gd name="adj2" fmla="val 0"/>
              </a:avLst>
            </a:prstGeom>
            <a:solidFill>
              <a:schemeClr val="bg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8" name="Google Shape;204;p17">
              <a:extLst>
                <a:ext uri="{FF2B5EF4-FFF2-40B4-BE49-F238E27FC236}">
                  <a16:creationId xmlns:a16="http://schemas.microsoft.com/office/drawing/2014/main" id="{583997AD-E126-424B-AA9E-DCE52E6DA5E7}"/>
                </a:ext>
              </a:extLst>
            </p:cNvPr>
            <p:cNvSpPr txBox="1"/>
            <p:nvPr/>
          </p:nvSpPr>
          <p:spPr>
            <a:xfrm rot="5400000">
              <a:off x="1024083" y="1735658"/>
              <a:ext cx="234164" cy="6241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2</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105" name="Hộp Văn bản 104">
            <a:extLst>
              <a:ext uri="{FF2B5EF4-FFF2-40B4-BE49-F238E27FC236}">
                <a16:creationId xmlns:a16="http://schemas.microsoft.com/office/drawing/2014/main" id="{F2EF6270-844C-4EA2-B9EC-4BF092CC6DE1}"/>
              </a:ext>
            </a:extLst>
          </p:cNvPr>
          <p:cNvSpPr txBox="1"/>
          <p:nvPr/>
        </p:nvSpPr>
        <p:spPr>
          <a:xfrm>
            <a:off x="1195449" y="427955"/>
            <a:ext cx="5478982" cy="892552"/>
          </a:xfrm>
          <a:prstGeom prst="rect">
            <a:avLst/>
          </a:prstGeom>
          <a:noFill/>
        </p:spPr>
        <p:txBody>
          <a:bodyPr wrap="square" rtlCol="0">
            <a:spAutoFit/>
          </a:bodyPr>
          <a:lstStyle/>
          <a:p>
            <a:pPr algn="ctr"/>
            <a:r>
              <a:rPr lang="en-US" sz="2800">
                <a:latin typeface="Tahoma"/>
                <a:ea typeface="Tahoma"/>
                <a:cs typeface="Tahoma"/>
              </a:rPr>
              <a:t>CÀI ĐẶT PHP, APACHE</a:t>
            </a:r>
          </a:p>
          <a:p>
            <a:endParaRPr lang="vi-VN" sz="2400"/>
          </a:p>
        </p:txBody>
      </p:sp>
      <p:sp>
        <p:nvSpPr>
          <p:cNvPr id="112" name="Google Shape;382;p20">
            <a:extLst>
              <a:ext uri="{FF2B5EF4-FFF2-40B4-BE49-F238E27FC236}">
                <a16:creationId xmlns:a16="http://schemas.microsoft.com/office/drawing/2014/main" id="{F6903563-8315-4073-B0A9-F5D4B07C02EF}"/>
              </a:ext>
            </a:extLst>
          </p:cNvPr>
          <p:cNvSpPr/>
          <p:nvPr/>
        </p:nvSpPr>
        <p:spPr>
          <a:xfrm>
            <a:off x="1302816" y="2502371"/>
            <a:ext cx="26233" cy="60559"/>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nvGrpSpPr>
          <p:cNvPr id="113" name="Google Shape;383;p20">
            <a:extLst>
              <a:ext uri="{FF2B5EF4-FFF2-40B4-BE49-F238E27FC236}">
                <a16:creationId xmlns:a16="http://schemas.microsoft.com/office/drawing/2014/main" id="{921F7F97-DC2D-425D-886D-4B99A431EE34}"/>
              </a:ext>
            </a:extLst>
          </p:cNvPr>
          <p:cNvGrpSpPr/>
          <p:nvPr/>
        </p:nvGrpSpPr>
        <p:grpSpPr>
          <a:xfrm>
            <a:off x="12506379" y="2553057"/>
            <a:ext cx="2890969" cy="2628884"/>
            <a:chOff x="6170884" y="1166440"/>
            <a:chExt cx="2260022" cy="2224333"/>
          </a:xfrm>
        </p:grpSpPr>
        <p:sp>
          <p:nvSpPr>
            <p:cNvPr id="114" name="Google Shape;384;p20">
              <a:extLst>
                <a:ext uri="{FF2B5EF4-FFF2-40B4-BE49-F238E27FC236}">
                  <a16:creationId xmlns:a16="http://schemas.microsoft.com/office/drawing/2014/main" id="{1514410C-AE5E-4DDF-B078-E741B648A36E}"/>
                </a:ext>
              </a:extLst>
            </p:cNvPr>
            <p:cNvSpPr/>
            <p:nvPr/>
          </p:nvSpPr>
          <p:spPr>
            <a:xfrm>
              <a:off x="6170884" y="1166440"/>
              <a:ext cx="2260022" cy="2224333"/>
            </a:xfrm>
            <a:custGeom>
              <a:avLst/>
              <a:gdLst/>
              <a:ahLst/>
              <a:cxnLst/>
              <a:rect l="l" t="t" r="r" b="b"/>
              <a:pathLst>
                <a:path w="37869" h="37271" extrusionOk="0">
                  <a:moveTo>
                    <a:pt x="18935" y="1"/>
                  </a:moveTo>
                  <a:cubicBezTo>
                    <a:pt x="18151" y="1"/>
                    <a:pt x="17367" y="299"/>
                    <a:pt x="16769" y="897"/>
                  </a:cubicBezTo>
                  <a:lnTo>
                    <a:pt x="1197" y="16470"/>
                  </a:lnTo>
                  <a:cubicBezTo>
                    <a:pt x="0" y="17666"/>
                    <a:pt x="0" y="19605"/>
                    <a:pt x="1197" y="20801"/>
                  </a:cubicBezTo>
                  <a:lnTo>
                    <a:pt x="16769" y="36374"/>
                  </a:lnTo>
                  <a:cubicBezTo>
                    <a:pt x="17367" y="36972"/>
                    <a:pt x="18151" y="37271"/>
                    <a:pt x="18935" y="37271"/>
                  </a:cubicBezTo>
                  <a:cubicBezTo>
                    <a:pt x="19719" y="37271"/>
                    <a:pt x="20503" y="36972"/>
                    <a:pt x="21101" y="36374"/>
                  </a:cubicBezTo>
                  <a:lnTo>
                    <a:pt x="36673" y="20801"/>
                  </a:lnTo>
                  <a:cubicBezTo>
                    <a:pt x="37869" y="19605"/>
                    <a:pt x="37869" y="17666"/>
                    <a:pt x="36673" y="16470"/>
                  </a:cubicBezTo>
                  <a:lnTo>
                    <a:pt x="21101" y="897"/>
                  </a:lnTo>
                  <a:cubicBezTo>
                    <a:pt x="20503" y="299"/>
                    <a:pt x="19719" y="1"/>
                    <a:pt x="189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5" name="Google Shape;386;p20">
              <a:extLst>
                <a:ext uri="{FF2B5EF4-FFF2-40B4-BE49-F238E27FC236}">
                  <a16:creationId xmlns:a16="http://schemas.microsoft.com/office/drawing/2014/main" id="{210D8B7D-A3FF-49BE-B893-B8C8C13FFD11}"/>
                </a:ext>
              </a:extLst>
            </p:cNvPr>
            <p:cNvSpPr txBox="1"/>
            <p:nvPr/>
          </p:nvSpPr>
          <p:spPr>
            <a:xfrm>
              <a:off x="6666324" y="1857944"/>
              <a:ext cx="1309300" cy="716100"/>
            </a:xfrm>
            <a:prstGeom prst="rect">
              <a:avLst/>
            </a:prstGeom>
            <a:noFill/>
            <a:ln>
              <a:noFill/>
            </a:ln>
          </p:spPr>
          <p:txBody>
            <a:bodyPr spcFirstLastPara="1" wrap="square" lIns="91425" tIns="91425" rIns="91425" bIns="91425" anchor="t" anchorCtr="0">
              <a:noAutofit/>
            </a:bodyPr>
            <a:lstStyle/>
            <a:p>
              <a:pPr algn="ctr"/>
              <a:r>
                <a:rPr lang="en-US" sz="2400" b="1">
                  <a:solidFill>
                    <a:schemeClr val="bg1"/>
                  </a:solidFill>
                  <a:latin typeface="Tahoma" panose="020B0604030504040204" pitchFamily="34" charset="0"/>
                  <a:ea typeface="Tahoma" panose="020B0604030504040204" pitchFamily="34" charset="0"/>
                  <a:cs typeface="Tahoma" panose="020B0604030504040204" pitchFamily="34" charset="0"/>
                </a:rPr>
                <a:t>Cơ chế </a:t>
              </a:r>
            </a:p>
            <a:p>
              <a:pPr algn="ctr"/>
              <a:r>
                <a:rPr lang="en-US" sz="2400" b="1">
                  <a:solidFill>
                    <a:schemeClr val="bg1"/>
                  </a:solidFill>
                  <a:latin typeface="Tahoma" panose="020B0604030504040204" pitchFamily="34" charset="0"/>
                  <a:ea typeface="Tahoma" panose="020B0604030504040204" pitchFamily="34" charset="0"/>
                  <a:cs typeface="Tahoma" panose="020B0604030504040204" pitchFamily="34" charset="0"/>
                </a:rPr>
                <a:t>CGI/FastCGI</a:t>
              </a:r>
              <a:endParaRPr lang="en-US" sz="2400" b="1" err="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6" name="Google Shape;387;p20">
              <a:extLst>
                <a:ext uri="{FF2B5EF4-FFF2-40B4-BE49-F238E27FC236}">
                  <a16:creationId xmlns:a16="http://schemas.microsoft.com/office/drawing/2014/main" id="{7E2FA3DF-3EC1-4140-A81D-8A73D063059D}"/>
                </a:ext>
              </a:extLst>
            </p:cNvPr>
            <p:cNvSpPr/>
            <p:nvPr/>
          </p:nvSpPr>
          <p:spPr>
            <a:xfrm>
              <a:off x="7208241" y="1534822"/>
              <a:ext cx="41931" cy="41015"/>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7" name="Google Shape;388;p20">
              <a:extLst>
                <a:ext uri="{FF2B5EF4-FFF2-40B4-BE49-F238E27FC236}">
                  <a16:creationId xmlns:a16="http://schemas.microsoft.com/office/drawing/2014/main" id="{FAD0B514-D30C-4C91-ACE2-E273AE834F9F}"/>
                </a:ext>
              </a:extLst>
            </p:cNvPr>
            <p:cNvSpPr/>
            <p:nvPr/>
          </p:nvSpPr>
          <p:spPr>
            <a:xfrm>
              <a:off x="7350672" y="1535176"/>
              <a:ext cx="41931" cy="40661"/>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8" name="Google Shape;389;p20">
              <a:extLst>
                <a:ext uri="{FF2B5EF4-FFF2-40B4-BE49-F238E27FC236}">
                  <a16:creationId xmlns:a16="http://schemas.microsoft.com/office/drawing/2014/main" id="{CE6E2629-2C2A-41D8-9AB1-8E23A1B736A6}"/>
                </a:ext>
              </a:extLst>
            </p:cNvPr>
            <p:cNvSpPr/>
            <p:nvPr/>
          </p:nvSpPr>
          <p:spPr>
            <a:xfrm>
              <a:off x="7434476" y="1637005"/>
              <a:ext cx="41931" cy="143406"/>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19" name="Google Shape;390;p20">
              <a:extLst>
                <a:ext uri="{FF2B5EF4-FFF2-40B4-BE49-F238E27FC236}">
                  <a16:creationId xmlns:a16="http://schemas.microsoft.com/office/drawing/2014/main" id="{4553AC8C-CEB2-4ABC-98D2-0A4EF39ACBC5}"/>
                </a:ext>
              </a:extLst>
            </p:cNvPr>
            <p:cNvSpPr/>
            <p:nvPr/>
          </p:nvSpPr>
          <p:spPr>
            <a:xfrm>
              <a:off x="7125383" y="1637833"/>
              <a:ext cx="41931" cy="143495"/>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0" name="Google Shape;391;p20">
              <a:extLst>
                <a:ext uri="{FF2B5EF4-FFF2-40B4-BE49-F238E27FC236}">
                  <a16:creationId xmlns:a16="http://schemas.microsoft.com/office/drawing/2014/main" id="{6DF4F42B-2AD8-4A05-9F0C-CCD432988164}"/>
                </a:ext>
              </a:extLst>
            </p:cNvPr>
            <p:cNvSpPr/>
            <p:nvPr/>
          </p:nvSpPr>
          <p:spPr>
            <a:xfrm>
              <a:off x="7242697" y="1648175"/>
              <a:ext cx="169469" cy="122928"/>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1" name="Google Shape;392;p20">
              <a:extLst>
                <a:ext uri="{FF2B5EF4-FFF2-40B4-BE49-F238E27FC236}">
                  <a16:creationId xmlns:a16="http://schemas.microsoft.com/office/drawing/2014/main" id="{9ACC33EF-F0B3-4C93-BA78-CD5D36D38451}"/>
                </a:ext>
              </a:extLst>
            </p:cNvPr>
            <p:cNvSpPr/>
            <p:nvPr/>
          </p:nvSpPr>
          <p:spPr>
            <a:xfrm>
              <a:off x="7185901" y="1596965"/>
              <a:ext cx="207648" cy="223073"/>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122" name="Google Shape;393;p20">
            <a:extLst>
              <a:ext uri="{FF2B5EF4-FFF2-40B4-BE49-F238E27FC236}">
                <a16:creationId xmlns:a16="http://schemas.microsoft.com/office/drawing/2014/main" id="{5F039579-58A6-4800-8DB9-5243931A0FA7}"/>
              </a:ext>
            </a:extLst>
          </p:cNvPr>
          <p:cNvGrpSpPr/>
          <p:nvPr/>
        </p:nvGrpSpPr>
        <p:grpSpPr>
          <a:xfrm>
            <a:off x="-3882923" y="2024216"/>
            <a:ext cx="2890969" cy="2628884"/>
            <a:chOff x="3499223" y="1166440"/>
            <a:chExt cx="2260022" cy="2224333"/>
          </a:xfrm>
        </p:grpSpPr>
        <p:sp>
          <p:nvSpPr>
            <p:cNvPr id="123" name="Google Shape;394;p20">
              <a:extLst>
                <a:ext uri="{FF2B5EF4-FFF2-40B4-BE49-F238E27FC236}">
                  <a16:creationId xmlns:a16="http://schemas.microsoft.com/office/drawing/2014/main" id="{14192548-14EC-4CBF-8A8B-817CA5D4B0BF}"/>
                </a:ext>
              </a:extLst>
            </p:cNvPr>
            <p:cNvSpPr/>
            <p:nvPr/>
          </p:nvSpPr>
          <p:spPr>
            <a:xfrm>
              <a:off x="3499223" y="1166440"/>
              <a:ext cx="2260022" cy="2224333"/>
            </a:xfrm>
            <a:custGeom>
              <a:avLst/>
              <a:gdLst/>
              <a:ahLst/>
              <a:cxnLst/>
              <a:rect l="l" t="t" r="r" b="b"/>
              <a:pathLst>
                <a:path w="37869" h="37271" extrusionOk="0">
                  <a:moveTo>
                    <a:pt x="18934" y="1"/>
                  </a:moveTo>
                  <a:cubicBezTo>
                    <a:pt x="18150" y="1"/>
                    <a:pt x="17366" y="299"/>
                    <a:pt x="16768" y="897"/>
                  </a:cubicBezTo>
                  <a:lnTo>
                    <a:pt x="1196" y="16470"/>
                  </a:lnTo>
                  <a:cubicBezTo>
                    <a:pt x="0" y="17666"/>
                    <a:pt x="0" y="19605"/>
                    <a:pt x="1196" y="20801"/>
                  </a:cubicBezTo>
                  <a:lnTo>
                    <a:pt x="16767" y="36374"/>
                  </a:lnTo>
                  <a:cubicBezTo>
                    <a:pt x="17366" y="36972"/>
                    <a:pt x="18150" y="37271"/>
                    <a:pt x="18934" y="37271"/>
                  </a:cubicBezTo>
                  <a:cubicBezTo>
                    <a:pt x="19717" y="37271"/>
                    <a:pt x="20501" y="36972"/>
                    <a:pt x="21099" y="36374"/>
                  </a:cubicBezTo>
                  <a:lnTo>
                    <a:pt x="36672" y="20801"/>
                  </a:lnTo>
                  <a:cubicBezTo>
                    <a:pt x="37868" y="19605"/>
                    <a:pt x="37868" y="17666"/>
                    <a:pt x="36672" y="16470"/>
                  </a:cubicBezTo>
                  <a:lnTo>
                    <a:pt x="21099" y="897"/>
                  </a:lnTo>
                  <a:cubicBezTo>
                    <a:pt x="20501" y="299"/>
                    <a:pt x="19717" y="1"/>
                    <a:pt x="18934" y="1"/>
                  </a:cubicBezTo>
                  <a:close/>
                </a:path>
              </a:pathLst>
            </a:custGeom>
            <a:solidFill>
              <a:srgbClr val="EF893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4" name="Google Shape;395;p20">
              <a:extLst>
                <a:ext uri="{FF2B5EF4-FFF2-40B4-BE49-F238E27FC236}">
                  <a16:creationId xmlns:a16="http://schemas.microsoft.com/office/drawing/2014/main" id="{29293F33-F1D7-4420-BA9E-AF5F563AF034}"/>
                </a:ext>
              </a:extLst>
            </p:cNvPr>
            <p:cNvSpPr txBox="1"/>
            <p:nvPr/>
          </p:nvSpPr>
          <p:spPr>
            <a:xfrm>
              <a:off x="3853017" y="1985920"/>
              <a:ext cx="1520700" cy="471300"/>
            </a:xfrm>
            <a:prstGeom prst="rect">
              <a:avLst/>
            </a:prstGeom>
            <a:noFill/>
            <a:ln>
              <a:noFill/>
            </a:ln>
          </p:spPr>
          <p:txBody>
            <a:bodyPr spcFirstLastPara="1" wrap="square" lIns="91425" tIns="91425" rIns="91425" bIns="91425" anchor="t" anchorCtr="0">
              <a:noAutofit/>
            </a:bodyPr>
            <a:lstStyle/>
            <a:p>
              <a:pPr algn="ctr"/>
              <a:r>
                <a:rPr lang="en-US" sz="2400" b="1">
                  <a:solidFill>
                    <a:schemeClr val="bg1"/>
                  </a:solidFill>
                  <a:latin typeface="Tahoma" panose="020B0604030504040204" pitchFamily="34" charset="0"/>
                  <a:ea typeface="Tahoma" panose="020B0604030504040204" pitchFamily="34" charset="0"/>
                  <a:cs typeface="Tahoma" panose="020B0604030504040204" pitchFamily="34" charset="0"/>
                </a:rPr>
                <a:t>PHP Handle</a:t>
              </a:r>
            </a:p>
          </p:txBody>
        </p:sp>
        <p:sp>
          <p:nvSpPr>
            <p:cNvPr id="125" name="Google Shape;397;p20">
              <a:extLst>
                <a:ext uri="{FF2B5EF4-FFF2-40B4-BE49-F238E27FC236}">
                  <a16:creationId xmlns:a16="http://schemas.microsoft.com/office/drawing/2014/main" id="{4C8FA4B3-70A6-4EF7-8E2A-A5B4786068D8}"/>
                </a:ext>
              </a:extLst>
            </p:cNvPr>
            <p:cNvSpPr/>
            <p:nvPr/>
          </p:nvSpPr>
          <p:spPr>
            <a:xfrm>
              <a:off x="4459766" y="1494572"/>
              <a:ext cx="102450" cy="102450"/>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6" name="Google Shape;398;p20">
              <a:extLst>
                <a:ext uri="{FF2B5EF4-FFF2-40B4-BE49-F238E27FC236}">
                  <a16:creationId xmlns:a16="http://schemas.microsoft.com/office/drawing/2014/main" id="{46332CD3-D6C8-4BC3-B887-3D6DE594ED7E}"/>
                </a:ext>
              </a:extLst>
            </p:cNvPr>
            <p:cNvSpPr/>
            <p:nvPr/>
          </p:nvSpPr>
          <p:spPr>
            <a:xfrm>
              <a:off x="4594750" y="1536474"/>
              <a:ext cx="122928" cy="80317"/>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7" name="Google Shape;399;p20">
              <a:extLst>
                <a:ext uri="{FF2B5EF4-FFF2-40B4-BE49-F238E27FC236}">
                  <a16:creationId xmlns:a16="http://schemas.microsoft.com/office/drawing/2014/main" id="{74DF6AA9-972C-47E6-AE5B-320A596F9F33}"/>
                </a:ext>
              </a:extLst>
            </p:cNvPr>
            <p:cNvSpPr/>
            <p:nvPr/>
          </p:nvSpPr>
          <p:spPr>
            <a:xfrm>
              <a:off x="4467212" y="1719359"/>
              <a:ext cx="125706" cy="81647"/>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8" name="Google Shape;400;p20">
              <a:extLst>
                <a:ext uri="{FF2B5EF4-FFF2-40B4-BE49-F238E27FC236}">
                  <a16:creationId xmlns:a16="http://schemas.microsoft.com/office/drawing/2014/main" id="{2CA60716-1DE6-4DA5-B208-C0E8DB05A370}"/>
                </a:ext>
              </a:extLst>
            </p:cNvPr>
            <p:cNvSpPr/>
            <p:nvPr/>
          </p:nvSpPr>
          <p:spPr>
            <a:xfrm>
              <a:off x="4644099" y="1637948"/>
              <a:ext cx="105228" cy="101504"/>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9" name="Google Shape;401;p20">
              <a:extLst>
                <a:ext uri="{FF2B5EF4-FFF2-40B4-BE49-F238E27FC236}">
                  <a16:creationId xmlns:a16="http://schemas.microsoft.com/office/drawing/2014/main" id="{9676738D-9B17-423B-8BB7-CE4A8B8E22B1}"/>
                </a:ext>
              </a:extLst>
            </p:cNvPr>
            <p:cNvSpPr/>
            <p:nvPr/>
          </p:nvSpPr>
          <p:spPr>
            <a:xfrm>
              <a:off x="4429034" y="1595130"/>
              <a:ext cx="163884" cy="104282"/>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0" name="Google Shape;402;p20">
              <a:extLst>
                <a:ext uri="{FF2B5EF4-FFF2-40B4-BE49-F238E27FC236}">
                  <a16:creationId xmlns:a16="http://schemas.microsoft.com/office/drawing/2014/main" id="{B250EA1F-271B-4B7A-BA44-8B55F9892F02}"/>
                </a:ext>
              </a:extLst>
            </p:cNvPr>
            <p:cNvSpPr/>
            <p:nvPr/>
          </p:nvSpPr>
          <p:spPr>
            <a:xfrm>
              <a:off x="4613367" y="1738477"/>
              <a:ext cx="165746" cy="106173"/>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131" name="Google Shape;424;p20">
            <a:extLst>
              <a:ext uri="{FF2B5EF4-FFF2-40B4-BE49-F238E27FC236}">
                <a16:creationId xmlns:a16="http://schemas.microsoft.com/office/drawing/2014/main" id="{3A200C44-8CA3-4AB9-9DBD-719C0FD2FA8D}"/>
              </a:ext>
            </a:extLst>
          </p:cNvPr>
          <p:cNvGrpSpPr/>
          <p:nvPr/>
        </p:nvGrpSpPr>
        <p:grpSpPr>
          <a:xfrm>
            <a:off x="4424307" y="7291960"/>
            <a:ext cx="2890893" cy="2628955"/>
            <a:chOff x="4835083" y="2505116"/>
            <a:chExt cx="2259962" cy="2224393"/>
          </a:xfrm>
        </p:grpSpPr>
        <p:sp>
          <p:nvSpPr>
            <p:cNvPr id="132" name="Google Shape;425;p20">
              <a:extLst>
                <a:ext uri="{FF2B5EF4-FFF2-40B4-BE49-F238E27FC236}">
                  <a16:creationId xmlns:a16="http://schemas.microsoft.com/office/drawing/2014/main" id="{A9EC7748-06AF-4C60-8D8A-A1170FB975A7}"/>
                </a:ext>
              </a:extLst>
            </p:cNvPr>
            <p:cNvSpPr/>
            <p:nvPr/>
          </p:nvSpPr>
          <p:spPr>
            <a:xfrm>
              <a:off x="4835083" y="2505116"/>
              <a:ext cx="2259962" cy="2224393"/>
            </a:xfrm>
            <a:custGeom>
              <a:avLst/>
              <a:gdLst/>
              <a:ahLst/>
              <a:cxnLst/>
              <a:rect l="l" t="t" r="r" b="b"/>
              <a:pathLst>
                <a:path w="37868" h="37272" extrusionOk="0">
                  <a:moveTo>
                    <a:pt x="18935" y="1"/>
                  </a:moveTo>
                  <a:cubicBezTo>
                    <a:pt x="18151" y="1"/>
                    <a:pt x="17367" y="300"/>
                    <a:pt x="16769" y="898"/>
                  </a:cubicBezTo>
                  <a:lnTo>
                    <a:pt x="1196" y="16471"/>
                  </a:lnTo>
                  <a:cubicBezTo>
                    <a:pt x="0" y="17667"/>
                    <a:pt x="0" y="19606"/>
                    <a:pt x="1196" y="20802"/>
                  </a:cubicBezTo>
                  <a:lnTo>
                    <a:pt x="16769" y="36375"/>
                  </a:lnTo>
                  <a:cubicBezTo>
                    <a:pt x="17367" y="36973"/>
                    <a:pt x="18151" y="37271"/>
                    <a:pt x="18935" y="37271"/>
                  </a:cubicBezTo>
                  <a:cubicBezTo>
                    <a:pt x="19719" y="37271"/>
                    <a:pt x="20502" y="36973"/>
                    <a:pt x="21100" y="36375"/>
                  </a:cubicBezTo>
                  <a:lnTo>
                    <a:pt x="36672" y="20802"/>
                  </a:lnTo>
                  <a:cubicBezTo>
                    <a:pt x="37867" y="19606"/>
                    <a:pt x="37867" y="17667"/>
                    <a:pt x="36672" y="16471"/>
                  </a:cubicBezTo>
                  <a:lnTo>
                    <a:pt x="21100" y="898"/>
                  </a:lnTo>
                  <a:cubicBezTo>
                    <a:pt x="20502" y="300"/>
                    <a:pt x="19719" y="1"/>
                    <a:pt x="18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3" name="Google Shape;426;p20">
              <a:extLst>
                <a:ext uri="{FF2B5EF4-FFF2-40B4-BE49-F238E27FC236}">
                  <a16:creationId xmlns:a16="http://schemas.microsoft.com/office/drawing/2014/main" id="{3DE37104-AAEC-4E66-A79D-7EB632A20092}"/>
                </a:ext>
              </a:extLst>
            </p:cNvPr>
            <p:cNvSpPr txBox="1"/>
            <p:nvPr/>
          </p:nvSpPr>
          <p:spPr>
            <a:xfrm>
              <a:off x="5233517" y="3293973"/>
              <a:ext cx="1520700" cy="471300"/>
            </a:xfrm>
            <a:prstGeom prst="rect">
              <a:avLst/>
            </a:prstGeom>
            <a:noFill/>
            <a:ln>
              <a:noFill/>
            </a:ln>
          </p:spPr>
          <p:txBody>
            <a:bodyPr spcFirstLastPara="1" wrap="square" lIns="91425" tIns="91425" rIns="91425" bIns="91425" anchor="t" anchorCtr="0">
              <a:noAutofit/>
            </a:bodyPr>
            <a:lstStyle/>
            <a:p>
              <a:pPr algn="ctr">
                <a:lnSpc>
                  <a:spcPct val="115000"/>
                </a:lnSpc>
                <a:spcAft>
                  <a:spcPts val="1600"/>
                </a:spcAft>
              </a:pPr>
              <a:r>
                <a:rPr lang="en-US" sz="2400" b="1">
                  <a:solidFill>
                    <a:schemeClr val="bg1"/>
                  </a:solidFill>
                  <a:latin typeface="Tahoma" panose="020B0604030504040204" pitchFamily="34" charset="0"/>
                  <a:ea typeface="Tahoma" panose="020B0604030504040204" pitchFamily="34" charset="0"/>
                  <a:cs typeface="Tahoma" panose="020B0604030504040204" pitchFamily="34" charset="0"/>
                </a:rPr>
                <a:t>Cơ chế mod_PHP</a:t>
              </a:r>
            </a:p>
            <a:p>
              <a:pPr marL="0" lvl="0" indent="0" algn="ctr" rtl="0">
                <a:lnSpc>
                  <a:spcPct val="115000"/>
                </a:lnSpc>
                <a:spcBef>
                  <a:spcPts val="0"/>
                </a:spcBef>
                <a:spcAft>
                  <a:spcPts val="160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sp>
          <p:nvSpPr>
            <p:cNvPr id="134" name="Google Shape;428;p20">
              <a:extLst>
                <a:ext uri="{FF2B5EF4-FFF2-40B4-BE49-F238E27FC236}">
                  <a16:creationId xmlns:a16="http://schemas.microsoft.com/office/drawing/2014/main" id="{FEDF52AE-EA62-4D69-AB40-5875F1779660}"/>
                </a:ext>
              </a:extLst>
            </p:cNvPr>
            <p:cNvSpPr/>
            <p:nvPr/>
          </p:nvSpPr>
          <p:spPr>
            <a:xfrm>
              <a:off x="5820729" y="3048497"/>
              <a:ext cx="81972" cy="80997"/>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5" name="Google Shape;429;p20">
              <a:extLst>
                <a:ext uri="{FF2B5EF4-FFF2-40B4-BE49-F238E27FC236}">
                  <a16:creationId xmlns:a16="http://schemas.microsoft.com/office/drawing/2014/main" id="{2BB37B76-A6BF-4BDE-8329-6C29D4D6C024}"/>
                </a:ext>
              </a:extLst>
            </p:cNvPr>
            <p:cNvSpPr/>
            <p:nvPr/>
          </p:nvSpPr>
          <p:spPr>
            <a:xfrm>
              <a:off x="6027401" y="3049413"/>
              <a:ext cx="81026" cy="81026"/>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6" name="Google Shape;430;p20">
              <a:extLst>
                <a:ext uri="{FF2B5EF4-FFF2-40B4-BE49-F238E27FC236}">
                  <a16:creationId xmlns:a16="http://schemas.microsoft.com/office/drawing/2014/main" id="{EF9D0E3E-E50F-4E17-A68F-E9A68BFE2250}"/>
                </a:ext>
              </a:extLst>
            </p:cNvPr>
            <p:cNvSpPr/>
            <p:nvPr/>
          </p:nvSpPr>
          <p:spPr>
            <a:xfrm>
              <a:off x="5790026" y="3128548"/>
              <a:ext cx="144322" cy="84749"/>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7" name="Google Shape;431;p20">
              <a:extLst>
                <a:ext uri="{FF2B5EF4-FFF2-40B4-BE49-F238E27FC236}">
                  <a16:creationId xmlns:a16="http://schemas.microsoft.com/office/drawing/2014/main" id="{6C85D948-9C9B-4361-9328-0A0BA1E9FD25}"/>
                </a:ext>
              </a:extLst>
            </p:cNvPr>
            <p:cNvSpPr/>
            <p:nvPr/>
          </p:nvSpPr>
          <p:spPr>
            <a:xfrm>
              <a:off x="5892417" y="2942353"/>
              <a:ext cx="145268" cy="8566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8" name="Google Shape;432;p20">
              <a:extLst>
                <a:ext uri="{FF2B5EF4-FFF2-40B4-BE49-F238E27FC236}">
                  <a16:creationId xmlns:a16="http://schemas.microsoft.com/office/drawing/2014/main" id="{5ADDF2FB-2A13-46A7-96E3-46D4E70FD32F}"/>
                </a:ext>
              </a:extLst>
            </p:cNvPr>
            <p:cNvSpPr/>
            <p:nvPr/>
          </p:nvSpPr>
          <p:spPr>
            <a:xfrm>
              <a:off x="5995753" y="3128548"/>
              <a:ext cx="144352" cy="84749"/>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9" name="Google Shape;433;p20">
              <a:extLst>
                <a:ext uri="{FF2B5EF4-FFF2-40B4-BE49-F238E27FC236}">
                  <a16:creationId xmlns:a16="http://schemas.microsoft.com/office/drawing/2014/main" id="{4F43AF3A-F8E6-412B-AD86-C06FFB4AD113}"/>
                </a:ext>
              </a:extLst>
            </p:cNvPr>
            <p:cNvSpPr/>
            <p:nvPr/>
          </p:nvSpPr>
          <p:spPr>
            <a:xfrm>
              <a:off x="5918480" y="3048497"/>
              <a:ext cx="91280" cy="76357"/>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0" name="Google Shape;434;p20">
              <a:extLst>
                <a:ext uri="{FF2B5EF4-FFF2-40B4-BE49-F238E27FC236}">
                  <a16:creationId xmlns:a16="http://schemas.microsoft.com/office/drawing/2014/main" id="{F9203638-4BAF-47EF-B413-69EFA6E63411}"/>
                </a:ext>
              </a:extLst>
            </p:cNvPr>
            <p:cNvSpPr/>
            <p:nvPr/>
          </p:nvSpPr>
          <p:spPr>
            <a:xfrm>
              <a:off x="5923144" y="2863218"/>
              <a:ext cx="83833" cy="81026"/>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2" name="Chỗ dành sẵn cho Chân trang 1">
            <a:extLst>
              <a:ext uri="{FF2B5EF4-FFF2-40B4-BE49-F238E27FC236}">
                <a16:creationId xmlns:a16="http://schemas.microsoft.com/office/drawing/2014/main" id="{C90B3EA2-3A9C-4FD9-88D0-4B2893611A48}"/>
              </a:ext>
            </a:extLst>
          </p:cNvPr>
          <p:cNvSpPr>
            <a:spLocks noGrp="1"/>
          </p:cNvSpPr>
          <p:nvPr>
            <p:ph type="ftr" sz="quarter" idx="11"/>
          </p:nvPr>
        </p:nvSpPr>
        <p:spPr/>
        <p:txBody>
          <a:bodyPr/>
          <a:lstStyle/>
          <a:p>
            <a:endParaRPr lang="en-US"/>
          </a:p>
        </p:txBody>
      </p:sp>
      <p:sp>
        <p:nvSpPr>
          <p:cNvPr id="3" name="Chỗ dành sẵn cho Số hiệu Bản chiếu 2">
            <a:extLst>
              <a:ext uri="{FF2B5EF4-FFF2-40B4-BE49-F238E27FC236}">
                <a16:creationId xmlns:a16="http://schemas.microsoft.com/office/drawing/2014/main" id="{0DB3057B-729D-4E38-8A57-951C1C4058E7}"/>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717614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ộp Văn bản 7">
            <a:extLst>
              <a:ext uri="{FF2B5EF4-FFF2-40B4-BE49-F238E27FC236}">
                <a16:creationId xmlns:a16="http://schemas.microsoft.com/office/drawing/2014/main" id="{B2C197FD-5B67-412D-985E-36F6441CF8A0}"/>
              </a:ext>
            </a:extLst>
          </p:cNvPr>
          <p:cNvSpPr txBox="1"/>
          <p:nvPr/>
        </p:nvSpPr>
        <p:spPr>
          <a:xfrm>
            <a:off x="3391970" y="1490867"/>
            <a:ext cx="6244636" cy="523220"/>
          </a:xfrm>
          <a:prstGeom prst="rect">
            <a:avLst/>
          </a:prstGeom>
          <a:noFill/>
        </p:spPr>
        <p:txBody>
          <a:bodyPr wrap="square">
            <a:spAutoFit/>
          </a:bodyPr>
          <a:lstStyle/>
          <a:p>
            <a:r>
              <a:rPr lang="en-US" sz="2800" b="1">
                <a:latin typeface="Tahoma"/>
                <a:ea typeface="Tahoma"/>
                <a:cs typeface="Tahoma"/>
              </a:rPr>
              <a:t>Cơ chế hoạt động của Apache</a:t>
            </a:r>
          </a:p>
        </p:txBody>
      </p:sp>
      <p:sp>
        <p:nvSpPr>
          <p:cNvPr id="9" name="Google Shape;382;p20">
            <a:extLst>
              <a:ext uri="{FF2B5EF4-FFF2-40B4-BE49-F238E27FC236}">
                <a16:creationId xmlns:a16="http://schemas.microsoft.com/office/drawing/2014/main" id="{7049A84D-4B21-45D7-AE16-A03F516035A5}"/>
              </a:ext>
            </a:extLst>
          </p:cNvPr>
          <p:cNvSpPr/>
          <p:nvPr/>
        </p:nvSpPr>
        <p:spPr>
          <a:xfrm>
            <a:off x="7641271" y="2784338"/>
            <a:ext cx="26233" cy="60559"/>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nvGrpSpPr>
          <p:cNvPr id="10" name="Google Shape;383;p20">
            <a:extLst>
              <a:ext uri="{FF2B5EF4-FFF2-40B4-BE49-F238E27FC236}">
                <a16:creationId xmlns:a16="http://schemas.microsoft.com/office/drawing/2014/main" id="{0FB7AE50-C37D-4626-8E6B-38923B7E325D}"/>
              </a:ext>
            </a:extLst>
          </p:cNvPr>
          <p:cNvGrpSpPr/>
          <p:nvPr/>
        </p:nvGrpSpPr>
        <p:grpSpPr>
          <a:xfrm>
            <a:off x="6209489" y="2396525"/>
            <a:ext cx="2890969" cy="2628884"/>
            <a:chOff x="6170884" y="1166440"/>
            <a:chExt cx="2260022" cy="2224333"/>
          </a:xfrm>
        </p:grpSpPr>
        <p:sp>
          <p:nvSpPr>
            <p:cNvPr id="11" name="Google Shape;384;p20">
              <a:extLst>
                <a:ext uri="{FF2B5EF4-FFF2-40B4-BE49-F238E27FC236}">
                  <a16:creationId xmlns:a16="http://schemas.microsoft.com/office/drawing/2014/main" id="{D046529F-DE3F-491A-894A-A51886DEB450}"/>
                </a:ext>
              </a:extLst>
            </p:cNvPr>
            <p:cNvSpPr/>
            <p:nvPr/>
          </p:nvSpPr>
          <p:spPr>
            <a:xfrm>
              <a:off x="6170884" y="1166440"/>
              <a:ext cx="2260022" cy="2224333"/>
            </a:xfrm>
            <a:custGeom>
              <a:avLst/>
              <a:gdLst/>
              <a:ahLst/>
              <a:cxnLst/>
              <a:rect l="l" t="t" r="r" b="b"/>
              <a:pathLst>
                <a:path w="37869" h="37271" extrusionOk="0">
                  <a:moveTo>
                    <a:pt x="18935" y="1"/>
                  </a:moveTo>
                  <a:cubicBezTo>
                    <a:pt x="18151" y="1"/>
                    <a:pt x="17367" y="299"/>
                    <a:pt x="16769" y="897"/>
                  </a:cubicBezTo>
                  <a:lnTo>
                    <a:pt x="1197" y="16470"/>
                  </a:lnTo>
                  <a:cubicBezTo>
                    <a:pt x="0" y="17666"/>
                    <a:pt x="0" y="19605"/>
                    <a:pt x="1197" y="20801"/>
                  </a:cubicBezTo>
                  <a:lnTo>
                    <a:pt x="16769" y="36374"/>
                  </a:lnTo>
                  <a:cubicBezTo>
                    <a:pt x="17367" y="36972"/>
                    <a:pt x="18151" y="37271"/>
                    <a:pt x="18935" y="37271"/>
                  </a:cubicBezTo>
                  <a:cubicBezTo>
                    <a:pt x="19719" y="37271"/>
                    <a:pt x="20503" y="36972"/>
                    <a:pt x="21101" y="36374"/>
                  </a:cubicBezTo>
                  <a:lnTo>
                    <a:pt x="36673" y="20801"/>
                  </a:lnTo>
                  <a:cubicBezTo>
                    <a:pt x="37869" y="19605"/>
                    <a:pt x="37869" y="17666"/>
                    <a:pt x="36673" y="16470"/>
                  </a:cubicBezTo>
                  <a:lnTo>
                    <a:pt x="21101" y="897"/>
                  </a:lnTo>
                  <a:cubicBezTo>
                    <a:pt x="20503" y="299"/>
                    <a:pt x="19719" y="1"/>
                    <a:pt x="189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 name="Google Shape;386;p20">
              <a:extLst>
                <a:ext uri="{FF2B5EF4-FFF2-40B4-BE49-F238E27FC236}">
                  <a16:creationId xmlns:a16="http://schemas.microsoft.com/office/drawing/2014/main" id="{51CE2B5C-056E-4A15-9D8C-DFFEF1B5ABD0}"/>
                </a:ext>
              </a:extLst>
            </p:cNvPr>
            <p:cNvSpPr txBox="1"/>
            <p:nvPr/>
          </p:nvSpPr>
          <p:spPr>
            <a:xfrm>
              <a:off x="6666324" y="1857944"/>
              <a:ext cx="1309300" cy="716100"/>
            </a:xfrm>
            <a:prstGeom prst="rect">
              <a:avLst/>
            </a:prstGeom>
            <a:noFill/>
            <a:ln>
              <a:noFill/>
            </a:ln>
          </p:spPr>
          <p:txBody>
            <a:bodyPr spcFirstLastPara="1" wrap="square" lIns="91425" tIns="91425" rIns="91425" bIns="91425" anchor="t" anchorCtr="0">
              <a:noAutofit/>
            </a:bodyPr>
            <a:lstStyle/>
            <a:p>
              <a:pPr algn="ctr"/>
              <a:r>
                <a:rPr lang="en-US" sz="2400" b="1">
                  <a:solidFill>
                    <a:schemeClr val="bg1"/>
                  </a:solidFill>
                  <a:latin typeface="Tahoma" panose="020B0604030504040204" pitchFamily="34" charset="0"/>
                  <a:ea typeface="Tahoma" panose="020B0604030504040204" pitchFamily="34" charset="0"/>
                  <a:cs typeface="Tahoma" panose="020B0604030504040204" pitchFamily="34" charset="0"/>
                </a:rPr>
                <a:t>Cơ chế </a:t>
              </a:r>
            </a:p>
            <a:p>
              <a:pPr algn="ctr"/>
              <a:r>
                <a:rPr lang="en-US" sz="2400" b="1">
                  <a:solidFill>
                    <a:schemeClr val="bg1"/>
                  </a:solidFill>
                  <a:latin typeface="Tahoma" panose="020B0604030504040204" pitchFamily="34" charset="0"/>
                  <a:ea typeface="Tahoma" panose="020B0604030504040204" pitchFamily="34" charset="0"/>
                  <a:cs typeface="Tahoma" panose="020B0604030504040204" pitchFamily="34" charset="0"/>
                </a:rPr>
                <a:t>CGI/FastCGI</a:t>
              </a:r>
              <a:endParaRPr lang="en-US" sz="2400" b="1" err="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Google Shape;387;p20">
              <a:extLst>
                <a:ext uri="{FF2B5EF4-FFF2-40B4-BE49-F238E27FC236}">
                  <a16:creationId xmlns:a16="http://schemas.microsoft.com/office/drawing/2014/main" id="{6AFC3BD7-82DB-40D1-A19F-4652E1383EB4}"/>
                </a:ext>
              </a:extLst>
            </p:cNvPr>
            <p:cNvSpPr/>
            <p:nvPr/>
          </p:nvSpPr>
          <p:spPr>
            <a:xfrm>
              <a:off x="7208241" y="1534822"/>
              <a:ext cx="41931" cy="41015"/>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5" name="Google Shape;388;p20">
              <a:extLst>
                <a:ext uri="{FF2B5EF4-FFF2-40B4-BE49-F238E27FC236}">
                  <a16:creationId xmlns:a16="http://schemas.microsoft.com/office/drawing/2014/main" id="{FAD52837-1AA4-4841-8A8C-710C69E6BED5}"/>
                </a:ext>
              </a:extLst>
            </p:cNvPr>
            <p:cNvSpPr/>
            <p:nvPr/>
          </p:nvSpPr>
          <p:spPr>
            <a:xfrm>
              <a:off x="7350672" y="1535176"/>
              <a:ext cx="41931" cy="40661"/>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6" name="Google Shape;389;p20">
              <a:extLst>
                <a:ext uri="{FF2B5EF4-FFF2-40B4-BE49-F238E27FC236}">
                  <a16:creationId xmlns:a16="http://schemas.microsoft.com/office/drawing/2014/main" id="{1A938727-D3BA-42B5-BEAC-09A091525700}"/>
                </a:ext>
              </a:extLst>
            </p:cNvPr>
            <p:cNvSpPr/>
            <p:nvPr/>
          </p:nvSpPr>
          <p:spPr>
            <a:xfrm>
              <a:off x="7434476" y="1637005"/>
              <a:ext cx="41931" cy="143406"/>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Google Shape;390;p20">
              <a:extLst>
                <a:ext uri="{FF2B5EF4-FFF2-40B4-BE49-F238E27FC236}">
                  <a16:creationId xmlns:a16="http://schemas.microsoft.com/office/drawing/2014/main" id="{587342EE-2DD5-40CB-BE75-729F7E8AD6D4}"/>
                </a:ext>
              </a:extLst>
            </p:cNvPr>
            <p:cNvSpPr/>
            <p:nvPr/>
          </p:nvSpPr>
          <p:spPr>
            <a:xfrm>
              <a:off x="7125383" y="1637833"/>
              <a:ext cx="41931" cy="143495"/>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Google Shape;391;p20">
              <a:extLst>
                <a:ext uri="{FF2B5EF4-FFF2-40B4-BE49-F238E27FC236}">
                  <a16:creationId xmlns:a16="http://schemas.microsoft.com/office/drawing/2014/main" id="{AD9C913B-9CD0-4EC8-AB43-3103770AEC82}"/>
                </a:ext>
              </a:extLst>
            </p:cNvPr>
            <p:cNvSpPr/>
            <p:nvPr/>
          </p:nvSpPr>
          <p:spPr>
            <a:xfrm>
              <a:off x="7242697" y="1648175"/>
              <a:ext cx="169469" cy="122928"/>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Google Shape;392;p20">
              <a:extLst>
                <a:ext uri="{FF2B5EF4-FFF2-40B4-BE49-F238E27FC236}">
                  <a16:creationId xmlns:a16="http://schemas.microsoft.com/office/drawing/2014/main" id="{B6213667-D6E4-4781-887B-AD4D56FC3B1D}"/>
                </a:ext>
              </a:extLst>
            </p:cNvPr>
            <p:cNvSpPr/>
            <p:nvPr/>
          </p:nvSpPr>
          <p:spPr>
            <a:xfrm>
              <a:off x="7185901" y="1596965"/>
              <a:ext cx="207648" cy="223073"/>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20" name="Google Shape;393;p20">
            <a:extLst>
              <a:ext uri="{FF2B5EF4-FFF2-40B4-BE49-F238E27FC236}">
                <a16:creationId xmlns:a16="http://schemas.microsoft.com/office/drawing/2014/main" id="{28EB5607-269E-4811-A2AB-14A0ACE39C8D}"/>
              </a:ext>
            </a:extLst>
          </p:cNvPr>
          <p:cNvGrpSpPr/>
          <p:nvPr/>
        </p:nvGrpSpPr>
        <p:grpSpPr>
          <a:xfrm>
            <a:off x="2791960" y="2396525"/>
            <a:ext cx="2890969" cy="2628884"/>
            <a:chOff x="3499223" y="1166440"/>
            <a:chExt cx="2260022" cy="2224333"/>
          </a:xfrm>
        </p:grpSpPr>
        <p:sp>
          <p:nvSpPr>
            <p:cNvPr id="21" name="Google Shape;394;p20">
              <a:extLst>
                <a:ext uri="{FF2B5EF4-FFF2-40B4-BE49-F238E27FC236}">
                  <a16:creationId xmlns:a16="http://schemas.microsoft.com/office/drawing/2014/main" id="{F9645B78-511B-47A7-93F1-633426C5F689}"/>
                </a:ext>
              </a:extLst>
            </p:cNvPr>
            <p:cNvSpPr/>
            <p:nvPr/>
          </p:nvSpPr>
          <p:spPr>
            <a:xfrm>
              <a:off x="3499223" y="1166440"/>
              <a:ext cx="2260022" cy="2224333"/>
            </a:xfrm>
            <a:custGeom>
              <a:avLst/>
              <a:gdLst/>
              <a:ahLst/>
              <a:cxnLst/>
              <a:rect l="l" t="t" r="r" b="b"/>
              <a:pathLst>
                <a:path w="37869" h="37271" extrusionOk="0">
                  <a:moveTo>
                    <a:pt x="18934" y="1"/>
                  </a:moveTo>
                  <a:cubicBezTo>
                    <a:pt x="18150" y="1"/>
                    <a:pt x="17366" y="299"/>
                    <a:pt x="16768" y="897"/>
                  </a:cubicBezTo>
                  <a:lnTo>
                    <a:pt x="1196" y="16470"/>
                  </a:lnTo>
                  <a:cubicBezTo>
                    <a:pt x="0" y="17666"/>
                    <a:pt x="0" y="19605"/>
                    <a:pt x="1196" y="20801"/>
                  </a:cubicBezTo>
                  <a:lnTo>
                    <a:pt x="16767" y="36374"/>
                  </a:lnTo>
                  <a:cubicBezTo>
                    <a:pt x="17366" y="36972"/>
                    <a:pt x="18150" y="37271"/>
                    <a:pt x="18934" y="37271"/>
                  </a:cubicBezTo>
                  <a:cubicBezTo>
                    <a:pt x="19717" y="37271"/>
                    <a:pt x="20501" y="36972"/>
                    <a:pt x="21099" y="36374"/>
                  </a:cubicBezTo>
                  <a:lnTo>
                    <a:pt x="36672" y="20801"/>
                  </a:lnTo>
                  <a:cubicBezTo>
                    <a:pt x="37868" y="19605"/>
                    <a:pt x="37868" y="17666"/>
                    <a:pt x="36672" y="16470"/>
                  </a:cubicBezTo>
                  <a:lnTo>
                    <a:pt x="21099" y="897"/>
                  </a:lnTo>
                  <a:cubicBezTo>
                    <a:pt x="20501" y="299"/>
                    <a:pt x="19717" y="1"/>
                    <a:pt x="18934" y="1"/>
                  </a:cubicBezTo>
                  <a:close/>
                </a:path>
              </a:pathLst>
            </a:custGeom>
            <a:solidFill>
              <a:srgbClr val="EF893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2" name="Google Shape;395;p20">
              <a:extLst>
                <a:ext uri="{FF2B5EF4-FFF2-40B4-BE49-F238E27FC236}">
                  <a16:creationId xmlns:a16="http://schemas.microsoft.com/office/drawing/2014/main" id="{E76393C8-57F4-4779-A4A2-B90092E81A02}"/>
                </a:ext>
              </a:extLst>
            </p:cNvPr>
            <p:cNvSpPr txBox="1"/>
            <p:nvPr/>
          </p:nvSpPr>
          <p:spPr>
            <a:xfrm>
              <a:off x="3853017" y="1985920"/>
              <a:ext cx="1520700" cy="471300"/>
            </a:xfrm>
            <a:prstGeom prst="rect">
              <a:avLst/>
            </a:prstGeom>
            <a:noFill/>
            <a:ln>
              <a:noFill/>
            </a:ln>
          </p:spPr>
          <p:txBody>
            <a:bodyPr spcFirstLastPara="1" wrap="square" lIns="91425" tIns="91425" rIns="91425" bIns="91425" anchor="t" anchorCtr="0">
              <a:noAutofit/>
            </a:bodyPr>
            <a:lstStyle/>
            <a:p>
              <a:pPr algn="ctr"/>
              <a:r>
                <a:rPr lang="en-US" sz="2400" b="1">
                  <a:solidFill>
                    <a:schemeClr val="bg1"/>
                  </a:solidFill>
                  <a:latin typeface="Tahoma" panose="020B0604030504040204" pitchFamily="34" charset="0"/>
                  <a:ea typeface="Tahoma" panose="020B0604030504040204" pitchFamily="34" charset="0"/>
                  <a:cs typeface="Tahoma" panose="020B0604030504040204" pitchFamily="34" charset="0"/>
                </a:rPr>
                <a:t>PHP Handle</a:t>
              </a:r>
            </a:p>
          </p:txBody>
        </p:sp>
        <p:sp>
          <p:nvSpPr>
            <p:cNvPr id="24" name="Google Shape;397;p20">
              <a:extLst>
                <a:ext uri="{FF2B5EF4-FFF2-40B4-BE49-F238E27FC236}">
                  <a16:creationId xmlns:a16="http://schemas.microsoft.com/office/drawing/2014/main" id="{08859FC3-F162-415F-B743-5F25A9DB5FB1}"/>
                </a:ext>
              </a:extLst>
            </p:cNvPr>
            <p:cNvSpPr/>
            <p:nvPr/>
          </p:nvSpPr>
          <p:spPr>
            <a:xfrm>
              <a:off x="4459766" y="1494572"/>
              <a:ext cx="102450" cy="102450"/>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5" name="Google Shape;398;p20">
              <a:extLst>
                <a:ext uri="{FF2B5EF4-FFF2-40B4-BE49-F238E27FC236}">
                  <a16:creationId xmlns:a16="http://schemas.microsoft.com/office/drawing/2014/main" id="{C67D8FAA-BAB8-4EA5-831D-42E026329842}"/>
                </a:ext>
              </a:extLst>
            </p:cNvPr>
            <p:cNvSpPr/>
            <p:nvPr/>
          </p:nvSpPr>
          <p:spPr>
            <a:xfrm>
              <a:off x="4594750" y="1536474"/>
              <a:ext cx="122928" cy="80317"/>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6" name="Google Shape;399;p20">
              <a:extLst>
                <a:ext uri="{FF2B5EF4-FFF2-40B4-BE49-F238E27FC236}">
                  <a16:creationId xmlns:a16="http://schemas.microsoft.com/office/drawing/2014/main" id="{FD37E930-C3EB-4C66-9106-31F78037ADB6}"/>
                </a:ext>
              </a:extLst>
            </p:cNvPr>
            <p:cNvSpPr/>
            <p:nvPr/>
          </p:nvSpPr>
          <p:spPr>
            <a:xfrm>
              <a:off x="4467212" y="1719359"/>
              <a:ext cx="125706" cy="81647"/>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7" name="Google Shape;400;p20">
              <a:extLst>
                <a:ext uri="{FF2B5EF4-FFF2-40B4-BE49-F238E27FC236}">
                  <a16:creationId xmlns:a16="http://schemas.microsoft.com/office/drawing/2014/main" id="{67C80C7A-3F7E-466A-9129-7F8CD4EA9ADF}"/>
                </a:ext>
              </a:extLst>
            </p:cNvPr>
            <p:cNvSpPr/>
            <p:nvPr/>
          </p:nvSpPr>
          <p:spPr>
            <a:xfrm>
              <a:off x="4644099" y="1637948"/>
              <a:ext cx="105228" cy="101504"/>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8" name="Google Shape;401;p20">
              <a:extLst>
                <a:ext uri="{FF2B5EF4-FFF2-40B4-BE49-F238E27FC236}">
                  <a16:creationId xmlns:a16="http://schemas.microsoft.com/office/drawing/2014/main" id="{E9EA00C8-4D71-4C61-A3F3-5AB8FCCBC829}"/>
                </a:ext>
              </a:extLst>
            </p:cNvPr>
            <p:cNvSpPr/>
            <p:nvPr/>
          </p:nvSpPr>
          <p:spPr>
            <a:xfrm>
              <a:off x="4429034" y="1595130"/>
              <a:ext cx="163884" cy="104282"/>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9" name="Google Shape;402;p20">
              <a:extLst>
                <a:ext uri="{FF2B5EF4-FFF2-40B4-BE49-F238E27FC236}">
                  <a16:creationId xmlns:a16="http://schemas.microsoft.com/office/drawing/2014/main" id="{2C63A396-A19A-4A14-A79C-DF8647A42482}"/>
                </a:ext>
              </a:extLst>
            </p:cNvPr>
            <p:cNvSpPr/>
            <p:nvPr/>
          </p:nvSpPr>
          <p:spPr>
            <a:xfrm>
              <a:off x="4613367" y="1738477"/>
              <a:ext cx="165746" cy="106173"/>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52" name="Google Shape;424;p20">
            <a:extLst>
              <a:ext uri="{FF2B5EF4-FFF2-40B4-BE49-F238E27FC236}">
                <a16:creationId xmlns:a16="http://schemas.microsoft.com/office/drawing/2014/main" id="{647E0BCD-3BA3-4456-B4EB-169AFF0BFB6B}"/>
              </a:ext>
            </a:extLst>
          </p:cNvPr>
          <p:cNvGrpSpPr/>
          <p:nvPr/>
        </p:nvGrpSpPr>
        <p:grpSpPr>
          <a:xfrm>
            <a:off x="4500762" y="3978673"/>
            <a:ext cx="2890893" cy="2628955"/>
            <a:chOff x="4835083" y="2505116"/>
            <a:chExt cx="2259962" cy="2224393"/>
          </a:xfrm>
        </p:grpSpPr>
        <p:sp>
          <p:nvSpPr>
            <p:cNvPr id="53" name="Google Shape;425;p20">
              <a:extLst>
                <a:ext uri="{FF2B5EF4-FFF2-40B4-BE49-F238E27FC236}">
                  <a16:creationId xmlns:a16="http://schemas.microsoft.com/office/drawing/2014/main" id="{2595CD54-5428-4F03-AC37-253CC7B346CD}"/>
                </a:ext>
              </a:extLst>
            </p:cNvPr>
            <p:cNvSpPr/>
            <p:nvPr/>
          </p:nvSpPr>
          <p:spPr>
            <a:xfrm>
              <a:off x="4835083" y="2505116"/>
              <a:ext cx="2259962" cy="2224393"/>
            </a:xfrm>
            <a:custGeom>
              <a:avLst/>
              <a:gdLst/>
              <a:ahLst/>
              <a:cxnLst/>
              <a:rect l="l" t="t" r="r" b="b"/>
              <a:pathLst>
                <a:path w="37868" h="37272" extrusionOk="0">
                  <a:moveTo>
                    <a:pt x="18935" y="1"/>
                  </a:moveTo>
                  <a:cubicBezTo>
                    <a:pt x="18151" y="1"/>
                    <a:pt x="17367" y="300"/>
                    <a:pt x="16769" y="898"/>
                  </a:cubicBezTo>
                  <a:lnTo>
                    <a:pt x="1196" y="16471"/>
                  </a:lnTo>
                  <a:cubicBezTo>
                    <a:pt x="0" y="17667"/>
                    <a:pt x="0" y="19606"/>
                    <a:pt x="1196" y="20802"/>
                  </a:cubicBezTo>
                  <a:lnTo>
                    <a:pt x="16769" y="36375"/>
                  </a:lnTo>
                  <a:cubicBezTo>
                    <a:pt x="17367" y="36973"/>
                    <a:pt x="18151" y="37271"/>
                    <a:pt x="18935" y="37271"/>
                  </a:cubicBezTo>
                  <a:cubicBezTo>
                    <a:pt x="19719" y="37271"/>
                    <a:pt x="20502" y="36973"/>
                    <a:pt x="21100" y="36375"/>
                  </a:cubicBezTo>
                  <a:lnTo>
                    <a:pt x="36672" y="20802"/>
                  </a:lnTo>
                  <a:cubicBezTo>
                    <a:pt x="37867" y="19606"/>
                    <a:pt x="37867" y="17667"/>
                    <a:pt x="36672" y="16471"/>
                  </a:cubicBezTo>
                  <a:lnTo>
                    <a:pt x="21100" y="898"/>
                  </a:lnTo>
                  <a:cubicBezTo>
                    <a:pt x="20502" y="300"/>
                    <a:pt x="19719" y="1"/>
                    <a:pt x="18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4" name="Google Shape;426;p20">
              <a:extLst>
                <a:ext uri="{FF2B5EF4-FFF2-40B4-BE49-F238E27FC236}">
                  <a16:creationId xmlns:a16="http://schemas.microsoft.com/office/drawing/2014/main" id="{B78BCAE3-7AF0-4720-AC02-FCD085087D0E}"/>
                </a:ext>
              </a:extLst>
            </p:cNvPr>
            <p:cNvSpPr txBox="1"/>
            <p:nvPr/>
          </p:nvSpPr>
          <p:spPr>
            <a:xfrm>
              <a:off x="5233517" y="3293973"/>
              <a:ext cx="1520700" cy="471300"/>
            </a:xfrm>
            <a:prstGeom prst="rect">
              <a:avLst/>
            </a:prstGeom>
            <a:noFill/>
            <a:ln>
              <a:noFill/>
            </a:ln>
          </p:spPr>
          <p:txBody>
            <a:bodyPr spcFirstLastPara="1" wrap="square" lIns="91425" tIns="91425" rIns="91425" bIns="91425" anchor="t" anchorCtr="0">
              <a:noAutofit/>
            </a:bodyPr>
            <a:lstStyle/>
            <a:p>
              <a:pPr algn="ctr">
                <a:lnSpc>
                  <a:spcPct val="115000"/>
                </a:lnSpc>
                <a:spcAft>
                  <a:spcPts val="1600"/>
                </a:spcAft>
              </a:pPr>
              <a:r>
                <a:rPr lang="en-US" sz="2400" b="1">
                  <a:solidFill>
                    <a:schemeClr val="bg1"/>
                  </a:solidFill>
                  <a:latin typeface="Tahoma" panose="020B0604030504040204" pitchFamily="34" charset="0"/>
                  <a:ea typeface="Tahoma" panose="020B0604030504040204" pitchFamily="34" charset="0"/>
                  <a:cs typeface="Tahoma" panose="020B0604030504040204" pitchFamily="34" charset="0"/>
                </a:rPr>
                <a:t>Cơ chế mod_PHP</a:t>
              </a:r>
            </a:p>
            <a:p>
              <a:pPr marL="0" lvl="0" indent="0" algn="ctr" rtl="0">
                <a:lnSpc>
                  <a:spcPct val="115000"/>
                </a:lnSpc>
                <a:spcBef>
                  <a:spcPts val="0"/>
                </a:spcBef>
                <a:spcAft>
                  <a:spcPts val="160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sp>
          <p:nvSpPr>
            <p:cNvPr id="56" name="Google Shape;428;p20">
              <a:extLst>
                <a:ext uri="{FF2B5EF4-FFF2-40B4-BE49-F238E27FC236}">
                  <a16:creationId xmlns:a16="http://schemas.microsoft.com/office/drawing/2014/main" id="{7029EE66-8825-441A-AFAD-BFF2C31013B3}"/>
                </a:ext>
              </a:extLst>
            </p:cNvPr>
            <p:cNvSpPr/>
            <p:nvPr/>
          </p:nvSpPr>
          <p:spPr>
            <a:xfrm>
              <a:off x="5820729" y="3048497"/>
              <a:ext cx="81972" cy="80997"/>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7" name="Google Shape;429;p20">
              <a:extLst>
                <a:ext uri="{FF2B5EF4-FFF2-40B4-BE49-F238E27FC236}">
                  <a16:creationId xmlns:a16="http://schemas.microsoft.com/office/drawing/2014/main" id="{0EE95392-71FA-479B-809D-CC8319FE4689}"/>
                </a:ext>
              </a:extLst>
            </p:cNvPr>
            <p:cNvSpPr/>
            <p:nvPr/>
          </p:nvSpPr>
          <p:spPr>
            <a:xfrm>
              <a:off x="6027401" y="3049413"/>
              <a:ext cx="81026" cy="81026"/>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8" name="Google Shape;430;p20">
              <a:extLst>
                <a:ext uri="{FF2B5EF4-FFF2-40B4-BE49-F238E27FC236}">
                  <a16:creationId xmlns:a16="http://schemas.microsoft.com/office/drawing/2014/main" id="{D9509567-080F-49B8-A66D-EB5ADDC4DE05}"/>
                </a:ext>
              </a:extLst>
            </p:cNvPr>
            <p:cNvSpPr/>
            <p:nvPr/>
          </p:nvSpPr>
          <p:spPr>
            <a:xfrm>
              <a:off x="5790026" y="3128548"/>
              <a:ext cx="144322" cy="84749"/>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9" name="Google Shape;431;p20">
              <a:extLst>
                <a:ext uri="{FF2B5EF4-FFF2-40B4-BE49-F238E27FC236}">
                  <a16:creationId xmlns:a16="http://schemas.microsoft.com/office/drawing/2014/main" id="{E6655AC5-F19C-4EE8-9560-C721A306469E}"/>
                </a:ext>
              </a:extLst>
            </p:cNvPr>
            <p:cNvSpPr/>
            <p:nvPr/>
          </p:nvSpPr>
          <p:spPr>
            <a:xfrm>
              <a:off x="5892417" y="2942353"/>
              <a:ext cx="145268" cy="8566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0" name="Google Shape;432;p20">
              <a:extLst>
                <a:ext uri="{FF2B5EF4-FFF2-40B4-BE49-F238E27FC236}">
                  <a16:creationId xmlns:a16="http://schemas.microsoft.com/office/drawing/2014/main" id="{D064EBD5-5B3E-4041-A267-05425D894436}"/>
                </a:ext>
              </a:extLst>
            </p:cNvPr>
            <p:cNvSpPr/>
            <p:nvPr/>
          </p:nvSpPr>
          <p:spPr>
            <a:xfrm>
              <a:off x="5995753" y="3128548"/>
              <a:ext cx="144352" cy="84749"/>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1" name="Google Shape;433;p20">
              <a:extLst>
                <a:ext uri="{FF2B5EF4-FFF2-40B4-BE49-F238E27FC236}">
                  <a16:creationId xmlns:a16="http://schemas.microsoft.com/office/drawing/2014/main" id="{390D7795-BD61-403B-8D42-40840113D1CC}"/>
                </a:ext>
              </a:extLst>
            </p:cNvPr>
            <p:cNvSpPr/>
            <p:nvPr/>
          </p:nvSpPr>
          <p:spPr>
            <a:xfrm>
              <a:off x="5918480" y="3048497"/>
              <a:ext cx="91280" cy="76357"/>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2" name="Google Shape;434;p20">
              <a:extLst>
                <a:ext uri="{FF2B5EF4-FFF2-40B4-BE49-F238E27FC236}">
                  <a16:creationId xmlns:a16="http://schemas.microsoft.com/office/drawing/2014/main" id="{9FAFAECC-CA52-4EB1-8874-8841182E5013}"/>
                </a:ext>
              </a:extLst>
            </p:cNvPr>
            <p:cNvSpPr/>
            <p:nvPr/>
          </p:nvSpPr>
          <p:spPr>
            <a:xfrm>
              <a:off x="5923144" y="2863218"/>
              <a:ext cx="83833" cy="81026"/>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4" name="Chỗ dành sẵn cho Chân trang 3">
            <a:extLst>
              <a:ext uri="{FF2B5EF4-FFF2-40B4-BE49-F238E27FC236}">
                <a16:creationId xmlns:a16="http://schemas.microsoft.com/office/drawing/2014/main" id="{3F223034-AB05-454B-ABEA-9864B3177AE2}"/>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75933AAD-83A0-40C8-992A-F5E4898B5018}"/>
              </a:ext>
            </a:extLst>
          </p:cNvPr>
          <p:cNvSpPr>
            <a:spLocks noGrp="1"/>
          </p:cNvSpPr>
          <p:nvPr>
            <p:ph type="sldNum" sz="quarter" idx="12"/>
          </p:nvPr>
        </p:nvSpPr>
        <p:spPr/>
        <p:txBody>
          <a:bodyPr/>
          <a:lstStyle/>
          <a:p>
            <a:fld id="{330EA680-D336-4FF7-8B7A-9848BB0A1C32}" type="slidenum">
              <a:rPr lang="en-US" smtClean="0"/>
              <a:t>13</a:t>
            </a:fld>
            <a:endParaRPr lang="en-US"/>
          </a:p>
        </p:txBody>
      </p:sp>
      <p:grpSp>
        <p:nvGrpSpPr>
          <p:cNvPr id="2" name="Google Shape;199;p17">
            <a:extLst>
              <a:ext uri="{FF2B5EF4-FFF2-40B4-BE49-F238E27FC236}">
                <a16:creationId xmlns:a16="http://schemas.microsoft.com/office/drawing/2014/main" id="{3101FD8C-2651-D371-C496-C0FFDEBBC676}"/>
              </a:ext>
            </a:extLst>
          </p:cNvPr>
          <p:cNvGrpSpPr/>
          <p:nvPr/>
        </p:nvGrpSpPr>
        <p:grpSpPr>
          <a:xfrm rot="16200000">
            <a:off x="3312802" y="-2762878"/>
            <a:ext cx="1066768" cy="6938028"/>
            <a:chOff x="457250" y="1839475"/>
            <a:chExt cx="1309200" cy="2318100"/>
          </a:xfrm>
          <a:solidFill>
            <a:schemeClr val="accent2"/>
          </a:solidFill>
        </p:grpSpPr>
        <p:sp>
          <p:nvSpPr>
            <p:cNvPr id="40" name="Google Shape;200;p17">
              <a:extLst>
                <a:ext uri="{FF2B5EF4-FFF2-40B4-BE49-F238E27FC236}">
                  <a16:creationId xmlns:a16="http://schemas.microsoft.com/office/drawing/2014/main" id="{3154A101-1BC2-7B9D-0C74-DE709F2BA91C}"/>
                </a:ext>
              </a:extLst>
            </p:cNvPr>
            <p:cNvSpPr/>
            <p:nvPr/>
          </p:nvSpPr>
          <p:spPr>
            <a:xfrm rot="5400000">
              <a:off x="-47200" y="2343925"/>
              <a:ext cx="2318100" cy="1309200"/>
            </a:xfrm>
            <a:prstGeom prst="round2DiagRect">
              <a:avLst>
                <a:gd name="adj1" fmla="val 34930"/>
                <a:gd name="adj2" fmla="val 0"/>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1" name="Google Shape;203;p17">
              <a:extLst>
                <a:ext uri="{FF2B5EF4-FFF2-40B4-BE49-F238E27FC236}">
                  <a16:creationId xmlns:a16="http://schemas.microsoft.com/office/drawing/2014/main" id="{F1AF4956-9F69-1540-A914-AC6128BC861E}"/>
                </a:ext>
              </a:extLst>
            </p:cNvPr>
            <p:cNvSpPr/>
            <p:nvPr/>
          </p:nvSpPr>
          <p:spPr>
            <a:xfrm rot="5400000">
              <a:off x="976115" y="1706344"/>
              <a:ext cx="271469" cy="682800"/>
            </a:xfrm>
            <a:prstGeom prst="round2DiagRect">
              <a:avLst>
                <a:gd name="adj1" fmla="val 34930"/>
                <a:gd name="adj2" fmla="val 0"/>
              </a:avLst>
            </a:prstGeom>
            <a:solidFill>
              <a:schemeClr val="bg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2" name="Google Shape;204;p17">
              <a:extLst>
                <a:ext uri="{FF2B5EF4-FFF2-40B4-BE49-F238E27FC236}">
                  <a16:creationId xmlns:a16="http://schemas.microsoft.com/office/drawing/2014/main" id="{A5A6D59E-169E-83A6-7987-C9FF6C8DE24A}"/>
                </a:ext>
              </a:extLst>
            </p:cNvPr>
            <p:cNvSpPr txBox="1"/>
            <p:nvPr/>
          </p:nvSpPr>
          <p:spPr>
            <a:xfrm rot="5400000">
              <a:off x="1088073" y="1793683"/>
              <a:ext cx="222233" cy="508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3</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3" name="Hộp Văn bản 2">
            <a:extLst>
              <a:ext uri="{FF2B5EF4-FFF2-40B4-BE49-F238E27FC236}">
                <a16:creationId xmlns:a16="http://schemas.microsoft.com/office/drawing/2014/main" id="{C1673E17-A076-D4F7-C47B-400F245CCB42}"/>
              </a:ext>
            </a:extLst>
          </p:cNvPr>
          <p:cNvSpPr txBox="1"/>
          <p:nvPr/>
        </p:nvSpPr>
        <p:spPr>
          <a:xfrm>
            <a:off x="1195449" y="427955"/>
            <a:ext cx="5478982" cy="892552"/>
          </a:xfrm>
          <a:prstGeom prst="rect">
            <a:avLst/>
          </a:prstGeom>
          <a:noFill/>
        </p:spPr>
        <p:txBody>
          <a:bodyPr wrap="square" rtlCol="0">
            <a:spAutoFit/>
          </a:bodyPr>
          <a:lstStyle/>
          <a:p>
            <a:pPr algn="ctr"/>
            <a:r>
              <a:rPr lang="en-US" sz="2800">
                <a:latin typeface="Tahoma"/>
                <a:ea typeface="Tahoma"/>
                <a:cs typeface="Tahoma"/>
              </a:rPr>
              <a:t>CƠ CHẾ APACHE</a:t>
            </a:r>
          </a:p>
          <a:p>
            <a:endParaRPr lang="vi-VN" sz="2400"/>
          </a:p>
        </p:txBody>
      </p:sp>
    </p:spTree>
    <p:extLst>
      <p:ext uri="{BB962C8B-B14F-4D97-AF65-F5344CB8AC3E}">
        <p14:creationId xmlns:p14="http://schemas.microsoft.com/office/powerpoint/2010/main" val="12384872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382;p20">
            <a:extLst>
              <a:ext uri="{FF2B5EF4-FFF2-40B4-BE49-F238E27FC236}">
                <a16:creationId xmlns:a16="http://schemas.microsoft.com/office/drawing/2014/main" id="{7049A84D-4B21-45D7-AE16-A03F516035A5}"/>
              </a:ext>
            </a:extLst>
          </p:cNvPr>
          <p:cNvSpPr/>
          <p:nvPr/>
        </p:nvSpPr>
        <p:spPr>
          <a:xfrm>
            <a:off x="4647604" y="2269609"/>
            <a:ext cx="33805" cy="70049"/>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0" name="Google Shape;1500;p18">
            <a:extLst>
              <a:ext uri="{FF2B5EF4-FFF2-40B4-BE49-F238E27FC236}">
                <a16:creationId xmlns:a16="http://schemas.microsoft.com/office/drawing/2014/main" id="{96352496-E04A-4214-81C6-AEB90EDBEBA9}"/>
              </a:ext>
            </a:extLst>
          </p:cNvPr>
          <p:cNvSpPr/>
          <p:nvPr/>
        </p:nvSpPr>
        <p:spPr>
          <a:xfrm>
            <a:off x="2437340" y="1575710"/>
            <a:ext cx="1849892" cy="905705"/>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41" name="Google Shape;1501;p18">
            <a:extLst>
              <a:ext uri="{FF2B5EF4-FFF2-40B4-BE49-F238E27FC236}">
                <a16:creationId xmlns:a16="http://schemas.microsoft.com/office/drawing/2014/main" id="{5F6B990E-AB53-4FA3-927B-171954DB95ED}"/>
              </a:ext>
            </a:extLst>
          </p:cNvPr>
          <p:cNvSpPr/>
          <p:nvPr/>
        </p:nvSpPr>
        <p:spPr>
          <a:xfrm>
            <a:off x="1115540" y="2739412"/>
            <a:ext cx="2643715" cy="2372966"/>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42" name="Google Shape;1502;p18">
            <a:extLst>
              <a:ext uri="{FF2B5EF4-FFF2-40B4-BE49-F238E27FC236}">
                <a16:creationId xmlns:a16="http://schemas.microsoft.com/office/drawing/2014/main" id="{2B7A3AFD-5CF5-46AC-9ECB-21DA96235D3A}"/>
              </a:ext>
            </a:extLst>
          </p:cNvPr>
          <p:cNvSpPr/>
          <p:nvPr/>
        </p:nvSpPr>
        <p:spPr>
          <a:xfrm>
            <a:off x="1180631" y="2899674"/>
            <a:ext cx="2511706" cy="2052443"/>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86" name="Google Shape;1533;p18">
            <a:extLst>
              <a:ext uri="{FF2B5EF4-FFF2-40B4-BE49-F238E27FC236}">
                <a16:creationId xmlns:a16="http://schemas.microsoft.com/office/drawing/2014/main" id="{38DD2DFA-7FA7-4FE3-80AB-E219477B35EE}"/>
              </a:ext>
            </a:extLst>
          </p:cNvPr>
          <p:cNvSpPr/>
          <p:nvPr/>
        </p:nvSpPr>
        <p:spPr>
          <a:xfrm>
            <a:off x="2448189" y="5091212"/>
            <a:ext cx="58" cy="957674"/>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87" name="Google Shape;1534;p18">
            <a:extLst>
              <a:ext uri="{FF2B5EF4-FFF2-40B4-BE49-F238E27FC236}">
                <a16:creationId xmlns:a16="http://schemas.microsoft.com/office/drawing/2014/main" id="{7C9822B0-2CBC-4380-90FF-E8B542B2D4D2}"/>
              </a:ext>
            </a:extLst>
          </p:cNvPr>
          <p:cNvSpPr/>
          <p:nvPr/>
        </p:nvSpPr>
        <p:spPr>
          <a:xfrm>
            <a:off x="3703128" y="3927510"/>
            <a:ext cx="1066918" cy="51"/>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88" name="Google Shape;1535;p18">
            <a:extLst>
              <a:ext uri="{FF2B5EF4-FFF2-40B4-BE49-F238E27FC236}">
                <a16:creationId xmlns:a16="http://schemas.microsoft.com/office/drawing/2014/main" id="{693CA21C-0461-40EC-A10C-6E42A1EEB678}"/>
              </a:ext>
            </a:extLst>
          </p:cNvPr>
          <p:cNvSpPr/>
          <p:nvPr/>
        </p:nvSpPr>
        <p:spPr>
          <a:xfrm>
            <a:off x="2448189" y="1830529"/>
            <a:ext cx="58" cy="957622"/>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89" name="Google Shape;1536;p18">
            <a:extLst>
              <a:ext uri="{FF2B5EF4-FFF2-40B4-BE49-F238E27FC236}">
                <a16:creationId xmlns:a16="http://schemas.microsoft.com/office/drawing/2014/main" id="{E5867014-C85F-44AF-A248-1A064FE07F84}"/>
              </a:ext>
            </a:extLst>
          </p:cNvPr>
          <p:cNvSpPr/>
          <p:nvPr/>
        </p:nvSpPr>
        <p:spPr>
          <a:xfrm>
            <a:off x="3345072" y="2469986"/>
            <a:ext cx="712517" cy="639560"/>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90" name="Google Shape;1537;p18">
            <a:extLst>
              <a:ext uri="{FF2B5EF4-FFF2-40B4-BE49-F238E27FC236}">
                <a16:creationId xmlns:a16="http://schemas.microsoft.com/office/drawing/2014/main" id="{9EA062C4-7CE0-4C53-AB59-E035FE051C88}"/>
              </a:ext>
            </a:extLst>
          </p:cNvPr>
          <p:cNvSpPr/>
          <p:nvPr/>
        </p:nvSpPr>
        <p:spPr>
          <a:xfrm>
            <a:off x="3336051" y="4732558"/>
            <a:ext cx="712517" cy="639508"/>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91" name="Google Shape;1538;p18">
            <a:extLst>
              <a:ext uri="{FF2B5EF4-FFF2-40B4-BE49-F238E27FC236}">
                <a16:creationId xmlns:a16="http://schemas.microsoft.com/office/drawing/2014/main" id="{06B67282-605E-43FD-984C-589F704454D7}"/>
              </a:ext>
            </a:extLst>
          </p:cNvPr>
          <p:cNvSpPr/>
          <p:nvPr/>
        </p:nvSpPr>
        <p:spPr>
          <a:xfrm>
            <a:off x="4046682" y="3925870"/>
            <a:ext cx="1007252" cy="1660426"/>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EF8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92" name="Google Shape;1539;p18">
            <a:extLst>
              <a:ext uri="{FF2B5EF4-FFF2-40B4-BE49-F238E27FC236}">
                <a16:creationId xmlns:a16="http://schemas.microsoft.com/office/drawing/2014/main" id="{00F4A62C-E830-4905-8FAD-29FAF287F6DA}"/>
              </a:ext>
            </a:extLst>
          </p:cNvPr>
          <p:cNvSpPr/>
          <p:nvPr/>
        </p:nvSpPr>
        <p:spPr>
          <a:xfrm>
            <a:off x="4044855" y="2265495"/>
            <a:ext cx="1009079" cy="1660426"/>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93" name="Google Shape;1540;p18">
            <a:extLst>
              <a:ext uri="{FF2B5EF4-FFF2-40B4-BE49-F238E27FC236}">
                <a16:creationId xmlns:a16="http://schemas.microsoft.com/office/drawing/2014/main" id="{D07C4323-87C3-48CB-A924-C020D805A208}"/>
              </a:ext>
            </a:extLst>
          </p:cNvPr>
          <p:cNvSpPr/>
          <p:nvPr/>
        </p:nvSpPr>
        <p:spPr>
          <a:xfrm>
            <a:off x="2437340" y="5370375"/>
            <a:ext cx="1849892" cy="905757"/>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108" name="Hộp Văn bản 107">
            <a:extLst>
              <a:ext uri="{FF2B5EF4-FFF2-40B4-BE49-F238E27FC236}">
                <a16:creationId xmlns:a16="http://schemas.microsoft.com/office/drawing/2014/main" id="{676D407F-F185-401C-B172-ACD4A10E13F6}"/>
              </a:ext>
            </a:extLst>
          </p:cNvPr>
          <p:cNvSpPr txBox="1"/>
          <p:nvPr/>
        </p:nvSpPr>
        <p:spPr>
          <a:xfrm>
            <a:off x="3696798" y="4218394"/>
            <a:ext cx="1103254" cy="461665"/>
          </a:xfrm>
          <a:prstGeom prst="rect">
            <a:avLst/>
          </a:prstGeom>
          <a:noFill/>
        </p:spPr>
        <p:txBody>
          <a:bodyPr wrap="square">
            <a:spAutoFit/>
          </a:bodyPr>
          <a:lstStyle/>
          <a:p>
            <a:r>
              <a:rPr lang="en-US" sz="2400" b="1">
                <a:latin typeface="Tahoma" panose="020B0604030504040204" pitchFamily="34" charset="0"/>
                <a:ea typeface="Tahoma" panose="020B0604030504040204" pitchFamily="34" charset="0"/>
                <a:cs typeface="Tahoma" panose="020B0604030504040204" pitchFamily="34" charset="0"/>
              </a:rPr>
              <a:t>DSO</a:t>
            </a:r>
          </a:p>
        </p:txBody>
      </p:sp>
      <p:sp>
        <p:nvSpPr>
          <p:cNvPr id="109" name="Hộp Văn bản 108">
            <a:extLst>
              <a:ext uri="{FF2B5EF4-FFF2-40B4-BE49-F238E27FC236}">
                <a16:creationId xmlns:a16="http://schemas.microsoft.com/office/drawing/2014/main" id="{728C54C7-BED7-4004-BBBE-57B8846E98BE}"/>
              </a:ext>
            </a:extLst>
          </p:cNvPr>
          <p:cNvSpPr txBox="1"/>
          <p:nvPr/>
        </p:nvSpPr>
        <p:spPr>
          <a:xfrm>
            <a:off x="3781781" y="3154218"/>
            <a:ext cx="882726" cy="461665"/>
          </a:xfrm>
          <a:prstGeom prst="rect">
            <a:avLst/>
          </a:prstGeom>
          <a:noFill/>
        </p:spPr>
        <p:txBody>
          <a:bodyPr wrap="square">
            <a:spAutoFit/>
          </a:bodyPr>
          <a:lstStyle/>
          <a:p>
            <a:r>
              <a:rPr lang="en-US" sz="2400" b="1">
                <a:latin typeface="Tahoma" panose="020B0604030504040204" pitchFamily="34" charset="0"/>
                <a:ea typeface="Tahoma" panose="020B0604030504040204" pitchFamily="34" charset="0"/>
                <a:cs typeface="Tahoma" panose="020B0604030504040204" pitchFamily="34" charset="0"/>
              </a:rPr>
              <a:t>CGI</a:t>
            </a:r>
            <a:endParaRPr lang="vi-VN" sz="2400" b="1">
              <a:latin typeface="Tahoma" panose="020B0604030504040204" pitchFamily="34" charset="0"/>
              <a:ea typeface="Tahoma" panose="020B0604030504040204" pitchFamily="34" charset="0"/>
              <a:cs typeface="Tahoma" panose="020B0604030504040204" pitchFamily="34" charset="0"/>
            </a:endParaRPr>
          </a:p>
        </p:txBody>
      </p:sp>
      <p:sp>
        <p:nvSpPr>
          <p:cNvPr id="112" name="Hộp Văn bản 111">
            <a:extLst>
              <a:ext uri="{FF2B5EF4-FFF2-40B4-BE49-F238E27FC236}">
                <a16:creationId xmlns:a16="http://schemas.microsoft.com/office/drawing/2014/main" id="{04852703-8886-4B60-A8C5-3A0B3D35E8D0}"/>
              </a:ext>
            </a:extLst>
          </p:cNvPr>
          <p:cNvSpPr txBox="1"/>
          <p:nvPr/>
        </p:nvSpPr>
        <p:spPr>
          <a:xfrm>
            <a:off x="2585770" y="2262503"/>
            <a:ext cx="1245049" cy="461665"/>
          </a:xfrm>
          <a:prstGeom prst="rect">
            <a:avLst/>
          </a:prstGeom>
          <a:noFill/>
        </p:spPr>
        <p:txBody>
          <a:bodyPr wrap="square">
            <a:spAutoFit/>
          </a:bodyPr>
          <a:lstStyle/>
          <a:p>
            <a:pPr algn="ctr"/>
            <a:r>
              <a:rPr lang="en-US" sz="2400" b="1">
                <a:latin typeface="Tahoma" panose="020B0604030504040204" pitchFamily="34" charset="0"/>
                <a:ea typeface="Tahoma" panose="020B0604030504040204" pitchFamily="34" charset="0"/>
                <a:cs typeface="Tahoma" panose="020B0604030504040204" pitchFamily="34" charset="0"/>
              </a:rPr>
              <a:t>SuPHP</a:t>
            </a:r>
          </a:p>
        </p:txBody>
      </p:sp>
      <p:sp>
        <p:nvSpPr>
          <p:cNvPr id="113" name="Hộp Văn bản 112">
            <a:extLst>
              <a:ext uri="{FF2B5EF4-FFF2-40B4-BE49-F238E27FC236}">
                <a16:creationId xmlns:a16="http://schemas.microsoft.com/office/drawing/2014/main" id="{FFA50552-B39C-4364-B461-60E14850481C}"/>
              </a:ext>
            </a:extLst>
          </p:cNvPr>
          <p:cNvSpPr txBox="1"/>
          <p:nvPr/>
        </p:nvSpPr>
        <p:spPr>
          <a:xfrm>
            <a:off x="2402809" y="5180768"/>
            <a:ext cx="1463774" cy="461665"/>
          </a:xfrm>
          <a:prstGeom prst="rect">
            <a:avLst/>
          </a:prstGeom>
          <a:noFill/>
        </p:spPr>
        <p:txBody>
          <a:bodyPr wrap="square">
            <a:spAutoFit/>
          </a:bodyPr>
          <a:lstStyle/>
          <a:p>
            <a:r>
              <a:rPr lang="en-US" sz="2400" b="1">
                <a:latin typeface="Tahoma" panose="020B0604030504040204" pitchFamily="34" charset="0"/>
                <a:ea typeface="Tahoma" panose="020B0604030504040204" pitchFamily="34" charset="0"/>
                <a:cs typeface="Tahoma" panose="020B0604030504040204" pitchFamily="34" charset="0"/>
              </a:rPr>
              <a:t>FastCGI</a:t>
            </a:r>
            <a:endParaRPr lang="vi-VN" sz="2400" b="1">
              <a:latin typeface="Tahoma" panose="020B0604030504040204" pitchFamily="34" charset="0"/>
              <a:ea typeface="Tahoma" panose="020B0604030504040204" pitchFamily="34" charset="0"/>
              <a:cs typeface="Tahoma" panose="020B0604030504040204" pitchFamily="34" charset="0"/>
            </a:endParaRPr>
          </a:p>
        </p:txBody>
      </p:sp>
      <p:grpSp>
        <p:nvGrpSpPr>
          <p:cNvPr id="35" name="Nhóm 34">
            <a:extLst>
              <a:ext uri="{FF2B5EF4-FFF2-40B4-BE49-F238E27FC236}">
                <a16:creationId xmlns:a16="http://schemas.microsoft.com/office/drawing/2014/main" id="{351991C9-B5D1-423C-A40C-DCEE5D37F05C}"/>
              </a:ext>
            </a:extLst>
          </p:cNvPr>
          <p:cNvGrpSpPr/>
          <p:nvPr/>
        </p:nvGrpSpPr>
        <p:grpSpPr>
          <a:xfrm>
            <a:off x="5521191" y="1566629"/>
            <a:ext cx="6405065" cy="4638580"/>
            <a:chOff x="5974130" y="2084903"/>
            <a:chExt cx="4055837" cy="3655568"/>
          </a:xfrm>
        </p:grpSpPr>
        <p:sp>
          <p:nvSpPr>
            <p:cNvPr id="114" name="Google Shape;1542;p18">
              <a:extLst>
                <a:ext uri="{FF2B5EF4-FFF2-40B4-BE49-F238E27FC236}">
                  <a16:creationId xmlns:a16="http://schemas.microsoft.com/office/drawing/2014/main" id="{2923E514-74BF-42BA-B780-61D75A7DB80F}"/>
                </a:ext>
              </a:extLst>
            </p:cNvPr>
            <p:cNvSpPr txBox="1"/>
            <p:nvPr/>
          </p:nvSpPr>
          <p:spPr>
            <a:xfrm>
              <a:off x="5977822" y="2084903"/>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CCCCCC"/>
                  </a:solidFill>
                  <a:latin typeface="Tahoma" panose="020B0604030504040204" pitchFamily="34" charset="0"/>
                  <a:ea typeface="Tahoma" panose="020B0604030504040204" pitchFamily="34" charset="0"/>
                  <a:cs typeface="Tahoma" panose="020B0604030504040204" pitchFamily="34" charset="0"/>
                  <a:sym typeface="Fira Sans Extra Condensed Medium"/>
                </a:rPr>
                <a:t>SuPHP</a:t>
              </a:r>
              <a:endParaRPr sz="2400">
                <a:solidFill>
                  <a:srgbClr val="CCCCCC"/>
                </a:solidFill>
                <a:latin typeface="Tahoma" panose="020B0604030504040204" pitchFamily="34" charset="0"/>
                <a:ea typeface="Tahoma" panose="020B0604030504040204" pitchFamily="34" charset="0"/>
                <a:cs typeface="Tahoma" panose="020B0604030504040204" pitchFamily="34" charset="0"/>
                <a:sym typeface="Fira Sans Extra Condensed Medium"/>
              </a:endParaRPr>
            </a:p>
          </p:txBody>
        </p:sp>
        <p:sp>
          <p:nvSpPr>
            <p:cNvPr id="115" name="Google Shape;1543;p18">
              <a:extLst>
                <a:ext uri="{FF2B5EF4-FFF2-40B4-BE49-F238E27FC236}">
                  <a16:creationId xmlns:a16="http://schemas.microsoft.com/office/drawing/2014/main" id="{E66B625E-A081-47F5-82DA-547CAE5809AA}"/>
                </a:ext>
              </a:extLst>
            </p:cNvPr>
            <p:cNvSpPr txBox="1"/>
            <p:nvPr/>
          </p:nvSpPr>
          <p:spPr>
            <a:xfrm>
              <a:off x="5977826" y="2428303"/>
              <a:ext cx="3892145"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b="0" i="0">
                  <a:effectLst/>
                  <a:latin typeface="Tahoma" panose="020B0604030504040204" pitchFamily="34" charset="0"/>
                  <a:ea typeface="Tahoma" panose="020B0604030504040204" pitchFamily="34" charset="0"/>
                  <a:cs typeface="Tahoma" panose="020B0604030504040204" pitchFamily="34" charset="0"/>
                </a:rPr>
                <a:t>là phiên bản nâng cấp so với CGI, bảo mật tốt, ngốn nhiều tài nguyên CPU và không thể sử dụng Opcode Cache.</a:t>
              </a:r>
              <a:endParaRPr>
                <a:latin typeface="Tahoma" panose="020B0604030504040204" pitchFamily="34" charset="0"/>
                <a:ea typeface="Tahoma" panose="020B0604030504040204" pitchFamily="34" charset="0"/>
                <a:cs typeface="Tahoma" panose="020B0604030504040204" pitchFamily="34" charset="0"/>
                <a:sym typeface="Fira Sans"/>
              </a:endParaRPr>
            </a:p>
          </p:txBody>
        </p:sp>
        <p:sp>
          <p:nvSpPr>
            <p:cNvPr id="116" name="Google Shape;1544;p18">
              <a:extLst>
                <a:ext uri="{FF2B5EF4-FFF2-40B4-BE49-F238E27FC236}">
                  <a16:creationId xmlns:a16="http://schemas.microsoft.com/office/drawing/2014/main" id="{3202ACB0-D648-4404-A996-AE2B225F695A}"/>
                </a:ext>
              </a:extLst>
            </p:cNvPr>
            <p:cNvSpPr txBox="1"/>
            <p:nvPr/>
          </p:nvSpPr>
          <p:spPr>
            <a:xfrm>
              <a:off x="5977829" y="3104278"/>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30475E"/>
                  </a:solidFill>
                  <a:latin typeface="Tahoma" panose="020B0604030504040204" pitchFamily="34" charset="0"/>
                  <a:ea typeface="Tahoma" panose="020B0604030504040204" pitchFamily="34" charset="0"/>
                  <a:cs typeface="Tahoma" panose="020B0604030504040204" pitchFamily="34" charset="0"/>
                  <a:sym typeface="Fira Sans Extra Condensed Medium"/>
                </a:rPr>
                <a:t>CGI</a:t>
              </a:r>
              <a:endParaRPr sz="2400">
                <a:solidFill>
                  <a:srgbClr val="30475E"/>
                </a:solidFill>
                <a:latin typeface="Tahoma" panose="020B0604030504040204" pitchFamily="34" charset="0"/>
                <a:ea typeface="Tahoma" panose="020B0604030504040204" pitchFamily="34" charset="0"/>
                <a:cs typeface="Tahoma" panose="020B0604030504040204" pitchFamily="34" charset="0"/>
                <a:sym typeface="Fira Sans Extra Condensed Medium"/>
              </a:endParaRPr>
            </a:p>
          </p:txBody>
        </p:sp>
        <p:sp>
          <p:nvSpPr>
            <p:cNvPr id="117" name="Google Shape;1545;p18">
              <a:extLst>
                <a:ext uri="{FF2B5EF4-FFF2-40B4-BE49-F238E27FC236}">
                  <a16:creationId xmlns:a16="http://schemas.microsoft.com/office/drawing/2014/main" id="{EA598A08-DF22-4F07-B553-43AD446A3080}"/>
                </a:ext>
              </a:extLst>
            </p:cNvPr>
            <p:cNvSpPr txBox="1"/>
            <p:nvPr/>
          </p:nvSpPr>
          <p:spPr>
            <a:xfrm>
              <a:off x="5977828" y="3459482"/>
              <a:ext cx="3714375"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b="0" i="0">
                  <a:effectLst/>
                  <a:latin typeface="Tahoma" panose="020B0604030504040204" pitchFamily="34" charset="0"/>
                  <a:ea typeface="Tahoma" panose="020B0604030504040204" pitchFamily="34" charset="0"/>
                  <a:cs typeface="Tahoma" panose="020B0604030504040204" pitchFamily="34" charset="0"/>
                </a:rPr>
                <a:t>làmột phương thức thay thế cho DSO trong những tình huống DSO không có tác dụng, kém bảo mật.</a:t>
              </a:r>
              <a:endParaRPr>
                <a:latin typeface="Tahoma" panose="020B0604030504040204" pitchFamily="34" charset="0"/>
                <a:ea typeface="Tahoma" panose="020B0604030504040204" pitchFamily="34" charset="0"/>
                <a:cs typeface="Tahoma" panose="020B0604030504040204" pitchFamily="34" charset="0"/>
                <a:sym typeface="Fira Sans"/>
              </a:endParaRPr>
            </a:p>
          </p:txBody>
        </p:sp>
        <p:sp>
          <p:nvSpPr>
            <p:cNvPr id="118" name="Google Shape;1546;p18">
              <a:extLst>
                <a:ext uri="{FF2B5EF4-FFF2-40B4-BE49-F238E27FC236}">
                  <a16:creationId xmlns:a16="http://schemas.microsoft.com/office/drawing/2014/main" id="{8C8D34ED-1FF7-47A8-AACA-9606572A5779}"/>
                </a:ext>
              </a:extLst>
            </p:cNvPr>
            <p:cNvSpPr txBox="1"/>
            <p:nvPr/>
          </p:nvSpPr>
          <p:spPr>
            <a:xfrm>
              <a:off x="5977829" y="4101778"/>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F2A365"/>
                  </a:solidFill>
                  <a:latin typeface="Tahoma" panose="020B0604030504040204" pitchFamily="34" charset="0"/>
                  <a:ea typeface="Tahoma" panose="020B0604030504040204" pitchFamily="34" charset="0"/>
                  <a:cs typeface="Tahoma" panose="020B0604030504040204" pitchFamily="34" charset="0"/>
                  <a:sym typeface="Fira Sans Extra Condensed Medium"/>
                </a:rPr>
                <a:t>DSO</a:t>
              </a:r>
              <a:endParaRPr sz="2400">
                <a:solidFill>
                  <a:srgbClr val="F2A365"/>
                </a:solidFill>
                <a:latin typeface="Tahoma" panose="020B0604030504040204" pitchFamily="34" charset="0"/>
                <a:ea typeface="Tahoma" panose="020B0604030504040204" pitchFamily="34" charset="0"/>
                <a:cs typeface="Tahoma" panose="020B0604030504040204" pitchFamily="34" charset="0"/>
                <a:sym typeface="Fira Sans Extra Condensed Medium"/>
              </a:endParaRPr>
            </a:p>
          </p:txBody>
        </p:sp>
        <p:sp>
          <p:nvSpPr>
            <p:cNvPr id="119" name="Google Shape;1547;p18">
              <a:extLst>
                <a:ext uri="{FF2B5EF4-FFF2-40B4-BE49-F238E27FC236}">
                  <a16:creationId xmlns:a16="http://schemas.microsoft.com/office/drawing/2014/main" id="{928FBC77-F261-4339-98C4-BC9EBC6A1724}"/>
                </a:ext>
              </a:extLst>
            </p:cNvPr>
            <p:cNvSpPr txBox="1"/>
            <p:nvPr/>
          </p:nvSpPr>
          <p:spPr>
            <a:xfrm>
              <a:off x="5977829" y="4456978"/>
              <a:ext cx="4052138"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b="0" i="0">
                  <a:effectLst/>
                  <a:latin typeface="Tahoma" panose="020B0604030504040204" pitchFamily="34" charset="0"/>
                  <a:ea typeface="Tahoma" panose="020B0604030504040204" pitchFamily="34" charset="0"/>
                  <a:cs typeface="Tahoma" panose="020B0604030504040204" pitchFamily="34" charset="0"/>
                </a:rPr>
                <a:t>Được biết như là mod_php.</a:t>
              </a:r>
              <a:endParaRPr>
                <a:latin typeface="Tahoma" panose="020B0604030504040204" pitchFamily="34" charset="0"/>
                <a:ea typeface="Tahoma" panose="020B0604030504040204" pitchFamily="34" charset="0"/>
                <a:cs typeface="Tahoma" panose="020B0604030504040204" pitchFamily="34" charset="0"/>
                <a:sym typeface="Fira Sans"/>
              </a:endParaRPr>
            </a:p>
          </p:txBody>
        </p:sp>
        <p:sp>
          <p:nvSpPr>
            <p:cNvPr id="120" name="Google Shape;1548;p18">
              <a:extLst>
                <a:ext uri="{FF2B5EF4-FFF2-40B4-BE49-F238E27FC236}">
                  <a16:creationId xmlns:a16="http://schemas.microsoft.com/office/drawing/2014/main" id="{998D875B-C11C-4220-BE65-BA8F4D9D0D9C}"/>
                </a:ext>
              </a:extLst>
            </p:cNvPr>
            <p:cNvSpPr txBox="1"/>
            <p:nvPr/>
          </p:nvSpPr>
          <p:spPr>
            <a:xfrm>
              <a:off x="5977822" y="4934603"/>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222831"/>
                  </a:solidFill>
                  <a:latin typeface="Tahoma" panose="020B0604030504040204" pitchFamily="34" charset="0"/>
                  <a:ea typeface="Tahoma" panose="020B0604030504040204" pitchFamily="34" charset="0"/>
                  <a:cs typeface="Tahoma" panose="020B0604030504040204" pitchFamily="34" charset="0"/>
                  <a:sym typeface="Fira Sans Extra Condensed Medium"/>
                </a:rPr>
                <a:t>FastCGI</a:t>
              </a:r>
              <a:endParaRPr sz="2400">
                <a:solidFill>
                  <a:srgbClr val="222831"/>
                </a:solidFill>
                <a:latin typeface="Tahoma" panose="020B0604030504040204" pitchFamily="34" charset="0"/>
                <a:ea typeface="Tahoma" panose="020B0604030504040204" pitchFamily="34" charset="0"/>
                <a:cs typeface="Tahoma" panose="020B0604030504040204" pitchFamily="34" charset="0"/>
                <a:sym typeface="Fira Sans Extra Condensed Medium"/>
              </a:endParaRPr>
            </a:p>
          </p:txBody>
        </p:sp>
        <p:sp>
          <p:nvSpPr>
            <p:cNvPr id="121" name="Google Shape;1549;p18">
              <a:extLst>
                <a:ext uri="{FF2B5EF4-FFF2-40B4-BE49-F238E27FC236}">
                  <a16:creationId xmlns:a16="http://schemas.microsoft.com/office/drawing/2014/main" id="{247090D8-9083-4492-8BF4-AC64FD74E6F8}"/>
                </a:ext>
              </a:extLst>
            </p:cNvPr>
            <p:cNvSpPr txBox="1"/>
            <p:nvPr/>
          </p:nvSpPr>
          <p:spPr>
            <a:xfrm>
              <a:off x="5974130" y="5284471"/>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b="0" i="0">
                  <a:effectLst/>
                  <a:latin typeface="Tahoma" panose="020B0604030504040204" pitchFamily="34" charset="0"/>
                  <a:ea typeface="Tahoma" panose="020B0604030504040204" pitchFamily="34" charset="0"/>
                  <a:cs typeface="Tahoma" panose="020B0604030504040204" pitchFamily="34" charset="0"/>
                </a:rPr>
                <a:t>FastCGI là một giải pháp thay thế có hiệu suất cao thay cho CGI</a:t>
              </a:r>
              <a:endParaRPr>
                <a:latin typeface="Tahoma" panose="020B0604030504040204" pitchFamily="34" charset="0"/>
                <a:ea typeface="Tahoma" panose="020B0604030504040204" pitchFamily="34" charset="0"/>
                <a:cs typeface="Tahoma" panose="020B0604030504040204" pitchFamily="34" charset="0"/>
                <a:sym typeface="Fira Sans"/>
              </a:endParaRPr>
            </a:p>
          </p:txBody>
        </p:sp>
        <p:cxnSp>
          <p:nvCxnSpPr>
            <p:cNvPr id="122" name="Google Shape;1550;p18">
              <a:extLst>
                <a:ext uri="{FF2B5EF4-FFF2-40B4-BE49-F238E27FC236}">
                  <a16:creationId xmlns:a16="http://schemas.microsoft.com/office/drawing/2014/main" id="{D712D17A-35CB-45B1-8A77-157B567216E2}"/>
                </a:ext>
              </a:extLst>
            </p:cNvPr>
            <p:cNvCxnSpPr>
              <a:cxnSpLocks/>
            </p:cNvCxnSpPr>
            <p:nvPr/>
          </p:nvCxnSpPr>
          <p:spPr>
            <a:xfrm>
              <a:off x="6048572" y="2428303"/>
              <a:ext cx="297600" cy="0"/>
            </a:xfrm>
            <a:prstGeom prst="straightConnector1">
              <a:avLst/>
            </a:prstGeom>
            <a:noFill/>
            <a:ln w="9525" cap="flat" cmpd="sng">
              <a:solidFill>
                <a:srgbClr val="434343"/>
              </a:solidFill>
              <a:prstDash val="solid"/>
              <a:round/>
              <a:headEnd type="none" w="med" len="med"/>
              <a:tailEnd type="none" w="med" len="med"/>
            </a:ln>
          </p:spPr>
        </p:cxnSp>
        <p:cxnSp>
          <p:nvCxnSpPr>
            <p:cNvPr id="123" name="Google Shape;1551;p18">
              <a:extLst>
                <a:ext uri="{FF2B5EF4-FFF2-40B4-BE49-F238E27FC236}">
                  <a16:creationId xmlns:a16="http://schemas.microsoft.com/office/drawing/2014/main" id="{5BCD6EB2-9983-417D-A972-E63C77926099}"/>
                </a:ext>
              </a:extLst>
            </p:cNvPr>
            <p:cNvCxnSpPr>
              <a:cxnSpLocks/>
            </p:cNvCxnSpPr>
            <p:nvPr/>
          </p:nvCxnSpPr>
          <p:spPr>
            <a:xfrm>
              <a:off x="6048572" y="3459478"/>
              <a:ext cx="297600" cy="0"/>
            </a:xfrm>
            <a:prstGeom prst="straightConnector1">
              <a:avLst/>
            </a:prstGeom>
            <a:noFill/>
            <a:ln w="9525" cap="flat" cmpd="sng">
              <a:solidFill>
                <a:schemeClr val="dk2"/>
              </a:solidFill>
              <a:prstDash val="solid"/>
              <a:round/>
              <a:headEnd type="none" w="med" len="med"/>
              <a:tailEnd type="none" w="med" len="med"/>
            </a:ln>
          </p:spPr>
        </p:cxnSp>
        <p:cxnSp>
          <p:nvCxnSpPr>
            <p:cNvPr id="124" name="Google Shape;1552;p18">
              <a:extLst>
                <a:ext uri="{FF2B5EF4-FFF2-40B4-BE49-F238E27FC236}">
                  <a16:creationId xmlns:a16="http://schemas.microsoft.com/office/drawing/2014/main" id="{5F11A9AC-487E-4E12-8C49-D04F13A9179B}"/>
                </a:ext>
              </a:extLst>
            </p:cNvPr>
            <p:cNvCxnSpPr>
              <a:cxnSpLocks/>
            </p:cNvCxnSpPr>
            <p:nvPr/>
          </p:nvCxnSpPr>
          <p:spPr>
            <a:xfrm>
              <a:off x="6048572" y="4456978"/>
              <a:ext cx="297600" cy="0"/>
            </a:xfrm>
            <a:prstGeom prst="straightConnector1">
              <a:avLst/>
            </a:prstGeom>
            <a:noFill/>
            <a:ln w="9525" cap="flat" cmpd="sng">
              <a:solidFill>
                <a:schemeClr val="dk2"/>
              </a:solidFill>
              <a:prstDash val="solid"/>
              <a:round/>
              <a:headEnd type="none" w="med" len="med"/>
              <a:tailEnd type="none" w="med" len="med"/>
            </a:ln>
          </p:spPr>
        </p:cxnSp>
        <p:cxnSp>
          <p:nvCxnSpPr>
            <p:cNvPr id="125" name="Google Shape;1553;p18">
              <a:extLst>
                <a:ext uri="{FF2B5EF4-FFF2-40B4-BE49-F238E27FC236}">
                  <a16:creationId xmlns:a16="http://schemas.microsoft.com/office/drawing/2014/main" id="{12D391CB-F960-4A51-A910-31CB35FC4717}"/>
                </a:ext>
              </a:extLst>
            </p:cNvPr>
            <p:cNvCxnSpPr>
              <a:cxnSpLocks/>
            </p:cNvCxnSpPr>
            <p:nvPr/>
          </p:nvCxnSpPr>
          <p:spPr>
            <a:xfrm>
              <a:off x="6044881" y="5249779"/>
              <a:ext cx="297600" cy="0"/>
            </a:xfrm>
            <a:prstGeom prst="straightConnector1">
              <a:avLst/>
            </a:prstGeom>
            <a:noFill/>
            <a:ln w="9525" cap="flat" cmpd="sng">
              <a:solidFill>
                <a:schemeClr val="dk2"/>
              </a:solidFill>
              <a:prstDash val="solid"/>
              <a:round/>
              <a:headEnd type="none" w="med" len="med"/>
              <a:tailEnd type="none" w="med" len="med"/>
            </a:ln>
          </p:spPr>
        </p:cxnSp>
      </p:grpSp>
      <p:grpSp>
        <p:nvGrpSpPr>
          <p:cNvPr id="128" name="Google Shape;393;p20">
            <a:extLst>
              <a:ext uri="{FF2B5EF4-FFF2-40B4-BE49-F238E27FC236}">
                <a16:creationId xmlns:a16="http://schemas.microsoft.com/office/drawing/2014/main" id="{0F3599C4-A2B8-4AA9-8A97-70555E3EF5AF}"/>
              </a:ext>
            </a:extLst>
          </p:cNvPr>
          <p:cNvGrpSpPr/>
          <p:nvPr/>
        </p:nvGrpSpPr>
        <p:grpSpPr>
          <a:xfrm>
            <a:off x="1324293" y="2909770"/>
            <a:ext cx="2216333" cy="2052443"/>
            <a:chOff x="3499223" y="1166440"/>
            <a:chExt cx="2260022" cy="2224333"/>
          </a:xfrm>
        </p:grpSpPr>
        <p:sp>
          <p:nvSpPr>
            <p:cNvPr id="129" name="Google Shape;394;p20">
              <a:extLst>
                <a:ext uri="{FF2B5EF4-FFF2-40B4-BE49-F238E27FC236}">
                  <a16:creationId xmlns:a16="http://schemas.microsoft.com/office/drawing/2014/main" id="{F3188DDA-D066-4BA5-A9F2-E9116994A59B}"/>
                </a:ext>
              </a:extLst>
            </p:cNvPr>
            <p:cNvSpPr/>
            <p:nvPr/>
          </p:nvSpPr>
          <p:spPr>
            <a:xfrm>
              <a:off x="3499223" y="1166440"/>
              <a:ext cx="2260022" cy="2224333"/>
            </a:xfrm>
            <a:custGeom>
              <a:avLst/>
              <a:gdLst/>
              <a:ahLst/>
              <a:cxnLst/>
              <a:rect l="l" t="t" r="r" b="b"/>
              <a:pathLst>
                <a:path w="37869" h="37271" extrusionOk="0">
                  <a:moveTo>
                    <a:pt x="18934" y="1"/>
                  </a:moveTo>
                  <a:cubicBezTo>
                    <a:pt x="18150" y="1"/>
                    <a:pt x="17366" y="299"/>
                    <a:pt x="16768" y="897"/>
                  </a:cubicBezTo>
                  <a:lnTo>
                    <a:pt x="1196" y="16470"/>
                  </a:lnTo>
                  <a:cubicBezTo>
                    <a:pt x="0" y="17666"/>
                    <a:pt x="0" y="19605"/>
                    <a:pt x="1196" y="20801"/>
                  </a:cubicBezTo>
                  <a:lnTo>
                    <a:pt x="16767" y="36374"/>
                  </a:lnTo>
                  <a:cubicBezTo>
                    <a:pt x="17366" y="36972"/>
                    <a:pt x="18150" y="37271"/>
                    <a:pt x="18934" y="37271"/>
                  </a:cubicBezTo>
                  <a:cubicBezTo>
                    <a:pt x="19717" y="37271"/>
                    <a:pt x="20501" y="36972"/>
                    <a:pt x="21099" y="36374"/>
                  </a:cubicBezTo>
                  <a:lnTo>
                    <a:pt x="36672" y="20801"/>
                  </a:lnTo>
                  <a:cubicBezTo>
                    <a:pt x="37868" y="19605"/>
                    <a:pt x="37868" y="17666"/>
                    <a:pt x="36672" y="16470"/>
                  </a:cubicBezTo>
                  <a:lnTo>
                    <a:pt x="21099" y="897"/>
                  </a:lnTo>
                  <a:cubicBezTo>
                    <a:pt x="20501" y="299"/>
                    <a:pt x="19717" y="1"/>
                    <a:pt x="18934" y="1"/>
                  </a:cubicBezTo>
                  <a:close/>
                </a:path>
              </a:pathLst>
            </a:custGeom>
            <a:solidFill>
              <a:srgbClr val="EF893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0" name="Google Shape;395;p20">
              <a:extLst>
                <a:ext uri="{FF2B5EF4-FFF2-40B4-BE49-F238E27FC236}">
                  <a16:creationId xmlns:a16="http://schemas.microsoft.com/office/drawing/2014/main" id="{0E601D57-79FB-4C83-85A8-32F31891A00A}"/>
                </a:ext>
              </a:extLst>
            </p:cNvPr>
            <p:cNvSpPr txBox="1"/>
            <p:nvPr/>
          </p:nvSpPr>
          <p:spPr>
            <a:xfrm>
              <a:off x="3853017" y="1985920"/>
              <a:ext cx="1520700" cy="471300"/>
            </a:xfrm>
            <a:prstGeom prst="rect">
              <a:avLst/>
            </a:prstGeom>
            <a:noFill/>
            <a:ln>
              <a:noFill/>
            </a:ln>
          </p:spPr>
          <p:txBody>
            <a:bodyPr spcFirstLastPara="1" wrap="square" lIns="91425" tIns="91425" rIns="91425" bIns="91425" anchor="t" anchorCtr="0">
              <a:noAutofit/>
            </a:bodyPr>
            <a:lstStyle/>
            <a:p>
              <a:pPr algn="ctr"/>
              <a:r>
                <a:rPr lang="en-US" sz="2400" b="1">
                  <a:solidFill>
                    <a:schemeClr val="bg1"/>
                  </a:solidFill>
                  <a:latin typeface="Tahoma" panose="020B0604030504040204" pitchFamily="34" charset="0"/>
                  <a:ea typeface="Tahoma" panose="020B0604030504040204" pitchFamily="34" charset="0"/>
                  <a:cs typeface="Tahoma" panose="020B0604030504040204" pitchFamily="34" charset="0"/>
                </a:rPr>
                <a:t>PHP Handle</a:t>
              </a:r>
            </a:p>
          </p:txBody>
        </p:sp>
        <p:sp>
          <p:nvSpPr>
            <p:cNvPr id="131" name="Google Shape;397;p20">
              <a:extLst>
                <a:ext uri="{FF2B5EF4-FFF2-40B4-BE49-F238E27FC236}">
                  <a16:creationId xmlns:a16="http://schemas.microsoft.com/office/drawing/2014/main" id="{53C479DE-8EFE-4BA5-8387-C30E30F65237}"/>
                </a:ext>
              </a:extLst>
            </p:cNvPr>
            <p:cNvSpPr/>
            <p:nvPr/>
          </p:nvSpPr>
          <p:spPr>
            <a:xfrm>
              <a:off x="4459766" y="1494572"/>
              <a:ext cx="102450" cy="102450"/>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2" name="Google Shape;398;p20">
              <a:extLst>
                <a:ext uri="{FF2B5EF4-FFF2-40B4-BE49-F238E27FC236}">
                  <a16:creationId xmlns:a16="http://schemas.microsoft.com/office/drawing/2014/main" id="{48E1ACA1-ACE5-494F-A4E4-D401FFE751EE}"/>
                </a:ext>
              </a:extLst>
            </p:cNvPr>
            <p:cNvSpPr/>
            <p:nvPr/>
          </p:nvSpPr>
          <p:spPr>
            <a:xfrm>
              <a:off x="4594750" y="1536474"/>
              <a:ext cx="122928" cy="80317"/>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3" name="Google Shape;399;p20">
              <a:extLst>
                <a:ext uri="{FF2B5EF4-FFF2-40B4-BE49-F238E27FC236}">
                  <a16:creationId xmlns:a16="http://schemas.microsoft.com/office/drawing/2014/main" id="{9B44D26A-5C21-496B-B94E-6C30B445DC76}"/>
                </a:ext>
              </a:extLst>
            </p:cNvPr>
            <p:cNvSpPr/>
            <p:nvPr/>
          </p:nvSpPr>
          <p:spPr>
            <a:xfrm>
              <a:off x="4467212" y="1719359"/>
              <a:ext cx="125706" cy="81647"/>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4" name="Google Shape;400;p20">
              <a:extLst>
                <a:ext uri="{FF2B5EF4-FFF2-40B4-BE49-F238E27FC236}">
                  <a16:creationId xmlns:a16="http://schemas.microsoft.com/office/drawing/2014/main" id="{09775598-F0C4-4811-A63A-ABE3CF6A44E4}"/>
                </a:ext>
              </a:extLst>
            </p:cNvPr>
            <p:cNvSpPr/>
            <p:nvPr/>
          </p:nvSpPr>
          <p:spPr>
            <a:xfrm>
              <a:off x="4644099" y="1637948"/>
              <a:ext cx="105228" cy="101504"/>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5" name="Google Shape;401;p20">
              <a:extLst>
                <a:ext uri="{FF2B5EF4-FFF2-40B4-BE49-F238E27FC236}">
                  <a16:creationId xmlns:a16="http://schemas.microsoft.com/office/drawing/2014/main" id="{2B29CF31-CB63-4A16-8B73-56D14A89EF2D}"/>
                </a:ext>
              </a:extLst>
            </p:cNvPr>
            <p:cNvSpPr/>
            <p:nvPr/>
          </p:nvSpPr>
          <p:spPr>
            <a:xfrm>
              <a:off x="4429034" y="1595130"/>
              <a:ext cx="163884" cy="104282"/>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6" name="Google Shape;402;p20">
              <a:extLst>
                <a:ext uri="{FF2B5EF4-FFF2-40B4-BE49-F238E27FC236}">
                  <a16:creationId xmlns:a16="http://schemas.microsoft.com/office/drawing/2014/main" id="{F9B00D76-A623-464F-8105-21449BB9076F}"/>
                </a:ext>
              </a:extLst>
            </p:cNvPr>
            <p:cNvSpPr/>
            <p:nvPr/>
          </p:nvSpPr>
          <p:spPr>
            <a:xfrm>
              <a:off x="4613367" y="1738477"/>
              <a:ext cx="165746" cy="106173"/>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36" name="Chỗ dành sẵn cho Chân trang 35">
            <a:extLst>
              <a:ext uri="{FF2B5EF4-FFF2-40B4-BE49-F238E27FC236}">
                <a16:creationId xmlns:a16="http://schemas.microsoft.com/office/drawing/2014/main" id="{975EC5E2-5EE9-47C8-B307-6DAA86B4903C}"/>
              </a:ext>
            </a:extLst>
          </p:cNvPr>
          <p:cNvSpPr>
            <a:spLocks noGrp="1"/>
          </p:cNvSpPr>
          <p:nvPr>
            <p:ph type="ftr" sz="quarter" idx="11"/>
          </p:nvPr>
        </p:nvSpPr>
        <p:spPr/>
        <p:txBody>
          <a:bodyPr/>
          <a:lstStyle/>
          <a:p>
            <a:endParaRPr lang="en-US"/>
          </a:p>
        </p:txBody>
      </p:sp>
      <p:sp>
        <p:nvSpPr>
          <p:cNvPr id="37" name="Chỗ dành sẵn cho Số hiệu Bản chiếu 36">
            <a:extLst>
              <a:ext uri="{FF2B5EF4-FFF2-40B4-BE49-F238E27FC236}">
                <a16:creationId xmlns:a16="http://schemas.microsoft.com/office/drawing/2014/main" id="{A58B2890-8FD5-4FBD-9A8D-6A40EAD2893D}"/>
              </a:ext>
            </a:extLst>
          </p:cNvPr>
          <p:cNvSpPr>
            <a:spLocks noGrp="1"/>
          </p:cNvSpPr>
          <p:nvPr>
            <p:ph type="sldNum" sz="quarter" idx="12"/>
          </p:nvPr>
        </p:nvSpPr>
        <p:spPr/>
        <p:txBody>
          <a:bodyPr/>
          <a:lstStyle/>
          <a:p>
            <a:fld id="{330EA680-D336-4FF7-8B7A-9848BB0A1C32}" type="slidenum">
              <a:rPr lang="en-US" smtClean="0"/>
              <a:t>14</a:t>
            </a:fld>
            <a:endParaRPr lang="en-US"/>
          </a:p>
        </p:txBody>
      </p:sp>
      <p:grpSp>
        <p:nvGrpSpPr>
          <p:cNvPr id="2" name="Google Shape;199;p17">
            <a:extLst>
              <a:ext uri="{FF2B5EF4-FFF2-40B4-BE49-F238E27FC236}">
                <a16:creationId xmlns:a16="http://schemas.microsoft.com/office/drawing/2014/main" id="{192CD2FA-42D7-C73D-843B-B8255B51A6E3}"/>
              </a:ext>
            </a:extLst>
          </p:cNvPr>
          <p:cNvGrpSpPr/>
          <p:nvPr/>
        </p:nvGrpSpPr>
        <p:grpSpPr>
          <a:xfrm rot="16200000">
            <a:off x="3312802" y="-2762878"/>
            <a:ext cx="1066768" cy="6938028"/>
            <a:chOff x="457250" y="1839475"/>
            <a:chExt cx="1309200" cy="2318100"/>
          </a:xfrm>
          <a:solidFill>
            <a:schemeClr val="accent2"/>
          </a:solidFill>
        </p:grpSpPr>
        <p:sp>
          <p:nvSpPr>
            <p:cNvPr id="48" name="Google Shape;200;p17">
              <a:extLst>
                <a:ext uri="{FF2B5EF4-FFF2-40B4-BE49-F238E27FC236}">
                  <a16:creationId xmlns:a16="http://schemas.microsoft.com/office/drawing/2014/main" id="{4313A93D-E5D7-0A49-CC46-1C2C84BFCB6A}"/>
                </a:ext>
              </a:extLst>
            </p:cNvPr>
            <p:cNvSpPr/>
            <p:nvPr/>
          </p:nvSpPr>
          <p:spPr>
            <a:xfrm rot="5400000">
              <a:off x="-47200" y="2343925"/>
              <a:ext cx="2318100" cy="1309200"/>
            </a:xfrm>
            <a:prstGeom prst="round2DiagRect">
              <a:avLst>
                <a:gd name="adj1" fmla="val 34930"/>
                <a:gd name="adj2" fmla="val 0"/>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9" name="Google Shape;203;p17">
              <a:extLst>
                <a:ext uri="{FF2B5EF4-FFF2-40B4-BE49-F238E27FC236}">
                  <a16:creationId xmlns:a16="http://schemas.microsoft.com/office/drawing/2014/main" id="{6DBB6D20-7EF9-A44A-BB31-D79A44C7C520}"/>
                </a:ext>
              </a:extLst>
            </p:cNvPr>
            <p:cNvSpPr/>
            <p:nvPr/>
          </p:nvSpPr>
          <p:spPr>
            <a:xfrm rot="5400000">
              <a:off x="976115" y="1706344"/>
              <a:ext cx="271469" cy="682800"/>
            </a:xfrm>
            <a:prstGeom prst="round2DiagRect">
              <a:avLst>
                <a:gd name="adj1" fmla="val 34930"/>
                <a:gd name="adj2" fmla="val 0"/>
              </a:avLst>
            </a:prstGeom>
            <a:solidFill>
              <a:schemeClr val="bg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0" name="Google Shape;204;p17">
              <a:extLst>
                <a:ext uri="{FF2B5EF4-FFF2-40B4-BE49-F238E27FC236}">
                  <a16:creationId xmlns:a16="http://schemas.microsoft.com/office/drawing/2014/main" id="{FC493E51-093A-8BC1-536F-8A5D8BBB75DF}"/>
                </a:ext>
              </a:extLst>
            </p:cNvPr>
            <p:cNvSpPr txBox="1"/>
            <p:nvPr/>
          </p:nvSpPr>
          <p:spPr>
            <a:xfrm rot="5400000">
              <a:off x="1088073" y="1793683"/>
              <a:ext cx="222233" cy="508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3</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3" name="Hộp Văn bản 2">
            <a:extLst>
              <a:ext uri="{FF2B5EF4-FFF2-40B4-BE49-F238E27FC236}">
                <a16:creationId xmlns:a16="http://schemas.microsoft.com/office/drawing/2014/main" id="{EDA4166F-3AF7-5EB2-DF4D-B1D26C137C8D}"/>
              </a:ext>
            </a:extLst>
          </p:cNvPr>
          <p:cNvSpPr txBox="1"/>
          <p:nvPr/>
        </p:nvSpPr>
        <p:spPr>
          <a:xfrm>
            <a:off x="1195449" y="427955"/>
            <a:ext cx="5478982" cy="892552"/>
          </a:xfrm>
          <a:prstGeom prst="rect">
            <a:avLst/>
          </a:prstGeom>
          <a:noFill/>
        </p:spPr>
        <p:txBody>
          <a:bodyPr wrap="square" rtlCol="0">
            <a:spAutoFit/>
          </a:bodyPr>
          <a:lstStyle/>
          <a:p>
            <a:pPr algn="ctr"/>
            <a:r>
              <a:rPr lang="en-US" sz="2800">
                <a:latin typeface="Tahoma"/>
                <a:ea typeface="Tahoma"/>
                <a:cs typeface="Tahoma"/>
              </a:rPr>
              <a:t>CƠ CHẾ APACHE</a:t>
            </a:r>
          </a:p>
          <a:p>
            <a:endParaRPr lang="vi-VN" sz="2400"/>
          </a:p>
        </p:txBody>
      </p:sp>
    </p:spTree>
    <p:extLst>
      <p:ext uri="{BB962C8B-B14F-4D97-AF65-F5344CB8AC3E}">
        <p14:creationId xmlns:p14="http://schemas.microsoft.com/office/powerpoint/2010/main" val="130057282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382;p20">
            <a:extLst>
              <a:ext uri="{FF2B5EF4-FFF2-40B4-BE49-F238E27FC236}">
                <a16:creationId xmlns:a16="http://schemas.microsoft.com/office/drawing/2014/main" id="{7049A84D-4B21-45D7-AE16-A03F516035A5}"/>
              </a:ext>
            </a:extLst>
          </p:cNvPr>
          <p:cNvSpPr/>
          <p:nvPr/>
        </p:nvSpPr>
        <p:spPr>
          <a:xfrm>
            <a:off x="3617887" y="2291380"/>
            <a:ext cx="33805" cy="70049"/>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0" name="Google Shape;1500;p18">
            <a:extLst>
              <a:ext uri="{FF2B5EF4-FFF2-40B4-BE49-F238E27FC236}">
                <a16:creationId xmlns:a16="http://schemas.microsoft.com/office/drawing/2014/main" id="{96352496-E04A-4214-81C6-AEB90EDBEBA9}"/>
              </a:ext>
            </a:extLst>
          </p:cNvPr>
          <p:cNvSpPr/>
          <p:nvPr/>
        </p:nvSpPr>
        <p:spPr>
          <a:xfrm>
            <a:off x="1407623" y="1597481"/>
            <a:ext cx="1849892" cy="905705"/>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FF0000"/>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41" name="Google Shape;1501;p18">
            <a:extLst>
              <a:ext uri="{FF2B5EF4-FFF2-40B4-BE49-F238E27FC236}">
                <a16:creationId xmlns:a16="http://schemas.microsoft.com/office/drawing/2014/main" id="{5F6B990E-AB53-4FA3-927B-171954DB95ED}"/>
              </a:ext>
            </a:extLst>
          </p:cNvPr>
          <p:cNvSpPr/>
          <p:nvPr/>
        </p:nvSpPr>
        <p:spPr>
          <a:xfrm>
            <a:off x="85823" y="2761183"/>
            <a:ext cx="2643715" cy="2372966"/>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42" name="Google Shape;1502;p18">
            <a:extLst>
              <a:ext uri="{FF2B5EF4-FFF2-40B4-BE49-F238E27FC236}">
                <a16:creationId xmlns:a16="http://schemas.microsoft.com/office/drawing/2014/main" id="{2B7A3AFD-5CF5-46AC-9ECB-21DA96235D3A}"/>
              </a:ext>
            </a:extLst>
          </p:cNvPr>
          <p:cNvSpPr/>
          <p:nvPr/>
        </p:nvSpPr>
        <p:spPr>
          <a:xfrm>
            <a:off x="150914" y="2921445"/>
            <a:ext cx="2511706" cy="2052443"/>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86" name="Google Shape;1533;p18">
            <a:extLst>
              <a:ext uri="{FF2B5EF4-FFF2-40B4-BE49-F238E27FC236}">
                <a16:creationId xmlns:a16="http://schemas.microsoft.com/office/drawing/2014/main" id="{38DD2DFA-7FA7-4FE3-80AB-E219477B35EE}"/>
              </a:ext>
            </a:extLst>
          </p:cNvPr>
          <p:cNvSpPr/>
          <p:nvPr/>
        </p:nvSpPr>
        <p:spPr>
          <a:xfrm>
            <a:off x="1418472" y="5112983"/>
            <a:ext cx="58" cy="957674"/>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87" name="Google Shape;1534;p18">
            <a:extLst>
              <a:ext uri="{FF2B5EF4-FFF2-40B4-BE49-F238E27FC236}">
                <a16:creationId xmlns:a16="http://schemas.microsoft.com/office/drawing/2014/main" id="{7C9822B0-2CBC-4380-90FF-E8B542B2D4D2}"/>
              </a:ext>
            </a:extLst>
          </p:cNvPr>
          <p:cNvSpPr/>
          <p:nvPr/>
        </p:nvSpPr>
        <p:spPr>
          <a:xfrm>
            <a:off x="2673411" y="3949281"/>
            <a:ext cx="1066918" cy="51"/>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88" name="Google Shape;1535;p18">
            <a:extLst>
              <a:ext uri="{FF2B5EF4-FFF2-40B4-BE49-F238E27FC236}">
                <a16:creationId xmlns:a16="http://schemas.microsoft.com/office/drawing/2014/main" id="{693CA21C-0461-40EC-A10C-6E42A1EEB678}"/>
              </a:ext>
            </a:extLst>
          </p:cNvPr>
          <p:cNvSpPr/>
          <p:nvPr/>
        </p:nvSpPr>
        <p:spPr>
          <a:xfrm>
            <a:off x="1418472" y="1852300"/>
            <a:ext cx="58" cy="957622"/>
          </a:xfrm>
          <a:custGeom>
            <a:avLst/>
            <a:gdLst/>
            <a:ahLst/>
            <a:cxnLst/>
            <a:rect l="l" t="t" r="r" b="b"/>
            <a:pathLst>
              <a:path w="1" h="18685" fill="none" extrusionOk="0">
                <a:moveTo>
                  <a:pt x="1" y="18685"/>
                </a:moveTo>
                <a:lnTo>
                  <a:pt x="1" y="0"/>
                </a:lnTo>
              </a:path>
            </a:pathLst>
          </a:custGeom>
          <a:noFill/>
          <a:ln w="10300" cap="flat" cmpd="sng">
            <a:solidFill>
              <a:srgbClr val="FF000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89" name="Google Shape;1536;p18">
            <a:extLst>
              <a:ext uri="{FF2B5EF4-FFF2-40B4-BE49-F238E27FC236}">
                <a16:creationId xmlns:a16="http://schemas.microsoft.com/office/drawing/2014/main" id="{E5867014-C85F-44AF-A248-1A064FE07F84}"/>
              </a:ext>
            </a:extLst>
          </p:cNvPr>
          <p:cNvSpPr/>
          <p:nvPr/>
        </p:nvSpPr>
        <p:spPr>
          <a:xfrm>
            <a:off x="2315355" y="2491757"/>
            <a:ext cx="712517" cy="639560"/>
          </a:xfrm>
          <a:custGeom>
            <a:avLst/>
            <a:gdLst/>
            <a:ahLst/>
            <a:cxnLst/>
            <a:rect l="l" t="t" r="r" b="b"/>
            <a:pathLst>
              <a:path w="12479" h="12479" fill="none" extrusionOk="0">
                <a:moveTo>
                  <a:pt x="1" y="12478"/>
                </a:moveTo>
                <a:lnTo>
                  <a:pt x="12478" y="1"/>
                </a:lnTo>
              </a:path>
            </a:pathLst>
          </a:custGeom>
          <a:noFill/>
          <a:ln w="10300" cap="flat" cmpd="sng">
            <a:solidFill>
              <a:srgbClr val="FF000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90" name="Google Shape;1537;p18">
            <a:extLst>
              <a:ext uri="{FF2B5EF4-FFF2-40B4-BE49-F238E27FC236}">
                <a16:creationId xmlns:a16="http://schemas.microsoft.com/office/drawing/2014/main" id="{9EA062C4-7CE0-4C53-AB59-E035FE051C88}"/>
              </a:ext>
            </a:extLst>
          </p:cNvPr>
          <p:cNvSpPr/>
          <p:nvPr/>
        </p:nvSpPr>
        <p:spPr>
          <a:xfrm>
            <a:off x="2306334" y="4754329"/>
            <a:ext cx="712517" cy="639508"/>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91" name="Google Shape;1538;p18">
            <a:extLst>
              <a:ext uri="{FF2B5EF4-FFF2-40B4-BE49-F238E27FC236}">
                <a16:creationId xmlns:a16="http://schemas.microsoft.com/office/drawing/2014/main" id="{06B67282-605E-43FD-984C-589F704454D7}"/>
              </a:ext>
            </a:extLst>
          </p:cNvPr>
          <p:cNvSpPr/>
          <p:nvPr/>
        </p:nvSpPr>
        <p:spPr>
          <a:xfrm>
            <a:off x="3016965" y="3947641"/>
            <a:ext cx="1007252" cy="1660426"/>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92" name="Google Shape;1539;p18">
            <a:extLst>
              <a:ext uri="{FF2B5EF4-FFF2-40B4-BE49-F238E27FC236}">
                <a16:creationId xmlns:a16="http://schemas.microsoft.com/office/drawing/2014/main" id="{00F4A62C-E830-4905-8FAD-29FAF287F6DA}"/>
              </a:ext>
            </a:extLst>
          </p:cNvPr>
          <p:cNvSpPr/>
          <p:nvPr/>
        </p:nvSpPr>
        <p:spPr>
          <a:xfrm>
            <a:off x="3015138" y="2287266"/>
            <a:ext cx="1009079" cy="1660426"/>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3" name="Google Shape;1540;p18">
            <a:extLst>
              <a:ext uri="{FF2B5EF4-FFF2-40B4-BE49-F238E27FC236}">
                <a16:creationId xmlns:a16="http://schemas.microsoft.com/office/drawing/2014/main" id="{D07C4323-87C3-48CB-A924-C020D805A208}"/>
              </a:ext>
            </a:extLst>
          </p:cNvPr>
          <p:cNvSpPr/>
          <p:nvPr/>
        </p:nvSpPr>
        <p:spPr>
          <a:xfrm>
            <a:off x="1407623" y="5392146"/>
            <a:ext cx="1849892" cy="905757"/>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108" name="Hộp Văn bản 107">
            <a:extLst>
              <a:ext uri="{FF2B5EF4-FFF2-40B4-BE49-F238E27FC236}">
                <a16:creationId xmlns:a16="http://schemas.microsoft.com/office/drawing/2014/main" id="{676D407F-F185-401C-B172-ACD4A10E13F6}"/>
              </a:ext>
            </a:extLst>
          </p:cNvPr>
          <p:cNvSpPr txBox="1"/>
          <p:nvPr/>
        </p:nvSpPr>
        <p:spPr>
          <a:xfrm>
            <a:off x="2667081" y="4240165"/>
            <a:ext cx="1103254" cy="461665"/>
          </a:xfrm>
          <a:prstGeom prst="rect">
            <a:avLst/>
          </a:prstGeom>
          <a:noFill/>
        </p:spPr>
        <p:txBody>
          <a:bodyPr wrap="square">
            <a:spAutoFit/>
          </a:bodyPr>
          <a:lstStyle/>
          <a:p>
            <a:r>
              <a:rPr lang="en-US" sz="2400" b="1">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rPr>
              <a:t>DSO</a:t>
            </a:r>
          </a:p>
        </p:txBody>
      </p:sp>
      <p:sp>
        <p:nvSpPr>
          <p:cNvPr id="109" name="Hộp Văn bản 108">
            <a:extLst>
              <a:ext uri="{FF2B5EF4-FFF2-40B4-BE49-F238E27FC236}">
                <a16:creationId xmlns:a16="http://schemas.microsoft.com/office/drawing/2014/main" id="{728C54C7-BED7-4004-BBBE-57B8846E98BE}"/>
              </a:ext>
            </a:extLst>
          </p:cNvPr>
          <p:cNvSpPr txBox="1"/>
          <p:nvPr/>
        </p:nvSpPr>
        <p:spPr>
          <a:xfrm>
            <a:off x="2752064" y="3175989"/>
            <a:ext cx="882726" cy="461665"/>
          </a:xfrm>
          <a:prstGeom prst="rect">
            <a:avLst/>
          </a:prstGeom>
          <a:noFill/>
        </p:spPr>
        <p:txBody>
          <a:bodyPr wrap="square">
            <a:spAutoFit/>
          </a:bodyPr>
          <a:lstStyle/>
          <a:p>
            <a:r>
              <a:rPr lang="en-US" sz="2400" b="1">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rPr>
              <a:t>CGI</a:t>
            </a:r>
            <a:endParaRPr lang="vi-VN" sz="2400" b="1">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12" name="Hộp Văn bản 111">
            <a:extLst>
              <a:ext uri="{FF2B5EF4-FFF2-40B4-BE49-F238E27FC236}">
                <a16:creationId xmlns:a16="http://schemas.microsoft.com/office/drawing/2014/main" id="{04852703-8886-4B60-A8C5-3A0B3D35E8D0}"/>
              </a:ext>
            </a:extLst>
          </p:cNvPr>
          <p:cNvSpPr txBox="1"/>
          <p:nvPr/>
        </p:nvSpPr>
        <p:spPr>
          <a:xfrm>
            <a:off x="1556053" y="2284274"/>
            <a:ext cx="1245049" cy="461665"/>
          </a:xfrm>
          <a:prstGeom prst="rect">
            <a:avLst/>
          </a:prstGeom>
          <a:noFill/>
        </p:spPr>
        <p:txBody>
          <a:bodyPr wrap="square">
            <a:spAutoFit/>
          </a:bodyPr>
          <a:lstStyle/>
          <a:p>
            <a:pPr algn="ctr"/>
            <a:r>
              <a:rPr lang="en-US" sz="2400" b="1">
                <a:solidFill>
                  <a:schemeClr val="bg2">
                    <a:lumMod val="10000"/>
                  </a:schemeClr>
                </a:solidFill>
                <a:latin typeface="Tahoma" panose="020B0604030504040204" pitchFamily="34" charset="0"/>
                <a:ea typeface="Tahoma" panose="020B0604030504040204" pitchFamily="34" charset="0"/>
                <a:cs typeface="Tahoma" panose="020B0604030504040204" pitchFamily="34" charset="0"/>
              </a:rPr>
              <a:t>SuPHP</a:t>
            </a:r>
          </a:p>
        </p:txBody>
      </p:sp>
      <p:sp>
        <p:nvSpPr>
          <p:cNvPr id="113" name="Hộp Văn bản 112">
            <a:extLst>
              <a:ext uri="{FF2B5EF4-FFF2-40B4-BE49-F238E27FC236}">
                <a16:creationId xmlns:a16="http://schemas.microsoft.com/office/drawing/2014/main" id="{FFA50552-B39C-4364-B461-60E14850481C}"/>
              </a:ext>
            </a:extLst>
          </p:cNvPr>
          <p:cNvSpPr txBox="1"/>
          <p:nvPr/>
        </p:nvSpPr>
        <p:spPr>
          <a:xfrm>
            <a:off x="1373092" y="5202539"/>
            <a:ext cx="1463774" cy="461665"/>
          </a:xfrm>
          <a:prstGeom prst="rect">
            <a:avLst/>
          </a:prstGeom>
          <a:noFill/>
        </p:spPr>
        <p:txBody>
          <a:bodyPr wrap="square">
            <a:spAutoFit/>
          </a:bodyPr>
          <a:lstStyle/>
          <a:p>
            <a:r>
              <a:rPr lang="en-US" sz="2400" b="1">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rPr>
              <a:t>FastCGI</a:t>
            </a:r>
            <a:endParaRPr lang="vi-VN" sz="2400" b="1">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endParaRPr>
          </a:p>
        </p:txBody>
      </p:sp>
      <p:grpSp>
        <p:nvGrpSpPr>
          <p:cNvPr id="128" name="Google Shape;393;p20">
            <a:extLst>
              <a:ext uri="{FF2B5EF4-FFF2-40B4-BE49-F238E27FC236}">
                <a16:creationId xmlns:a16="http://schemas.microsoft.com/office/drawing/2014/main" id="{0F3599C4-A2B8-4AA9-8A97-70555E3EF5AF}"/>
              </a:ext>
            </a:extLst>
          </p:cNvPr>
          <p:cNvGrpSpPr/>
          <p:nvPr/>
        </p:nvGrpSpPr>
        <p:grpSpPr>
          <a:xfrm>
            <a:off x="294576" y="2931541"/>
            <a:ext cx="2216333" cy="2052443"/>
            <a:chOff x="3499223" y="1166440"/>
            <a:chExt cx="2260022" cy="2224333"/>
          </a:xfrm>
        </p:grpSpPr>
        <p:sp>
          <p:nvSpPr>
            <p:cNvPr id="129" name="Google Shape;394;p20">
              <a:extLst>
                <a:ext uri="{FF2B5EF4-FFF2-40B4-BE49-F238E27FC236}">
                  <a16:creationId xmlns:a16="http://schemas.microsoft.com/office/drawing/2014/main" id="{F3188DDA-D066-4BA5-A9F2-E9116994A59B}"/>
                </a:ext>
              </a:extLst>
            </p:cNvPr>
            <p:cNvSpPr/>
            <p:nvPr/>
          </p:nvSpPr>
          <p:spPr>
            <a:xfrm>
              <a:off x="3499223" y="1166440"/>
              <a:ext cx="2260022" cy="2224333"/>
            </a:xfrm>
            <a:custGeom>
              <a:avLst/>
              <a:gdLst/>
              <a:ahLst/>
              <a:cxnLst/>
              <a:rect l="l" t="t" r="r" b="b"/>
              <a:pathLst>
                <a:path w="37869" h="37271" extrusionOk="0">
                  <a:moveTo>
                    <a:pt x="18934" y="1"/>
                  </a:moveTo>
                  <a:cubicBezTo>
                    <a:pt x="18150" y="1"/>
                    <a:pt x="17366" y="299"/>
                    <a:pt x="16768" y="897"/>
                  </a:cubicBezTo>
                  <a:lnTo>
                    <a:pt x="1196" y="16470"/>
                  </a:lnTo>
                  <a:cubicBezTo>
                    <a:pt x="0" y="17666"/>
                    <a:pt x="0" y="19605"/>
                    <a:pt x="1196" y="20801"/>
                  </a:cubicBezTo>
                  <a:lnTo>
                    <a:pt x="16767" y="36374"/>
                  </a:lnTo>
                  <a:cubicBezTo>
                    <a:pt x="17366" y="36972"/>
                    <a:pt x="18150" y="37271"/>
                    <a:pt x="18934" y="37271"/>
                  </a:cubicBezTo>
                  <a:cubicBezTo>
                    <a:pt x="19717" y="37271"/>
                    <a:pt x="20501" y="36972"/>
                    <a:pt x="21099" y="36374"/>
                  </a:cubicBezTo>
                  <a:lnTo>
                    <a:pt x="36672" y="20801"/>
                  </a:lnTo>
                  <a:cubicBezTo>
                    <a:pt x="37868" y="19605"/>
                    <a:pt x="37868" y="17666"/>
                    <a:pt x="36672" y="16470"/>
                  </a:cubicBezTo>
                  <a:lnTo>
                    <a:pt x="21099" y="897"/>
                  </a:lnTo>
                  <a:cubicBezTo>
                    <a:pt x="20501" y="299"/>
                    <a:pt x="19717" y="1"/>
                    <a:pt x="18934" y="1"/>
                  </a:cubicBezTo>
                  <a:close/>
                </a:path>
              </a:pathLst>
            </a:custGeom>
            <a:solidFill>
              <a:srgbClr val="EF893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0" name="Google Shape;395;p20">
              <a:extLst>
                <a:ext uri="{FF2B5EF4-FFF2-40B4-BE49-F238E27FC236}">
                  <a16:creationId xmlns:a16="http://schemas.microsoft.com/office/drawing/2014/main" id="{0E601D57-79FB-4C83-85A8-32F31891A00A}"/>
                </a:ext>
              </a:extLst>
            </p:cNvPr>
            <p:cNvSpPr txBox="1"/>
            <p:nvPr/>
          </p:nvSpPr>
          <p:spPr>
            <a:xfrm>
              <a:off x="3853017" y="1985920"/>
              <a:ext cx="1520700" cy="471300"/>
            </a:xfrm>
            <a:prstGeom prst="rect">
              <a:avLst/>
            </a:prstGeom>
            <a:noFill/>
            <a:ln>
              <a:noFill/>
            </a:ln>
          </p:spPr>
          <p:txBody>
            <a:bodyPr spcFirstLastPara="1" wrap="square" lIns="91425" tIns="91425" rIns="91425" bIns="91425" anchor="t" anchorCtr="0">
              <a:noAutofit/>
            </a:bodyPr>
            <a:lstStyle/>
            <a:p>
              <a:pPr algn="ctr"/>
              <a:r>
                <a:rPr lang="en-US" sz="2400" b="1">
                  <a:solidFill>
                    <a:schemeClr val="bg1"/>
                  </a:solidFill>
                  <a:latin typeface="Tahoma" panose="020B0604030504040204" pitchFamily="34" charset="0"/>
                  <a:ea typeface="Tahoma" panose="020B0604030504040204" pitchFamily="34" charset="0"/>
                  <a:cs typeface="Tahoma" panose="020B0604030504040204" pitchFamily="34" charset="0"/>
                </a:rPr>
                <a:t>PHP Handle</a:t>
              </a:r>
            </a:p>
          </p:txBody>
        </p:sp>
        <p:sp>
          <p:nvSpPr>
            <p:cNvPr id="131" name="Google Shape;397;p20">
              <a:extLst>
                <a:ext uri="{FF2B5EF4-FFF2-40B4-BE49-F238E27FC236}">
                  <a16:creationId xmlns:a16="http://schemas.microsoft.com/office/drawing/2014/main" id="{53C479DE-8EFE-4BA5-8387-C30E30F65237}"/>
                </a:ext>
              </a:extLst>
            </p:cNvPr>
            <p:cNvSpPr/>
            <p:nvPr/>
          </p:nvSpPr>
          <p:spPr>
            <a:xfrm>
              <a:off x="4459766" y="1494572"/>
              <a:ext cx="102450" cy="102450"/>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2" name="Google Shape;398;p20">
              <a:extLst>
                <a:ext uri="{FF2B5EF4-FFF2-40B4-BE49-F238E27FC236}">
                  <a16:creationId xmlns:a16="http://schemas.microsoft.com/office/drawing/2014/main" id="{48E1ACA1-ACE5-494F-A4E4-D401FFE751EE}"/>
                </a:ext>
              </a:extLst>
            </p:cNvPr>
            <p:cNvSpPr/>
            <p:nvPr/>
          </p:nvSpPr>
          <p:spPr>
            <a:xfrm>
              <a:off x="4594750" y="1536474"/>
              <a:ext cx="122928" cy="80317"/>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3" name="Google Shape;399;p20">
              <a:extLst>
                <a:ext uri="{FF2B5EF4-FFF2-40B4-BE49-F238E27FC236}">
                  <a16:creationId xmlns:a16="http://schemas.microsoft.com/office/drawing/2014/main" id="{9B44D26A-5C21-496B-B94E-6C30B445DC76}"/>
                </a:ext>
              </a:extLst>
            </p:cNvPr>
            <p:cNvSpPr/>
            <p:nvPr/>
          </p:nvSpPr>
          <p:spPr>
            <a:xfrm>
              <a:off x="4467212" y="1719359"/>
              <a:ext cx="125706" cy="81647"/>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4" name="Google Shape;400;p20">
              <a:extLst>
                <a:ext uri="{FF2B5EF4-FFF2-40B4-BE49-F238E27FC236}">
                  <a16:creationId xmlns:a16="http://schemas.microsoft.com/office/drawing/2014/main" id="{09775598-F0C4-4811-A63A-ABE3CF6A44E4}"/>
                </a:ext>
              </a:extLst>
            </p:cNvPr>
            <p:cNvSpPr/>
            <p:nvPr/>
          </p:nvSpPr>
          <p:spPr>
            <a:xfrm>
              <a:off x="4644099" y="1637948"/>
              <a:ext cx="105228" cy="101504"/>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5" name="Google Shape;401;p20">
              <a:extLst>
                <a:ext uri="{FF2B5EF4-FFF2-40B4-BE49-F238E27FC236}">
                  <a16:creationId xmlns:a16="http://schemas.microsoft.com/office/drawing/2014/main" id="{2B29CF31-CB63-4A16-8B73-56D14A89EF2D}"/>
                </a:ext>
              </a:extLst>
            </p:cNvPr>
            <p:cNvSpPr/>
            <p:nvPr/>
          </p:nvSpPr>
          <p:spPr>
            <a:xfrm>
              <a:off x="4429034" y="1595130"/>
              <a:ext cx="163884" cy="104282"/>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6" name="Google Shape;402;p20">
              <a:extLst>
                <a:ext uri="{FF2B5EF4-FFF2-40B4-BE49-F238E27FC236}">
                  <a16:creationId xmlns:a16="http://schemas.microsoft.com/office/drawing/2014/main" id="{F9B00D76-A623-464F-8105-21449BB9076F}"/>
                </a:ext>
              </a:extLst>
            </p:cNvPr>
            <p:cNvSpPr/>
            <p:nvPr/>
          </p:nvSpPr>
          <p:spPr>
            <a:xfrm>
              <a:off x="4613367" y="1738477"/>
              <a:ext cx="165746" cy="106173"/>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46" name="Hộp Văn bản 45">
            <a:extLst>
              <a:ext uri="{FF2B5EF4-FFF2-40B4-BE49-F238E27FC236}">
                <a16:creationId xmlns:a16="http://schemas.microsoft.com/office/drawing/2014/main" id="{A6728A5A-F17C-4442-8890-397B5FC3B9C7}"/>
              </a:ext>
            </a:extLst>
          </p:cNvPr>
          <p:cNvSpPr txBox="1"/>
          <p:nvPr/>
        </p:nvSpPr>
        <p:spPr>
          <a:xfrm>
            <a:off x="4480966" y="1444917"/>
            <a:ext cx="4088264" cy="5078313"/>
          </a:xfrm>
          <a:prstGeom prst="rect">
            <a:avLst/>
          </a:prstGeom>
          <a:noFill/>
        </p:spPr>
        <p:txBody>
          <a:bodyPr wrap="square">
            <a:spAutoFit/>
          </a:bodyPr>
          <a:lstStyle/>
          <a:p>
            <a:pPr algn="ctr"/>
            <a:r>
              <a:rPr lang="vi-VN" b="1">
                <a:latin typeface="Arial"/>
                <a:ea typeface="+mn-lt"/>
                <a:cs typeface="Arial"/>
              </a:rPr>
              <a:t>Ưu điểm</a:t>
            </a:r>
          </a:p>
          <a:p>
            <a:pPr algn="just"/>
            <a:r>
              <a:rPr lang="vi-VN">
                <a:latin typeface="Arial"/>
                <a:ea typeface="+mn-lt"/>
                <a:cs typeface="Arial"/>
              </a:rPr>
              <a:t>- Khi sử dụng công cụ upload file lên website của bạn, các file này sẽ được phân đúng quyền hạn của user đó. Upload và một vài tính năng khác của WordPress không hoạt động nếu không sử dụng suPHP hoặc FastCGI</a:t>
            </a:r>
            <a:endParaRPr lang="en-US">
              <a:latin typeface="Arial"/>
              <a:ea typeface="+mn-lt"/>
              <a:cs typeface="Arial"/>
            </a:endParaRPr>
          </a:p>
          <a:p>
            <a:pPr algn="just"/>
            <a:r>
              <a:rPr lang="vi-VN">
                <a:latin typeface="Arial"/>
                <a:ea typeface="+mn-lt"/>
                <a:cs typeface="Arial"/>
              </a:rPr>
              <a:t>- SuPHP cũng cung cấp một lợi thế bảo mật hơn là DSO hay CGI. Tất cả những PHP Scripts không thuộc một user cụ thể nào đó sẽ không thể nào thực thi được hoặc user này sẽ không thể nào thực thi được các PHP Scripts của user khác. Điều này có nghĩa là khi một tài khoản nào đó bị đánh cắp, các scripts cũng không thể nào lây lan sang các tài khoản khác được.</a:t>
            </a:r>
            <a:endParaRPr lang="en-US">
              <a:latin typeface="Arial"/>
              <a:ea typeface="+mn-lt"/>
              <a:cs typeface="Arial"/>
            </a:endParaRPr>
          </a:p>
        </p:txBody>
      </p:sp>
      <p:sp>
        <p:nvSpPr>
          <p:cNvPr id="48" name="Hộp Văn bản 47">
            <a:extLst>
              <a:ext uri="{FF2B5EF4-FFF2-40B4-BE49-F238E27FC236}">
                <a16:creationId xmlns:a16="http://schemas.microsoft.com/office/drawing/2014/main" id="{F42010F8-C251-4CAB-9025-268D817716FE}"/>
              </a:ext>
            </a:extLst>
          </p:cNvPr>
          <p:cNvSpPr txBox="1"/>
          <p:nvPr/>
        </p:nvSpPr>
        <p:spPr>
          <a:xfrm>
            <a:off x="8948838" y="1474691"/>
            <a:ext cx="3243162" cy="2308324"/>
          </a:xfrm>
          <a:prstGeom prst="rect">
            <a:avLst/>
          </a:prstGeom>
          <a:noFill/>
        </p:spPr>
        <p:txBody>
          <a:bodyPr wrap="square">
            <a:spAutoFit/>
          </a:bodyPr>
          <a:lstStyle/>
          <a:p>
            <a:pPr algn="ctr"/>
            <a:r>
              <a:rPr lang="vi-VN" b="1">
                <a:solidFill>
                  <a:srgbClr val="FF0000"/>
                </a:solidFill>
                <a:latin typeface="Arial"/>
                <a:ea typeface="+mn-lt"/>
                <a:cs typeface="Arial"/>
              </a:rPr>
              <a:t>Nhược điểm</a:t>
            </a:r>
          </a:p>
          <a:p>
            <a:pPr algn="just"/>
            <a:r>
              <a:rPr lang="vi-VN">
                <a:latin typeface="Arial"/>
                <a:ea typeface="+mn-lt"/>
                <a:cs typeface="Arial"/>
              </a:rPr>
              <a:t>- Sử dụng CPU cao. Thêm vào đó, không thể sử dụng Opcode Cache (như xCache) với suPHP. Khi sử dụng suPHP nếu CPU load cao có thể chuyển lại dùng DSO hoặc FastCGI.</a:t>
            </a:r>
          </a:p>
        </p:txBody>
      </p:sp>
      <p:sp>
        <p:nvSpPr>
          <p:cNvPr id="4" name="Chỗ dành sẵn cho Chân trang 3">
            <a:extLst>
              <a:ext uri="{FF2B5EF4-FFF2-40B4-BE49-F238E27FC236}">
                <a16:creationId xmlns:a16="http://schemas.microsoft.com/office/drawing/2014/main" id="{E3BDBED7-A7C7-48F7-A634-DFF562E299C2}"/>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44F9EA27-1FB1-47DC-BEC1-B69AD7874EBE}"/>
              </a:ext>
            </a:extLst>
          </p:cNvPr>
          <p:cNvSpPr>
            <a:spLocks noGrp="1"/>
          </p:cNvSpPr>
          <p:nvPr>
            <p:ph type="sldNum" sz="quarter" idx="12"/>
          </p:nvPr>
        </p:nvSpPr>
        <p:spPr/>
        <p:txBody>
          <a:bodyPr/>
          <a:lstStyle/>
          <a:p>
            <a:fld id="{330EA680-D336-4FF7-8B7A-9848BB0A1C32}" type="slidenum">
              <a:rPr lang="en-US" smtClean="0"/>
              <a:t>15</a:t>
            </a:fld>
            <a:endParaRPr lang="en-US"/>
          </a:p>
        </p:txBody>
      </p:sp>
      <p:grpSp>
        <p:nvGrpSpPr>
          <p:cNvPr id="2" name="Google Shape;199;p17">
            <a:extLst>
              <a:ext uri="{FF2B5EF4-FFF2-40B4-BE49-F238E27FC236}">
                <a16:creationId xmlns:a16="http://schemas.microsoft.com/office/drawing/2014/main" id="{C28AC989-B13B-623F-4440-3E0E1B1A2D42}"/>
              </a:ext>
            </a:extLst>
          </p:cNvPr>
          <p:cNvGrpSpPr/>
          <p:nvPr/>
        </p:nvGrpSpPr>
        <p:grpSpPr>
          <a:xfrm rot="16200000">
            <a:off x="3312802" y="-2762878"/>
            <a:ext cx="1066768" cy="6938028"/>
            <a:chOff x="457250" y="1839475"/>
            <a:chExt cx="1309200" cy="2318100"/>
          </a:xfrm>
          <a:solidFill>
            <a:schemeClr val="accent2"/>
          </a:solidFill>
        </p:grpSpPr>
        <p:sp>
          <p:nvSpPr>
            <p:cNvPr id="37" name="Google Shape;200;p17">
              <a:extLst>
                <a:ext uri="{FF2B5EF4-FFF2-40B4-BE49-F238E27FC236}">
                  <a16:creationId xmlns:a16="http://schemas.microsoft.com/office/drawing/2014/main" id="{292EB4D1-01B1-6921-6F28-7BC5657D47BE}"/>
                </a:ext>
              </a:extLst>
            </p:cNvPr>
            <p:cNvSpPr/>
            <p:nvPr/>
          </p:nvSpPr>
          <p:spPr>
            <a:xfrm rot="5400000">
              <a:off x="-47200" y="2343925"/>
              <a:ext cx="2318100" cy="1309200"/>
            </a:xfrm>
            <a:prstGeom prst="round2DiagRect">
              <a:avLst>
                <a:gd name="adj1" fmla="val 34930"/>
                <a:gd name="adj2" fmla="val 0"/>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8" name="Google Shape;203;p17">
              <a:extLst>
                <a:ext uri="{FF2B5EF4-FFF2-40B4-BE49-F238E27FC236}">
                  <a16:creationId xmlns:a16="http://schemas.microsoft.com/office/drawing/2014/main" id="{FDF8CCB2-DBCF-3870-FE4C-194165FF69C8}"/>
                </a:ext>
              </a:extLst>
            </p:cNvPr>
            <p:cNvSpPr/>
            <p:nvPr/>
          </p:nvSpPr>
          <p:spPr>
            <a:xfrm rot="5400000">
              <a:off x="976115" y="1706344"/>
              <a:ext cx="271469" cy="682800"/>
            </a:xfrm>
            <a:prstGeom prst="round2DiagRect">
              <a:avLst>
                <a:gd name="adj1" fmla="val 34930"/>
                <a:gd name="adj2" fmla="val 0"/>
              </a:avLst>
            </a:prstGeom>
            <a:solidFill>
              <a:schemeClr val="bg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9" name="Google Shape;204;p17">
              <a:extLst>
                <a:ext uri="{FF2B5EF4-FFF2-40B4-BE49-F238E27FC236}">
                  <a16:creationId xmlns:a16="http://schemas.microsoft.com/office/drawing/2014/main" id="{3E65419E-D743-42DA-4F7A-655ACA19234A}"/>
                </a:ext>
              </a:extLst>
            </p:cNvPr>
            <p:cNvSpPr txBox="1"/>
            <p:nvPr/>
          </p:nvSpPr>
          <p:spPr>
            <a:xfrm rot="5400000">
              <a:off x="1088073" y="1793683"/>
              <a:ext cx="222233" cy="508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3</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3" name="Hộp Văn bản 2">
            <a:extLst>
              <a:ext uri="{FF2B5EF4-FFF2-40B4-BE49-F238E27FC236}">
                <a16:creationId xmlns:a16="http://schemas.microsoft.com/office/drawing/2014/main" id="{564A3B90-0BE9-F24A-A990-461E775415DB}"/>
              </a:ext>
            </a:extLst>
          </p:cNvPr>
          <p:cNvSpPr txBox="1"/>
          <p:nvPr/>
        </p:nvSpPr>
        <p:spPr>
          <a:xfrm>
            <a:off x="1195449" y="427955"/>
            <a:ext cx="5478982" cy="892552"/>
          </a:xfrm>
          <a:prstGeom prst="rect">
            <a:avLst/>
          </a:prstGeom>
          <a:noFill/>
        </p:spPr>
        <p:txBody>
          <a:bodyPr wrap="square" rtlCol="0">
            <a:spAutoFit/>
          </a:bodyPr>
          <a:lstStyle/>
          <a:p>
            <a:pPr algn="ctr"/>
            <a:r>
              <a:rPr lang="en-US" sz="2800">
                <a:latin typeface="Tahoma"/>
                <a:ea typeface="Tahoma"/>
                <a:cs typeface="Tahoma"/>
              </a:rPr>
              <a:t>CƠ CHẾ APACHE</a:t>
            </a:r>
          </a:p>
          <a:p>
            <a:endParaRPr lang="vi-VN" sz="2400"/>
          </a:p>
        </p:txBody>
      </p:sp>
    </p:spTree>
    <p:extLst>
      <p:ext uri="{BB962C8B-B14F-4D97-AF65-F5344CB8AC3E}">
        <p14:creationId xmlns:p14="http://schemas.microsoft.com/office/powerpoint/2010/main" val="94328327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382;p20">
            <a:extLst>
              <a:ext uri="{FF2B5EF4-FFF2-40B4-BE49-F238E27FC236}">
                <a16:creationId xmlns:a16="http://schemas.microsoft.com/office/drawing/2014/main" id="{7049A84D-4B21-45D7-AE16-A03F516035A5}"/>
              </a:ext>
            </a:extLst>
          </p:cNvPr>
          <p:cNvSpPr/>
          <p:nvPr/>
        </p:nvSpPr>
        <p:spPr>
          <a:xfrm>
            <a:off x="3617887" y="2291380"/>
            <a:ext cx="33805" cy="70049"/>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0" name="Google Shape;1500;p18">
            <a:extLst>
              <a:ext uri="{FF2B5EF4-FFF2-40B4-BE49-F238E27FC236}">
                <a16:creationId xmlns:a16="http://schemas.microsoft.com/office/drawing/2014/main" id="{96352496-E04A-4214-81C6-AEB90EDBEBA9}"/>
              </a:ext>
            </a:extLst>
          </p:cNvPr>
          <p:cNvSpPr/>
          <p:nvPr/>
        </p:nvSpPr>
        <p:spPr>
          <a:xfrm>
            <a:off x="1407623" y="1597481"/>
            <a:ext cx="1849892" cy="905705"/>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bg1">
              <a:lumMod val="95000"/>
            </a:schemeClr>
          </a:solidFill>
          <a:ln>
            <a:solidFill>
              <a:schemeClr val="bg1">
                <a:lumMod val="8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41" name="Google Shape;1501;p18">
            <a:extLst>
              <a:ext uri="{FF2B5EF4-FFF2-40B4-BE49-F238E27FC236}">
                <a16:creationId xmlns:a16="http://schemas.microsoft.com/office/drawing/2014/main" id="{5F6B990E-AB53-4FA3-927B-171954DB95ED}"/>
              </a:ext>
            </a:extLst>
          </p:cNvPr>
          <p:cNvSpPr/>
          <p:nvPr/>
        </p:nvSpPr>
        <p:spPr>
          <a:xfrm>
            <a:off x="85823" y="2761183"/>
            <a:ext cx="2643715" cy="2372966"/>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42" name="Google Shape;1502;p18">
            <a:extLst>
              <a:ext uri="{FF2B5EF4-FFF2-40B4-BE49-F238E27FC236}">
                <a16:creationId xmlns:a16="http://schemas.microsoft.com/office/drawing/2014/main" id="{2B7A3AFD-5CF5-46AC-9ECB-21DA96235D3A}"/>
              </a:ext>
            </a:extLst>
          </p:cNvPr>
          <p:cNvSpPr/>
          <p:nvPr/>
        </p:nvSpPr>
        <p:spPr>
          <a:xfrm>
            <a:off x="150914" y="2921445"/>
            <a:ext cx="2511706" cy="2052443"/>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86" name="Google Shape;1533;p18">
            <a:extLst>
              <a:ext uri="{FF2B5EF4-FFF2-40B4-BE49-F238E27FC236}">
                <a16:creationId xmlns:a16="http://schemas.microsoft.com/office/drawing/2014/main" id="{38DD2DFA-7FA7-4FE3-80AB-E219477B35EE}"/>
              </a:ext>
            </a:extLst>
          </p:cNvPr>
          <p:cNvSpPr/>
          <p:nvPr/>
        </p:nvSpPr>
        <p:spPr>
          <a:xfrm>
            <a:off x="1418472" y="5112983"/>
            <a:ext cx="58" cy="957674"/>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87" name="Google Shape;1534;p18">
            <a:extLst>
              <a:ext uri="{FF2B5EF4-FFF2-40B4-BE49-F238E27FC236}">
                <a16:creationId xmlns:a16="http://schemas.microsoft.com/office/drawing/2014/main" id="{7C9822B0-2CBC-4380-90FF-E8B542B2D4D2}"/>
              </a:ext>
            </a:extLst>
          </p:cNvPr>
          <p:cNvSpPr/>
          <p:nvPr/>
        </p:nvSpPr>
        <p:spPr>
          <a:xfrm>
            <a:off x="2673411" y="3949281"/>
            <a:ext cx="1066918" cy="51"/>
          </a:xfrm>
          <a:custGeom>
            <a:avLst/>
            <a:gdLst/>
            <a:ahLst/>
            <a:cxnLst/>
            <a:rect l="l" t="t" r="r" b="b"/>
            <a:pathLst>
              <a:path w="18686" h="1" fill="none" extrusionOk="0">
                <a:moveTo>
                  <a:pt x="18685" y="0"/>
                </a:moveTo>
                <a:lnTo>
                  <a:pt x="0" y="0"/>
                </a:lnTo>
              </a:path>
            </a:pathLst>
          </a:custGeom>
          <a:noFill/>
          <a:ln w="10300" cap="flat" cmpd="sng">
            <a:solidFill>
              <a:srgbClr val="FF000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88" name="Google Shape;1535;p18">
            <a:extLst>
              <a:ext uri="{FF2B5EF4-FFF2-40B4-BE49-F238E27FC236}">
                <a16:creationId xmlns:a16="http://schemas.microsoft.com/office/drawing/2014/main" id="{693CA21C-0461-40EC-A10C-6E42A1EEB678}"/>
              </a:ext>
            </a:extLst>
          </p:cNvPr>
          <p:cNvSpPr/>
          <p:nvPr/>
        </p:nvSpPr>
        <p:spPr>
          <a:xfrm>
            <a:off x="1418472" y="1852300"/>
            <a:ext cx="58" cy="957622"/>
          </a:xfrm>
          <a:custGeom>
            <a:avLst/>
            <a:gdLst/>
            <a:ahLst/>
            <a:cxnLst/>
            <a:rect l="l" t="t" r="r" b="b"/>
            <a:pathLst>
              <a:path w="1" h="18685" fill="none" extrusionOk="0">
                <a:moveTo>
                  <a:pt x="1" y="18685"/>
                </a:moveTo>
                <a:lnTo>
                  <a:pt x="1" y="0"/>
                </a:lnTo>
              </a:path>
            </a:pathLst>
          </a:custGeom>
          <a:noFill/>
          <a:ln w="10300" cap="flat" cmpd="sng">
            <a:solidFill>
              <a:schemeClr val="bg1">
                <a:lumMod val="85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89" name="Google Shape;1536;p18">
            <a:extLst>
              <a:ext uri="{FF2B5EF4-FFF2-40B4-BE49-F238E27FC236}">
                <a16:creationId xmlns:a16="http://schemas.microsoft.com/office/drawing/2014/main" id="{E5867014-C85F-44AF-A248-1A064FE07F84}"/>
              </a:ext>
            </a:extLst>
          </p:cNvPr>
          <p:cNvSpPr/>
          <p:nvPr/>
        </p:nvSpPr>
        <p:spPr>
          <a:xfrm>
            <a:off x="2315355" y="2491757"/>
            <a:ext cx="712517" cy="639560"/>
          </a:xfrm>
          <a:custGeom>
            <a:avLst/>
            <a:gdLst/>
            <a:ahLst/>
            <a:cxnLst/>
            <a:rect l="l" t="t" r="r" b="b"/>
            <a:pathLst>
              <a:path w="12479" h="12479" fill="none" extrusionOk="0">
                <a:moveTo>
                  <a:pt x="1" y="12478"/>
                </a:moveTo>
                <a:lnTo>
                  <a:pt x="12478" y="1"/>
                </a:lnTo>
              </a:path>
            </a:pathLst>
          </a:custGeom>
          <a:noFill/>
          <a:ln w="10300" cap="flat" cmpd="sng">
            <a:solidFill>
              <a:srgbClr val="FF000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90" name="Google Shape;1537;p18">
            <a:extLst>
              <a:ext uri="{FF2B5EF4-FFF2-40B4-BE49-F238E27FC236}">
                <a16:creationId xmlns:a16="http://schemas.microsoft.com/office/drawing/2014/main" id="{9EA062C4-7CE0-4C53-AB59-E035FE051C88}"/>
              </a:ext>
            </a:extLst>
          </p:cNvPr>
          <p:cNvSpPr/>
          <p:nvPr/>
        </p:nvSpPr>
        <p:spPr>
          <a:xfrm>
            <a:off x="2306334" y="4754329"/>
            <a:ext cx="712517" cy="639508"/>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91" name="Google Shape;1538;p18">
            <a:extLst>
              <a:ext uri="{FF2B5EF4-FFF2-40B4-BE49-F238E27FC236}">
                <a16:creationId xmlns:a16="http://schemas.microsoft.com/office/drawing/2014/main" id="{06B67282-605E-43FD-984C-589F704454D7}"/>
              </a:ext>
            </a:extLst>
          </p:cNvPr>
          <p:cNvSpPr/>
          <p:nvPr/>
        </p:nvSpPr>
        <p:spPr>
          <a:xfrm>
            <a:off x="3016965" y="3947641"/>
            <a:ext cx="1007252" cy="1660426"/>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92" name="Google Shape;1539;p18">
            <a:extLst>
              <a:ext uri="{FF2B5EF4-FFF2-40B4-BE49-F238E27FC236}">
                <a16:creationId xmlns:a16="http://schemas.microsoft.com/office/drawing/2014/main" id="{00F4A62C-E830-4905-8FAD-29FAF287F6DA}"/>
              </a:ext>
            </a:extLst>
          </p:cNvPr>
          <p:cNvSpPr/>
          <p:nvPr/>
        </p:nvSpPr>
        <p:spPr>
          <a:xfrm>
            <a:off x="3015138" y="2287266"/>
            <a:ext cx="1009079" cy="1660426"/>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3" name="Google Shape;1540;p18">
            <a:extLst>
              <a:ext uri="{FF2B5EF4-FFF2-40B4-BE49-F238E27FC236}">
                <a16:creationId xmlns:a16="http://schemas.microsoft.com/office/drawing/2014/main" id="{D07C4323-87C3-48CB-A924-C020D805A208}"/>
              </a:ext>
            </a:extLst>
          </p:cNvPr>
          <p:cNvSpPr/>
          <p:nvPr/>
        </p:nvSpPr>
        <p:spPr>
          <a:xfrm>
            <a:off x="1407623" y="5392146"/>
            <a:ext cx="1849892" cy="905757"/>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108" name="Hộp Văn bản 107">
            <a:extLst>
              <a:ext uri="{FF2B5EF4-FFF2-40B4-BE49-F238E27FC236}">
                <a16:creationId xmlns:a16="http://schemas.microsoft.com/office/drawing/2014/main" id="{676D407F-F185-401C-B172-ACD4A10E13F6}"/>
              </a:ext>
            </a:extLst>
          </p:cNvPr>
          <p:cNvSpPr txBox="1"/>
          <p:nvPr/>
        </p:nvSpPr>
        <p:spPr>
          <a:xfrm>
            <a:off x="2667081" y="4240165"/>
            <a:ext cx="1103254" cy="461665"/>
          </a:xfrm>
          <a:prstGeom prst="rect">
            <a:avLst/>
          </a:prstGeom>
          <a:noFill/>
        </p:spPr>
        <p:txBody>
          <a:bodyPr wrap="square">
            <a:spAutoFit/>
          </a:bodyPr>
          <a:lstStyle/>
          <a:p>
            <a:r>
              <a:rPr lang="en-US" sz="2400" b="1">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rPr>
              <a:t>DSO</a:t>
            </a:r>
          </a:p>
        </p:txBody>
      </p:sp>
      <p:sp>
        <p:nvSpPr>
          <p:cNvPr id="109" name="Hộp Văn bản 108">
            <a:extLst>
              <a:ext uri="{FF2B5EF4-FFF2-40B4-BE49-F238E27FC236}">
                <a16:creationId xmlns:a16="http://schemas.microsoft.com/office/drawing/2014/main" id="{728C54C7-BED7-4004-BBBE-57B8846E98BE}"/>
              </a:ext>
            </a:extLst>
          </p:cNvPr>
          <p:cNvSpPr txBox="1"/>
          <p:nvPr/>
        </p:nvSpPr>
        <p:spPr>
          <a:xfrm>
            <a:off x="2752064" y="3175989"/>
            <a:ext cx="882726" cy="461665"/>
          </a:xfrm>
          <a:prstGeom prst="rect">
            <a:avLst/>
          </a:prstGeom>
          <a:noFill/>
        </p:spPr>
        <p:txBody>
          <a:bodyPr wrap="square">
            <a:spAutoFit/>
          </a:bodyPr>
          <a:lstStyle/>
          <a:p>
            <a:r>
              <a:rPr lang="en-US" sz="2400" b="1">
                <a:latin typeface="Tahoma" panose="020B0604030504040204" pitchFamily="34" charset="0"/>
                <a:ea typeface="Tahoma" panose="020B0604030504040204" pitchFamily="34" charset="0"/>
                <a:cs typeface="Tahoma" panose="020B0604030504040204" pitchFamily="34" charset="0"/>
              </a:rPr>
              <a:t>CGI</a:t>
            </a:r>
            <a:endParaRPr lang="vi-VN" sz="2400" b="1">
              <a:latin typeface="Tahoma" panose="020B0604030504040204" pitchFamily="34" charset="0"/>
              <a:ea typeface="Tahoma" panose="020B0604030504040204" pitchFamily="34" charset="0"/>
              <a:cs typeface="Tahoma" panose="020B0604030504040204" pitchFamily="34" charset="0"/>
            </a:endParaRPr>
          </a:p>
        </p:txBody>
      </p:sp>
      <p:sp>
        <p:nvSpPr>
          <p:cNvPr id="112" name="Hộp Văn bản 111">
            <a:extLst>
              <a:ext uri="{FF2B5EF4-FFF2-40B4-BE49-F238E27FC236}">
                <a16:creationId xmlns:a16="http://schemas.microsoft.com/office/drawing/2014/main" id="{04852703-8886-4B60-A8C5-3A0B3D35E8D0}"/>
              </a:ext>
            </a:extLst>
          </p:cNvPr>
          <p:cNvSpPr txBox="1"/>
          <p:nvPr/>
        </p:nvSpPr>
        <p:spPr>
          <a:xfrm>
            <a:off x="1556053" y="2284274"/>
            <a:ext cx="1245049" cy="461665"/>
          </a:xfrm>
          <a:prstGeom prst="rect">
            <a:avLst/>
          </a:prstGeom>
          <a:noFill/>
          <a:ln>
            <a:noFill/>
          </a:ln>
        </p:spPr>
        <p:txBody>
          <a:bodyPr wrap="square">
            <a:spAutoFit/>
          </a:bodyPr>
          <a:lstStyle/>
          <a:p>
            <a:pPr algn="ctr"/>
            <a:r>
              <a:rPr lang="en-US" sz="2400" b="1">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rPr>
              <a:t>SuPHP</a:t>
            </a:r>
          </a:p>
        </p:txBody>
      </p:sp>
      <p:sp>
        <p:nvSpPr>
          <p:cNvPr id="113" name="Hộp Văn bản 112">
            <a:extLst>
              <a:ext uri="{FF2B5EF4-FFF2-40B4-BE49-F238E27FC236}">
                <a16:creationId xmlns:a16="http://schemas.microsoft.com/office/drawing/2014/main" id="{FFA50552-B39C-4364-B461-60E14850481C}"/>
              </a:ext>
            </a:extLst>
          </p:cNvPr>
          <p:cNvSpPr txBox="1"/>
          <p:nvPr/>
        </p:nvSpPr>
        <p:spPr>
          <a:xfrm>
            <a:off x="1373092" y="5202539"/>
            <a:ext cx="1463774" cy="461665"/>
          </a:xfrm>
          <a:prstGeom prst="rect">
            <a:avLst/>
          </a:prstGeom>
          <a:noFill/>
        </p:spPr>
        <p:txBody>
          <a:bodyPr wrap="square">
            <a:spAutoFit/>
          </a:bodyPr>
          <a:lstStyle/>
          <a:p>
            <a:r>
              <a:rPr lang="en-US" sz="2400" b="1">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rPr>
              <a:t>FastCGI</a:t>
            </a:r>
            <a:endParaRPr lang="vi-VN" sz="2400" b="1">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endParaRPr>
          </a:p>
        </p:txBody>
      </p:sp>
      <p:grpSp>
        <p:nvGrpSpPr>
          <p:cNvPr id="128" name="Google Shape;393;p20">
            <a:extLst>
              <a:ext uri="{FF2B5EF4-FFF2-40B4-BE49-F238E27FC236}">
                <a16:creationId xmlns:a16="http://schemas.microsoft.com/office/drawing/2014/main" id="{0F3599C4-A2B8-4AA9-8A97-70555E3EF5AF}"/>
              </a:ext>
            </a:extLst>
          </p:cNvPr>
          <p:cNvGrpSpPr/>
          <p:nvPr/>
        </p:nvGrpSpPr>
        <p:grpSpPr>
          <a:xfrm>
            <a:off x="294576" y="2931541"/>
            <a:ext cx="2216333" cy="2052443"/>
            <a:chOff x="3499223" y="1166440"/>
            <a:chExt cx="2260022" cy="2224333"/>
          </a:xfrm>
        </p:grpSpPr>
        <p:sp>
          <p:nvSpPr>
            <p:cNvPr id="129" name="Google Shape;394;p20">
              <a:extLst>
                <a:ext uri="{FF2B5EF4-FFF2-40B4-BE49-F238E27FC236}">
                  <a16:creationId xmlns:a16="http://schemas.microsoft.com/office/drawing/2014/main" id="{F3188DDA-D066-4BA5-A9F2-E9116994A59B}"/>
                </a:ext>
              </a:extLst>
            </p:cNvPr>
            <p:cNvSpPr/>
            <p:nvPr/>
          </p:nvSpPr>
          <p:spPr>
            <a:xfrm>
              <a:off x="3499223" y="1166440"/>
              <a:ext cx="2260022" cy="2224333"/>
            </a:xfrm>
            <a:custGeom>
              <a:avLst/>
              <a:gdLst/>
              <a:ahLst/>
              <a:cxnLst/>
              <a:rect l="l" t="t" r="r" b="b"/>
              <a:pathLst>
                <a:path w="37869" h="37271" extrusionOk="0">
                  <a:moveTo>
                    <a:pt x="18934" y="1"/>
                  </a:moveTo>
                  <a:cubicBezTo>
                    <a:pt x="18150" y="1"/>
                    <a:pt x="17366" y="299"/>
                    <a:pt x="16768" y="897"/>
                  </a:cubicBezTo>
                  <a:lnTo>
                    <a:pt x="1196" y="16470"/>
                  </a:lnTo>
                  <a:cubicBezTo>
                    <a:pt x="0" y="17666"/>
                    <a:pt x="0" y="19605"/>
                    <a:pt x="1196" y="20801"/>
                  </a:cubicBezTo>
                  <a:lnTo>
                    <a:pt x="16767" y="36374"/>
                  </a:lnTo>
                  <a:cubicBezTo>
                    <a:pt x="17366" y="36972"/>
                    <a:pt x="18150" y="37271"/>
                    <a:pt x="18934" y="37271"/>
                  </a:cubicBezTo>
                  <a:cubicBezTo>
                    <a:pt x="19717" y="37271"/>
                    <a:pt x="20501" y="36972"/>
                    <a:pt x="21099" y="36374"/>
                  </a:cubicBezTo>
                  <a:lnTo>
                    <a:pt x="36672" y="20801"/>
                  </a:lnTo>
                  <a:cubicBezTo>
                    <a:pt x="37868" y="19605"/>
                    <a:pt x="37868" y="17666"/>
                    <a:pt x="36672" y="16470"/>
                  </a:cubicBezTo>
                  <a:lnTo>
                    <a:pt x="21099" y="897"/>
                  </a:lnTo>
                  <a:cubicBezTo>
                    <a:pt x="20501" y="299"/>
                    <a:pt x="19717" y="1"/>
                    <a:pt x="18934" y="1"/>
                  </a:cubicBezTo>
                  <a:close/>
                </a:path>
              </a:pathLst>
            </a:custGeom>
            <a:solidFill>
              <a:srgbClr val="EF893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0" name="Google Shape;395;p20">
              <a:extLst>
                <a:ext uri="{FF2B5EF4-FFF2-40B4-BE49-F238E27FC236}">
                  <a16:creationId xmlns:a16="http://schemas.microsoft.com/office/drawing/2014/main" id="{0E601D57-79FB-4C83-85A8-32F31891A00A}"/>
                </a:ext>
              </a:extLst>
            </p:cNvPr>
            <p:cNvSpPr txBox="1"/>
            <p:nvPr/>
          </p:nvSpPr>
          <p:spPr>
            <a:xfrm>
              <a:off x="3853017" y="1985920"/>
              <a:ext cx="1520700" cy="471300"/>
            </a:xfrm>
            <a:prstGeom prst="rect">
              <a:avLst/>
            </a:prstGeom>
            <a:noFill/>
            <a:ln>
              <a:noFill/>
            </a:ln>
          </p:spPr>
          <p:txBody>
            <a:bodyPr spcFirstLastPara="1" wrap="square" lIns="91425" tIns="91425" rIns="91425" bIns="91425" anchor="t" anchorCtr="0">
              <a:noAutofit/>
            </a:bodyPr>
            <a:lstStyle/>
            <a:p>
              <a:pPr algn="ctr"/>
              <a:r>
                <a:rPr lang="en-US" sz="2400" b="1">
                  <a:solidFill>
                    <a:schemeClr val="bg1"/>
                  </a:solidFill>
                  <a:latin typeface="Tahoma" panose="020B0604030504040204" pitchFamily="34" charset="0"/>
                  <a:ea typeface="Tahoma" panose="020B0604030504040204" pitchFamily="34" charset="0"/>
                  <a:cs typeface="Tahoma" panose="020B0604030504040204" pitchFamily="34" charset="0"/>
                </a:rPr>
                <a:t>PHP Handle</a:t>
              </a:r>
            </a:p>
          </p:txBody>
        </p:sp>
        <p:sp>
          <p:nvSpPr>
            <p:cNvPr id="131" name="Google Shape;397;p20">
              <a:extLst>
                <a:ext uri="{FF2B5EF4-FFF2-40B4-BE49-F238E27FC236}">
                  <a16:creationId xmlns:a16="http://schemas.microsoft.com/office/drawing/2014/main" id="{53C479DE-8EFE-4BA5-8387-C30E30F65237}"/>
                </a:ext>
              </a:extLst>
            </p:cNvPr>
            <p:cNvSpPr/>
            <p:nvPr/>
          </p:nvSpPr>
          <p:spPr>
            <a:xfrm>
              <a:off x="4459766" y="1494572"/>
              <a:ext cx="102450" cy="102450"/>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2" name="Google Shape;398;p20">
              <a:extLst>
                <a:ext uri="{FF2B5EF4-FFF2-40B4-BE49-F238E27FC236}">
                  <a16:creationId xmlns:a16="http://schemas.microsoft.com/office/drawing/2014/main" id="{48E1ACA1-ACE5-494F-A4E4-D401FFE751EE}"/>
                </a:ext>
              </a:extLst>
            </p:cNvPr>
            <p:cNvSpPr/>
            <p:nvPr/>
          </p:nvSpPr>
          <p:spPr>
            <a:xfrm>
              <a:off x="4594750" y="1536474"/>
              <a:ext cx="122928" cy="80317"/>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3" name="Google Shape;399;p20">
              <a:extLst>
                <a:ext uri="{FF2B5EF4-FFF2-40B4-BE49-F238E27FC236}">
                  <a16:creationId xmlns:a16="http://schemas.microsoft.com/office/drawing/2014/main" id="{9B44D26A-5C21-496B-B94E-6C30B445DC76}"/>
                </a:ext>
              </a:extLst>
            </p:cNvPr>
            <p:cNvSpPr/>
            <p:nvPr/>
          </p:nvSpPr>
          <p:spPr>
            <a:xfrm>
              <a:off x="4467212" y="1719359"/>
              <a:ext cx="125706" cy="81647"/>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4" name="Google Shape;400;p20">
              <a:extLst>
                <a:ext uri="{FF2B5EF4-FFF2-40B4-BE49-F238E27FC236}">
                  <a16:creationId xmlns:a16="http://schemas.microsoft.com/office/drawing/2014/main" id="{09775598-F0C4-4811-A63A-ABE3CF6A44E4}"/>
                </a:ext>
              </a:extLst>
            </p:cNvPr>
            <p:cNvSpPr/>
            <p:nvPr/>
          </p:nvSpPr>
          <p:spPr>
            <a:xfrm>
              <a:off x="4644099" y="1637948"/>
              <a:ext cx="105228" cy="101504"/>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5" name="Google Shape;401;p20">
              <a:extLst>
                <a:ext uri="{FF2B5EF4-FFF2-40B4-BE49-F238E27FC236}">
                  <a16:creationId xmlns:a16="http://schemas.microsoft.com/office/drawing/2014/main" id="{2B29CF31-CB63-4A16-8B73-56D14A89EF2D}"/>
                </a:ext>
              </a:extLst>
            </p:cNvPr>
            <p:cNvSpPr/>
            <p:nvPr/>
          </p:nvSpPr>
          <p:spPr>
            <a:xfrm>
              <a:off x="4429034" y="1595130"/>
              <a:ext cx="163884" cy="104282"/>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6" name="Google Shape;402;p20">
              <a:extLst>
                <a:ext uri="{FF2B5EF4-FFF2-40B4-BE49-F238E27FC236}">
                  <a16:creationId xmlns:a16="http://schemas.microsoft.com/office/drawing/2014/main" id="{F9B00D76-A623-464F-8105-21449BB9076F}"/>
                </a:ext>
              </a:extLst>
            </p:cNvPr>
            <p:cNvSpPr/>
            <p:nvPr/>
          </p:nvSpPr>
          <p:spPr>
            <a:xfrm>
              <a:off x="4613367" y="1738477"/>
              <a:ext cx="165746" cy="106173"/>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46" name="Hộp Văn bản 45">
            <a:extLst>
              <a:ext uri="{FF2B5EF4-FFF2-40B4-BE49-F238E27FC236}">
                <a16:creationId xmlns:a16="http://schemas.microsoft.com/office/drawing/2014/main" id="{A6728A5A-F17C-4442-8890-397B5FC3B9C7}"/>
              </a:ext>
            </a:extLst>
          </p:cNvPr>
          <p:cNvSpPr txBox="1"/>
          <p:nvPr/>
        </p:nvSpPr>
        <p:spPr>
          <a:xfrm>
            <a:off x="4309817" y="1575710"/>
            <a:ext cx="4088264" cy="3139321"/>
          </a:xfrm>
          <a:prstGeom prst="rect">
            <a:avLst/>
          </a:prstGeom>
          <a:noFill/>
        </p:spPr>
        <p:txBody>
          <a:bodyPr wrap="square">
            <a:spAutoFit/>
          </a:bodyPr>
          <a:lstStyle/>
          <a:p>
            <a:pPr algn="ctr"/>
            <a:r>
              <a:rPr lang="vi-VN" b="1">
                <a:latin typeface="Tahoma" panose="020B0604030504040204" pitchFamily="34" charset="0"/>
                <a:ea typeface="Tahoma" panose="020B0604030504040204" pitchFamily="34" charset="0"/>
                <a:cs typeface="Tahoma" panose="020B0604030504040204" pitchFamily="34" charset="0"/>
              </a:rPr>
              <a:t>Ưu điểm</a:t>
            </a:r>
          </a:p>
          <a:p>
            <a:pPr marL="285750" indent="-285750" algn="just">
              <a:buFont typeface="Arial"/>
              <a:buChar char="•"/>
            </a:pPr>
            <a:r>
              <a:rPr lang="vi-VN">
                <a:latin typeface="Tahoma" panose="020B0604030504040204" pitchFamily="34" charset="0"/>
                <a:ea typeface="Tahoma" panose="020B0604030504040204" pitchFamily="34" charset="0"/>
                <a:cs typeface="Tahoma" panose="020B0604030504040204" pitchFamily="34" charset="0"/>
              </a:rPr>
              <a:t>Code sẵn có để áp dụng vào phần mềm của bạn mà không phải code lại từ đầu.</a:t>
            </a:r>
            <a:endParaRPr lang="en-US">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a:buChar char="•"/>
            </a:pPr>
            <a:r>
              <a:rPr lang="vi-VN">
                <a:latin typeface="Tahoma" panose="020B0604030504040204" pitchFamily="34" charset="0"/>
                <a:ea typeface="Tahoma" panose="020B0604030504040204" pitchFamily="34" charset="0"/>
                <a:cs typeface="Tahoma" panose="020B0604030504040204" pitchFamily="34" charset="0"/>
              </a:rPr>
              <a:t>CGI mạnh mẽ tương thích hầu hết với các ngôn ngữ và bất cứ nền tảng nào, miễn chúng có những đặc điểm kỹ thuật phù hợp.</a:t>
            </a:r>
            <a:endParaRPr lang="en-US">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a:buChar char="•"/>
            </a:pPr>
            <a:r>
              <a:rPr lang="vi-VN">
                <a:latin typeface="Tahoma" panose="020B0604030504040204" pitchFamily="34" charset="0"/>
                <a:ea typeface="Tahoma" panose="020B0604030504040204" pitchFamily="34" charset="0"/>
                <a:cs typeface="Tahoma" panose="020B0604030504040204" pitchFamily="34" charset="0"/>
              </a:rPr>
              <a:t>Các tác vụ nâng cao vốn khó trong Java giờ có thể thực hiện dễ dàng hơn với CGI.</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48" name="Hộp Văn bản 47">
            <a:extLst>
              <a:ext uri="{FF2B5EF4-FFF2-40B4-BE49-F238E27FC236}">
                <a16:creationId xmlns:a16="http://schemas.microsoft.com/office/drawing/2014/main" id="{F42010F8-C251-4CAB-9025-268D817716FE}"/>
              </a:ext>
            </a:extLst>
          </p:cNvPr>
          <p:cNvSpPr txBox="1"/>
          <p:nvPr/>
        </p:nvSpPr>
        <p:spPr>
          <a:xfrm>
            <a:off x="8778450" y="1575710"/>
            <a:ext cx="3320143" cy="2031325"/>
          </a:xfrm>
          <a:prstGeom prst="rect">
            <a:avLst/>
          </a:prstGeom>
          <a:noFill/>
        </p:spPr>
        <p:txBody>
          <a:bodyPr wrap="square">
            <a:spAutoFit/>
          </a:bodyPr>
          <a:lstStyle/>
          <a:p>
            <a:pPr algn="ctr"/>
            <a:r>
              <a:rPr lang="vi-VN" b="1">
                <a:solidFill>
                  <a:srgbClr val="FF0000"/>
                </a:solidFill>
                <a:latin typeface="Tahoma" panose="020B0604030504040204" pitchFamily="34" charset="0"/>
                <a:ea typeface="Tahoma" panose="020B0604030504040204" pitchFamily="34" charset="0"/>
                <a:cs typeface="Tahoma" panose="020B0604030504040204" pitchFamily="34" charset="0"/>
              </a:rPr>
              <a:t>Nhược điểm</a:t>
            </a:r>
          </a:p>
          <a:p>
            <a:pPr marL="285750" indent="-285750" algn="just">
              <a:buFont typeface="Arial"/>
              <a:buChar char="•"/>
            </a:pPr>
            <a:r>
              <a:rPr lang="vi-VN">
                <a:latin typeface="Tahoma" panose="020B0604030504040204" pitchFamily="34" charset="0"/>
                <a:ea typeface="Tahoma" panose="020B0604030504040204" pitchFamily="34" charset="0"/>
                <a:cs typeface="Tahoma" panose="020B0604030504040204" pitchFamily="34" charset="0"/>
              </a:rPr>
              <a:t>CGI rất tốn thời già để xử lý</a:t>
            </a:r>
            <a:endParaRPr lang="en-US">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a:buChar char="•"/>
            </a:pPr>
            <a:r>
              <a:rPr lang="vi-VN">
                <a:latin typeface="Tahoma" panose="020B0604030504040204" pitchFamily="34" charset="0"/>
                <a:ea typeface="Tahoma" panose="020B0604030504040204" pitchFamily="34" charset="0"/>
                <a:cs typeface="Tahoma" panose="020B0604030504040204" pitchFamily="34" charset="0"/>
              </a:rPr>
              <a:t>Không lưu lại cache sau mỗi lần tải lại trang</a:t>
            </a:r>
            <a:endParaRPr lang="en-US">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a:buChar char="•"/>
            </a:pPr>
            <a:r>
              <a:rPr lang="vi-VN">
                <a:latin typeface="Tahoma" panose="020B0604030504040204" pitchFamily="34" charset="0"/>
                <a:ea typeface="Tahoma" panose="020B0604030504040204" pitchFamily="34" charset="0"/>
                <a:cs typeface="Tahoma" panose="020B0604030504040204" pitchFamily="34" charset="0"/>
              </a:rPr>
              <a:t>Mỗi lần tải lại sẽ tốn thêm thời gian do phải tải lại các chương trình vào bộ nhớ</a:t>
            </a:r>
            <a:endParaRPr lang="en-US" err="1">
              <a:latin typeface="Tahoma" panose="020B0604030504040204" pitchFamily="34" charset="0"/>
              <a:ea typeface="Tahoma" panose="020B0604030504040204" pitchFamily="34" charset="0"/>
              <a:cs typeface="Tahoma" panose="020B0604030504040204" pitchFamily="34" charset="0"/>
            </a:endParaRPr>
          </a:p>
        </p:txBody>
      </p:sp>
      <p:sp>
        <p:nvSpPr>
          <p:cNvPr id="2" name="Chỗ dành sẵn cho Chân trang 1">
            <a:extLst>
              <a:ext uri="{FF2B5EF4-FFF2-40B4-BE49-F238E27FC236}">
                <a16:creationId xmlns:a16="http://schemas.microsoft.com/office/drawing/2014/main" id="{456B73D5-0E05-4978-BD20-F4FBFEBED471}"/>
              </a:ext>
            </a:extLst>
          </p:cNvPr>
          <p:cNvSpPr>
            <a:spLocks noGrp="1"/>
          </p:cNvSpPr>
          <p:nvPr>
            <p:ph type="ftr" sz="quarter" idx="11"/>
          </p:nvPr>
        </p:nvSpPr>
        <p:spPr/>
        <p:txBody>
          <a:bodyPr/>
          <a:lstStyle/>
          <a:p>
            <a:endParaRPr lang="en-US"/>
          </a:p>
        </p:txBody>
      </p:sp>
      <p:sp>
        <p:nvSpPr>
          <p:cNvPr id="3" name="Chỗ dành sẵn cho Số hiệu Bản chiếu 2">
            <a:extLst>
              <a:ext uri="{FF2B5EF4-FFF2-40B4-BE49-F238E27FC236}">
                <a16:creationId xmlns:a16="http://schemas.microsoft.com/office/drawing/2014/main" id="{3156F1B7-4DC8-438C-B41D-10EB12E1E96B}"/>
              </a:ext>
            </a:extLst>
          </p:cNvPr>
          <p:cNvSpPr>
            <a:spLocks noGrp="1"/>
          </p:cNvSpPr>
          <p:nvPr>
            <p:ph type="sldNum" sz="quarter" idx="12"/>
          </p:nvPr>
        </p:nvSpPr>
        <p:spPr/>
        <p:txBody>
          <a:bodyPr/>
          <a:lstStyle/>
          <a:p>
            <a:fld id="{330EA680-D336-4FF7-8B7A-9848BB0A1C32}" type="slidenum">
              <a:rPr lang="en-US" smtClean="0"/>
              <a:t>16</a:t>
            </a:fld>
            <a:endParaRPr lang="en-US"/>
          </a:p>
        </p:txBody>
      </p:sp>
      <p:grpSp>
        <p:nvGrpSpPr>
          <p:cNvPr id="4" name="Google Shape;199;p17">
            <a:extLst>
              <a:ext uri="{FF2B5EF4-FFF2-40B4-BE49-F238E27FC236}">
                <a16:creationId xmlns:a16="http://schemas.microsoft.com/office/drawing/2014/main" id="{6957D85C-97CF-9590-9A92-B448E2DD65D1}"/>
              </a:ext>
            </a:extLst>
          </p:cNvPr>
          <p:cNvGrpSpPr/>
          <p:nvPr/>
        </p:nvGrpSpPr>
        <p:grpSpPr>
          <a:xfrm rot="16200000">
            <a:off x="3312802" y="-2762878"/>
            <a:ext cx="1066768" cy="6938028"/>
            <a:chOff x="457250" y="1839475"/>
            <a:chExt cx="1309200" cy="2318100"/>
          </a:xfrm>
          <a:solidFill>
            <a:schemeClr val="accent2"/>
          </a:solidFill>
        </p:grpSpPr>
        <p:sp>
          <p:nvSpPr>
            <p:cNvPr id="37" name="Google Shape;200;p17">
              <a:extLst>
                <a:ext uri="{FF2B5EF4-FFF2-40B4-BE49-F238E27FC236}">
                  <a16:creationId xmlns:a16="http://schemas.microsoft.com/office/drawing/2014/main" id="{BC3E7605-D09A-D76F-C80D-5D5D402ED1E5}"/>
                </a:ext>
              </a:extLst>
            </p:cNvPr>
            <p:cNvSpPr/>
            <p:nvPr/>
          </p:nvSpPr>
          <p:spPr>
            <a:xfrm rot="5400000">
              <a:off x="-47200" y="2343925"/>
              <a:ext cx="2318100" cy="1309200"/>
            </a:xfrm>
            <a:prstGeom prst="round2DiagRect">
              <a:avLst>
                <a:gd name="adj1" fmla="val 34930"/>
                <a:gd name="adj2" fmla="val 0"/>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8" name="Google Shape;203;p17">
              <a:extLst>
                <a:ext uri="{FF2B5EF4-FFF2-40B4-BE49-F238E27FC236}">
                  <a16:creationId xmlns:a16="http://schemas.microsoft.com/office/drawing/2014/main" id="{636AD817-0AF6-A59F-48AD-839711A35C8F}"/>
                </a:ext>
              </a:extLst>
            </p:cNvPr>
            <p:cNvSpPr/>
            <p:nvPr/>
          </p:nvSpPr>
          <p:spPr>
            <a:xfrm rot="5400000">
              <a:off x="976115" y="1706344"/>
              <a:ext cx="271469" cy="682800"/>
            </a:xfrm>
            <a:prstGeom prst="round2DiagRect">
              <a:avLst>
                <a:gd name="adj1" fmla="val 34930"/>
                <a:gd name="adj2" fmla="val 0"/>
              </a:avLst>
            </a:prstGeom>
            <a:solidFill>
              <a:schemeClr val="bg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9" name="Google Shape;204;p17">
              <a:extLst>
                <a:ext uri="{FF2B5EF4-FFF2-40B4-BE49-F238E27FC236}">
                  <a16:creationId xmlns:a16="http://schemas.microsoft.com/office/drawing/2014/main" id="{3749454A-91F7-5C4C-252A-9B8814D07EBD}"/>
                </a:ext>
              </a:extLst>
            </p:cNvPr>
            <p:cNvSpPr txBox="1"/>
            <p:nvPr/>
          </p:nvSpPr>
          <p:spPr>
            <a:xfrm rot="5400000">
              <a:off x="1088073" y="1793683"/>
              <a:ext cx="222233" cy="508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3</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5" name="Hộp Văn bản 4">
            <a:extLst>
              <a:ext uri="{FF2B5EF4-FFF2-40B4-BE49-F238E27FC236}">
                <a16:creationId xmlns:a16="http://schemas.microsoft.com/office/drawing/2014/main" id="{767BE1D4-642F-3855-CA2A-DF9AC93456DF}"/>
              </a:ext>
            </a:extLst>
          </p:cNvPr>
          <p:cNvSpPr txBox="1"/>
          <p:nvPr/>
        </p:nvSpPr>
        <p:spPr>
          <a:xfrm>
            <a:off x="1195449" y="427955"/>
            <a:ext cx="5478982" cy="892552"/>
          </a:xfrm>
          <a:prstGeom prst="rect">
            <a:avLst/>
          </a:prstGeom>
          <a:noFill/>
        </p:spPr>
        <p:txBody>
          <a:bodyPr wrap="square" rtlCol="0">
            <a:spAutoFit/>
          </a:bodyPr>
          <a:lstStyle/>
          <a:p>
            <a:pPr algn="ctr"/>
            <a:r>
              <a:rPr lang="en-US" sz="2800">
                <a:latin typeface="Tahoma"/>
                <a:ea typeface="Tahoma"/>
                <a:cs typeface="Tahoma"/>
              </a:rPr>
              <a:t>CƠ CHẾ APACHE</a:t>
            </a:r>
          </a:p>
          <a:p>
            <a:endParaRPr lang="vi-VN" sz="2400"/>
          </a:p>
        </p:txBody>
      </p:sp>
    </p:spTree>
    <p:extLst>
      <p:ext uri="{BB962C8B-B14F-4D97-AF65-F5344CB8AC3E}">
        <p14:creationId xmlns:p14="http://schemas.microsoft.com/office/powerpoint/2010/main" val="37018035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382;p20">
            <a:extLst>
              <a:ext uri="{FF2B5EF4-FFF2-40B4-BE49-F238E27FC236}">
                <a16:creationId xmlns:a16="http://schemas.microsoft.com/office/drawing/2014/main" id="{7049A84D-4B21-45D7-AE16-A03F516035A5}"/>
              </a:ext>
            </a:extLst>
          </p:cNvPr>
          <p:cNvSpPr/>
          <p:nvPr/>
        </p:nvSpPr>
        <p:spPr>
          <a:xfrm>
            <a:off x="3617887" y="2291380"/>
            <a:ext cx="33805" cy="70049"/>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0" name="Google Shape;1500;p18">
            <a:extLst>
              <a:ext uri="{FF2B5EF4-FFF2-40B4-BE49-F238E27FC236}">
                <a16:creationId xmlns:a16="http://schemas.microsoft.com/office/drawing/2014/main" id="{96352496-E04A-4214-81C6-AEB90EDBEBA9}"/>
              </a:ext>
            </a:extLst>
          </p:cNvPr>
          <p:cNvSpPr/>
          <p:nvPr/>
        </p:nvSpPr>
        <p:spPr>
          <a:xfrm>
            <a:off x="1407623" y="1597481"/>
            <a:ext cx="1849892" cy="905705"/>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bg1">
              <a:lumMod val="95000"/>
            </a:schemeClr>
          </a:solidFill>
          <a:ln>
            <a:solidFill>
              <a:schemeClr val="bg1">
                <a:lumMod val="8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41" name="Google Shape;1501;p18">
            <a:extLst>
              <a:ext uri="{FF2B5EF4-FFF2-40B4-BE49-F238E27FC236}">
                <a16:creationId xmlns:a16="http://schemas.microsoft.com/office/drawing/2014/main" id="{5F6B990E-AB53-4FA3-927B-171954DB95ED}"/>
              </a:ext>
            </a:extLst>
          </p:cNvPr>
          <p:cNvSpPr/>
          <p:nvPr/>
        </p:nvSpPr>
        <p:spPr>
          <a:xfrm>
            <a:off x="85823" y="2761183"/>
            <a:ext cx="2643715" cy="2372966"/>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42" name="Google Shape;1502;p18">
            <a:extLst>
              <a:ext uri="{FF2B5EF4-FFF2-40B4-BE49-F238E27FC236}">
                <a16:creationId xmlns:a16="http://schemas.microsoft.com/office/drawing/2014/main" id="{2B7A3AFD-5CF5-46AC-9ECB-21DA96235D3A}"/>
              </a:ext>
            </a:extLst>
          </p:cNvPr>
          <p:cNvSpPr/>
          <p:nvPr/>
        </p:nvSpPr>
        <p:spPr>
          <a:xfrm>
            <a:off x="150914" y="2921445"/>
            <a:ext cx="2511706" cy="2052443"/>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86" name="Google Shape;1533;p18">
            <a:extLst>
              <a:ext uri="{FF2B5EF4-FFF2-40B4-BE49-F238E27FC236}">
                <a16:creationId xmlns:a16="http://schemas.microsoft.com/office/drawing/2014/main" id="{38DD2DFA-7FA7-4FE3-80AB-E219477B35EE}"/>
              </a:ext>
            </a:extLst>
          </p:cNvPr>
          <p:cNvSpPr/>
          <p:nvPr/>
        </p:nvSpPr>
        <p:spPr>
          <a:xfrm>
            <a:off x="1418472" y="5112983"/>
            <a:ext cx="58" cy="957674"/>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87" name="Google Shape;1534;p18">
            <a:extLst>
              <a:ext uri="{FF2B5EF4-FFF2-40B4-BE49-F238E27FC236}">
                <a16:creationId xmlns:a16="http://schemas.microsoft.com/office/drawing/2014/main" id="{7C9822B0-2CBC-4380-90FF-E8B542B2D4D2}"/>
              </a:ext>
            </a:extLst>
          </p:cNvPr>
          <p:cNvSpPr/>
          <p:nvPr/>
        </p:nvSpPr>
        <p:spPr>
          <a:xfrm>
            <a:off x="2673411" y="3949281"/>
            <a:ext cx="1066918" cy="51"/>
          </a:xfrm>
          <a:custGeom>
            <a:avLst/>
            <a:gdLst/>
            <a:ahLst/>
            <a:cxnLst/>
            <a:rect l="l" t="t" r="r" b="b"/>
            <a:pathLst>
              <a:path w="18686" h="1" fill="none" extrusionOk="0">
                <a:moveTo>
                  <a:pt x="18685" y="0"/>
                </a:moveTo>
                <a:lnTo>
                  <a:pt x="0" y="0"/>
                </a:lnTo>
              </a:path>
            </a:pathLst>
          </a:custGeom>
          <a:noFill/>
          <a:ln w="10300" cap="flat" cmpd="sng">
            <a:solidFill>
              <a:srgbClr val="FF000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88" name="Google Shape;1535;p18">
            <a:extLst>
              <a:ext uri="{FF2B5EF4-FFF2-40B4-BE49-F238E27FC236}">
                <a16:creationId xmlns:a16="http://schemas.microsoft.com/office/drawing/2014/main" id="{693CA21C-0461-40EC-A10C-6E42A1EEB678}"/>
              </a:ext>
            </a:extLst>
          </p:cNvPr>
          <p:cNvSpPr/>
          <p:nvPr/>
        </p:nvSpPr>
        <p:spPr>
          <a:xfrm>
            <a:off x="1418472" y="1852300"/>
            <a:ext cx="58" cy="957622"/>
          </a:xfrm>
          <a:custGeom>
            <a:avLst/>
            <a:gdLst/>
            <a:ahLst/>
            <a:cxnLst/>
            <a:rect l="l" t="t" r="r" b="b"/>
            <a:pathLst>
              <a:path w="1" h="18685" fill="none" extrusionOk="0">
                <a:moveTo>
                  <a:pt x="1" y="18685"/>
                </a:moveTo>
                <a:lnTo>
                  <a:pt x="1" y="0"/>
                </a:lnTo>
              </a:path>
            </a:pathLst>
          </a:custGeom>
          <a:noFill/>
          <a:ln w="10300" cap="flat" cmpd="sng">
            <a:solidFill>
              <a:schemeClr val="bg1">
                <a:lumMod val="85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89" name="Google Shape;1536;p18">
            <a:extLst>
              <a:ext uri="{FF2B5EF4-FFF2-40B4-BE49-F238E27FC236}">
                <a16:creationId xmlns:a16="http://schemas.microsoft.com/office/drawing/2014/main" id="{E5867014-C85F-44AF-A248-1A064FE07F84}"/>
              </a:ext>
            </a:extLst>
          </p:cNvPr>
          <p:cNvSpPr/>
          <p:nvPr/>
        </p:nvSpPr>
        <p:spPr>
          <a:xfrm>
            <a:off x="2315355" y="2491757"/>
            <a:ext cx="712517" cy="639560"/>
          </a:xfrm>
          <a:custGeom>
            <a:avLst/>
            <a:gdLst/>
            <a:ahLst/>
            <a:cxnLst/>
            <a:rect l="l" t="t" r="r" b="b"/>
            <a:pathLst>
              <a:path w="12479" h="12479" fill="none" extrusionOk="0">
                <a:moveTo>
                  <a:pt x="1" y="12478"/>
                </a:moveTo>
                <a:lnTo>
                  <a:pt x="12478" y="1"/>
                </a:lnTo>
              </a:path>
            </a:pathLst>
          </a:custGeom>
          <a:noFill/>
          <a:ln w="10300" cap="flat" cmpd="sng">
            <a:solidFill>
              <a:schemeClr val="bg1">
                <a:lumMod val="85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90" name="Google Shape;1537;p18">
            <a:extLst>
              <a:ext uri="{FF2B5EF4-FFF2-40B4-BE49-F238E27FC236}">
                <a16:creationId xmlns:a16="http://schemas.microsoft.com/office/drawing/2014/main" id="{9EA062C4-7CE0-4C53-AB59-E035FE051C88}"/>
              </a:ext>
            </a:extLst>
          </p:cNvPr>
          <p:cNvSpPr/>
          <p:nvPr/>
        </p:nvSpPr>
        <p:spPr>
          <a:xfrm>
            <a:off x="2306334" y="4754329"/>
            <a:ext cx="712517" cy="639508"/>
          </a:xfrm>
          <a:custGeom>
            <a:avLst/>
            <a:gdLst/>
            <a:ahLst/>
            <a:cxnLst/>
            <a:rect l="l" t="t" r="r" b="b"/>
            <a:pathLst>
              <a:path w="12479" h="12478" fill="none" extrusionOk="0">
                <a:moveTo>
                  <a:pt x="12478" y="12478"/>
                </a:moveTo>
                <a:lnTo>
                  <a:pt x="0" y="0"/>
                </a:lnTo>
              </a:path>
            </a:pathLst>
          </a:custGeom>
          <a:noFill/>
          <a:ln w="10300" cap="flat" cmpd="sng">
            <a:solidFill>
              <a:srgbClr val="FF000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91" name="Google Shape;1538;p18">
            <a:extLst>
              <a:ext uri="{FF2B5EF4-FFF2-40B4-BE49-F238E27FC236}">
                <a16:creationId xmlns:a16="http://schemas.microsoft.com/office/drawing/2014/main" id="{06B67282-605E-43FD-984C-589F704454D7}"/>
              </a:ext>
            </a:extLst>
          </p:cNvPr>
          <p:cNvSpPr/>
          <p:nvPr/>
        </p:nvSpPr>
        <p:spPr>
          <a:xfrm>
            <a:off x="3016965" y="3947641"/>
            <a:ext cx="1007252" cy="1660426"/>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92" name="Google Shape;1539;p18">
            <a:extLst>
              <a:ext uri="{FF2B5EF4-FFF2-40B4-BE49-F238E27FC236}">
                <a16:creationId xmlns:a16="http://schemas.microsoft.com/office/drawing/2014/main" id="{00F4A62C-E830-4905-8FAD-29FAF287F6DA}"/>
              </a:ext>
            </a:extLst>
          </p:cNvPr>
          <p:cNvSpPr/>
          <p:nvPr/>
        </p:nvSpPr>
        <p:spPr>
          <a:xfrm>
            <a:off x="3015138" y="2287266"/>
            <a:ext cx="1009079" cy="1660426"/>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3" name="Google Shape;1540;p18">
            <a:extLst>
              <a:ext uri="{FF2B5EF4-FFF2-40B4-BE49-F238E27FC236}">
                <a16:creationId xmlns:a16="http://schemas.microsoft.com/office/drawing/2014/main" id="{D07C4323-87C3-48CB-A924-C020D805A208}"/>
              </a:ext>
            </a:extLst>
          </p:cNvPr>
          <p:cNvSpPr/>
          <p:nvPr/>
        </p:nvSpPr>
        <p:spPr>
          <a:xfrm>
            <a:off x="1407623" y="5392146"/>
            <a:ext cx="1849892" cy="905757"/>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108" name="Hộp Văn bản 107">
            <a:extLst>
              <a:ext uri="{FF2B5EF4-FFF2-40B4-BE49-F238E27FC236}">
                <a16:creationId xmlns:a16="http://schemas.microsoft.com/office/drawing/2014/main" id="{676D407F-F185-401C-B172-ACD4A10E13F6}"/>
              </a:ext>
            </a:extLst>
          </p:cNvPr>
          <p:cNvSpPr txBox="1"/>
          <p:nvPr/>
        </p:nvSpPr>
        <p:spPr>
          <a:xfrm>
            <a:off x="2667081" y="4240165"/>
            <a:ext cx="1103254" cy="461665"/>
          </a:xfrm>
          <a:prstGeom prst="rect">
            <a:avLst/>
          </a:prstGeom>
          <a:noFill/>
        </p:spPr>
        <p:txBody>
          <a:bodyPr wrap="square">
            <a:spAutoFit/>
          </a:bodyPr>
          <a:lstStyle/>
          <a:p>
            <a:r>
              <a:rPr lang="en-US" sz="2400" b="1">
                <a:latin typeface="Tahoma" panose="020B0604030504040204" pitchFamily="34" charset="0"/>
                <a:ea typeface="Tahoma" panose="020B0604030504040204" pitchFamily="34" charset="0"/>
                <a:cs typeface="Tahoma" panose="020B0604030504040204" pitchFamily="34" charset="0"/>
              </a:rPr>
              <a:t>DSO</a:t>
            </a:r>
          </a:p>
        </p:txBody>
      </p:sp>
      <p:sp>
        <p:nvSpPr>
          <p:cNvPr id="109" name="Hộp Văn bản 108">
            <a:extLst>
              <a:ext uri="{FF2B5EF4-FFF2-40B4-BE49-F238E27FC236}">
                <a16:creationId xmlns:a16="http://schemas.microsoft.com/office/drawing/2014/main" id="{728C54C7-BED7-4004-BBBE-57B8846E98BE}"/>
              </a:ext>
            </a:extLst>
          </p:cNvPr>
          <p:cNvSpPr txBox="1"/>
          <p:nvPr/>
        </p:nvSpPr>
        <p:spPr>
          <a:xfrm>
            <a:off x="2752064" y="3175989"/>
            <a:ext cx="882726" cy="461665"/>
          </a:xfrm>
          <a:prstGeom prst="rect">
            <a:avLst/>
          </a:prstGeom>
          <a:noFill/>
        </p:spPr>
        <p:txBody>
          <a:bodyPr wrap="square">
            <a:spAutoFit/>
          </a:bodyPr>
          <a:lstStyle/>
          <a:p>
            <a:r>
              <a:rPr lang="en-US" sz="2400" b="1">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rPr>
              <a:t>CGI</a:t>
            </a:r>
            <a:endParaRPr lang="vi-VN" sz="2400" b="1">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12" name="Hộp Văn bản 111">
            <a:extLst>
              <a:ext uri="{FF2B5EF4-FFF2-40B4-BE49-F238E27FC236}">
                <a16:creationId xmlns:a16="http://schemas.microsoft.com/office/drawing/2014/main" id="{04852703-8886-4B60-A8C5-3A0B3D35E8D0}"/>
              </a:ext>
            </a:extLst>
          </p:cNvPr>
          <p:cNvSpPr txBox="1"/>
          <p:nvPr/>
        </p:nvSpPr>
        <p:spPr>
          <a:xfrm>
            <a:off x="1556053" y="2284274"/>
            <a:ext cx="1245049" cy="461665"/>
          </a:xfrm>
          <a:prstGeom prst="rect">
            <a:avLst/>
          </a:prstGeom>
          <a:noFill/>
          <a:ln>
            <a:noFill/>
          </a:ln>
        </p:spPr>
        <p:txBody>
          <a:bodyPr wrap="square">
            <a:spAutoFit/>
          </a:bodyPr>
          <a:lstStyle/>
          <a:p>
            <a:pPr algn="ctr"/>
            <a:r>
              <a:rPr lang="en-US" sz="2400" b="1">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rPr>
              <a:t>SuPHP</a:t>
            </a:r>
          </a:p>
        </p:txBody>
      </p:sp>
      <p:sp>
        <p:nvSpPr>
          <p:cNvPr id="113" name="Hộp Văn bản 112">
            <a:extLst>
              <a:ext uri="{FF2B5EF4-FFF2-40B4-BE49-F238E27FC236}">
                <a16:creationId xmlns:a16="http://schemas.microsoft.com/office/drawing/2014/main" id="{FFA50552-B39C-4364-B461-60E14850481C}"/>
              </a:ext>
            </a:extLst>
          </p:cNvPr>
          <p:cNvSpPr txBox="1"/>
          <p:nvPr/>
        </p:nvSpPr>
        <p:spPr>
          <a:xfrm>
            <a:off x="1373092" y="5202539"/>
            <a:ext cx="1463774" cy="461665"/>
          </a:xfrm>
          <a:prstGeom prst="rect">
            <a:avLst/>
          </a:prstGeom>
          <a:noFill/>
        </p:spPr>
        <p:txBody>
          <a:bodyPr wrap="square">
            <a:spAutoFit/>
          </a:bodyPr>
          <a:lstStyle/>
          <a:p>
            <a:r>
              <a:rPr lang="en-US" sz="2400" b="1">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rPr>
              <a:t>FastCGI</a:t>
            </a:r>
            <a:endParaRPr lang="vi-VN" sz="2400" b="1">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endParaRPr>
          </a:p>
        </p:txBody>
      </p:sp>
      <p:grpSp>
        <p:nvGrpSpPr>
          <p:cNvPr id="128" name="Google Shape;393;p20">
            <a:extLst>
              <a:ext uri="{FF2B5EF4-FFF2-40B4-BE49-F238E27FC236}">
                <a16:creationId xmlns:a16="http://schemas.microsoft.com/office/drawing/2014/main" id="{0F3599C4-A2B8-4AA9-8A97-70555E3EF5AF}"/>
              </a:ext>
            </a:extLst>
          </p:cNvPr>
          <p:cNvGrpSpPr/>
          <p:nvPr/>
        </p:nvGrpSpPr>
        <p:grpSpPr>
          <a:xfrm>
            <a:off x="294576" y="2931541"/>
            <a:ext cx="2216333" cy="2052443"/>
            <a:chOff x="3499223" y="1166440"/>
            <a:chExt cx="2260022" cy="2224333"/>
          </a:xfrm>
        </p:grpSpPr>
        <p:sp>
          <p:nvSpPr>
            <p:cNvPr id="129" name="Google Shape;394;p20">
              <a:extLst>
                <a:ext uri="{FF2B5EF4-FFF2-40B4-BE49-F238E27FC236}">
                  <a16:creationId xmlns:a16="http://schemas.microsoft.com/office/drawing/2014/main" id="{F3188DDA-D066-4BA5-A9F2-E9116994A59B}"/>
                </a:ext>
              </a:extLst>
            </p:cNvPr>
            <p:cNvSpPr/>
            <p:nvPr/>
          </p:nvSpPr>
          <p:spPr>
            <a:xfrm>
              <a:off x="3499223" y="1166440"/>
              <a:ext cx="2260022" cy="2224333"/>
            </a:xfrm>
            <a:custGeom>
              <a:avLst/>
              <a:gdLst/>
              <a:ahLst/>
              <a:cxnLst/>
              <a:rect l="l" t="t" r="r" b="b"/>
              <a:pathLst>
                <a:path w="37869" h="37271" extrusionOk="0">
                  <a:moveTo>
                    <a:pt x="18934" y="1"/>
                  </a:moveTo>
                  <a:cubicBezTo>
                    <a:pt x="18150" y="1"/>
                    <a:pt x="17366" y="299"/>
                    <a:pt x="16768" y="897"/>
                  </a:cubicBezTo>
                  <a:lnTo>
                    <a:pt x="1196" y="16470"/>
                  </a:lnTo>
                  <a:cubicBezTo>
                    <a:pt x="0" y="17666"/>
                    <a:pt x="0" y="19605"/>
                    <a:pt x="1196" y="20801"/>
                  </a:cubicBezTo>
                  <a:lnTo>
                    <a:pt x="16767" y="36374"/>
                  </a:lnTo>
                  <a:cubicBezTo>
                    <a:pt x="17366" y="36972"/>
                    <a:pt x="18150" y="37271"/>
                    <a:pt x="18934" y="37271"/>
                  </a:cubicBezTo>
                  <a:cubicBezTo>
                    <a:pt x="19717" y="37271"/>
                    <a:pt x="20501" y="36972"/>
                    <a:pt x="21099" y="36374"/>
                  </a:cubicBezTo>
                  <a:lnTo>
                    <a:pt x="36672" y="20801"/>
                  </a:lnTo>
                  <a:cubicBezTo>
                    <a:pt x="37868" y="19605"/>
                    <a:pt x="37868" y="17666"/>
                    <a:pt x="36672" y="16470"/>
                  </a:cubicBezTo>
                  <a:lnTo>
                    <a:pt x="21099" y="897"/>
                  </a:lnTo>
                  <a:cubicBezTo>
                    <a:pt x="20501" y="299"/>
                    <a:pt x="19717" y="1"/>
                    <a:pt x="18934" y="1"/>
                  </a:cubicBezTo>
                  <a:close/>
                </a:path>
              </a:pathLst>
            </a:custGeom>
            <a:solidFill>
              <a:srgbClr val="EF893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0" name="Google Shape;395;p20">
              <a:extLst>
                <a:ext uri="{FF2B5EF4-FFF2-40B4-BE49-F238E27FC236}">
                  <a16:creationId xmlns:a16="http://schemas.microsoft.com/office/drawing/2014/main" id="{0E601D57-79FB-4C83-85A8-32F31891A00A}"/>
                </a:ext>
              </a:extLst>
            </p:cNvPr>
            <p:cNvSpPr txBox="1"/>
            <p:nvPr/>
          </p:nvSpPr>
          <p:spPr>
            <a:xfrm>
              <a:off x="3853017" y="1985920"/>
              <a:ext cx="1520700" cy="471300"/>
            </a:xfrm>
            <a:prstGeom prst="rect">
              <a:avLst/>
            </a:prstGeom>
            <a:noFill/>
            <a:ln>
              <a:noFill/>
            </a:ln>
          </p:spPr>
          <p:txBody>
            <a:bodyPr spcFirstLastPara="1" wrap="square" lIns="91425" tIns="91425" rIns="91425" bIns="91425" anchor="t" anchorCtr="0">
              <a:noAutofit/>
            </a:bodyPr>
            <a:lstStyle/>
            <a:p>
              <a:pPr algn="ctr"/>
              <a:r>
                <a:rPr lang="en-US" sz="2400" b="1">
                  <a:solidFill>
                    <a:schemeClr val="bg1"/>
                  </a:solidFill>
                  <a:latin typeface="Tahoma" panose="020B0604030504040204" pitchFamily="34" charset="0"/>
                  <a:ea typeface="Tahoma" panose="020B0604030504040204" pitchFamily="34" charset="0"/>
                  <a:cs typeface="Tahoma" panose="020B0604030504040204" pitchFamily="34" charset="0"/>
                </a:rPr>
                <a:t>PHP Handle</a:t>
              </a:r>
            </a:p>
          </p:txBody>
        </p:sp>
        <p:sp>
          <p:nvSpPr>
            <p:cNvPr id="131" name="Google Shape;397;p20">
              <a:extLst>
                <a:ext uri="{FF2B5EF4-FFF2-40B4-BE49-F238E27FC236}">
                  <a16:creationId xmlns:a16="http://schemas.microsoft.com/office/drawing/2014/main" id="{53C479DE-8EFE-4BA5-8387-C30E30F65237}"/>
                </a:ext>
              </a:extLst>
            </p:cNvPr>
            <p:cNvSpPr/>
            <p:nvPr/>
          </p:nvSpPr>
          <p:spPr>
            <a:xfrm>
              <a:off x="4459766" y="1494572"/>
              <a:ext cx="102450" cy="102450"/>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2" name="Google Shape;398;p20">
              <a:extLst>
                <a:ext uri="{FF2B5EF4-FFF2-40B4-BE49-F238E27FC236}">
                  <a16:creationId xmlns:a16="http://schemas.microsoft.com/office/drawing/2014/main" id="{48E1ACA1-ACE5-494F-A4E4-D401FFE751EE}"/>
                </a:ext>
              </a:extLst>
            </p:cNvPr>
            <p:cNvSpPr/>
            <p:nvPr/>
          </p:nvSpPr>
          <p:spPr>
            <a:xfrm>
              <a:off x="4594750" y="1536474"/>
              <a:ext cx="122928" cy="80317"/>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3" name="Google Shape;399;p20">
              <a:extLst>
                <a:ext uri="{FF2B5EF4-FFF2-40B4-BE49-F238E27FC236}">
                  <a16:creationId xmlns:a16="http://schemas.microsoft.com/office/drawing/2014/main" id="{9B44D26A-5C21-496B-B94E-6C30B445DC76}"/>
                </a:ext>
              </a:extLst>
            </p:cNvPr>
            <p:cNvSpPr/>
            <p:nvPr/>
          </p:nvSpPr>
          <p:spPr>
            <a:xfrm>
              <a:off x="4467212" y="1719359"/>
              <a:ext cx="125706" cy="81647"/>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4" name="Google Shape;400;p20">
              <a:extLst>
                <a:ext uri="{FF2B5EF4-FFF2-40B4-BE49-F238E27FC236}">
                  <a16:creationId xmlns:a16="http://schemas.microsoft.com/office/drawing/2014/main" id="{09775598-F0C4-4811-A63A-ABE3CF6A44E4}"/>
                </a:ext>
              </a:extLst>
            </p:cNvPr>
            <p:cNvSpPr/>
            <p:nvPr/>
          </p:nvSpPr>
          <p:spPr>
            <a:xfrm>
              <a:off x="4644099" y="1637948"/>
              <a:ext cx="105228" cy="101504"/>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5" name="Google Shape;401;p20">
              <a:extLst>
                <a:ext uri="{FF2B5EF4-FFF2-40B4-BE49-F238E27FC236}">
                  <a16:creationId xmlns:a16="http://schemas.microsoft.com/office/drawing/2014/main" id="{2B29CF31-CB63-4A16-8B73-56D14A89EF2D}"/>
                </a:ext>
              </a:extLst>
            </p:cNvPr>
            <p:cNvSpPr/>
            <p:nvPr/>
          </p:nvSpPr>
          <p:spPr>
            <a:xfrm>
              <a:off x="4429034" y="1595130"/>
              <a:ext cx="163884" cy="104282"/>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6" name="Google Shape;402;p20">
              <a:extLst>
                <a:ext uri="{FF2B5EF4-FFF2-40B4-BE49-F238E27FC236}">
                  <a16:creationId xmlns:a16="http://schemas.microsoft.com/office/drawing/2014/main" id="{F9B00D76-A623-464F-8105-21449BB9076F}"/>
                </a:ext>
              </a:extLst>
            </p:cNvPr>
            <p:cNvSpPr/>
            <p:nvPr/>
          </p:nvSpPr>
          <p:spPr>
            <a:xfrm>
              <a:off x="4613367" y="1738477"/>
              <a:ext cx="165746" cy="106173"/>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48" name="Hộp Văn bản 47">
            <a:extLst>
              <a:ext uri="{FF2B5EF4-FFF2-40B4-BE49-F238E27FC236}">
                <a16:creationId xmlns:a16="http://schemas.microsoft.com/office/drawing/2014/main" id="{F42010F8-C251-4CAB-9025-268D817716FE}"/>
              </a:ext>
            </a:extLst>
          </p:cNvPr>
          <p:cNvSpPr txBox="1"/>
          <p:nvPr/>
        </p:nvSpPr>
        <p:spPr>
          <a:xfrm>
            <a:off x="5421955" y="1565048"/>
            <a:ext cx="5757673" cy="4524315"/>
          </a:xfrm>
          <a:prstGeom prst="rect">
            <a:avLst/>
          </a:prstGeom>
          <a:noFill/>
        </p:spPr>
        <p:txBody>
          <a:bodyPr wrap="square">
            <a:spAutoFit/>
          </a:bodyPr>
          <a:lstStyle/>
          <a:p>
            <a:pPr algn="ctr"/>
            <a:r>
              <a:rPr lang="vi-VN" b="1">
                <a:solidFill>
                  <a:srgbClr val="FF0000"/>
                </a:solidFill>
                <a:latin typeface="Tahoma" panose="020B0604030504040204" pitchFamily="34" charset="0"/>
                <a:ea typeface="Tahoma" panose="020B0604030504040204" pitchFamily="34" charset="0"/>
                <a:cs typeface="Tahoma" panose="020B0604030504040204" pitchFamily="34" charset="0"/>
              </a:rPr>
              <a:t>Nhược điểm</a:t>
            </a:r>
          </a:p>
          <a:p>
            <a:pPr algn="just"/>
            <a:r>
              <a:rPr lang="vi-VN">
                <a:latin typeface="Tahoma" panose="020B0604030504040204" pitchFamily="34" charset="0"/>
                <a:ea typeface="Tahoma" panose="020B0604030504040204" pitchFamily="34" charset="0"/>
                <a:cs typeface="Tahoma" panose="020B0604030504040204" pitchFamily="34" charset="0"/>
              </a:rPr>
              <a:t>Tất cả file được tạo ra từ PHP script sẽ được sở hửu bổi user 'nobody'. Chúng không có khả năng đọc được từ Web. Điều này khá phổ biến với người dùng Wordpress. Nếu họ dùng tính năng upload file thông qua Wordpress interface hay dùng tính năng auto update thì sẽ bị fail với DSO.</a:t>
            </a:r>
          </a:p>
          <a:p>
            <a:pPr algn="just"/>
            <a:r>
              <a:rPr lang="vi-VN">
                <a:latin typeface="Tahoma" panose="020B0604030504040204" pitchFamily="34" charset="0"/>
                <a:ea typeface="Tahoma" panose="020B0604030504040204" pitchFamily="34" charset="0"/>
                <a:cs typeface="Tahoma" panose="020B0604030504040204" pitchFamily="34" charset="0"/>
              </a:rPr>
              <a:t>Về vấn đề bảo mật. Việc tạo file sẽ dưới danh nghĩa người dùng 'nobody'. Nếu một hacker tìm được một lổ hổng trong PHP script, họ có thể thực thi một file cùng một quyền hạn như những file hệ thống mà được đánh dấu sở hữu là 'nobody'. Điều này làm hacker có khả năng chỉnh sửa các file hệ thống khác. Để chống lại điều này thì phải thường xuyên update PHP lên các phiên bản mới nhất.</a:t>
            </a:r>
          </a:p>
          <a:p>
            <a:pPr algn="just"/>
            <a:endParaRPr lang="en-US">
              <a:latin typeface="Arial"/>
              <a:ea typeface="+mn-lt"/>
              <a:cs typeface="Arial"/>
            </a:endParaRPr>
          </a:p>
        </p:txBody>
      </p:sp>
      <p:sp>
        <p:nvSpPr>
          <p:cNvPr id="2" name="Chỗ dành sẵn cho Chân trang 1">
            <a:extLst>
              <a:ext uri="{FF2B5EF4-FFF2-40B4-BE49-F238E27FC236}">
                <a16:creationId xmlns:a16="http://schemas.microsoft.com/office/drawing/2014/main" id="{44D3AB86-A3EA-4DB7-8721-6C652CAC35AD}"/>
              </a:ext>
            </a:extLst>
          </p:cNvPr>
          <p:cNvSpPr>
            <a:spLocks noGrp="1"/>
          </p:cNvSpPr>
          <p:nvPr>
            <p:ph type="ftr" sz="quarter" idx="11"/>
          </p:nvPr>
        </p:nvSpPr>
        <p:spPr/>
        <p:txBody>
          <a:bodyPr/>
          <a:lstStyle/>
          <a:p>
            <a:endParaRPr lang="en-US"/>
          </a:p>
        </p:txBody>
      </p:sp>
      <p:sp>
        <p:nvSpPr>
          <p:cNvPr id="3" name="Chỗ dành sẵn cho Số hiệu Bản chiếu 2">
            <a:extLst>
              <a:ext uri="{FF2B5EF4-FFF2-40B4-BE49-F238E27FC236}">
                <a16:creationId xmlns:a16="http://schemas.microsoft.com/office/drawing/2014/main" id="{31F458E5-DEB3-4911-9AD6-628CF6C91BAA}"/>
              </a:ext>
            </a:extLst>
          </p:cNvPr>
          <p:cNvSpPr>
            <a:spLocks noGrp="1"/>
          </p:cNvSpPr>
          <p:nvPr>
            <p:ph type="sldNum" sz="quarter" idx="12"/>
          </p:nvPr>
        </p:nvSpPr>
        <p:spPr/>
        <p:txBody>
          <a:bodyPr/>
          <a:lstStyle/>
          <a:p>
            <a:fld id="{330EA680-D336-4FF7-8B7A-9848BB0A1C32}" type="slidenum">
              <a:rPr lang="en-US" smtClean="0"/>
              <a:t>17</a:t>
            </a:fld>
            <a:endParaRPr lang="en-US"/>
          </a:p>
        </p:txBody>
      </p:sp>
      <p:grpSp>
        <p:nvGrpSpPr>
          <p:cNvPr id="4" name="Google Shape;199;p17">
            <a:extLst>
              <a:ext uri="{FF2B5EF4-FFF2-40B4-BE49-F238E27FC236}">
                <a16:creationId xmlns:a16="http://schemas.microsoft.com/office/drawing/2014/main" id="{20CEA8EF-E154-20B9-21CC-5397D8BDBBC8}"/>
              </a:ext>
            </a:extLst>
          </p:cNvPr>
          <p:cNvGrpSpPr/>
          <p:nvPr/>
        </p:nvGrpSpPr>
        <p:grpSpPr>
          <a:xfrm rot="16200000">
            <a:off x="3312802" y="-2762878"/>
            <a:ext cx="1066768" cy="6938028"/>
            <a:chOff x="457250" y="1839475"/>
            <a:chExt cx="1309200" cy="2318100"/>
          </a:xfrm>
          <a:solidFill>
            <a:schemeClr val="accent2"/>
          </a:solidFill>
        </p:grpSpPr>
        <p:sp>
          <p:nvSpPr>
            <p:cNvPr id="36" name="Google Shape;200;p17">
              <a:extLst>
                <a:ext uri="{FF2B5EF4-FFF2-40B4-BE49-F238E27FC236}">
                  <a16:creationId xmlns:a16="http://schemas.microsoft.com/office/drawing/2014/main" id="{E8C81554-1145-D400-916B-ACB13E7D607F}"/>
                </a:ext>
              </a:extLst>
            </p:cNvPr>
            <p:cNvSpPr/>
            <p:nvPr/>
          </p:nvSpPr>
          <p:spPr>
            <a:xfrm rot="5400000">
              <a:off x="-47200" y="2343925"/>
              <a:ext cx="2318100" cy="1309200"/>
            </a:xfrm>
            <a:prstGeom prst="round2DiagRect">
              <a:avLst>
                <a:gd name="adj1" fmla="val 34930"/>
                <a:gd name="adj2" fmla="val 0"/>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7" name="Google Shape;203;p17">
              <a:extLst>
                <a:ext uri="{FF2B5EF4-FFF2-40B4-BE49-F238E27FC236}">
                  <a16:creationId xmlns:a16="http://schemas.microsoft.com/office/drawing/2014/main" id="{82171A68-2357-ACCB-E4A1-1A0321EB5102}"/>
                </a:ext>
              </a:extLst>
            </p:cNvPr>
            <p:cNvSpPr/>
            <p:nvPr/>
          </p:nvSpPr>
          <p:spPr>
            <a:xfrm rot="5400000">
              <a:off x="976115" y="1706344"/>
              <a:ext cx="271469" cy="682800"/>
            </a:xfrm>
            <a:prstGeom prst="round2DiagRect">
              <a:avLst>
                <a:gd name="adj1" fmla="val 34930"/>
                <a:gd name="adj2" fmla="val 0"/>
              </a:avLst>
            </a:prstGeom>
            <a:solidFill>
              <a:schemeClr val="bg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8" name="Google Shape;204;p17">
              <a:extLst>
                <a:ext uri="{FF2B5EF4-FFF2-40B4-BE49-F238E27FC236}">
                  <a16:creationId xmlns:a16="http://schemas.microsoft.com/office/drawing/2014/main" id="{BF23D2F0-BC2B-DF88-BF76-A87FF9C67ECC}"/>
                </a:ext>
              </a:extLst>
            </p:cNvPr>
            <p:cNvSpPr txBox="1"/>
            <p:nvPr/>
          </p:nvSpPr>
          <p:spPr>
            <a:xfrm rot="5400000">
              <a:off x="1088073" y="1793683"/>
              <a:ext cx="222233" cy="508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3</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5" name="Hộp Văn bản 4">
            <a:extLst>
              <a:ext uri="{FF2B5EF4-FFF2-40B4-BE49-F238E27FC236}">
                <a16:creationId xmlns:a16="http://schemas.microsoft.com/office/drawing/2014/main" id="{945EF351-603C-4338-F907-C750ED8A3B6D}"/>
              </a:ext>
            </a:extLst>
          </p:cNvPr>
          <p:cNvSpPr txBox="1"/>
          <p:nvPr/>
        </p:nvSpPr>
        <p:spPr>
          <a:xfrm>
            <a:off x="1195449" y="427955"/>
            <a:ext cx="5478982" cy="892552"/>
          </a:xfrm>
          <a:prstGeom prst="rect">
            <a:avLst/>
          </a:prstGeom>
          <a:noFill/>
        </p:spPr>
        <p:txBody>
          <a:bodyPr wrap="square" rtlCol="0">
            <a:spAutoFit/>
          </a:bodyPr>
          <a:lstStyle/>
          <a:p>
            <a:pPr algn="ctr"/>
            <a:r>
              <a:rPr lang="en-US" sz="2800">
                <a:latin typeface="Tahoma"/>
                <a:ea typeface="Tahoma"/>
                <a:cs typeface="Tahoma"/>
              </a:rPr>
              <a:t>CƠ CHẾ APACHE</a:t>
            </a:r>
          </a:p>
          <a:p>
            <a:endParaRPr lang="vi-VN" sz="2400"/>
          </a:p>
        </p:txBody>
      </p:sp>
    </p:spTree>
    <p:extLst>
      <p:ext uri="{BB962C8B-B14F-4D97-AF65-F5344CB8AC3E}">
        <p14:creationId xmlns:p14="http://schemas.microsoft.com/office/powerpoint/2010/main" val="421158123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382;p20">
            <a:extLst>
              <a:ext uri="{FF2B5EF4-FFF2-40B4-BE49-F238E27FC236}">
                <a16:creationId xmlns:a16="http://schemas.microsoft.com/office/drawing/2014/main" id="{7049A84D-4B21-45D7-AE16-A03F516035A5}"/>
              </a:ext>
            </a:extLst>
          </p:cNvPr>
          <p:cNvSpPr/>
          <p:nvPr/>
        </p:nvSpPr>
        <p:spPr>
          <a:xfrm>
            <a:off x="3617887" y="2291380"/>
            <a:ext cx="33805" cy="70049"/>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0" name="Google Shape;1500;p18">
            <a:extLst>
              <a:ext uri="{FF2B5EF4-FFF2-40B4-BE49-F238E27FC236}">
                <a16:creationId xmlns:a16="http://schemas.microsoft.com/office/drawing/2014/main" id="{96352496-E04A-4214-81C6-AEB90EDBEBA9}"/>
              </a:ext>
            </a:extLst>
          </p:cNvPr>
          <p:cNvSpPr/>
          <p:nvPr/>
        </p:nvSpPr>
        <p:spPr>
          <a:xfrm>
            <a:off x="1407623" y="1597481"/>
            <a:ext cx="1849892" cy="905705"/>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bg1">
              <a:lumMod val="95000"/>
            </a:schemeClr>
          </a:solidFill>
          <a:ln>
            <a:solidFill>
              <a:schemeClr val="bg1">
                <a:lumMod val="8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41" name="Google Shape;1501;p18">
            <a:extLst>
              <a:ext uri="{FF2B5EF4-FFF2-40B4-BE49-F238E27FC236}">
                <a16:creationId xmlns:a16="http://schemas.microsoft.com/office/drawing/2014/main" id="{5F6B990E-AB53-4FA3-927B-171954DB95ED}"/>
              </a:ext>
            </a:extLst>
          </p:cNvPr>
          <p:cNvSpPr/>
          <p:nvPr/>
        </p:nvSpPr>
        <p:spPr>
          <a:xfrm>
            <a:off x="85823" y="2761183"/>
            <a:ext cx="2643715" cy="2372966"/>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42" name="Google Shape;1502;p18">
            <a:extLst>
              <a:ext uri="{FF2B5EF4-FFF2-40B4-BE49-F238E27FC236}">
                <a16:creationId xmlns:a16="http://schemas.microsoft.com/office/drawing/2014/main" id="{2B7A3AFD-5CF5-46AC-9ECB-21DA96235D3A}"/>
              </a:ext>
            </a:extLst>
          </p:cNvPr>
          <p:cNvSpPr/>
          <p:nvPr/>
        </p:nvSpPr>
        <p:spPr>
          <a:xfrm>
            <a:off x="150914" y="2921445"/>
            <a:ext cx="2511706" cy="2052443"/>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86" name="Google Shape;1533;p18">
            <a:extLst>
              <a:ext uri="{FF2B5EF4-FFF2-40B4-BE49-F238E27FC236}">
                <a16:creationId xmlns:a16="http://schemas.microsoft.com/office/drawing/2014/main" id="{38DD2DFA-7FA7-4FE3-80AB-E219477B35EE}"/>
              </a:ext>
            </a:extLst>
          </p:cNvPr>
          <p:cNvSpPr/>
          <p:nvPr/>
        </p:nvSpPr>
        <p:spPr>
          <a:xfrm>
            <a:off x="1418472" y="5112983"/>
            <a:ext cx="58" cy="957674"/>
          </a:xfrm>
          <a:custGeom>
            <a:avLst/>
            <a:gdLst/>
            <a:ahLst/>
            <a:cxnLst/>
            <a:rect l="l" t="t" r="r" b="b"/>
            <a:pathLst>
              <a:path w="1" h="18686" fill="none" extrusionOk="0">
                <a:moveTo>
                  <a:pt x="1" y="18686"/>
                </a:moveTo>
                <a:lnTo>
                  <a:pt x="1" y="1"/>
                </a:lnTo>
              </a:path>
            </a:pathLst>
          </a:custGeom>
          <a:noFill/>
          <a:ln w="10300" cap="flat" cmpd="sng">
            <a:solidFill>
              <a:srgbClr val="FF000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87" name="Google Shape;1534;p18">
            <a:extLst>
              <a:ext uri="{FF2B5EF4-FFF2-40B4-BE49-F238E27FC236}">
                <a16:creationId xmlns:a16="http://schemas.microsoft.com/office/drawing/2014/main" id="{7C9822B0-2CBC-4380-90FF-E8B542B2D4D2}"/>
              </a:ext>
            </a:extLst>
          </p:cNvPr>
          <p:cNvSpPr/>
          <p:nvPr/>
        </p:nvSpPr>
        <p:spPr>
          <a:xfrm>
            <a:off x="2673411" y="3949281"/>
            <a:ext cx="1066918" cy="51"/>
          </a:xfrm>
          <a:custGeom>
            <a:avLst/>
            <a:gdLst/>
            <a:ahLst/>
            <a:cxnLst/>
            <a:rect l="l" t="t" r="r" b="b"/>
            <a:pathLst>
              <a:path w="18686" h="1" fill="none" extrusionOk="0">
                <a:moveTo>
                  <a:pt x="18685" y="0"/>
                </a:moveTo>
                <a:lnTo>
                  <a:pt x="0" y="0"/>
                </a:lnTo>
              </a:path>
            </a:pathLst>
          </a:custGeom>
          <a:noFill/>
          <a:ln w="10300" cap="flat" cmpd="sng">
            <a:solidFill>
              <a:schemeClr val="bg1">
                <a:lumMod val="85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88" name="Google Shape;1535;p18">
            <a:extLst>
              <a:ext uri="{FF2B5EF4-FFF2-40B4-BE49-F238E27FC236}">
                <a16:creationId xmlns:a16="http://schemas.microsoft.com/office/drawing/2014/main" id="{693CA21C-0461-40EC-A10C-6E42A1EEB678}"/>
              </a:ext>
            </a:extLst>
          </p:cNvPr>
          <p:cNvSpPr/>
          <p:nvPr/>
        </p:nvSpPr>
        <p:spPr>
          <a:xfrm>
            <a:off x="1418472" y="1852300"/>
            <a:ext cx="58" cy="957622"/>
          </a:xfrm>
          <a:custGeom>
            <a:avLst/>
            <a:gdLst/>
            <a:ahLst/>
            <a:cxnLst/>
            <a:rect l="l" t="t" r="r" b="b"/>
            <a:pathLst>
              <a:path w="1" h="18685" fill="none" extrusionOk="0">
                <a:moveTo>
                  <a:pt x="1" y="18685"/>
                </a:moveTo>
                <a:lnTo>
                  <a:pt x="1" y="0"/>
                </a:lnTo>
              </a:path>
            </a:pathLst>
          </a:custGeom>
          <a:noFill/>
          <a:ln w="10300" cap="flat" cmpd="sng">
            <a:solidFill>
              <a:schemeClr val="bg1">
                <a:lumMod val="85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89" name="Google Shape;1536;p18">
            <a:extLst>
              <a:ext uri="{FF2B5EF4-FFF2-40B4-BE49-F238E27FC236}">
                <a16:creationId xmlns:a16="http://schemas.microsoft.com/office/drawing/2014/main" id="{E5867014-C85F-44AF-A248-1A064FE07F84}"/>
              </a:ext>
            </a:extLst>
          </p:cNvPr>
          <p:cNvSpPr/>
          <p:nvPr/>
        </p:nvSpPr>
        <p:spPr>
          <a:xfrm>
            <a:off x="2315355" y="2491757"/>
            <a:ext cx="712517" cy="639560"/>
          </a:xfrm>
          <a:custGeom>
            <a:avLst/>
            <a:gdLst/>
            <a:ahLst/>
            <a:cxnLst/>
            <a:rect l="l" t="t" r="r" b="b"/>
            <a:pathLst>
              <a:path w="12479" h="12479" fill="none" extrusionOk="0">
                <a:moveTo>
                  <a:pt x="1" y="12478"/>
                </a:moveTo>
                <a:lnTo>
                  <a:pt x="12478" y="1"/>
                </a:lnTo>
              </a:path>
            </a:pathLst>
          </a:custGeom>
          <a:noFill/>
          <a:ln w="10300" cap="flat" cmpd="sng">
            <a:solidFill>
              <a:schemeClr val="bg1">
                <a:lumMod val="85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90" name="Google Shape;1537;p18">
            <a:extLst>
              <a:ext uri="{FF2B5EF4-FFF2-40B4-BE49-F238E27FC236}">
                <a16:creationId xmlns:a16="http://schemas.microsoft.com/office/drawing/2014/main" id="{9EA062C4-7CE0-4C53-AB59-E035FE051C88}"/>
              </a:ext>
            </a:extLst>
          </p:cNvPr>
          <p:cNvSpPr/>
          <p:nvPr/>
        </p:nvSpPr>
        <p:spPr>
          <a:xfrm>
            <a:off x="2306334" y="4754329"/>
            <a:ext cx="712517" cy="639508"/>
          </a:xfrm>
          <a:custGeom>
            <a:avLst/>
            <a:gdLst/>
            <a:ahLst/>
            <a:cxnLst/>
            <a:rect l="l" t="t" r="r" b="b"/>
            <a:pathLst>
              <a:path w="12479" h="12478" fill="none" extrusionOk="0">
                <a:moveTo>
                  <a:pt x="12478" y="12478"/>
                </a:moveTo>
                <a:lnTo>
                  <a:pt x="0" y="0"/>
                </a:lnTo>
              </a:path>
            </a:pathLst>
          </a:custGeom>
          <a:noFill/>
          <a:ln w="10300" cap="flat" cmpd="sng">
            <a:solidFill>
              <a:srgbClr val="FF000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91" name="Google Shape;1538;p18">
            <a:extLst>
              <a:ext uri="{FF2B5EF4-FFF2-40B4-BE49-F238E27FC236}">
                <a16:creationId xmlns:a16="http://schemas.microsoft.com/office/drawing/2014/main" id="{06B67282-605E-43FD-984C-589F704454D7}"/>
              </a:ext>
            </a:extLst>
          </p:cNvPr>
          <p:cNvSpPr/>
          <p:nvPr/>
        </p:nvSpPr>
        <p:spPr>
          <a:xfrm>
            <a:off x="3016965" y="3947641"/>
            <a:ext cx="1007252" cy="1660426"/>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92" name="Google Shape;1539;p18">
            <a:extLst>
              <a:ext uri="{FF2B5EF4-FFF2-40B4-BE49-F238E27FC236}">
                <a16:creationId xmlns:a16="http://schemas.microsoft.com/office/drawing/2014/main" id="{00F4A62C-E830-4905-8FAD-29FAF287F6DA}"/>
              </a:ext>
            </a:extLst>
          </p:cNvPr>
          <p:cNvSpPr/>
          <p:nvPr/>
        </p:nvSpPr>
        <p:spPr>
          <a:xfrm>
            <a:off x="3015138" y="2287266"/>
            <a:ext cx="1009079" cy="1660426"/>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3" name="Google Shape;1540;p18">
            <a:extLst>
              <a:ext uri="{FF2B5EF4-FFF2-40B4-BE49-F238E27FC236}">
                <a16:creationId xmlns:a16="http://schemas.microsoft.com/office/drawing/2014/main" id="{D07C4323-87C3-48CB-A924-C020D805A208}"/>
              </a:ext>
            </a:extLst>
          </p:cNvPr>
          <p:cNvSpPr/>
          <p:nvPr/>
        </p:nvSpPr>
        <p:spPr>
          <a:xfrm>
            <a:off x="1407623" y="5392146"/>
            <a:ext cx="1849892" cy="905757"/>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ahoma" panose="020B0604030504040204" pitchFamily="34" charset="0"/>
              <a:ea typeface="Tahoma" panose="020B0604030504040204" pitchFamily="34" charset="0"/>
              <a:cs typeface="Tahoma" panose="020B0604030504040204" pitchFamily="34" charset="0"/>
            </a:endParaRPr>
          </a:p>
        </p:txBody>
      </p:sp>
      <p:sp>
        <p:nvSpPr>
          <p:cNvPr id="108" name="Hộp Văn bản 107">
            <a:extLst>
              <a:ext uri="{FF2B5EF4-FFF2-40B4-BE49-F238E27FC236}">
                <a16:creationId xmlns:a16="http://schemas.microsoft.com/office/drawing/2014/main" id="{676D407F-F185-401C-B172-ACD4A10E13F6}"/>
              </a:ext>
            </a:extLst>
          </p:cNvPr>
          <p:cNvSpPr txBox="1"/>
          <p:nvPr/>
        </p:nvSpPr>
        <p:spPr>
          <a:xfrm>
            <a:off x="2667081" y="4240165"/>
            <a:ext cx="1103254" cy="461665"/>
          </a:xfrm>
          <a:prstGeom prst="rect">
            <a:avLst/>
          </a:prstGeom>
          <a:noFill/>
        </p:spPr>
        <p:txBody>
          <a:bodyPr wrap="square">
            <a:spAutoFit/>
          </a:bodyPr>
          <a:lstStyle/>
          <a:p>
            <a:r>
              <a:rPr lang="en-US" sz="2400" b="1">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rPr>
              <a:t>DSO</a:t>
            </a:r>
          </a:p>
        </p:txBody>
      </p:sp>
      <p:sp>
        <p:nvSpPr>
          <p:cNvPr id="109" name="Hộp Văn bản 108">
            <a:extLst>
              <a:ext uri="{FF2B5EF4-FFF2-40B4-BE49-F238E27FC236}">
                <a16:creationId xmlns:a16="http://schemas.microsoft.com/office/drawing/2014/main" id="{728C54C7-BED7-4004-BBBE-57B8846E98BE}"/>
              </a:ext>
            </a:extLst>
          </p:cNvPr>
          <p:cNvSpPr txBox="1"/>
          <p:nvPr/>
        </p:nvSpPr>
        <p:spPr>
          <a:xfrm>
            <a:off x="2752064" y="3175989"/>
            <a:ext cx="882726" cy="461665"/>
          </a:xfrm>
          <a:prstGeom prst="rect">
            <a:avLst/>
          </a:prstGeom>
          <a:noFill/>
        </p:spPr>
        <p:txBody>
          <a:bodyPr wrap="square">
            <a:spAutoFit/>
          </a:bodyPr>
          <a:lstStyle/>
          <a:p>
            <a:r>
              <a:rPr lang="en-US" sz="2400" b="1">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rPr>
              <a:t>CGI</a:t>
            </a:r>
            <a:endParaRPr lang="vi-VN" sz="2400" b="1">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12" name="Hộp Văn bản 111">
            <a:extLst>
              <a:ext uri="{FF2B5EF4-FFF2-40B4-BE49-F238E27FC236}">
                <a16:creationId xmlns:a16="http://schemas.microsoft.com/office/drawing/2014/main" id="{04852703-8886-4B60-A8C5-3A0B3D35E8D0}"/>
              </a:ext>
            </a:extLst>
          </p:cNvPr>
          <p:cNvSpPr txBox="1"/>
          <p:nvPr/>
        </p:nvSpPr>
        <p:spPr>
          <a:xfrm>
            <a:off x="1556053" y="2284274"/>
            <a:ext cx="1245049" cy="461665"/>
          </a:xfrm>
          <a:prstGeom prst="rect">
            <a:avLst/>
          </a:prstGeom>
          <a:noFill/>
          <a:ln>
            <a:noFill/>
          </a:ln>
        </p:spPr>
        <p:txBody>
          <a:bodyPr wrap="square">
            <a:spAutoFit/>
          </a:bodyPr>
          <a:lstStyle/>
          <a:p>
            <a:pPr algn="ctr"/>
            <a:r>
              <a:rPr lang="en-US" sz="2400" b="1">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rPr>
              <a:t>SuPHP</a:t>
            </a:r>
          </a:p>
        </p:txBody>
      </p:sp>
      <p:sp>
        <p:nvSpPr>
          <p:cNvPr id="113" name="Hộp Văn bản 112">
            <a:extLst>
              <a:ext uri="{FF2B5EF4-FFF2-40B4-BE49-F238E27FC236}">
                <a16:creationId xmlns:a16="http://schemas.microsoft.com/office/drawing/2014/main" id="{FFA50552-B39C-4364-B461-60E14850481C}"/>
              </a:ext>
            </a:extLst>
          </p:cNvPr>
          <p:cNvSpPr txBox="1"/>
          <p:nvPr/>
        </p:nvSpPr>
        <p:spPr>
          <a:xfrm>
            <a:off x="1373092" y="5202539"/>
            <a:ext cx="1463774" cy="461665"/>
          </a:xfrm>
          <a:prstGeom prst="rect">
            <a:avLst/>
          </a:prstGeom>
          <a:noFill/>
        </p:spPr>
        <p:txBody>
          <a:bodyPr wrap="square">
            <a:spAutoFit/>
          </a:bodyPr>
          <a:lstStyle/>
          <a:p>
            <a:r>
              <a:rPr lang="en-US" sz="2400" b="1">
                <a:latin typeface="Tahoma" panose="020B0604030504040204" pitchFamily="34" charset="0"/>
                <a:ea typeface="Tahoma" panose="020B0604030504040204" pitchFamily="34" charset="0"/>
                <a:cs typeface="Tahoma" panose="020B0604030504040204" pitchFamily="34" charset="0"/>
              </a:rPr>
              <a:t>FastCGI</a:t>
            </a:r>
            <a:endParaRPr lang="vi-VN" sz="2400" b="1">
              <a:latin typeface="Tahoma" panose="020B0604030504040204" pitchFamily="34" charset="0"/>
              <a:ea typeface="Tahoma" panose="020B0604030504040204" pitchFamily="34" charset="0"/>
              <a:cs typeface="Tahoma" panose="020B0604030504040204" pitchFamily="34" charset="0"/>
            </a:endParaRPr>
          </a:p>
        </p:txBody>
      </p:sp>
      <p:grpSp>
        <p:nvGrpSpPr>
          <p:cNvPr id="128" name="Google Shape;393;p20">
            <a:extLst>
              <a:ext uri="{FF2B5EF4-FFF2-40B4-BE49-F238E27FC236}">
                <a16:creationId xmlns:a16="http://schemas.microsoft.com/office/drawing/2014/main" id="{0F3599C4-A2B8-4AA9-8A97-70555E3EF5AF}"/>
              </a:ext>
            </a:extLst>
          </p:cNvPr>
          <p:cNvGrpSpPr/>
          <p:nvPr/>
        </p:nvGrpSpPr>
        <p:grpSpPr>
          <a:xfrm>
            <a:off x="294576" y="2931541"/>
            <a:ext cx="2216333" cy="2052443"/>
            <a:chOff x="3499223" y="1166440"/>
            <a:chExt cx="2260022" cy="2224333"/>
          </a:xfrm>
        </p:grpSpPr>
        <p:sp>
          <p:nvSpPr>
            <p:cNvPr id="129" name="Google Shape;394;p20">
              <a:extLst>
                <a:ext uri="{FF2B5EF4-FFF2-40B4-BE49-F238E27FC236}">
                  <a16:creationId xmlns:a16="http://schemas.microsoft.com/office/drawing/2014/main" id="{F3188DDA-D066-4BA5-A9F2-E9116994A59B}"/>
                </a:ext>
              </a:extLst>
            </p:cNvPr>
            <p:cNvSpPr/>
            <p:nvPr/>
          </p:nvSpPr>
          <p:spPr>
            <a:xfrm>
              <a:off x="3499223" y="1166440"/>
              <a:ext cx="2260022" cy="2224333"/>
            </a:xfrm>
            <a:custGeom>
              <a:avLst/>
              <a:gdLst/>
              <a:ahLst/>
              <a:cxnLst/>
              <a:rect l="l" t="t" r="r" b="b"/>
              <a:pathLst>
                <a:path w="37869" h="37271" extrusionOk="0">
                  <a:moveTo>
                    <a:pt x="18934" y="1"/>
                  </a:moveTo>
                  <a:cubicBezTo>
                    <a:pt x="18150" y="1"/>
                    <a:pt x="17366" y="299"/>
                    <a:pt x="16768" y="897"/>
                  </a:cubicBezTo>
                  <a:lnTo>
                    <a:pt x="1196" y="16470"/>
                  </a:lnTo>
                  <a:cubicBezTo>
                    <a:pt x="0" y="17666"/>
                    <a:pt x="0" y="19605"/>
                    <a:pt x="1196" y="20801"/>
                  </a:cubicBezTo>
                  <a:lnTo>
                    <a:pt x="16767" y="36374"/>
                  </a:lnTo>
                  <a:cubicBezTo>
                    <a:pt x="17366" y="36972"/>
                    <a:pt x="18150" y="37271"/>
                    <a:pt x="18934" y="37271"/>
                  </a:cubicBezTo>
                  <a:cubicBezTo>
                    <a:pt x="19717" y="37271"/>
                    <a:pt x="20501" y="36972"/>
                    <a:pt x="21099" y="36374"/>
                  </a:cubicBezTo>
                  <a:lnTo>
                    <a:pt x="36672" y="20801"/>
                  </a:lnTo>
                  <a:cubicBezTo>
                    <a:pt x="37868" y="19605"/>
                    <a:pt x="37868" y="17666"/>
                    <a:pt x="36672" y="16470"/>
                  </a:cubicBezTo>
                  <a:lnTo>
                    <a:pt x="21099" y="897"/>
                  </a:lnTo>
                  <a:cubicBezTo>
                    <a:pt x="20501" y="299"/>
                    <a:pt x="19717" y="1"/>
                    <a:pt x="18934" y="1"/>
                  </a:cubicBezTo>
                  <a:close/>
                </a:path>
              </a:pathLst>
            </a:custGeom>
            <a:solidFill>
              <a:srgbClr val="EF893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0" name="Google Shape;395;p20">
              <a:extLst>
                <a:ext uri="{FF2B5EF4-FFF2-40B4-BE49-F238E27FC236}">
                  <a16:creationId xmlns:a16="http://schemas.microsoft.com/office/drawing/2014/main" id="{0E601D57-79FB-4C83-85A8-32F31891A00A}"/>
                </a:ext>
              </a:extLst>
            </p:cNvPr>
            <p:cNvSpPr txBox="1"/>
            <p:nvPr/>
          </p:nvSpPr>
          <p:spPr>
            <a:xfrm>
              <a:off x="3853017" y="1985920"/>
              <a:ext cx="1520700" cy="471300"/>
            </a:xfrm>
            <a:prstGeom prst="rect">
              <a:avLst/>
            </a:prstGeom>
            <a:noFill/>
            <a:ln>
              <a:noFill/>
            </a:ln>
          </p:spPr>
          <p:txBody>
            <a:bodyPr spcFirstLastPara="1" wrap="square" lIns="91425" tIns="91425" rIns="91425" bIns="91425" anchor="t" anchorCtr="0">
              <a:noAutofit/>
            </a:bodyPr>
            <a:lstStyle/>
            <a:p>
              <a:pPr algn="ctr"/>
              <a:r>
                <a:rPr lang="en-US" sz="2400" b="1">
                  <a:solidFill>
                    <a:schemeClr val="bg1"/>
                  </a:solidFill>
                  <a:latin typeface="Tahoma" panose="020B0604030504040204" pitchFamily="34" charset="0"/>
                  <a:ea typeface="Tahoma" panose="020B0604030504040204" pitchFamily="34" charset="0"/>
                  <a:cs typeface="Tahoma" panose="020B0604030504040204" pitchFamily="34" charset="0"/>
                </a:rPr>
                <a:t>PHP Handle</a:t>
              </a:r>
            </a:p>
          </p:txBody>
        </p:sp>
        <p:sp>
          <p:nvSpPr>
            <p:cNvPr id="131" name="Google Shape;397;p20">
              <a:extLst>
                <a:ext uri="{FF2B5EF4-FFF2-40B4-BE49-F238E27FC236}">
                  <a16:creationId xmlns:a16="http://schemas.microsoft.com/office/drawing/2014/main" id="{53C479DE-8EFE-4BA5-8387-C30E30F65237}"/>
                </a:ext>
              </a:extLst>
            </p:cNvPr>
            <p:cNvSpPr/>
            <p:nvPr/>
          </p:nvSpPr>
          <p:spPr>
            <a:xfrm>
              <a:off x="4459766" y="1494572"/>
              <a:ext cx="102450" cy="102450"/>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2" name="Google Shape;398;p20">
              <a:extLst>
                <a:ext uri="{FF2B5EF4-FFF2-40B4-BE49-F238E27FC236}">
                  <a16:creationId xmlns:a16="http://schemas.microsoft.com/office/drawing/2014/main" id="{48E1ACA1-ACE5-494F-A4E4-D401FFE751EE}"/>
                </a:ext>
              </a:extLst>
            </p:cNvPr>
            <p:cNvSpPr/>
            <p:nvPr/>
          </p:nvSpPr>
          <p:spPr>
            <a:xfrm>
              <a:off x="4594750" y="1536474"/>
              <a:ext cx="122928" cy="80317"/>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3" name="Google Shape;399;p20">
              <a:extLst>
                <a:ext uri="{FF2B5EF4-FFF2-40B4-BE49-F238E27FC236}">
                  <a16:creationId xmlns:a16="http://schemas.microsoft.com/office/drawing/2014/main" id="{9B44D26A-5C21-496B-B94E-6C30B445DC76}"/>
                </a:ext>
              </a:extLst>
            </p:cNvPr>
            <p:cNvSpPr/>
            <p:nvPr/>
          </p:nvSpPr>
          <p:spPr>
            <a:xfrm>
              <a:off x="4467212" y="1719359"/>
              <a:ext cx="125706" cy="81647"/>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4" name="Google Shape;400;p20">
              <a:extLst>
                <a:ext uri="{FF2B5EF4-FFF2-40B4-BE49-F238E27FC236}">
                  <a16:creationId xmlns:a16="http://schemas.microsoft.com/office/drawing/2014/main" id="{09775598-F0C4-4811-A63A-ABE3CF6A44E4}"/>
                </a:ext>
              </a:extLst>
            </p:cNvPr>
            <p:cNvSpPr/>
            <p:nvPr/>
          </p:nvSpPr>
          <p:spPr>
            <a:xfrm>
              <a:off x="4644099" y="1637948"/>
              <a:ext cx="105228" cy="101504"/>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5" name="Google Shape;401;p20">
              <a:extLst>
                <a:ext uri="{FF2B5EF4-FFF2-40B4-BE49-F238E27FC236}">
                  <a16:creationId xmlns:a16="http://schemas.microsoft.com/office/drawing/2014/main" id="{2B29CF31-CB63-4A16-8B73-56D14A89EF2D}"/>
                </a:ext>
              </a:extLst>
            </p:cNvPr>
            <p:cNvSpPr/>
            <p:nvPr/>
          </p:nvSpPr>
          <p:spPr>
            <a:xfrm>
              <a:off x="4429034" y="1595130"/>
              <a:ext cx="163884" cy="104282"/>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6" name="Google Shape;402;p20">
              <a:extLst>
                <a:ext uri="{FF2B5EF4-FFF2-40B4-BE49-F238E27FC236}">
                  <a16:creationId xmlns:a16="http://schemas.microsoft.com/office/drawing/2014/main" id="{F9B00D76-A623-464F-8105-21449BB9076F}"/>
                </a:ext>
              </a:extLst>
            </p:cNvPr>
            <p:cNvSpPr/>
            <p:nvPr/>
          </p:nvSpPr>
          <p:spPr>
            <a:xfrm>
              <a:off x="4613367" y="1738477"/>
              <a:ext cx="165746" cy="106173"/>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34" name="Hộp Văn bản 33">
            <a:extLst>
              <a:ext uri="{FF2B5EF4-FFF2-40B4-BE49-F238E27FC236}">
                <a16:creationId xmlns:a16="http://schemas.microsoft.com/office/drawing/2014/main" id="{7C524A06-AC75-4639-88D3-7DBBBAB95780}"/>
              </a:ext>
            </a:extLst>
          </p:cNvPr>
          <p:cNvSpPr txBox="1"/>
          <p:nvPr/>
        </p:nvSpPr>
        <p:spPr>
          <a:xfrm>
            <a:off x="4154221" y="1998519"/>
            <a:ext cx="3450161" cy="2031325"/>
          </a:xfrm>
          <a:prstGeom prst="rect">
            <a:avLst/>
          </a:prstGeom>
          <a:noFill/>
        </p:spPr>
        <p:txBody>
          <a:bodyPr wrap="square">
            <a:spAutoFit/>
          </a:bodyPr>
          <a:lstStyle/>
          <a:p>
            <a:pPr algn="ctr"/>
            <a:r>
              <a:rPr lang="vi-VN" b="1">
                <a:latin typeface="Tahoma" panose="020B0604030504040204" pitchFamily="34" charset="0"/>
                <a:ea typeface="Tahoma" panose="020B0604030504040204" pitchFamily="34" charset="0"/>
                <a:cs typeface="Tahoma" panose="020B0604030504040204" pitchFamily="34" charset="0"/>
              </a:rPr>
              <a:t>Ưu điểm</a:t>
            </a:r>
          </a:p>
          <a:p>
            <a:pPr algn="just"/>
            <a:r>
              <a:rPr lang="vi-VN">
                <a:latin typeface="Tahoma" panose="020B0604030504040204" pitchFamily="34" charset="0"/>
                <a:ea typeface="Tahoma" panose="020B0604030504040204" pitchFamily="34" charset="0"/>
                <a:cs typeface="Tahoma" panose="020B0604030504040204" pitchFamily="34" charset="0"/>
              </a:rPr>
              <a:t>Điểm khác là FastCGI sẽ chạy ít tốn tài nguyên CPU hơn và đạt tốc độ gần bằng DSO. FastCGI sử dụng được opcode cacher như eAccelerator để load web nhanh hơn.</a:t>
            </a:r>
          </a:p>
        </p:txBody>
      </p:sp>
      <p:sp>
        <p:nvSpPr>
          <p:cNvPr id="36" name="Hộp Văn bản 35">
            <a:extLst>
              <a:ext uri="{FF2B5EF4-FFF2-40B4-BE49-F238E27FC236}">
                <a16:creationId xmlns:a16="http://schemas.microsoft.com/office/drawing/2014/main" id="{B82C6016-F65D-4C28-BDF4-95843C9F4460}"/>
              </a:ext>
            </a:extLst>
          </p:cNvPr>
          <p:cNvSpPr txBox="1"/>
          <p:nvPr/>
        </p:nvSpPr>
        <p:spPr>
          <a:xfrm>
            <a:off x="7981445" y="1998115"/>
            <a:ext cx="4059641" cy="923330"/>
          </a:xfrm>
          <a:prstGeom prst="rect">
            <a:avLst/>
          </a:prstGeom>
          <a:noFill/>
        </p:spPr>
        <p:txBody>
          <a:bodyPr wrap="square">
            <a:spAutoFit/>
          </a:bodyPr>
          <a:lstStyle/>
          <a:p>
            <a:pPr algn="ctr"/>
            <a:r>
              <a:rPr lang="vi-VN" b="1">
                <a:solidFill>
                  <a:srgbClr val="FF0000"/>
                </a:solidFill>
                <a:latin typeface="Tahoma" panose="020B0604030504040204" pitchFamily="34" charset="0"/>
                <a:ea typeface="Tahoma" panose="020B0604030504040204" pitchFamily="34" charset="0"/>
                <a:cs typeface="Tahoma" panose="020B0604030504040204" pitchFamily="34" charset="0"/>
              </a:rPr>
              <a:t>Nhược điểm</a:t>
            </a:r>
          </a:p>
          <a:p>
            <a:pPr algn="just"/>
            <a:r>
              <a:rPr lang="vi-VN">
                <a:latin typeface="Tahoma" panose="020B0604030504040204" pitchFamily="34" charset="0"/>
                <a:ea typeface="Tahoma" panose="020B0604030504040204" pitchFamily="34" charset="0"/>
                <a:cs typeface="Tahoma" panose="020B0604030504040204" pitchFamily="34" charset="0"/>
              </a:rPr>
              <a:t>Điểm yếu của FastCGI là sử dụng Ram nhiều.</a:t>
            </a:r>
          </a:p>
        </p:txBody>
      </p:sp>
      <p:sp>
        <p:nvSpPr>
          <p:cNvPr id="4" name="Chỗ dành sẵn cho Chân trang 3">
            <a:extLst>
              <a:ext uri="{FF2B5EF4-FFF2-40B4-BE49-F238E27FC236}">
                <a16:creationId xmlns:a16="http://schemas.microsoft.com/office/drawing/2014/main" id="{808F60E2-A14D-4D2A-BC2E-9F59B0FC5DFF}"/>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E6446CA4-83C7-440A-B15D-58C8E1D2D40C}"/>
              </a:ext>
            </a:extLst>
          </p:cNvPr>
          <p:cNvSpPr>
            <a:spLocks noGrp="1"/>
          </p:cNvSpPr>
          <p:nvPr>
            <p:ph type="sldNum" sz="quarter" idx="12"/>
          </p:nvPr>
        </p:nvSpPr>
        <p:spPr/>
        <p:txBody>
          <a:bodyPr/>
          <a:lstStyle/>
          <a:p>
            <a:fld id="{330EA680-D336-4FF7-8B7A-9848BB0A1C32}" type="slidenum">
              <a:rPr lang="en-US" smtClean="0"/>
              <a:t>18</a:t>
            </a:fld>
            <a:endParaRPr lang="en-US"/>
          </a:p>
        </p:txBody>
      </p:sp>
      <p:grpSp>
        <p:nvGrpSpPr>
          <p:cNvPr id="2" name="Google Shape;199;p17">
            <a:extLst>
              <a:ext uri="{FF2B5EF4-FFF2-40B4-BE49-F238E27FC236}">
                <a16:creationId xmlns:a16="http://schemas.microsoft.com/office/drawing/2014/main" id="{774D8B2E-59F6-5FA7-3343-353936F7E5DE}"/>
              </a:ext>
            </a:extLst>
          </p:cNvPr>
          <p:cNvGrpSpPr/>
          <p:nvPr/>
        </p:nvGrpSpPr>
        <p:grpSpPr>
          <a:xfrm rot="16200000">
            <a:off x="3312802" y="-2762878"/>
            <a:ext cx="1066768" cy="6938028"/>
            <a:chOff x="457250" y="1839475"/>
            <a:chExt cx="1309200" cy="2318100"/>
          </a:xfrm>
          <a:solidFill>
            <a:schemeClr val="accent2"/>
          </a:solidFill>
        </p:grpSpPr>
        <p:sp>
          <p:nvSpPr>
            <p:cNvPr id="38" name="Google Shape;200;p17">
              <a:extLst>
                <a:ext uri="{FF2B5EF4-FFF2-40B4-BE49-F238E27FC236}">
                  <a16:creationId xmlns:a16="http://schemas.microsoft.com/office/drawing/2014/main" id="{BDC3265D-4ED8-FC64-BA9C-43907FCEA5BE}"/>
                </a:ext>
              </a:extLst>
            </p:cNvPr>
            <p:cNvSpPr/>
            <p:nvPr/>
          </p:nvSpPr>
          <p:spPr>
            <a:xfrm rot="5400000">
              <a:off x="-47200" y="2343925"/>
              <a:ext cx="2318100" cy="1309200"/>
            </a:xfrm>
            <a:prstGeom prst="round2DiagRect">
              <a:avLst>
                <a:gd name="adj1" fmla="val 34930"/>
                <a:gd name="adj2" fmla="val 0"/>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9" name="Google Shape;203;p17">
              <a:extLst>
                <a:ext uri="{FF2B5EF4-FFF2-40B4-BE49-F238E27FC236}">
                  <a16:creationId xmlns:a16="http://schemas.microsoft.com/office/drawing/2014/main" id="{06EA6756-8E4A-DC0B-1492-DC51357CFF9B}"/>
                </a:ext>
              </a:extLst>
            </p:cNvPr>
            <p:cNvSpPr/>
            <p:nvPr/>
          </p:nvSpPr>
          <p:spPr>
            <a:xfrm rot="5400000">
              <a:off x="976115" y="1706344"/>
              <a:ext cx="271469" cy="682800"/>
            </a:xfrm>
            <a:prstGeom prst="round2DiagRect">
              <a:avLst>
                <a:gd name="adj1" fmla="val 34930"/>
                <a:gd name="adj2" fmla="val 0"/>
              </a:avLst>
            </a:prstGeom>
            <a:solidFill>
              <a:schemeClr val="bg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3" name="Google Shape;204;p17">
              <a:extLst>
                <a:ext uri="{FF2B5EF4-FFF2-40B4-BE49-F238E27FC236}">
                  <a16:creationId xmlns:a16="http://schemas.microsoft.com/office/drawing/2014/main" id="{AC5DFAD5-9651-F7BD-0D96-A8B00CD82B51}"/>
                </a:ext>
              </a:extLst>
            </p:cNvPr>
            <p:cNvSpPr txBox="1"/>
            <p:nvPr/>
          </p:nvSpPr>
          <p:spPr>
            <a:xfrm rot="5400000">
              <a:off x="1088073" y="1793683"/>
              <a:ext cx="222233" cy="508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3</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3" name="Hộp Văn bản 2">
            <a:extLst>
              <a:ext uri="{FF2B5EF4-FFF2-40B4-BE49-F238E27FC236}">
                <a16:creationId xmlns:a16="http://schemas.microsoft.com/office/drawing/2014/main" id="{843240CF-F167-B14F-ED51-AFF97BAD3A23}"/>
              </a:ext>
            </a:extLst>
          </p:cNvPr>
          <p:cNvSpPr txBox="1"/>
          <p:nvPr/>
        </p:nvSpPr>
        <p:spPr>
          <a:xfrm>
            <a:off x="1195449" y="427955"/>
            <a:ext cx="5478982" cy="892552"/>
          </a:xfrm>
          <a:prstGeom prst="rect">
            <a:avLst/>
          </a:prstGeom>
          <a:noFill/>
        </p:spPr>
        <p:txBody>
          <a:bodyPr wrap="square" rtlCol="0">
            <a:spAutoFit/>
          </a:bodyPr>
          <a:lstStyle/>
          <a:p>
            <a:pPr algn="ctr"/>
            <a:r>
              <a:rPr lang="en-US" sz="2800">
                <a:latin typeface="Tahoma"/>
                <a:ea typeface="Tahoma"/>
                <a:cs typeface="Tahoma"/>
              </a:rPr>
              <a:t>CƠ CHẾ APACHE</a:t>
            </a:r>
          </a:p>
          <a:p>
            <a:endParaRPr lang="vi-VN" sz="2400"/>
          </a:p>
        </p:txBody>
      </p:sp>
    </p:spTree>
    <p:extLst>
      <p:ext uri="{BB962C8B-B14F-4D97-AF65-F5344CB8AC3E}">
        <p14:creationId xmlns:p14="http://schemas.microsoft.com/office/powerpoint/2010/main" val="2046351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DDC73A8F-5D26-4B68-A101-60186E8F03D2}"/>
              </a:ext>
            </a:extLst>
          </p:cNvPr>
          <p:cNvPicPr>
            <a:picLocks noChangeAspect="1"/>
          </p:cNvPicPr>
          <p:nvPr/>
        </p:nvPicPr>
        <p:blipFill>
          <a:blip r:embed="rId2"/>
          <a:stretch>
            <a:fillRect/>
          </a:stretch>
        </p:blipFill>
        <p:spPr>
          <a:xfrm>
            <a:off x="2438400" y="1494722"/>
            <a:ext cx="7347857" cy="5363277"/>
          </a:xfrm>
          <a:prstGeom prst="rect">
            <a:avLst/>
          </a:prstGeom>
        </p:spPr>
      </p:pic>
      <p:grpSp>
        <p:nvGrpSpPr>
          <p:cNvPr id="55" name="Nhóm 54">
            <a:extLst>
              <a:ext uri="{FF2B5EF4-FFF2-40B4-BE49-F238E27FC236}">
                <a16:creationId xmlns:a16="http://schemas.microsoft.com/office/drawing/2014/main" id="{E51189A0-7C43-4397-9138-8B26733021FA}"/>
              </a:ext>
            </a:extLst>
          </p:cNvPr>
          <p:cNvGrpSpPr/>
          <p:nvPr/>
        </p:nvGrpSpPr>
        <p:grpSpPr>
          <a:xfrm>
            <a:off x="-3242162" y="3429000"/>
            <a:ext cx="2442771" cy="1962111"/>
            <a:chOff x="137142" y="3698459"/>
            <a:chExt cx="2442771" cy="1962111"/>
          </a:xfrm>
        </p:grpSpPr>
        <p:grpSp>
          <p:nvGrpSpPr>
            <p:cNvPr id="56" name="Nhóm 55">
              <a:extLst>
                <a:ext uri="{FF2B5EF4-FFF2-40B4-BE49-F238E27FC236}">
                  <a16:creationId xmlns:a16="http://schemas.microsoft.com/office/drawing/2014/main" id="{BD060F3F-82A1-45DC-8F9E-44605BE9A4D9}"/>
                </a:ext>
              </a:extLst>
            </p:cNvPr>
            <p:cNvGrpSpPr/>
            <p:nvPr/>
          </p:nvGrpSpPr>
          <p:grpSpPr>
            <a:xfrm>
              <a:off x="137142" y="3698459"/>
              <a:ext cx="2442771" cy="1962111"/>
              <a:chOff x="5613689" y="3008911"/>
              <a:chExt cx="964622" cy="840179"/>
            </a:xfrm>
          </p:grpSpPr>
          <p:sp>
            <p:nvSpPr>
              <p:cNvPr id="58" name="Google Shape;2536;p29">
                <a:extLst>
                  <a:ext uri="{FF2B5EF4-FFF2-40B4-BE49-F238E27FC236}">
                    <a16:creationId xmlns:a16="http://schemas.microsoft.com/office/drawing/2014/main" id="{E486FB99-36D0-43A6-AC8A-5FA03DD84C15}"/>
                  </a:ext>
                </a:extLst>
              </p:cNvPr>
              <p:cNvSpPr/>
              <p:nvPr/>
            </p:nvSpPr>
            <p:spPr>
              <a:xfrm>
                <a:off x="5998712" y="3008911"/>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537;p29">
                <a:extLst>
                  <a:ext uri="{FF2B5EF4-FFF2-40B4-BE49-F238E27FC236}">
                    <a16:creationId xmlns:a16="http://schemas.microsoft.com/office/drawing/2014/main" id="{B0E7D54C-FD77-4E1F-A645-592F830FDC8F}"/>
                  </a:ext>
                </a:extLst>
              </p:cNvPr>
              <p:cNvSpPr/>
              <p:nvPr/>
            </p:nvSpPr>
            <p:spPr>
              <a:xfrm>
                <a:off x="6052063" y="3063319"/>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2544;p29">
                <a:extLst>
                  <a:ext uri="{FF2B5EF4-FFF2-40B4-BE49-F238E27FC236}">
                    <a16:creationId xmlns:a16="http://schemas.microsoft.com/office/drawing/2014/main" id="{0733037A-E76F-414A-A8CF-A25E385F15D6}"/>
                  </a:ext>
                </a:extLst>
              </p:cNvPr>
              <p:cNvSpPr/>
              <p:nvPr/>
            </p:nvSpPr>
            <p:spPr>
              <a:xfrm>
                <a:off x="5704733" y="3417950"/>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2545;p29">
                <a:extLst>
                  <a:ext uri="{FF2B5EF4-FFF2-40B4-BE49-F238E27FC236}">
                    <a16:creationId xmlns:a16="http://schemas.microsoft.com/office/drawing/2014/main" id="{9FF601F8-7AA1-4FE8-BAA6-A7B484F2EE2E}"/>
                  </a:ext>
                </a:extLst>
              </p:cNvPr>
              <p:cNvSpPr/>
              <p:nvPr/>
            </p:nvSpPr>
            <p:spPr>
              <a:xfrm>
                <a:off x="5613689" y="3463572"/>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2546;p29">
                <a:extLst>
                  <a:ext uri="{FF2B5EF4-FFF2-40B4-BE49-F238E27FC236}">
                    <a16:creationId xmlns:a16="http://schemas.microsoft.com/office/drawing/2014/main" id="{1A2021F5-20E4-4BD1-8003-81A928412F07}"/>
                  </a:ext>
                </a:extLst>
              </p:cNvPr>
              <p:cNvSpPr/>
              <p:nvPr/>
            </p:nvSpPr>
            <p:spPr>
              <a:xfrm>
                <a:off x="5638829" y="3520491"/>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57" name="Hộp Văn bản 56">
              <a:extLst>
                <a:ext uri="{FF2B5EF4-FFF2-40B4-BE49-F238E27FC236}">
                  <a16:creationId xmlns:a16="http://schemas.microsoft.com/office/drawing/2014/main" id="{C1B6730E-5A1E-4575-B6B6-AADD6043C86E}"/>
                </a:ext>
              </a:extLst>
            </p:cNvPr>
            <p:cNvSpPr txBox="1"/>
            <p:nvPr/>
          </p:nvSpPr>
          <p:spPr>
            <a:xfrm>
              <a:off x="1366536" y="4020231"/>
              <a:ext cx="1103256" cy="646331"/>
            </a:xfrm>
            <a:prstGeom prst="rect">
              <a:avLst/>
            </a:prstGeom>
            <a:noFill/>
          </p:spPr>
          <p:txBody>
            <a:bodyPr wrap="square" rtlCol="0">
              <a:spAutoFit/>
            </a:bodyPr>
            <a:lstStyle/>
            <a:p>
              <a:r>
                <a:rPr lang="en-US" b="1">
                  <a:solidFill>
                    <a:srgbClr val="EF893D"/>
                  </a:solidFill>
                  <a:latin typeface="Tahoma" panose="020B0604030504040204" pitchFamily="34" charset="0"/>
                  <a:ea typeface="Tahoma" panose="020B0604030504040204" pitchFamily="34" charset="0"/>
                  <a:cs typeface="Tahoma" panose="020B0604030504040204" pitchFamily="34" charset="0"/>
                </a:rPr>
                <a:t>Vai trò Apache</a:t>
              </a:r>
              <a:endParaRPr lang="vi-VN" b="1">
                <a:solidFill>
                  <a:srgbClr val="EF893D"/>
                </a:solidFill>
                <a:latin typeface="Tahoma" panose="020B0604030504040204" pitchFamily="34" charset="0"/>
                <a:ea typeface="Tahoma" panose="020B0604030504040204" pitchFamily="34" charset="0"/>
                <a:cs typeface="Tahoma" panose="020B0604030504040204" pitchFamily="34" charset="0"/>
              </a:endParaRPr>
            </a:p>
          </p:txBody>
        </p:sp>
      </p:grpSp>
      <p:sp>
        <p:nvSpPr>
          <p:cNvPr id="3" name="Chỗ dành sẵn cho Chân trang 2">
            <a:extLst>
              <a:ext uri="{FF2B5EF4-FFF2-40B4-BE49-F238E27FC236}">
                <a16:creationId xmlns:a16="http://schemas.microsoft.com/office/drawing/2014/main" id="{49406E29-008F-45D6-BC4B-46121CB8BD9D}"/>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2D21106F-D745-4AF6-9937-6986FC684848}"/>
              </a:ext>
            </a:extLst>
          </p:cNvPr>
          <p:cNvSpPr>
            <a:spLocks noGrp="1"/>
          </p:cNvSpPr>
          <p:nvPr>
            <p:ph type="sldNum" sz="quarter" idx="12"/>
          </p:nvPr>
        </p:nvSpPr>
        <p:spPr/>
        <p:txBody>
          <a:bodyPr/>
          <a:lstStyle/>
          <a:p>
            <a:fld id="{330EA680-D336-4FF7-8B7A-9848BB0A1C32}" type="slidenum">
              <a:rPr lang="en-US" smtClean="0"/>
              <a:t>19</a:t>
            </a:fld>
            <a:endParaRPr lang="en-US"/>
          </a:p>
        </p:txBody>
      </p:sp>
      <p:grpSp>
        <p:nvGrpSpPr>
          <p:cNvPr id="5" name="Google Shape;199;p17">
            <a:extLst>
              <a:ext uri="{FF2B5EF4-FFF2-40B4-BE49-F238E27FC236}">
                <a16:creationId xmlns:a16="http://schemas.microsoft.com/office/drawing/2014/main" id="{3B7BA797-F6B1-D3AC-0CAF-BC5F8CFE99D0}"/>
              </a:ext>
            </a:extLst>
          </p:cNvPr>
          <p:cNvGrpSpPr/>
          <p:nvPr/>
        </p:nvGrpSpPr>
        <p:grpSpPr>
          <a:xfrm rot="16200000">
            <a:off x="3312802" y="-2762878"/>
            <a:ext cx="1066768" cy="6938028"/>
            <a:chOff x="457250" y="1839475"/>
            <a:chExt cx="1309200" cy="2318100"/>
          </a:xfrm>
          <a:solidFill>
            <a:schemeClr val="accent2"/>
          </a:solidFill>
        </p:grpSpPr>
        <p:sp>
          <p:nvSpPr>
            <p:cNvPr id="19" name="Google Shape;200;p17">
              <a:extLst>
                <a:ext uri="{FF2B5EF4-FFF2-40B4-BE49-F238E27FC236}">
                  <a16:creationId xmlns:a16="http://schemas.microsoft.com/office/drawing/2014/main" id="{B5024003-08ED-68D4-9614-C269C012C3A2}"/>
                </a:ext>
              </a:extLst>
            </p:cNvPr>
            <p:cNvSpPr/>
            <p:nvPr/>
          </p:nvSpPr>
          <p:spPr>
            <a:xfrm rot="5400000">
              <a:off x="-47200" y="2343925"/>
              <a:ext cx="2318100" cy="1309200"/>
            </a:xfrm>
            <a:prstGeom prst="round2DiagRect">
              <a:avLst>
                <a:gd name="adj1" fmla="val 34930"/>
                <a:gd name="adj2" fmla="val 0"/>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0" name="Google Shape;203;p17">
              <a:extLst>
                <a:ext uri="{FF2B5EF4-FFF2-40B4-BE49-F238E27FC236}">
                  <a16:creationId xmlns:a16="http://schemas.microsoft.com/office/drawing/2014/main" id="{7F06CA76-7CA1-A042-9ED1-7887D57767D6}"/>
                </a:ext>
              </a:extLst>
            </p:cNvPr>
            <p:cNvSpPr/>
            <p:nvPr/>
          </p:nvSpPr>
          <p:spPr>
            <a:xfrm rot="5400000">
              <a:off x="976115" y="1706344"/>
              <a:ext cx="271469" cy="682800"/>
            </a:xfrm>
            <a:prstGeom prst="round2DiagRect">
              <a:avLst>
                <a:gd name="adj1" fmla="val 34930"/>
                <a:gd name="adj2" fmla="val 0"/>
              </a:avLst>
            </a:prstGeom>
            <a:solidFill>
              <a:schemeClr val="bg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1" name="Google Shape;204;p17">
              <a:extLst>
                <a:ext uri="{FF2B5EF4-FFF2-40B4-BE49-F238E27FC236}">
                  <a16:creationId xmlns:a16="http://schemas.microsoft.com/office/drawing/2014/main" id="{BBBC66D3-E725-8890-D288-0ACD74A30686}"/>
                </a:ext>
              </a:extLst>
            </p:cNvPr>
            <p:cNvSpPr txBox="1"/>
            <p:nvPr/>
          </p:nvSpPr>
          <p:spPr>
            <a:xfrm rot="5400000">
              <a:off x="1088073" y="1793683"/>
              <a:ext cx="222233" cy="508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3</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6" name="Hộp Văn bản 5">
            <a:extLst>
              <a:ext uri="{FF2B5EF4-FFF2-40B4-BE49-F238E27FC236}">
                <a16:creationId xmlns:a16="http://schemas.microsoft.com/office/drawing/2014/main" id="{9C8AEB1B-343F-4360-0226-6972CF6AC4B3}"/>
              </a:ext>
            </a:extLst>
          </p:cNvPr>
          <p:cNvSpPr txBox="1"/>
          <p:nvPr/>
        </p:nvSpPr>
        <p:spPr>
          <a:xfrm>
            <a:off x="1195449" y="427955"/>
            <a:ext cx="5478982" cy="892552"/>
          </a:xfrm>
          <a:prstGeom prst="rect">
            <a:avLst/>
          </a:prstGeom>
          <a:noFill/>
        </p:spPr>
        <p:txBody>
          <a:bodyPr wrap="square" rtlCol="0">
            <a:spAutoFit/>
          </a:bodyPr>
          <a:lstStyle/>
          <a:p>
            <a:pPr algn="ctr"/>
            <a:r>
              <a:rPr lang="en-US" sz="2800">
                <a:latin typeface="Tahoma"/>
                <a:ea typeface="Tahoma"/>
                <a:cs typeface="Tahoma"/>
              </a:rPr>
              <a:t>CƠ CHẾ APACHE</a:t>
            </a:r>
          </a:p>
          <a:p>
            <a:endParaRPr lang="vi-VN" sz="2400"/>
          </a:p>
        </p:txBody>
      </p:sp>
    </p:spTree>
    <p:extLst>
      <p:ext uri="{BB962C8B-B14F-4D97-AF65-F5344CB8AC3E}">
        <p14:creationId xmlns:p14="http://schemas.microsoft.com/office/powerpoint/2010/main" val="86577753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oogle Shape;199;p17">
            <a:extLst>
              <a:ext uri="{FF2B5EF4-FFF2-40B4-BE49-F238E27FC236}">
                <a16:creationId xmlns:a16="http://schemas.microsoft.com/office/drawing/2014/main" id="{9063395A-31ED-4933-9ECD-0801AD47204B}"/>
              </a:ext>
            </a:extLst>
          </p:cNvPr>
          <p:cNvGrpSpPr/>
          <p:nvPr/>
        </p:nvGrpSpPr>
        <p:grpSpPr>
          <a:xfrm>
            <a:off x="1422331" y="2110726"/>
            <a:ext cx="1676336" cy="3480610"/>
            <a:chOff x="457250" y="1839475"/>
            <a:chExt cx="1309200" cy="2318100"/>
          </a:xfrm>
        </p:grpSpPr>
        <p:sp>
          <p:nvSpPr>
            <p:cNvPr id="64" name="Google Shape;200;p17">
              <a:extLst>
                <a:ext uri="{FF2B5EF4-FFF2-40B4-BE49-F238E27FC236}">
                  <a16:creationId xmlns:a16="http://schemas.microsoft.com/office/drawing/2014/main" id="{80144250-E432-4A3E-8F47-DEF8665D3A88}"/>
                </a:ext>
              </a:extLst>
            </p:cNvPr>
            <p:cNvSpPr/>
            <p:nvPr/>
          </p:nvSpPr>
          <p:spPr>
            <a:xfrm rot="5400000">
              <a:off x="-47200" y="2343925"/>
              <a:ext cx="2318100" cy="1309200"/>
            </a:xfrm>
            <a:prstGeom prst="round2DiagRect">
              <a:avLst>
                <a:gd name="adj1" fmla="val 34930"/>
                <a:gd name="adj2" fmla="val 0"/>
              </a:avLst>
            </a:pr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Google Shape;203;p17">
              <a:extLst>
                <a:ext uri="{FF2B5EF4-FFF2-40B4-BE49-F238E27FC236}">
                  <a16:creationId xmlns:a16="http://schemas.microsoft.com/office/drawing/2014/main" id="{76B89EEF-4DB1-4F68-99B4-522CB2A8EC6B}"/>
                </a:ext>
              </a:extLst>
            </p:cNvPr>
            <p:cNvSpPr/>
            <p:nvPr/>
          </p:nvSpPr>
          <p:spPr>
            <a:xfrm rot="5400000">
              <a:off x="793214" y="1984925"/>
              <a:ext cx="637200" cy="682800"/>
            </a:xfrm>
            <a:prstGeom prst="round2DiagRect">
              <a:avLst>
                <a:gd name="adj1" fmla="val 34930"/>
                <a:gd name="adj2" fmla="val 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8" name="Google Shape;204;p17">
              <a:extLst>
                <a:ext uri="{FF2B5EF4-FFF2-40B4-BE49-F238E27FC236}">
                  <a16:creationId xmlns:a16="http://schemas.microsoft.com/office/drawing/2014/main" id="{583997AD-E126-424B-AA9E-DCE52E6DA5E7}"/>
                </a:ext>
              </a:extLst>
            </p:cNvPr>
            <p:cNvSpPr txBox="1"/>
            <p:nvPr/>
          </p:nvSpPr>
          <p:spPr>
            <a:xfrm>
              <a:off x="770435" y="2071525"/>
              <a:ext cx="682800" cy="52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1</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grpSp>
        <p:nvGrpSpPr>
          <p:cNvPr id="81" name="Google Shape;199;p17">
            <a:extLst>
              <a:ext uri="{FF2B5EF4-FFF2-40B4-BE49-F238E27FC236}">
                <a16:creationId xmlns:a16="http://schemas.microsoft.com/office/drawing/2014/main" id="{A3059BA8-86CE-41BC-AEBB-9F0836849D0F}"/>
              </a:ext>
            </a:extLst>
          </p:cNvPr>
          <p:cNvGrpSpPr/>
          <p:nvPr/>
        </p:nvGrpSpPr>
        <p:grpSpPr>
          <a:xfrm>
            <a:off x="7275022" y="2110726"/>
            <a:ext cx="1676336" cy="3480610"/>
            <a:chOff x="457250" y="1839475"/>
            <a:chExt cx="1309200" cy="2318100"/>
          </a:xfrm>
        </p:grpSpPr>
        <p:sp>
          <p:nvSpPr>
            <p:cNvPr id="82" name="Google Shape;200;p17">
              <a:extLst>
                <a:ext uri="{FF2B5EF4-FFF2-40B4-BE49-F238E27FC236}">
                  <a16:creationId xmlns:a16="http://schemas.microsoft.com/office/drawing/2014/main" id="{D00FF514-FF1E-42EA-AC91-847F9213F6AC}"/>
                </a:ext>
              </a:extLst>
            </p:cNvPr>
            <p:cNvSpPr/>
            <p:nvPr/>
          </p:nvSpPr>
          <p:spPr>
            <a:xfrm rot="5400000">
              <a:off x="-47200" y="2343925"/>
              <a:ext cx="2318100" cy="1309200"/>
            </a:xfrm>
            <a:prstGeom prst="round2DiagRect">
              <a:avLst>
                <a:gd name="adj1" fmla="val 34930"/>
                <a:gd name="adj2" fmla="val 0"/>
              </a:avLst>
            </a:pr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5" name="Google Shape;203;p17">
              <a:extLst>
                <a:ext uri="{FF2B5EF4-FFF2-40B4-BE49-F238E27FC236}">
                  <a16:creationId xmlns:a16="http://schemas.microsoft.com/office/drawing/2014/main" id="{B07C319C-D28A-49BE-8EA9-8D13C7D9F6B7}"/>
                </a:ext>
              </a:extLst>
            </p:cNvPr>
            <p:cNvSpPr/>
            <p:nvPr/>
          </p:nvSpPr>
          <p:spPr>
            <a:xfrm rot="5400000">
              <a:off x="793214" y="1984925"/>
              <a:ext cx="637200" cy="682800"/>
            </a:xfrm>
            <a:prstGeom prst="round2DiagRect">
              <a:avLst>
                <a:gd name="adj1" fmla="val 34930"/>
                <a:gd name="adj2" fmla="val 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6" name="Google Shape;204;p17">
              <a:extLst>
                <a:ext uri="{FF2B5EF4-FFF2-40B4-BE49-F238E27FC236}">
                  <a16:creationId xmlns:a16="http://schemas.microsoft.com/office/drawing/2014/main" id="{724F50E4-A9A0-4397-AEC3-C069671F9077}"/>
                </a:ext>
              </a:extLst>
            </p:cNvPr>
            <p:cNvSpPr txBox="1"/>
            <p:nvPr/>
          </p:nvSpPr>
          <p:spPr>
            <a:xfrm>
              <a:off x="770435" y="2071525"/>
              <a:ext cx="682800" cy="52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4</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grpSp>
        <p:nvGrpSpPr>
          <p:cNvPr id="87" name="Google Shape;199;p17">
            <a:extLst>
              <a:ext uri="{FF2B5EF4-FFF2-40B4-BE49-F238E27FC236}">
                <a16:creationId xmlns:a16="http://schemas.microsoft.com/office/drawing/2014/main" id="{6AD509A6-EC55-4F14-8436-C8B109D81F4F}"/>
              </a:ext>
            </a:extLst>
          </p:cNvPr>
          <p:cNvGrpSpPr/>
          <p:nvPr/>
        </p:nvGrpSpPr>
        <p:grpSpPr>
          <a:xfrm>
            <a:off x="3373356" y="2110726"/>
            <a:ext cx="1676336" cy="3480610"/>
            <a:chOff x="457250" y="1839475"/>
            <a:chExt cx="1309200" cy="2318100"/>
          </a:xfrm>
        </p:grpSpPr>
        <p:sp>
          <p:nvSpPr>
            <p:cNvPr id="88" name="Google Shape;200;p17">
              <a:extLst>
                <a:ext uri="{FF2B5EF4-FFF2-40B4-BE49-F238E27FC236}">
                  <a16:creationId xmlns:a16="http://schemas.microsoft.com/office/drawing/2014/main" id="{2328DB43-7F64-40E6-AB15-65683B65A4FD}"/>
                </a:ext>
              </a:extLst>
            </p:cNvPr>
            <p:cNvSpPr/>
            <p:nvPr/>
          </p:nvSpPr>
          <p:spPr>
            <a:xfrm rot="5400000">
              <a:off x="-47200" y="2343925"/>
              <a:ext cx="2318100" cy="1309200"/>
            </a:xfrm>
            <a:prstGeom prst="round2DiagRect">
              <a:avLst>
                <a:gd name="adj1" fmla="val 34930"/>
                <a:gd name="adj2" fmla="val 0"/>
              </a:avLst>
            </a:pr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1" name="Google Shape;203;p17">
              <a:extLst>
                <a:ext uri="{FF2B5EF4-FFF2-40B4-BE49-F238E27FC236}">
                  <a16:creationId xmlns:a16="http://schemas.microsoft.com/office/drawing/2014/main" id="{9C377EF6-9232-4E4B-8324-609F1F99E091}"/>
                </a:ext>
              </a:extLst>
            </p:cNvPr>
            <p:cNvSpPr/>
            <p:nvPr/>
          </p:nvSpPr>
          <p:spPr>
            <a:xfrm rot="5400000">
              <a:off x="793214" y="1984925"/>
              <a:ext cx="637200" cy="682800"/>
            </a:xfrm>
            <a:prstGeom prst="round2DiagRect">
              <a:avLst>
                <a:gd name="adj1" fmla="val 34930"/>
                <a:gd name="adj2" fmla="val 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2" name="Google Shape;204;p17">
              <a:extLst>
                <a:ext uri="{FF2B5EF4-FFF2-40B4-BE49-F238E27FC236}">
                  <a16:creationId xmlns:a16="http://schemas.microsoft.com/office/drawing/2014/main" id="{E8C9032B-7C57-4B70-8DF4-DEDE955EB8CA}"/>
                </a:ext>
              </a:extLst>
            </p:cNvPr>
            <p:cNvSpPr txBox="1"/>
            <p:nvPr/>
          </p:nvSpPr>
          <p:spPr>
            <a:xfrm>
              <a:off x="770435" y="2071525"/>
              <a:ext cx="682800" cy="52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2</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grpSp>
        <p:nvGrpSpPr>
          <p:cNvPr id="93" name="Google Shape;199;p17">
            <a:extLst>
              <a:ext uri="{FF2B5EF4-FFF2-40B4-BE49-F238E27FC236}">
                <a16:creationId xmlns:a16="http://schemas.microsoft.com/office/drawing/2014/main" id="{3907CA02-CFEA-4B40-876F-B413A5181A84}"/>
              </a:ext>
            </a:extLst>
          </p:cNvPr>
          <p:cNvGrpSpPr/>
          <p:nvPr/>
        </p:nvGrpSpPr>
        <p:grpSpPr>
          <a:xfrm>
            <a:off x="5324317" y="2110726"/>
            <a:ext cx="1676336" cy="3480610"/>
            <a:chOff x="457250" y="1839475"/>
            <a:chExt cx="1309200" cy="2318100"/>
          </a:xfrm>
        </p:grpSpPr>
        <p:sp>
          <p:nvSpPr>
            <p:cNvPr id="94" name="Google Shape;200;p17">
              <a:extLst>
                <a:ext uri="{FF2B5EF4-FFF2-40B4-BE49-F238E27FC236}">
                  <a16:creationId xmlns:a16="http://schemas.microsoft.com/office/drawing/2014/main" id="{3EBA9C08-5A0D-4FE0-9A6C-2FA72CE941BC}"/>
                </a:ext>
              </a:extLst>
            </p:cNvPr>
            <p:cNvSpPr/>
            <p:nvPr/>
          </p:nvSpPr>
          <p:spPr>
            <a:xfrm rot="5400000">
              <a:off x="-47200" y="2343925"/>
              <a:ext cx="2318100" cy="1309200"/>
            </a:xfrm>
            <a:prstGeom prst="round2DiagRect">
              <a:avLst>
                <a:gd name="adj1" fmla="val 34930"/>
                <a:gd name="adj2" fmla="val 0"/>
              </a:avLst>
            </a:pr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7" name="Google Shape;203;p17">
              <a:extLst>
                <a:ext uri="{FF2B5EF4-FFF2-40B4-BE49-F238E27FC236}">
                  <a16:creationId xmlns:a16="http://schemas.microsoft.com/office/drawing/2014/main" id="{43F77187-A6C6-4DD8-96A3-0493894D0530}"/>
                </a:ext>
              </a:extLst>
            </p:cNvPr>
            <p:cNvSpPr/>
            <p:nvPr/>
          </p:nvSpPr>
          <p:spPr>
            <a:xfrm rot="5400000">
              <a:off x="793214" y="1984925"/>
              <a:ext cx="637200" cy="682800"/>
            </a:xfrm>
            <a:prstGeom prst="round2DiagRect">
              <a:avLst>
                <a:gd name="adj1" fmla="val 34930"/>
                <a:gd name="adj2" fmla="val 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8" name="Google Shape;204;p17">
              <a:extLst>
                <a:ext uri="{FF2B5EF4-FFF2-40B4-BE49-F238E27FC236}">
                  <a16:creationId xmlns:a16="http://schemas.microsoft.com/office/drawing/2014/main" id="{218747A3-5C09-4270-8CE5-26DC33A1244D}"/>
                </a:ext>
              </a:extLst>
            </p:cNvPr>
            <p:cNvSpPr txBox="1"/>
            <p:nvPr/>
          </p:nvSpPr>
          <p:spPr>
            <a:xfrm>
              <a:off x="770435" y="2071525"/>
              <a:ext cx="682800" cy="52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3</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grpSp>
        <p:nvGrpSpPr>
          <p:cNvPr id="99" name="Google Shape;199;p17">
            <a:extLst>
              <a:ext uri="{FF2B5EF4-FFF2-40B4-BE49-F238E27FC236}">
                <a16:creationId xmlns:a16="http://schemas.microsoft.com/office/drawing/2014/main" id="{D70589D0-8ABC-460F-8255-98986C1DC599}"/>
              </a:ext>
            </a:extLst>
          </p:cNvPr>
          <p:cNvGrpSpPr/>
          <p:nvPr/>
        </p:nvGrpSpPr>
        <p:grpSpPr>
          <a:xfrm>
            <a:off x="9225663" y="2110726"/>
            <a:ext cx="1676336" cy="3480610"/>
            <a:chOff x="457250" y="1839475"/>
            <a:chExt cx="1309200" cy="2318100"/>
          </a:xfrm>
        </p:grpSpPr>
        <p:sp>
          <p:nvSpPr>
            <p:cNvPr id="100" name="Google Shape;200;p17">
              <a:extLst>
                <a:ext uri="{FF2B5EF4-FFF2-40B4-BE49-F238E27FC236}">
                  <a16:creationId xmlns:a16="http://schemas.microsoft.com/office/drawing/2014/main" id="{EFF2843E-C7DB-42C4-8A13-A7EB1CDCB482}"/>
                </a:ext>
              </a:extLst>
            </p:cNvPr>
            <p:cNvSpPr/>
            <p:nvPr/>
          </p:nvSpPr>
          <p:spPr>
            <a:xfrm rot="5400000">
              <a:off x="-47200" y="2343925"/>
              <a:ext cx="2318100" cy="1309200"/>
            </a:xfrm>
            <a:prstGeom prst="round2DiagRect">
              <a:avLst>
                <a:gd name="adj1" fmla="val 34930"/>
                <a:gd name="adj2" fmla="val 0"/>
              </a:avLst>
            </a:pr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3" name="Google Shape;203;p17">
              <a:extLst>
                <a:ext uri="{FF2B5EF4-FFF2-40B4-BE49-F238E27FC236}">
                  <a16:creationId xmlns:a16="http://schemas.microsoft.com/office/drawing/2014/main" id="{53A3C30E-4D31-46C4-9799-06EFB0AD28A5}"/>
                </a:ext>
              </a:extLst>
            </p:cNvPr>
            <p:cNvSpPr/>
            <p:nvPr/>
          </p:nvSpPr>
          <p:spPr>
            <a:xfrm rot="5400000">
              <a:off x="793214" y="1984925"/>
              <a:ext cx="637200" cy="682800"/>
            </a:xfrm>
            <a:prstGeom prst="round2DiagRect">
              <a:avLst>
                <a:gd name="adj1" fmla="val 34930"/>
                <a:gd name="adj2" fmla="val 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4" name="Google Shape;204;p17">
              <a:extLst>
                <a:ext uri="{FF2B5EF4-FFF2-40B4-BE49-F238E27FC236}">
                  <a16:creationId xmlns:a16="http://schemas.microsoft.com/office/drawing/2014/main" id="{CFC4E1CE-3DF1-47B3-818C-98A74C48EE82}"/>
                </a:ext>
              </a:extLst>
            </p:cNvPr>
            <p:cNvSpPr txBox="1"/>
            <p:nvPr/>
          </p:nvSpPr>
          <p:spPr>
            <a:xfrm>
              <a:off x="770435" y="2071525"/>
              <a:ext cx="682800" cy="52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5</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105" name="Hộp Văn bản 104">
            <a:extLst>
              <a:ext uri="{FF2B5EF4-FFF2-40B4-BE49-F238E27FC236}">
                <a16:creationId xmlns:a16="http://schemas.microsoft.com/office/drawing/2014/main" id="{F2EF6270-844C-4EA2-B9EC-4BF092CC6DE1}"/>
              </a:ext>
            </a:extLst>
          </p:cNvPr>
          <p:cNvSpPr txBox="1"/>
          <p:nvPr/>
        </p:nvSpPr>
        <p:spPr>
          <a:xfrm>
            <a:off x="1485856" y="3601707"/>
            <a:ext cx="1612812" cy="1938992"/>
          </a:xfrm>
          <a:prstGeom prst="rect">
            <a:avLst/>
          </a:prstGeom>
          <a:noFill/>
        </p:spPr>
        <p:txBody>
          <a:bodyPr wrap="square" rtlCol="0">
            <a:spAutoFit/>
          </a:bodyPr>
          <a:lstStyle/>
          <a:p>
            <a:pPr algn="ctr"/>
            <a:r>
              <a:rPr lang="en-US" sz="2400">
                <a:latin typeface="Tahoma"/>
                <a:ea typeface="Tahoma"/>
                <a:cs typeface="Tahoma"/>
              </a:rPr>
              <a:t>Giới thiệu PHP, Apache, MySQL</a:t>
            </a:r>
          </a:p>
          <a:p>
            <a:endParaRPr lang="vi-VN" sz="2400"/>
          </a:p>
        </p:txBody>
      </p:sp>
      <p:sp>
        <p:nvSpPr>
          <p:cNvPr id="106" name="Hộp Văn bản 105">
            <a:extLst>
              <a:ext uri="{FF2B5EF4-FFF2-40B4-BE49-F238E27FC236}">
                <a16:creationId xmlns:a16="http://schemas.microsoft.com/office/drawing/2014/main" id="{69FC5375-0A0D-40B6-A0FD-E03ED91E8116}"/>
              </a:ext>
            </a:extLst>
          </p:cNvPr>
          <p:cNvSpPr txBox="1"/>
          <p:nvPr/>
        </p:nvSpPr>
        <p:spPr>
          <a:xfrm>
            <a:off x="3405071" y="3601707"/>
            <a:ext cx="1612812" cy="1569660"/>
          </a:xfrm>
          <a:prstGeom prst="rect">
            <a:avLst/>
          </a:prstGeom>
          <a:noFill/>
        </p:spPr>
        <p:txBody>
          <a:bodyPr wrap="square" rtlCol="0">
            <a:spAutoFit/>
          </a:bodyPr>
          <a:lstStyle/>
          <a:p>
            <a:pPr algn="ctr"/>
            <a:r>
              <a:rPr lang="en-US" sz="2400">
                <a:latin typeface="Tahoma"/>
                <a:ea typeface="Tahoma"/>
                <a:cs typeface="Tahoma"/>
              </a:rPr>
              <a:t>Cài đặt PHP, Apache</a:t>
            </a:r>
          </a:p>
          <a:p>
            <a:endParaRPr lang="vi-VN" sz="2400"/>
          </a:p>
        </p:txBody>
      </p:sp>
      <p:sp>
        <p:nvSpPr>
          <p:cNvPr id="107" name="Hộp Văn bản 106">
            <a:extLst>
              <a:ext uri="{FF2B5EF4-FFF2-40B4-BE49-F238E27FC236}">
                <a16:creationId xmlns:a16="http://schemas.microsoft.com/office/drawing/2014/main" id="{D5A26314-F35D-4DC8-928B-F7E20CB59ADE}"/>
              </a:ext>
            </a:extLst>
          </p:cNvPr>
          <p:cNvSpPr txBox="1"/>
          <p:nvPr/>
        </p:nvSpPr>
        <p:spPr>
          <a:xfrm>
            <a:off x="5371656" y="3572730"/>
            <a:ext cx="1612812" cy="1200329"/>
          </a:xfrm>
          <a:prstGeom prst="rect">
            <a:avLst/>
          </a:prstGeom>
          <a:noFill/>
        </p:spPr>
        <p:txBody>
          <a:bodyPr wrap="square" rtlCol="0">
            <a:spAutoFit/>
          </a:bodyPr>
          <a:lstStyle/>
          <a:p>
            <a:pPr algn="ctr"/>
            <a:r>
              <a:rPr lang="en-US" sz="2400">
                <a:latin typeface="Tahoma"/>
                <a:ea typeface="Tahoma"/>
                <a:cs typeface="Tahoma"/>
              </a:rPr>
              <a:t>Cơ chế Apache</a:t>
            </a:r>
          </a:p>
          <a:p>
            <a:endParaRPr lang="vi-VN" sz="2400"/>
          </a:p>
        </p:txBody>
      </p:sp>
      <p:sp>
        <p:nvSpPr>
          <p:cNvPr id="108" name="Hộp Văn bản 107">
            <a:extLst>
              <a:ext uri="{FF2B5EF4-FFF2-40B4-BE49-F238E27FC236}">
                <a16:creationId xmlns:a16="http://schemas.microsoft.com/office/drawing/2014/main" id="{D2C286D1-3FA6-47C8-8236-5E041F20B45B}"/>
              </a:ext>
            </a:extLst>
          </p:cNvPr>
          <p:cNvSpPr txBox="1"/>
          <p:nvPr/>
        </p:nvSpPr>
        <p:spPr>
          <a:xfrm>
            <a:off x="7274958" y="3572729"/>
            <a:ext cx="1612812" cy="1938992"/>
          </a:xfrm>
          <a:prstGeom prst="rect">
            <a:avLst/>
          </a:prstGeom>
          <a:noFill/>
        </p:spPr>
        <p:txBody>
          <a:bodyPr wrap="square" rtlCol="0">
            <a:spAutoFit/>
          </a:bodyPr>
          <a:lstStyle/>
          <a:p>
            <a:pPr algn="ctr"/>
            <a:r>
              <a:rPr lang="en-US" sz="2400">
                <a:latin typeface="Tahoma"/>
                <a:ea typeface="Tahoma"/>
                <a:cs typeface="Tahoma"/>
              </a:rPr>
              <a:t>Hình ảnh</a:t>
            </a:r>
          </a:p>
          <a:p>
            <a:pPr algn="ctr"/>
            <a:r>
              <a:rPr lang="en-US" sz="2400">
                <a:latin typeface="Tahoma"/>
                <a:ea typeface="Tahoma"/>
                <a:cs typeface="Tahoma"/>
              </a:rPr>
              <a:t> phương thức GET – POST</a:t>
            </a:r>
          </a:p>
          <a:p>
            <a:endParaRPr lang="vi-VN" sz="2400"/>
          </a:p>
        </p:txBody>
      </p:sp>
      <p:sp>
        <p:nvSpPr>
          <p:cNvPr id="109" name="Hộp Văn bản 108">
            <a:extLst>
              <a:ext uri="{FF2B5EF4-FFF2-40B4-BE49-F238E27FC236}">
                <a16:creationId xmlns:a16="http://schemas.microsoft.com/office/drawing/2014/main" id="{8BF2FD28-A87A-4F05-B580-BDBA98785C2D}"/>
              </a:ext>
            </a:extLst>
          </p:cNvPr>
          <p:cNvSpPr txBox="1"/>
          <p:nvPr/>
        </p:nvSpPr>
        <p:spPr>
          <a:xfrm>
            <a:off x="9289187" y="3572728"/>
            <a:ext cx="1612812" cy="830997"/>
          </a:xfrm>
          <a:prstGeom prst="rect">
            <a:avLst/>
          </a:prstGeom>
          <a:noFill/>
        </p:spPr>
        <p:txBody>
          <a:bodyPr wrap="square" rtlCol="0">
            <a:spAutoFit/>
          </a:bodyPr>
          <a:lstStyle/>
          <a:p>
            <a:pPr algn="ctr"/>
            <a:r>
              <a:rPr lang="en-US" sz="2400">
                <a:latin typeface="Tahoma"/>
                <a:ea typeface="Tahoma"/>
                <a:cs typeface="Tahoma"/>
              </a:rPr>
              <a:t>Demo</a:t>
            </a:r>
          </a:p>
          <a:p>
            <a:endParaRPr lang="vi-VN" sz="2400"/>
          </a:p>
        </p:txBody>
      </p:sp>
      <p:grpSp>
        <p:nvGrpSpPr>
          <p:cNvPr id="110" name="Nhóm 109">
            <a:extLst>
              <a:ext uri="{FF2B5EF4-FFF2-40B4-BE49-F238E27FC236}">
                <a16:creationId xmlns:a16="http://schemas.microsoft.com/office/drawing/2014/main" id="{62BCB6CC-C13D-4174-A80D-86B56ACC2DDD}"/>
              </a:ext>
            </a:extLst>
          </p:cNvPr>
          <p:cNvGrpSpPr/>
          <p:nvPr/>
        </p:nvGrpSpPr>
        <p:grpSpPr>
          <a:xfrm>
            <a:off x="431673" y="797618"/>
            <a:ext cx="6368332" cy="959233"/>
            <a:chOff x="431673" y="797618"/>
            <a:chExt cx="6368332" cy="959233"/>
          </a:xfrm>
        </p:grpSpPr>
        <p:sp>
          <p:nvSpPr>
            <p:cNvPr id="111" name="Hộp Văn bản 110">
              <a:extLst>
                <a:ext uri="{FF2B5EF4-FFF2-40B4-BE49-F238E27FC236}">
                  <a16:creationId xmlns:a16="http://schemas.microsoft.com/office/drawing/2014/main" id="{60EA4D09-6119-4DA2-AA9A-860BD2543763}"/>
                </a:ext>
              </a:extLst>
            </p:cNvPr>
            <p:cNvSpPr txBox="1"/>
            <p:nvPr/>
          </p:nvSpPr>
          <p:spPr>
            <a:xfrm>
              <a:off x="431673" y="833521"/>
              <a:ext cx="6346557" cy="923330"/>
            </a:xfrm>
            <a:prstGeom prst="rect">
              <a:avLst/>
            </a:prstGeom>
            <a:noFill/>
          </p:spPr>
          <p:txBody>
            <a:bodyPr wrap="square" rtlCol="0">
              <a:spAutoFit/>
            </a:bodyPr>
            <a:lstStyle/>
            <a:p>
              <a:pPr algn="ctr"/>
              <a:r>
                <a:rPr lang="en-US" sz="5400" b="1">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Web Server PHP</a:t>
              </a:r>
              <a:endParaRPr lang="vi-VN" sz="5400" b="1">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12" name="Hộp Văn bản 111">
              <a:extLst>
                <a:ext uri="{FF2B5EF4-FFF2-40B4-BE49-F238E27FC236}">
                  <a16:creationId xmlns:a16="http://schemas.microsoft.com/office/drawing/2014/main" id="{52AF40D8-6208-417A-86F0-BF84D94FB1BB}"/>
                </a:ext>
              </a:extLst>
            </p:cNvPr>
            <p:cNvSpPr txBox="1"/>
            <p:nvPr/>
          </p:nvSpPr>
          <p:spPr>
            <a:xfrm>
              <a:off x="453448" y="797618"/>
              <a:ext cx="6346557" cy="923330"/>
            </a:xfrm>
            <a:prstGeom prst="rect">
              <a:avLst/>
            </a:prstGeom>
            <a:noFill/>
          </p:spPr>
          <p:txBody>
            <a:bodyPr wrap="square" rtlCol="0">
              <a:spAutoFit/>
            </a:bodyPr>
            <a:lstStyle/>
            <a:p>
              <a:pPr algn="ctr"/>
              <a:r>
                <a:rPr lang="en-US" sz="5400" b="1">
                  <a:latin typeface="Tahoma" panose="020B0604030504040204" pitchFamily="34" charset="0"/>
                  <a:ea typeface="Tahoma" panose="020B0604030504040204" pitchFamily="34" charset="0"/>
                  <a:cs typeface="Tahoma" panose="020B0604030504040204" pitchFamily="34" charset="0"/>
                </a:rPr>
                <a:t>Web Server PHP</a:t>
              </a:r>
              <a:endParaRPr lang="vi-VN" sz="5400" b="1">
                <a:latin typeface="Tahoma" panose="020B0604030504040204" pitchFamily="34" charset="0"/>
                <a:ea typeface="Tahoma" panose="020B0604030504040204" pitchFamily="34" charset="0"/>
                <a:cs typeface="Tahoma" panose="020B0604030504040204" pitchFamily="34" charset="0"/>
              </a:endParaRPr>
            </a:p>
          </p:txBody>
        </p:sp>
      </p:grpSp>
      <p:sp>
        <p:nvSpPr>
          <p:cNvPr id="113" name="Chỗ dành sẵn cho Chân trang 112">
            <a:extLst>
              <a:ext uri="{FF2B5EF4-FFF2-40B4-BE49-F238E27FC236}">
                <a16:creationId xmlns:a16="http://schemas.microsoft.com/office/drawing/2014/main" id="{46E4FA41-4811-4977-B1E8-6008EEBA4403}"/>
              </a:ext>
            </a:extLst>
          </p:cNvPr>
          <p:cNvSpPr>
            <a:spLocks noGrp="1"/>
          </p:cNvSpPr>
          <p:nvPr>
            <p:ph type="ftr" sz="quarter" idx="11"/>
          </p:nvPr>
        </p:nvSpPr>
        <p:spPr/>
        <p:txBody>
          <a:bodyPr/>
          <a:lstStyle/>
          <a:p>
            <a:endParaRPr lang="en-US"/>
          </a:p>
        </p:txBody>
      </p:sp>
      <p:sp>
        <p:nvSpPr>
          <p:cNvPr id="114" name="Chỗ dành sẵn cho Số hiệu Bản chiếu 113">
            <a:extLst>
              <a:ext uri="{FF2B5EF4-FFF2-40B4-BE49-F238E27FC236}">
                <a16:creationId xmlns:a16="http://schemas.microsoft.com/office/drawing/2014/main" id="{8239FAD3-5CAF-4B36-9DEC-5BAA4730F543}"/>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2176954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oogle Shape;199;p17">
            <a:extLst>
              <a:ext uri="{FF2B5EF4-FFF2-40B4-BE49-F238E27FC236}">
                <a16:creationId xmlns:a16="http://schemas.microsoft.com/office/drawing/2014/main" id="{9063395A-31ED-4933-9ECD-0801AD47204B}"/>
              </a:ext>
            </a:extLst>
          </p:cNvPr>
          <p:cNvGrpSpPr/>
          <p:nvPr/>
        </p:nvGrpSpPr>
        <p:grpSpPr>
          <a:xfrm rot="16200000">
            <a:off x="3312802" y="-2762878"/>
            <a:ext cx="1066768" cy="6938028"/>
            <a:chOff x="457250" y="1839475"/>
            <a:chExt cx="1309200" cy="2318100"/>
          </a:xfrm>
          <a:solidFill>
            <a:schemeClr val="accent2"/>
          </a:solidFill>
        </p:grpSpPr>
        <p:sp>
          <p:nvSpPr>
            <p:cNvPr id="64" name="Google Shape;200;p17">
              <a:extLst>
                <a:ext uri="{FF2B5EF4-FFF2-40B4-BE49-F238E27FC236}">
                  <a16:creationId xmlns:a16="http://schemas.microsoft.com/office/drawing/2014/main" id="{80144250-E432-4A3E-8F47-DEF8665D3A88}"/>
                </a:ext>
              </a:extLst>
            </p:cNvPr>
            <p:cNvSpPr/>
            <p:nvPr/>
          </p:nvSpPr>
          <p:spPr>
            <a:xfrm rot="5400000">
              <a:off x="-47200" y="2343925"/>
              <a:ext cx="2318100" cy="1309200"/>
            </a:xfrm>
            <a:prstGeom prst="round2DiagRect">
              <a:avLst>
                <a:gd name="adj1" fmla="val 34930"/>
                <a:gd name="adj2" fmla="val 0"/>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Google Shape;203;p17">
              <a:extLst>
                <a:ext uri="{FF2B5EF4-FFF2-40B4-BE49-F238E27FC236}">
                  <a16:creationId xmlns:a16="http://schemas.microsoft.com/office/drawing/2014/main" id="{76B89EEF-4DB1-4F68-99B4-522CB2A8EC6B}"/>
                </a:ext>
              </a:extLst>
            </p:cNvPr>
            <p:cNvSpPr/>
            <p:nvPr/>
          </p:nvSpPr>
          <p:spPr>
            <a:xfrm rot="5400000">
              <a:off x="976115" y="1706344"/>
              <a:ext cx="271469" cy="682800"/>
            </a:xfrm>
            <a:prstGeom prst="round2DiagRect">
              <a:avLst>
                <a:gd name="adj1" fmla="val 34930"/>
                <a:gd name="adj2" fmla="val 0"/>
              </a:avLst>
            </a:prstGeom>
            <a:solidFill>
              <a:schemeClr val="bg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8" name="Google Shape;204;p17">
              <a:extLst>
                <a:ext uri="{FF2B5EF4-FFF2-40B4-BE49-F238E27FC236}">
                  <a16:creationId xmlns:a16="http://schemas.microsoft.com/office/drawing/2014/main" id="{583997AD-E126-424B-AA9E-DCE52E6DA5E7}"/>
                </a:ext>
              </a:extLst>
            </p:cNvPr>
            <p:cNvSpPr txBox="1"/>
            <p:nvPr/>
          </p:nvSpPr>
          <p:spPr>
            <a:xfrm rot="5400000">
              <a:off x="1088073" y="1793683"/>
              <a:ext cx="222233" cy="508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3</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105" name="Hộp Văn bản 104">
            <a:extLst>
              <a:ext uri="{FF2B5EF4-FFF2-40B4-BE49-F238E27FC236}">
                <a16:creationId xmlns:a16="http://schemas.microsoft.com/office/drawing/2014/main" id="{F2EF6270-844C-4EA2-B9EC-4BF092CC6DE1}"/>
              </a:ext>
            </a:extLst>
          </p:cNvPr>
          <p:cNvSpPr txBox="1"/>
          <p:nvPr/>
        </p:nvSpPr>
        <p:spPr>
          <a:xfrm>
            <a:off x="1195449" y="427955"/>
            <a:ext cx="5478982" cy="892552"/>
          </a:xfrm>
          <a:prstGeom prst="rect">
            <a:avLst/>
          </a:prstGeom>
          <a:noFill/>
        </p:spPr>
        <p:txBody>
          <a:bodyPr wrap="square" rtlCol="0">
            <a:spAutoFit/>
          </a:bodyPr>
          <a:lstStyle/>
          <a:p>
            <a:pPr algn="ctr"/>
            <a:r>
              <a:rPr lang="en-US" sz="2800">
                <a:latin typeface="Tahoma"/>
                <a:ea typeface="Tahoma"/>
                <a:cs typeface="Tahoma"/>
              </a:rPr>
              <a:t>CƠ CHẾ APACHE</a:t>
            </a:r>
          </a:p>
          <a:p>
            <a:endParaRPr lang="vi-VN" sz="2400"/>
          </a:p>
        </p:txBody>
      </p:sp>
      <p:grpSp>
        <p:nvGrpSpPr>
          <p:cNvPr id="7" name="Nhóm 6">
            <a:extLst>
              <a:ext uri="{FF2B5EF4-FFF2-40B4-BE49-F238E27FC236}">
                <a16:creationId xmlns:a16="http://schemas.microsoft.com/office/drawing/2014/main" id="{36FE5E0A-9914-44B2-930B-9E072B36A24D}"/>
              </a:ext>
            </a:extLst>
          </p:cNvPr>
          <p:cNvGrpSpPr/>
          <p:nvPr/>
        </p:nvGrpSpPr>
        <p:grpSpPr>
          <a:xfrm>
            <a:off x="2796657" y="2225552"/>
            <a:ext cx="8078657" cy="4583473"/>
            <a:chOff x="1936199" y="2101774"/>
            <a:chExt cx="8078657" cy="4583473"/>
          </a:xfrm>
        </p:grpSpPr>
        <p:sp>
          <p:nvSpPr>
            <p:cNvPr id="109" name="Google Shape;2374;p28">
              <a:extLst>
                <a:ext uri="{FF2B5EF4-FFF2-40B4-BE49-F238E27FC236}">
                  <a16:creationId xmlns:a16="http://schemas.microsoft.com/office/drawing/2014/main" id="{3F87683D-97ED-467D-BCC6-B415D893D21B}"/>
                </a:ext>
              </a:extLst>
            </p:cNvPr>
            <p:cNvSpPr/>
            <p:nvPr/>
          </p:nvSpPr>
          <p:spPr>
            <a:xfrm>
              <a:off x="2210161" y="2101774"/>
              <a:ext cx="7530819" cy="4102102"/>
            </a:xfrm>
            <a:custGeom>
              <a:avLst/>
              <a:gdLst/>
              <a:ahLst/>
              <a:cxnLst/>
              <a:rect l="l" t="t" r="r" b="b"/>
              <a:pathLst>
                <a:path w="86204" h="51812" extrusionOk="0">
                  <a:moveTo>
                    <a:pt x="1995" y="1"/>
                  </a:moveTo>
                  <a:cubicBezTo>
                    <a:pt x="887" y="1"/>
                    <a:pt x="0" y="919"/>
                    <a:pt x="0" y="2028"/>
                  </a:cubicBezTo>
                  <a:lnTo>
                    <a:pt x="0" y="49784"/>
                  </a:lnTo>
                  <a:cubicBezTo>
                    <a:pt x="0" y="50925"/>
                    <a:pt x="887" y="51811"/>
                    <a:pt x="1995" y="51811"/>
                  </a:cubicBezTo>
                  <a:lnTo>
                    <a:pt x="84208" y="51811"/>
                  </a:lnTo>
                  <a:cubicBezTo>
                    <a:pt x="85317" y="51811"/>
                    <a:pt x="86203" y="50925"/>
                    <a:pt x="86203" y="49784"/>
                  </a:cubicBezTo>
                  <a:lnTo>
                    <a:pt x="86203" y="2028"/>
                  </a:lnTo>
                  <a:cubicBezTo>
                    <a:pt x="86203" y="919"/>
                    <a:pt x="85317" y="1"/>
                    <a:pt x="8420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375;p28">
              <a:extLst>
                <a:ext uri="{FF2B5EF4-FFF2-40B4-BE49-F238E27FC236}">
                  <a16:creationId xmlns:a16="http://schemas.microsoft.com/office/drawing/2014/main" id="{CCF08482-2316-4BCF-B765-5E53AEAE9AEC}"/>
                </a:ext>
              </a:extLst>
            </p:cNvPr>
            <p:cNvSpPr/>
            <p:nvPr/>
          </p:nvSpPr>
          <p:spPr>
            <a:xfrm>
              <a:off x="1936199" y="6203797"/>
              <a:ext cx="8078657" cy="481450"/>
            </a:xfrm>
            <a:custGeom>
              <a:avLst/>
              <a:gdLst/>
              <a:ahLst/>
              <a:cxnLst/>
              <a:rect l="l" t="t" r="r" b="b"/>
              <a:pathLst>
                <a:path w="92475" h="6081" extrusionOk="0">
                  <a:moveTo>
                    <a:pt x="951" y="0"/>
                  </a:moveTo>
                  <a:cubicBezTo>
                    <a:pt x="413" y="0"/>
                    <a:pt x="1" y="412"/>
                    <a:pt x="1" y="950"/>
                  </a:cubicBezTo>
                  <a:cubicBezTo>
                    <a:pt x="1" y="3769"/>
                    <a:pt x="2281" y="6081"/>
                    <a:pt x="5131" y="6081"/>
                  </a:cubicBezTo>
                  <a:lnTo>
                    <a:pt x="87344" y="6081"/>
                  </a:lnTo>
                  <a:cubicBezTo>
                    <a:pt x="90194" y="6081"/>
                    <a:pt x="92475" y="3769"/>
                    <a:pt x="92475" y="950"/>
                  </a:cubicBezTo>
                  <a:cubicBezTo>
                    <a:pt x="92475" y="412"/>
                    <a:pt x="92063" y="0"/>
                    <a:pt x="91525"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376;p28">
              <a:extLst>
                <a:ext uri="{FF2B5EF4-FFF2-40B4-BE49-F238E27FC236}">
                  <a16:creationId xmlns:a16="http://schemas.microsoft.com/office/drawing/2014/main" id="{E67F239A-E68B-4588-87A0-E14DE1EBFFC9}"/>
                </a:ext>
              </a:extLst>
            </p:cNvPr>
            <p:cNvSpPr/>
            <p:nvPr/>
          </p:nvSpPr>
          <p:spPr>
            <a:xfrm>
              <a:off x="2412139" y="2292344"/>
              <a:ext cx="7126865" cy="3723498"/>
            </a:xfrm>
            <a:custGeom>
              <a:avLst/>
              <a:gdLst/>
              <a:ahLst/>
              <a:cxnLst/>
              <a:rect l="l" t="t" r="r" b="b"/>
              <a:pathLst>
                <a:path w="81580" h="47030" extrusionOk="0">
                  <a:moveTo>
                    <a:pt x="982" y="1"/>
                  </a:moveTo>
                  <a:cubicBezTo>
                    <a:pt x="443" y="1"/>
                    <a:pt x="0" y="412"/>
                    <a:pt x="0" y="983"/>
                  </a:cubicBezTo>
                  <a:lnTo>
                    <a:pt x="0" y="46047"/>
                  </a:lnTo>
                  <a:cubicBezTo>
                    <a:pt x="0" y="46586"/>
                    <a:pt x="443" y="47029"/>
                    <a:pt x="982" y="47029"/>
                  </a:cubicBezTo>
                  <a:lnTo>
                    <a:pt x="80598" y="47029"/>
                  </a:lnTo>
                  <a:cubicBezTo>
                    <a:pt x="81136" y="47029"/>
                    <a:pt x="81580" y="46586"/>
                    <a:pt x="81580" y="46047"/>
                  </a:cubicBezTo>
                  <a:lnTo>
                    <a:pt x="81580" y="983"/>
                  </a:lnTo>
                  <a:cubicBezTo>
                    <a:pt x="81580" y="412"/>
                    <a:pt x="81136" y="1"/>
                    <a:pt x="805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Nhóm 9">
            <a:extLst>
              <a:ext uri="{FF2B5EF4-FFF2-40B4-BE49-F238E27FC236}">
                <a16:creationId xmlns:a16="http://schemas.microsoft.com/office/drawing/2014/main" id="{F8C1946A-9AFF-4771-AAAC-BDF3F064CE6A}"/>
              </a:ext>
            </a:extLst>
          </p:cNvPr>
          <p:cNvGrpSpPr/>
          <p:nvPr/>
        </p:nvGrpSpPr>
        <p:grpSpPr>
          <a:xfrm>
            <a:off x="137142" y="3698459"/>
            <a:ext cx="2442771" cy="1962111"/>
            <a:chOff x="137142" y="3698459"/>
            <a:chExt cx="2442771" cy="1962111"/>
          </a:xfrm>
        </p:grpSpPr>
        <p:grpSp>
          <p:nvGrpSpPr>
            <p:cNvPr id="6" name="Nhóm 5">
              <a:extLst>
                <a:ext uri="{FF2B5EF4-FFF2-40B4-BE49-F238E27FC236}">
                  <a16:creationId xmlns:a16="http://schemas.microsoft.com/office/drawing/2014/main" id="{7F6A3964-2941-446D-A5EF-81614A4AB325}"/>
                </a:ext>
              </a:extLst>
            </p:cNvPr>
            <p:cNvGrpSpPr/>
            <p:nvPr/>
          </p:nvGrpSpPr>
          <p:grpSpPr>
            <a:xfrm>
              <a:off x="137142" y="3698459"/>
              <a:ext cx="2442771" cy="1962111"/>
              <a:chOff x="5613689" y="3008911"/>
              <a:chExt cx="964622" cy="840179"/>
            </a:xfrm>
          </p:grpSpPr>
          <p:sp>
            <p:nvSpPr>
              <p:cNvPr id="152" name="Google Shape;2536;p29">
                <a:extLst>
                  <a:ext uri="{FF2B5EF4-FFF2-40B4-BE49-F238E27FC236}">
                    <a16:creationId xmlns:a16="http://schemas.microsoft.com/office/drawing/2014/main" id="{245735AF-591F-41B8-BDE5-4914D1439C0D}"/>
                  </a:ext>
                </a:extLst>
              </p:cNvPr>
              <p:cNvSpPr/>
              <p:nvPr/>
            </p:nvSpPr>
            <p:spPr>
              <a:xfrm>
                <a:off x="5998712" y="3008911"/>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3" name="Google Shape;2537;p29">
                <a:extLst>
                  <a:ext uri="{FF2B5EF4-FFF2-40B4-BE49-F238E27FC236}">
                    <a16:creationId xmlns:a16="http://schemas.microsoft.com/office/drawing/2014/main" id="{CBCD6FCA-A07C-4421-921E-0EFA82882BF9}"/>
                  </a:ext>
                </a:extLst>
              </p:cNvPr>
              <p:cNvSpPr/>
              <p:nvPr/>
            </p:nvSpPr>
            <p:spPr>
              <a:xfrm>
                <a:off x="6052063" y="3063319"/>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4" name="Google Shape;2544;p29">
                <a:extLst>
                  <a:ext uri="{FF2B5EF4-FFF2-40B4-BE49-F238E27FC236}">
                    <a16:creationId xmlns:a16="http://schemas.microsoft.com/office/drawing/2014/main" id="{01698C67-4404-41EE-B215-6A215F1287DA}"/>
                  </a:ext>
                </a:extLst>
              </p:cNvPr>
              <p:cNvSpPr/>
              <p:nvPr/>
            </p:nvSpPr>
            <p:spPr>
              <a:xfrm>
                <a:off x="5704733" y="3417950"/>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5" name="Google Shape;2545;p29">
                <a:extLst>
                  <a:ext uri="{FF2B5EF4-FFF2-40B4-BE49-F238E27FC236}">
                    <a16:creationId xmlns:a16="http://schemas.microsoft.com/office/drawing/2014/main" id="{ED010338-0DA0-4FCC-9C00-3A7C00A5B86E}"/>
                  </a:ext>
                </a:extLst>
              </p:cNvPr>
              <p:cNvSpPr/>
              <p:nvPr/>
            </p:nvSpPr>
            <p:spPr>
              <a:xfrm>
                <a:off x="5613689" y="3463572"/>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6" name="Google Shape;2546;p29">
                <a:extLst>
                  <a:ext uri="{FF2B5EF4-FFF2-40B4-BE49-F238E27FC236}">
                    <a16:creationId xmlns:a16="http://schemas.microsoft.com/office/drawing/2014/main" id="{F8142FC4-0D5D-47E2-A5A7-F9B8521879E9}"/>
                  </a:ext>
                </a:extLst>
              </p:cNvPr>
              <p:cNvSpPr/>
              <p:nvPr/>
            </p:nvSpPr>
            <p:spPr>
              <a:xfrm>
                <a:off x="5638829" y="3520491"/>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8" name="Hộp Văn bản 7">
              <a:extLst>
                <a:ext uri="{FF2B5EF4-FFF2-40B4-BE49-F238E27FC236}">
                  <a16:creationId xmlns:a16="http://schemas.microsoft.com/office/drawing/2014/main" id="{14C51B0F-C674-4B74-9C22-C9EBE94277FE}"/>
                </a:ext>
              </a:extLst>
            </p:cNvPr>
            <p:cNvSpPr txBox="1"/>
            <p:nvPr/>
          </p:nvSpPr>
          <p:spPr>
            <a:xfrm>
              <a:off x="1294406" y="4075339"/>
              <a:ext cx="1103256" cy="646331"/>
            </a:xfrm>
            <a:prstGeom prst="rect">
              <a:avLst/>
            </a:prstGeom>
            <a:noFill/>
          </p:spPr>
          <p:txBody>
            <a:bodyPr wrap="square" rtlCol="0">
              <a:spAutoFit/>
            </a:bodyPr>
            <a:lstStyle/>
            <a:p>
              <a:pPr algn="ctr"/>
              <a:r>
                <a:rPr lang="en-US" b="1">
                  <a:solidFill>
                    <a:srgbClr val="EF893D"/>
                  </a:solidFill>
                  <a:latin typeface="Tahoma" panose="020B0604030504040204" pitchFamily="34" charset="0"/>
                  <a:ea typeface="Tahoma" panose="020B0604030504040204" pitchFamily="34" charset="0"/>
                  <a:cs typeface="Tahoma" panose="020B0604030504040204" pitchFamily="34" charset="0"/>
                </a:rPr>
                <a:t>Vai trò Apache</a:t>
              </a:r>
              <a:endParaRPr lang="vi-VN" b="1">
                <a:solidFill>
                  <a:srgbClr val="EF893D"/>
                </a:solidFill>
                <a:latin typeface="Tahoma" panose="020B0604030504040204" pitchFamily="34" charset="0"/>
                <a:ea typeface="Tahoma" panose="020B0604030504040204" pitchFamily="34" charset="0"/>
                <a:cs typeface="Tahoma" panose="020B0604030504040204" pitchFamily="34" charset="0"/>
              </a:endParaRPr>
            </a:p>
          </p:txBody>
        </p:sp>
      </p:grpSp>
      <p:pic>
        <p:nvPicPr>
          <p:cNvPr id="21" name="Picture 5" descr="Text&#10;&#10;Description automatically generated">
            <a:extLst>
              <a:ext uri="{FF2B5EF4-FFF2-40B4-BE49-F238E27FC236}">
                <a16:creationId xmlns:a16="http://schemas.microsoft.com/office/drawing/2014/main" id="{1E46517C-D87C-482E-BB55-D36DEC79BCD8}"/>
              </a:ext>
            </a:extLst>
          </p:cNvPr>
          <p:cNvPicPr>
            <a:picLocks noChangeAspect="1"/>
          </p:cNvPicPr>
          <p:nvPr/>
        </p:nvPicPr>
        <p:blipFill>
          <a:blip r:embed="rId2"/>
          <a:stretch>
            <a:fillRect/>
          </a:stretch>
        </p:blipFill>
        <p:spPr>
          <a:xfrm>
            <a:off x="3270863" y="2527300"/>
            <a:ext cx="7128600" cy="3429000"/>
          </a:xfrm>
          <a:prstGeom prst="rect">
            <a:avLst/>
          </a:prstGeom>
        </p:spPr>
      </p:pic>
      <p:sp>
        <p:nvSpPr>
          <p:cNvPr id="22" name="Hộp Văn bản 21">
            <a:extLst>
              <a:ext uri="{FF2B5EF4-FFF2-40B4-BE49-F238E27FC236}">
                <a16:creationId xmlns:a16="http://schemas.microsoft.com/office/drawing/2014/main" id="{B86FB8F9-0B7D-493B-A7E4-B259385670FB}"/>
              </a:ext>
            </a:extLst>
          </p:cNvPr>
          <p:cNvSpPr txBox="1"/>
          <p:nvPr/>
        </p:nvSpPr>
        <p:spPr>
          <a:xfrm>
            <a:off x="2928258" y="1575710"/>
            <a:ext cx="6096000" cy="461665"/>
          </a:xfrm>
          <a:prstGeom prst="rect">
            <a:avLst/>
          </a:prstGeom>
          <a:noFill/>
        </p:spPr>
        <p:txBody>
          <a:bodyPr wrap="square">
            <a:spAutoFit/>
          </a:bodyPr>
          <a:lstStyle/>
          <a:p>
            <a:pPr algn="ctr"/>
            <a:r>
              <a:rPr lang="en-US" sz="2400" b="1">
                <a:latin typeface="Tahoma"/>
                <a:ea typeface="Tahoma"/>
                <a:cs typeface="Tahoma"/>
              </a:rPr>
              <a:t>Cơ chế hoạt động mod_PHP</a:t>
            </a:r>
            <a:endParaRPr lang="en-US" sz="2400" b="1" err="1">
              <a:latin typeface="Tahoma"/>
              <a:ea typeface="Tahoma"/>
              <a:cs typeface="Tahoma"/>
            </a:endParaRPr>
          </a:p>
        </p:txBody>
      </p:sp>
      <p:sp>
        <p:nvSpPr>
          <p:cNvPr id="2" name="Chỗ dành sẵn cho Chân trang 1">
            <a:extLst>
              <a:ext uri="{FF2B5EF4-FFF2-40B4-BE49-F238E27FC236}">
                <a16:creationId xmlns:a16="http://schemas.microsoft.com/office/drawing/2014/main" id="{01899D27-4ADD-41AF-8C20-2EFD9CE80077}"/>
              </a:ext>
            </a:extLst>
          </p:cNvPr>
          <p:cNvSpPr>
            <a:spLocks noGrp="1"/>
          </p:cNvSpPr>
          <p:nvPr>
            <p:ph type="ftr" sz="quarter" idx="11"/>
          </p:nvPr>
        </p:nvSpPr>
        <p:spPr/>
        <p:txBody>
          <a:bodyPr/>
          <a:lstStyle/>
          <a:p>
            <a:endParaRPr lang="en-US"/>
          </a:p>
        </p:txBody>
      </p:sp>
      <p:sp>
        <p:nvSpPr>
          <p:cNvPr id="3" name="Chỗ dành sẵn cho Số hiệu Bản chiếu 2">
            <a:extLst>
              <a:ext uri="{FF2B5EF4-FFF2-40B4-BE49-F238E27FC236}">
                <a16:creationId xmlns:a16="http://schemas.microsoft.com/office/drawing/2014/main" id="{86819E96-02F5-4D73-B61E-C0F9900AB00A}"/>
              </a:ext>
            </a:extLst>
          </p:cNvPr>
          <p:cNvSpPr>
            <a:spLocks noGrp="1"/>
          </p:cNvSpPr>
          <p:nvPr>
            <p:ph type="sldNum" sz="quarter" idx="12"/>
          </p:nvPr>
        </p:nvSpPr>
        <p:spPr/>
        <p:txBody>
          <a:bodyPr/>
          <a:lstStyle/>
          <a:p>
            <a:fld id="{330EA680-D336-4FF7-8B7A-9848BB0A1C32}" type="slidenum">
              <a:rPr lang="en-US" smtClean="0"/>
              <a:t>20</a:t>
            </a:fld>
            <a:endParaRPr lang="en-US"/>
          </a:p>
        </p:txBody>
      </p:sp>
    </p:spTree>
    <p:extLst>
      <p:ext uri="{BB962C8B-B14F-4D97-AF65-F5344CB8AC3E}">
        <p14:creationId xmlns:p14="http://schemas.microsoft.com/office/powerpoint/2010/main" val="32044442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oogle Shape;199;p17">
            <a:extLst>
              <a:ext uri="{FF2B5EF4-FFF2-40B4-BE49-F238E27FC236}">
                <a16:creationId xmlns:a16="http://schemas.microsoft.com/office/drawing/2014/main" id="{9063395A-31ED-4933-9ECD-0801AD47204B}"/>
              </a:ext>
            </a:extLst>
          </p:cNvPr>
          <p:cNvGrpSpPr/>
          <p:nvPr/>
        </p:nvGrpSpPr>
        <p:grpSpPr>
          <a:xfrm rot="16200000">
            <a:off x="3312802" y="-2762878"/>
            <a:ext cx="1066768" cy="6938028"/>
            <a:chOff x="457250" y="1839475"/>
            <a:chExt cx="1309200" cy="2318100"/>
          </a:xfrm>
          <a:solidFill>
            <a:schemeClr val="accent2"/>
          </a:solidFill>
        </p:grpSpPr>
        <p:sp>
          <p:nvSpPr>
            <p:cNvPr id="64" name="Google Shape;200;p17">
              <a:extLst>
                <a:ext uri="{FF2B5EF4-FFF2-40B4-BE49-F238E27FC236}">
                  <a16:creationId xmlns:a16="http://schemas.microsoft.com/office/drawing/2014/main" id="{80144250-E432-4A3E-8F47-DEF8665D3A88}"/>
                </a:ext>
              </a:extLst>
            </p:cNvPr>
            <p:cNvSpPr/>
            <p:nvPr/>
          </p:nvSpPr>
          <p:spPr>
            <a:xfrm rot="5400000">
              <a:off x="-47200" y="2343925"/>
              <a:ext cx="2318100" cy="1309200"/>
            </a:xfrm>
            <a:prstGeom prst="round2DiagRect">
              <a:avLst>
                <a:gd name="adj1" fmla="val 34930"/>
                <a:gd name="adj2" fmla="val 0"/>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Google Shape;203;p17">
              <a:extLst>
                <a:ext uri="{FF2B5EF4-FFF2-40B4-BE49-F238E27FC236}">
                  <a16:creationId xmlns:a16="http://schemas.microsoft.com/office/drawing/2014/main" id="{76B89EEF-4DB1-4F68-99B4-522CB2A8EC6B}"/>
                </a:ext>
              </a:extLst>
            </p:cNvPr>
            <p:cNvSpPr/>
            <p:nvPr/>
          </p:nvSpPr>
          <p:spPr>
            <a:xfrm rot="5400000">
              <a:off x="976115" y="1706344"/>
              <a:ext cx="271469" cy="682800"/>
            </a:xfrm>
            <a:prstGeom prst="round2DiagRect">
              <a:avLst>
                <a:gd name="adj1" fmla="val 34930"/>
                <a:gd name="adj2" fmla="val 0"/>
              </a:avLst>
            </a:prstGeom>
            <a:solidFill>
              <a:schemeClr val="bg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8" name="Google Shape;204;p17">
              <a:extLst>
                <a:ext uri="{FF2B5EF4-FFF2-40B4-BE49-F238E27FC236}">
                  <a16:creationId xmlns:a16="http://schemas.microsoft.com/office/drawing/2014/main" id="{583997AD-E126-424B-AA9E-DCE52E6DA5E7}"/>
                </a:ext>
              </a:extLst>
            </p:cNvPr>
            <p:cNvSpPr txBox="1"/>
            <p:nvPr/>
          </p:nvSpPr>
          <p:spPr>
            <a:xfrm rot="5400000">
              <a:off x="1088073" y="1793683"/>
              <a:ext cx="222233" cy="508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3</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105" name="Hộp Văn bản 104">
            <a:extLst>
              <a:ext uri="{FF2B5EF4-FFF2-40B4-BE49-F238E27FC236}">
                <a16:creationId xmlns:a16="http://schemas.microsoft.com/office/drawing/2014/main" id="{F2EF6270-844C-4EA2-B9EC-4BF092CC6DE1}"/>
              </a:ext>
            </a:extLst>
          </p:cNvPr>
          <p:cNvSpPr txBox="1"/>
          <p:nvPr/>
        </p:nvSpPr>
        <p:spPr>
          <a:xfrm>
            <a:off x="1195449" y="427955"/>
            <a:ext cx="5478982" cy="892552"/>
          </a:xfrm>
          <a:prstGeom prst="rect">
            <a:avLst/>
          </a:prstGeom>
          <a:noFill/>
        </p:spPr>
        <p:txBody>
          <a:bodyPr wrap="square" rtlCol="0">
            <a:spAutoFit/>
          </a:bodyPr>
          <a:lstStyle/>
          <a:p>
            <a:pPr algn="ctr"/>
            <a:r>
              <a:rPr lang="en-US" sz="2800">
                <a:latin typeface="Tahoma"/>
                <a:ea typeface="Tahoma"/>
                <a:cs typeface="Tahoma"/>
              </a:rPr>
              <a:t>CƠ CHẾ APACHE</a:t>
            </a:r>
          </a:p>
          <a:p>
            <a:endParaRPr lang="vi-VN" sz="2400"/>
          </a:p>
        </p:txBody>
      </p:sp>
      <p:sp>
        <p:nvSpPr>
          <p:cNvPr id="109" name="Google Shape;2374;p28">
            <a:extLst>
              <a:ext uri="{FF2B5EF4-FFF2-40B4-BE49-F238E27FC236}">
                <a16:creationId xmlns:a16="http://schemas.microsoft.com/office/drawing/2014/main" id="{3F87683D-97ED-467D-BCC6-B415D893D21B}"/>
              </a:ext>
            </a:extLst>
          </p:cNvPr>
          <p:cNvSpPr/>
          <p:nvPr/>
        </p:nvSpPr>
        <p:spPr>
          <a:xfrm>
            <a:off x="3070619" y="2233940"/>
            <a:ext cx="7530819" cy="4093714"/>
          </a:xfrm>
          <a:custGeom>
            <a:avLst/>
            <a:gdLst/>
            <a:ahLst/>
            <a:cxnLst/>
            <a:rect l="l" t="t" r="r" b="b"/>
            <a:pathLst>
              <a:path w="86204" h="51812" extrusionOk="0">
                <a:moveTo>
                  <a:pt x="1995" y="1"/>
                </a:moveTo>
                <a:cubicBezTo>
                  <a:pt x="887" y="1"/>
                  <a:pt x="0" y="919"/>
                  <a:pt x="0" y="2028"/>
                </a:cubicBezTo>
                <a:lnTo>
                  <a:pt x="0" y="49784"/>
                </a:lnTo>
                <a:cubicBezTo>
                  <a:pt x="0" y="50925"/>
                  <a:pt x="887" y="51811"/>
                  <a:pt x="1995" y="51811"/>
                </a:cubicBezTo>
                <a:lnTo>
                  <a:pt x="84208" y="51811"/>
                </a:lnTo>
                <a:cubicBezTo>
                  <a:pt x="85317" y="51811"/>
                  <a:pt x="86203" y="50925"/>
                  <a:pt x="86203" y="49784"/>
                </a:cubicBezTo>
                <a:lnTo>
                  <a:pt x="86203" y="2028"/>
                </a:lnTo>
                <a:cubicBezTo>
                  <a:pt x="86203" y="919"/>
                  <a:pt x="85317" y="1"/>
                  <a:pt x="8420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375;p28">
            <a:extLst>
              <a:ext uri="{FF2B5EF4-FFF2-40B4-BE49-F238E27FC236}">
                <a16:creationId xmlns:a16="http://schemas.microsoft.com/office/drawing/2014/main" id="{CCF08482-2316-4BCF-B765-5E53AEAE9AEC}"/>
              </a:ext>
            </a:extLst>
          </p:cNvPr>
          <p:cNvSpPr/>
          <p:nvPr/>
        </p:nvSpPr>
        <p:spPr>
          <a:xfrm>
            <a:off x="2796657" y="6328559"/>
            <a:ext cx="8078657" cy="480466"/>
          </a:xfrm>
          <a:custGeom>
            <a:avLst/>
            <a:gdLst/>
            <a:ahLst/>
            <a:cxnLst/>
            <a:rect l="l" t="t" r="r" b="b"/>
            <a:pathLst>
              <a:path w="92475" h="6081" extrusionOk="0">
                <a:moveTo>
                  <a:pt x="951" y="0"/>
                </a:moveTo>
                <a:cubicBezTo>
                  <a:pt x="413" y="0"/>
                  <a:pt x="1" y="412"/>
                  <a:pt x="1" y="950"/>
                </a:cubicBezTo>
                <a:cubicBezTo>
                  <a:pt x="1" y="3769"/>
                  <a:pt x="2281" y="6081"/>
                  <a:pt x="5131" y="6081"/>
                </a:cubicBezTo>
                <a:lnTo>
                  <a:pt x="87344" y="6081"/>
                </a:lnTo>
                <a:cubicBezTo>
                  <a:pt x="90194" y="6081"/>
                  <a:pt x="92475" y="3769"/>
                  <a:pt x="92475" y="950"/>
                </a:cubicBezTo>
                <a:cubicBezTo>
                  <a:pt x="92475" y="412"/>
                  <a:pt x="92063" y="0"/>
                  <a:pt x="91525"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376;p28">
            <a:extLst>
              <a:ext uri="{FF2B5EF4-FFF2-40B4-BE49-F238E27FC236}">
                <a16:creationId xmlns:a16="http://schemas.microsoft.com/office/drawing/2014/main" id="{E67F239A-E68B-4588-87A0-E14DE1EBFFC9}"/>
              </a:ext>
            </a:extLst>
          </p:cNvPr>
          <p:cNvSpPr/>
          <p:nvPr/>
        </p:nvSpPr>
        <p:spPr>
          <a:xfrm>
            <a:off x="3272597" y="2423736"/>
            <a:ext cx="7126865" cy="3715884"/>
          </a:xfrm>
          <a:custGeom>
            <a:avLst/>
            <a:gdLst/>
            <a:ahLst/>
            <a:cxnLst/>
            <a:rect l="l" t="t" r="r" b="b"/>
            <a:pathLst>
              <a:path w="81580" h="47030" extrusionOk="0">
                <a:moveTo>
                  <a:pt x="982" y="1"/>
                </a:moveTo>
                <a:cubicBezTo>
                  <a:pt x="443" y="1"/>
                  <a:pt x="0" y="412"/>
                  <a:pt x="0" y="983"/>
                </a:cubicBezTo>
                <a:lnTo>
                  <a:pt x="0" y="46047"/>
                </a:lnTo>
                <a:cubicBezTo>
                  <a:pt x="0" y="46586"/>
                  <a:pt x="443" y="47029"/>
                  <a:pt x="982" y="47029"/>
                </a:cubicBezTo>
                <a:lnTo>
                  <a:pt x="80598" y="47029"/>
                </a:lnTo>
                <a:cubicBezTo>
                  <a:pt x="81136" y="47029"/>
                  <a:pt x="81580" y="46586"/>
                  <a:pt x="81580" y="46047"/>
                </a:cubicBezTo>
                <a:lnTo>
                  <a:pt x="81580" y="983"/>
                </a:lnTo>
                <a:cubicBezTo>
                  <a:pt x="81580" y="412"/>
                  <a:pt x="81136" y="1"/>
                  <a:pt x="805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Hình ảnh 3">
            <a:extLst>
              <a:ext uri="{FF2B5EF4-FFF2-40B4-BE49-F238E27FC236}">
                <a16:creationId xmlns:a16="http://schemas.microsoft.com/office/drawing/2014/main" id="{660B3772-7CE0-4785-B960-2EDF99EA8452}"/>
              </a:ext>
            </a:extLst>
          </p:cNvPr>
          <p:cNvPicPr>
            <a:picLocks noChangeAspect="1"/>
          </p:cNvPicPr>
          <p:nvPr/>
        </p:nvPicPr>
        <p:blipFill>
          <a:blip r:embed="rId2"/>
          <a:stretch>
            <a:fillRect/>
          </a:stretch>
        </p:blipFill>
        <p:spPr>
          <a:xfrm>
            <a:off x="3441673" y="2616200"/>
            <a:ext cx="6788624" cy="3511081"/>
          </a:xfrm>
          <a:prstGeom prst="rect">
            <a:avLst/>
          </a:prstGeom>
        </p:spPr>
      </p:pic>
      <p:grpSp>
        <p:nvGrpSpPr>
          <p:cNvPr id="10" name="Nhóm 9">
            <a:extLst>
              <a:ext uri="{FF2B5EF4-FFF2-40B4-BE49-F238E27FC236}">
                <a16:creationId xmlns:a16="http://schemas.microsoft.com/office/drawing/2014/main" id="{F8C1946A-9AFF-4771-AAAC-BDF3F064CE6A}"/>
              </a:ext>
            </a:extLst>
          </p:cNvPr>
          <p:cNvGrpSpPr/>
          <p:nvPr/>
        </p:nvGrpSpPr>
        <p:grpSpPr>
          <a:xfrm>
            <a:off x="137142" y="3698459"/>
            <a:ext cx="2442771" cy="1962111"/>
            <a:chOff x="137142" y="3698459"/>
            <a:chExt cx="2442771" cy="1962111"/>
          </a:xfrm>
        </p:grpSpPr>
        <p:grpSp>
          <p:nvGrpSpPr>
            <p:cNvPr id="6" name="Nhóm 5">
              <a:extLst>
                <a:ext uri="{FF2B5EF4-FFF2-40B4-BE49-F238E27FC236}">
                  <a16:creationId xmlns:a16="http://schemas.microsoft.com/office/drawing/2014/main" id="{7F6A3964-2941-446D-A5EF-81614A4AB325}"/>
                </a:ext>
              </a:extLst>
            </p:cNvPr>
            <p:cNvGrpSpPr/>
            <p:nvPr/>
          </p:nvGrpSpPr>
          <p:grpSpPr>
            <a:xfrm>
              <a:off x="137142" y="3698459"/>
              <a:ext cx="2442771" cy="1962111"/>
              <a:chOff x="5613689" y="3008911"/>
              <a:chExt cx="964622" cy="840179"/>
            </a:xfrm>
          </p:grpSpPr>
          <p:sp>
            <p:nvSpPr>
              <p:cNvPr id="152" name="Google Shape;2536;p29">
                <a:extLst>
                  <a:ext uri="{FF2B5EF4-FFF2-40B4-BE49-F238E27FC236}">
                    <a16:creationId xmlns:a16="http://schemas.microsoft.com/office/drawing/2014/main" id="{245735AF-591F-41B8-BDE5-4914D1439C0D}"/>
                  </a:ext>
                </a:extLst>
              </p:cNvPr>
              <p:cNvSpPr/>
              <p:nvPr/>
            </p:nvSpPr>
            <p:spPr>
              <a:xfrm>
                <a:off x="5998712" y="3008911"/>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3" name="Google Shape;2537;p29">
                <a:extLst>
                  <a:ext uri="{FF2B5EF4-FFF2-40B4-BE49-F238E27FC236}">
                    <a16:creationId xmlns:a16="http://schemas.microsoft.com/office/drawing/2014/main" id="{CBCD6FCA-A07C-4421-921E-0EFA82882BF9}"/>
                  </a:ext>
                </a:extLst>
              </p:cNvPr>
              <p:cNvSpPr/>
              <p:nvPr/>
            </p:nvSpPr>
            <p:spPr>
              <a:xfrm>
                <a:off x="6052063" y="3063319"/>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4" name="Google Shape;2544;p29">
                <a:extLst>
                  <a:ext uri="{FF2B5EF4-FFF2-40B4-BE49-F238E27FC236}">
                    <a16:creationId xmlns:a16="http://schemas.microsoft.com/office/drawing/2014/main" id="{01698C67-4404-41EE-B215-6A215F1287DA}"/>
                  </a:ext>
                </a:extLst>
              </p:cNvPr>
              <p:cNvSpPr/>
              <p:nvPr/>
            </p:nvSpPr>
            <p:spPr>
              <a:xfrm>
                <a:off x="5704733" y="3417950"/>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5" name="Google Shape;2545;p29">
                <a:extLst>
                  <a:ext uri="{FF2B5EF4-FFF2-40B4-BE49-F238E27FC236}">
                    <a16:creationId xmlns:a16="http://schemas.microsoft.com/office/drawing/2014/main" id="{ED010338-0DA0-4FCC-9C00-3A7C00A5B86E}"/>
                  </a:ext>
                </a:extLst>
              </p:cNvPr>
              <p:cNvSpPr/>
              <p:nvPr/>
            </p:nvSpPr>
            <p:spPr>
              <a:xfrm>
                <a:off x="5613689" y="3463572"/>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6" name="Google Shape;2546;p29">
                <a:extLst>
                  <a:ext uri="{FF2B5EF4-FFF2-40B4-BE49-F238E27FC236}">
                    <a16:creationId xmlns:a16="http://schemas.microsoft.com/office/drawing/2014/main" id="{F8142FC4-0D5D-47E2-A5A7-F9B8521879E9}"/>
                  </a:ext>
                </a:extLst>
              </p:cNvPr>
              <p:cNvSpPr/>
              <p:nvPr/>
            </p:nvSpPr>
            <p:spPr>
              <a:xfrm>
                <a:off x="5638829" y="3520491"/>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8" name="Hộp Văn bản 7">
              <a:extLst>
                <a:ext uri="{FF2B5EF4-FFF2-40B4-BE49-F238E27FC236}">
                  <a16:creationId xmlns:a16="http://schemas.microsoft.com/office/drawing/2014/main" id="{14C51B0F-C674-4B74-9C22-C9EBE94277FE}"/>
                </a:ext>
              </a:extLst>
            </p:cNvPr>
            <p:cNvSpPr txBox="1"/>
            <p:nvPr/>
          </p:nvSpPr>
          <p:spPr>
            <a:xfrm>
              <a:off x="1366536" y="4020231"/>
              <a:ext cx="1103256" cy="646331"/>
            </a:xfrm>
            <a:prstGeom prst="rect">
              <a:avLst/>
            </a:prstGeom>
            <a:noFill/>
          </p:spPr>
          <p:txBody>
            <a:bodyPr wrap="square" rtlCol="0">
              <a:spAutoFit/>
            </a:bodyPr>
            <a:lstStyle/>
            <a:p>
              <a:pPr algn="ctr"/>
              <a:r>
                <a:rPr lang="en-US" b="1">
                  <a:solidFill>
                    <a:srgbClr val="EF893D"/>
                  </a:solidFill>
                  <a:latin typeface="Tahoma" panose="020B0604030504040204" pitchFamily="34" charset="0"/>
                  <a:ea typeface="Tahoma" panose="020B0604030504040204" pitchFamily="34" charset="0"/>
                  <a:cs typeface="Tahoma" panose="020B0604030504040204" pitchFamily="34" charset="0"/>
                </a:rPr>
                <a:t>Vai trò PHP</a:t>
              </a:r>
              <a:endParaRPr lang="vi-VN" b="1">
                <a:solidFill>
                  <a:srgbClr val="EF893D"/>
                </a:solidFill>
                <a:latin typeface="Tahoma" panose="020B0604030504040204" pitchFamily="34" charset="0"/>
                <a:ea typeface="Tahoma" panose="020B0604030504040204" pitchFamily="34" charset="0"/>
                <a:cs typeface="Tahoma" panose="020B0604030504040204" pitchFamily="34" charset="0"/>
              </a:endParaRPr>
            </a:p>
          </p:txBody>
        </p:sp>
      </p:grpSp>
      <p:sp>
        <p:nvSpPr>
          <p:cNvPr id="159" name="Hộp Văn bản 158">
            <a:extLst>
              <a:ext uri="{FF2B5EF4-FFF2-40B4-BE49-F238E27FC236}">
                <a16:creationId xmlns:a16="http://schemas.microsoft.com/office/drawing/2014/main" id="{A37F7C95-7B99-4735-9544-A0ACBAED4485}"/>
              </a:ext>
            </a:extLst>
          </p:cNvPr>
          <p:cNvSpPr txBox="1"/>
          <p:nvPr/>
        </p:nvSpPr>
        <p:spPr>
          <a:xfrm>
            <a:off x="2928258" y="1575710"/>
            <a:ext cx="6096000" cy="461665"/>
          </a:xfrm>
          <a:prstGeom prst="rect">
            <a:avLst/>
          </a:prstGeom>
          <a:noFill/>
        </p:spPr>
        <p:txBody>
          <a:bodyPr wrap="square">
            <a:spAutoFit/>
          </a:bodyPr>
          <a:lstStyle/>
          <a:p>
            <a:pPr algn="ctr"/>
            <a:r>
              <a:rPr lang="en-US" sz="2400" b="1">
                <a:latin typeface="Tahoma"/>
                <a:ea typeface="Tahoma"/>
                <a:cs typeface="Tahoma"/>
              </a:rPr>
              <a:t>Cơ chế hoạt động mod_PHP</a:t>
            </a:r>
            <a:endParaRPr lang="en-US" sz="2400" b="1" err="1">
              <a:latin typeface="Tahoma"/>
              <a:ea typeface="Tahoma"/>
              <a:cs typeface="Tahoma"/>
            </a:endParaRPr>
          </a:p>
        </p:txBody>
      </p:sp>
      <p:pic>
        <p:nvPicPr>
          <p:cNvPr id="160" name="Picture 4" descr="A picture containing text&#10;&#10;Description automatically generated">
            <a:extLst>
              <a:ext uri="{FF2B5EF4-FFF2-40B4-BE49-F238E27FC236}">
                <a16:creationId xmlns:a16="http://schemas.microsoft.com/office/drawing/2014/main" id="{CC29024B-E2ED-42A3-8A92-338EC3F88D28}"/>
              </a:ext>
            </a:extLst>
          </p:cNvPr>
          <p:cNvPicPr>
            <a:picLocks noChangeAspect="1"/>
          </p:cNvPicPr>
          <p:nvPr/>
        </p:nvPicPr>
        <p:blipFill>
          <a:blip r:embed="rId3"/>
          <a:stretch>
            <a:fillRect/>
          </a:stretch>
        </p:blipFill>
        <p:spPr>
          <a:xfrm>
            <a:off x="667949" y="7171666"/>
            <a:ext cx="4869252" cy="4507721"/>
          </a:xfrm>
          <a:prstGeom prst="rect">
            <a:avLst/>
          </a:prstGeom>
        </p:spPr>
      </p:pic>
      <p:pic>
        <p:nvPicPr>
          <p:cNvPr id="161" name="Picture 3" descr="A picture containing text&#10;&#10;Description automatically generated">
            <a:extLst>
              <a:ext uri="{FF2B5EF4-FFF2-40B4-BE49-F238E27FC236}">
                <a16:creationId xmlns:a16="http://schemas.microsoft.com/office/drawing/2014/main" id="{CD607D98-3984-43B9-88EB-FD70344DDB13}"/>
              </a:ext>
            </a:extLst>
          </p:cNvPr>
          <p:cNvPicPr>
            <a:picLocks noChangeAspect="1"/>
          </p:cNvPicPr>
          <p:nvPr/>
        </p:nvPicPr>
        <p:blipFill>
          <a:blip r:embed="rId4"/>
          <a:stretch>
            <a:fillRect/>
          </a:stretch>
        </p:blipFill>
        <p:spPr>
          <a:xfrm>
            <a:off x="6674431" y="7200694"/>
            <a:ext cx="4869252" cy="4449663"/>
          </a:xfrm>
          <a:prstGeom prst="rect">
            <a:avLst/>
          </a:prstGeom>
        </p:spPr>
      </p:pic>
      <p:sp>
        <p:nvSpPr>
          <p:cNvPr id="162" name="Chỗ dành sẵn cho Chân trang 161">
            <a:extLst>
              <a:ext uri="{FF2B5EF4-FFF2-40B4-BE49-F238E27FC236}">
                <a16:creationId xmlns:a16="http://schemas.microsoft.com/office/drawing/2014/main" id="{15555C40-A45B-4F1F-919E-4CAE7C488242}"/>
              </a:ext>
            </a:extLst>
          </p:cNvPr>
          <p:cNvSpPr>
            <a:spLocks noGrp="1"/>
          </p:cNvSpPr>
          <p:nvPr>
            <p:ph type="ftr" sz="quarter" idx="11"/>
          </p:nvPr>
        </p:nvSpPr>
        <p:spPr/>
        <p:txBody>
          <a:bodyPr/>
          <a:lstStyle/>
          <a:p>
            <a:endParaRPr lang="en-US"/>
          </a:p>
        </p:txBody>
      </p:sp>
      <p:sp>
        <p:nvSpPr>
          <p:cNvPr id="163" name="Chỗ dành sẵn cho Số hiệu Bản chiếu 162">
            <a:extLst>
              <a:ext uri="{FF2B5EF4-FFF2-40B4-BE49-F238E27FC236}">
                <a16:creationId xmlns:a16="http://schemas.microsoft.com/office/drawing/2014/main" id="{A9D91668-96E0-4812-BC4D-CEA5EC5882D5}"/>
              </a:ext>
            </a:extLst>
          </p:cNvPr>
          <p:cNvSpPr>
            <a:spLocks noGrp="1"/>
          </p:cNvSpPr>
          <p:nvPr>
            <p:ph type="sldNum" sz="quarter" idx="12"/>
          </p:nvPr>
        </p:nvSpPr>
        <p:spPr/>
        <p:txBody>
          <a:bodyPr/>
          <a:lstStyle/>
          <a:p>
            <a:fld id="{330EA680-D336-4FF7-8B7A-9848BB0A1C32}" type="slidenum">
              <a:rPr lang="en-US" smtClean="0"/>
              <a:t>21</a:t>
            </a:fld>
            <a:endParaRPr lang="en-US"/>
          </a:p>
        </p:txBody>
      </p:sp>
    </p:spTree>
    <p:extLst>
      <p:ext uri="{BB962C8B-B14F-4D97-AF65-F5344CB8AC3E}">
        <p14:creationId xmlns:p14="http://schemas.microsoft.com/office/powerpoint/2010/main" val="3812583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oogle Shape;199;p17">
            <a:extLst>
              <a:ext uri="{FF2B5EF4-FFF2-40B4-BE49-F238E27FC236}">
                <a16:creationId xmlns:a16="http://schemas.microsoft.com/office/drawing/2014/main" id="{9063395A-31ED-4933-9ECD-0801AD47204B}"/>
              </a:ext>
            </a:extLst>
          </p:cNvPr>
          <p:cNvGrpSpPr/>
          <p:nvPr/>
        </p:nvGrpSpPr>
        <p:grpSpPr>
          <a:xfrm rot="16200000">
            <a:off x="3312802" y="-2762878"/>
            <a:ext cx="1066768" cy="6938028"/>
            <a:chOff x="457250" y="1839475"/>
            <a:chExt cx="1309200" cy="2318100"/>
          </a:xfrm>
          <a:solidFill>
            <a:schemeClr val="accent2"/>
          </a:solidFill>
        </p:grpSpPr>
        <p:sp>
          <p:nvSpPr>
            <p:cNvPr id="64" name="Google Shape;200;p17">
              <a:extLst>
                <a:ext uri="{FF2B5EF4-FFF2-40B4-BE49-F238E27FC236}">
                  <a16:creationId xmlns:a16="http://schemas.microsoft.com/office/drawing/2014/main" id="{80144250-E432-4A3E-8F47-DEF8665D3A88}"/>
                </a:ext>
              </a:extLst>
            </p:cNvPr>
            <p:cNvSpPr/>
            <p:nvPr/>
          </p:nvSpPr>
          <p:spPr>
            <a:xfrm rot="5400000">
              <a:off x="-47200" y="2343925"/>
              <a:ext cx="2318100" cy="1309200"/>
            </a:xfrm>
            <a:prstGeom prst="round2DiagRect">
              <a:avLst>
                <a:gd name="adj1" fmla="val 34930"/>
                <a:gd name="adj2" fmla="val 0"/>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Google Shape;203;p17">
              <a:extLst>
                <a:ext uri="{FF2B5EF4-FFF2-40B4-BE49-F238E27FC236}">
                  <a16:creationId xmlns:a16="http://schemas.microsoft.com/office/drawing/2014/main" id="{76B89EEF-4DB1-4F68-99B4-522CB2A8EC6B}"/>
                </a:ext>
              </a:extLst>
            </p:cNvPr>
            <p:cNvSpPr/>
            <p:nvPr/>
          </p:nvSpPr>
          <p:spPr>
            <a:xfrm rot="5400000">
              <a:off x="976115" y="1706344"/>
              <a:ext cx="271469" cy="682800"/>
            </a:xfrm>
            <a:prstGeom prst="round2DiagRect">
              <a:avLst>
                <a:gd name="adj1" fmla="val 34930"/>
                <a:gd name="adj2" fmla="val 0"/>
              </a:avLst>
            </a:prstGeom>
            <a:solidFill>
              <a:schemeClr val="bg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8" name="Google Shape;204;p17">
              <a:extLst>
                <a:ext uri="{FF2B5EF4-FFF2-40B4-BE49-F238E27FC236}">
                  <a16:creationId xmlns:a16="http://schemas.microsoft.com/office/drawing/2014/main" id="{583997AD-E126-424B-AA9E-DCE52E6DA5E7}"/>
                </a:ext>
              </a:extLst>
            </p:cNvPr>
            <p:cNvSpPr txBox="1"/>
            <p:nvPr/>
          </p:nvSpPr>
          <p:spPr>
            <a:xfrm rot="5400000">
              <a:off x="1088073" y="1793683"/>
              <a:ext cx="222233" cy="508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3</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105" name="Hộp Văn bản 104">
            <a:extLst>
              <a:ext uri="{FF2B5EF4-FFF2-40B4-BE49-F238E27FC236}">
                <a16:creationId xmlns:a16="http://schemas.microsoft.com/office/drawing/2014/main" id="{F2EF6270-844C-4EA2-B9EC-4BF092CC6DE1}"/>
              </a:ext>
            </a:extLst>
          </p:cNvPr>
          <p:cNvSpPr txBox="1"/>
          <p:nvPr/>
        </p:nvSpPr>
        <p:spPr>
          <a:xfrm>
            <a:off x="1195449" y="427955"/>
            <a:ext cx="5478982" cy="892552"/>
          </a:xfrm>
          <a:prstGeom prst="rect">
            <a:avLst/>
          </a:prstGeom>
          <a:noFill/>
        </p:spPr>
        <p:txBody>
          <a:bodyPr wrap="square" rtlCol="0">
            <a:spAutoFit/>
          </a:bodyPr>
          <a:lstStyle/>
          <a:p>
            <a:pPr algn="ctr"/>
            <a:r>
              <a:rPr lang="en-US" sz="2800">
                <a:latin typeface="Tahoma"/>
                <a:ea typeface="Tahoma"/>
                <a:cs typeface="Tahoma"/>
              </a:rPr>
              <a:t>CƠ CHẾ APACHE</a:t>
            </a:r>
          </a:p>
          <a:p>
            <a:endParaRPr lang="vi-VN" sz="2400"/>
          </a:p>
        </p:txBody>
      </p:sp>
      <p:sp>
        <p:nvSpPr>
          <p:cNvPr id="9" name="Hộp Văn bản 8">
            <a:extLst>
              <a:ext uri="{FF2B5EF4-FFF2-40B4-BE49-F238E27FC236}">
                <a16:creationId xmlns:a16="http://schemas.microsoft.com/office/drawing/2014/main" id="{5A638DB9-82EE-43D9-9A8E-0640F81A4F39}"/>
              </a:ext>
            </a:extLst>
          </p:cNvPr>
          <p:cNvSpPr txBox="1"/>
          <p:nvPr/>
        </p:nvSpPr>
        <p:spPr>
          <a:xfrm>
            <a:off x="4606597" y="1375160"/>
            <a:ext cx="3739221" cy="461665"/>
          </a:xfrm>
          <a:prstGeom prst="rect">
            <a:avLst/>
          </a:prstGeom>
          <a:noFill/>
        </p:spPr>
        <p:txBody>
          <a:bodyPr wrap="square">
            <a:spAutoFit/>
          </a:bodyPr>
          <a:lstStyle/>
          <a:p>
            <a:pPr algn="ctr"/>
            <a:r>
              <a:rPr lang="en-US" sz="2400" b="1">
                <a:latin typeface="Tahoma"/>
                <a:ea typeface="Tahoma"/>
                <a:cs typeface="Tahoma"/>
              </a:rPr>
              <a:t>Cơ chế hoạt động</a:t>
            </a:r>
            <a:endParaRPr lang="en-US" sz="2400" b="1" err="1">
              <a:latin typeface="Tahoma"/>
              <a:ea typeface="Tahoma"/>
              <a:cs typeface="Tahoma"/>
            </a:endParaRPr>
          </a:p>
        </p:txBody>
      </p:sp>
      <p:pic>
        <p:nvPicPr>
          <p:cNvPr id="10" name="Picture 4" descr="A picture containing text&#10;&#10;Description automatically generated">
            <a:extLst>
              <a:ext uri="{FF2B5EF4-FFF2-40B4-BE49-F238E27FC236}">
                <a16:creationId xmlns:a16="http://schemas.microsoft.com/office/drawing/2014/main" id="{FBAC52FE-7D90-4FAB-B09D-BBAC8CBEF894}"/>
              </a:ext>
            </a:extLst>
          </p:cNvPr>
          <p:cNvPicPr>
            <a:picLocks noChangeAspect="1"/>
          </p:cNvPicPr>
          <p:nvPr/>
        </p:nvPicPr>
        <p:blipFill>
          <a:blip r:embed="rId2"/>
          <a:stretch>
            <a:fillRect/>
          </a:stretch>
        </p:blipFill>
        <p:spPr>
          <a:xfrm>
            <a:off x="667949" y="2258151"/>
            <a:ext cx="4869252" cy="4507721"/>
          </a:xfrm>
          <a:prstGeom prst="rect">
            <a:avLst/>
          </a:prstGeom>
        </p:spPr>
      </p:pic>
      <p:pic>
        <p:nvPicPr>
          <p:cNvPr id="11" name="Picture 3" descr="A picture containing text&#10;&#10;Description automatically generated">
            <a:extLst>
              <a:ext uri="{FF2B5EF4-FFF2-40B4-BE49-F238E27FC236}">
                <a16:creationId xmlns:a16="http://schemas.microsoft.com/office/drawing/2014/main" id="{6B160CD3-6101-4E6E-BC5C-B2038E7AEE61}"/>
              </a:ext>
            </a:extLst>
          </p:cNvPr>
          <p:cNvPicPr>
            <a:picLocks noChangeAspect="1"/>
          </p:cNvPicPr>
          <p:nvPr/>
        </p:nvPicPr>
        <p:blipFill>
          <a:blip r:embed="rId3"/>
          <a:stretch>
            <a:fillRect/>
          </a:stretch>
        </p:blipFill>
        <p:spPr>
          <a:xfrm>
            <a:off x="6674431" y="2287179"/>
            <a:ext cx="4869252" cy="4449663"/>
          </a:xfrm>
          <a:prstGeom prst="rect">
            <a:avLst/>
          </a:prstGeom>
        </p:spPr>
      </p:pic>
      <p:sp>
        <p:nvSpPr>
          <p:cNvPr id="12" name="Hộp Văn bản 11">
            <a:extLst>
              <a:ext uri="{FF2B5EF4-FFF2-40B4-BE49-F238E27FC236}">
                <a16:creationId xmlns:a16="http://schemas.microsoft.com/office/drawing/2014/main" id="{B2EAC5B3-A3B6-4B47-B290-690E893F8D86}"/>
              </a:ext>
            </a:extLst>
          </p:cNvPr>
          <p:cNvSpPr txBox="1"/>
          <p:nvPr/>
        </p:nvSpPr>
        <p:spPr>
          <a:xfrm>
            <a:off x="2227067" y="1833420"/>
            <a:ext cx="1619117" cy="424732"/>
          </a:xfrm>
          <a:prstGeom prst="rect">
            <a:avLst/>
          </a:prstGeom>
          <a:noFill/>
        </p:spPr>
        <p:txBody>
          <a:bodyPr wrap="square">
            <a:spAutoFit/>
          </a:bodyPr>
          <a:lstStyle/>
          <a:p>
            <a:pPr algn="ctr">
              <a:lnSpc>
                <a:spcPct val="90000"/>
              </a:lnSpc>
              <a:spcBef>
                <a:spcPct val="0"/>
              </a:spcBef>
              <a:spcAft>
                <a:spcPts val="600"/>
              </a:spcAft>
            </a:pPr>
            <a:r>
              <a:rPr lang="en-US" sz="2400" b="1">
                <a:solidFill>
                  <a:srgbClr val="0070C0"/>
                </a:solidFill>
                <a:latin typeface="Tahoma" panose="020B0604030504040204" pitchFamily="34" charset="0"/>
                <a:ea typeface="Tahoma" panose="020B0604030504040204" pitchFamily="34" charset="0"/>
                <a:cs typeface="Tahoma" panose="020B0604030504040204" pitchFamily="34" charset="0"/>
              </a:rPr>
              <a:t>FastCGI</a:t>
            </a:r>
          </a:p>
        </p:txBody>
      </p:sp>
      <p:sp>
        <p:nvSpPr>
          <p:cNvPr id="13" name="Hộp Văn bản 12">
            <a:extLst>
              <a:ext uri="{FF2B5EF4-FFF2-40B4-BE49-F238E27FC236}">
                <a16:creationId xmlns:a16="http://schemas.microsoft.com/office/drawing/2014/main" id="{734B6613-C981-4D0E-A54F-6F775538D8BF}"/>
              </a:ext>
            </a:extLst>
          </p:cNvPr>
          <p:cNvSpPr txBox="1"/>
          <p:nvPr/>
        </p:nvSpPr>
        <p:spPr>
          <a:xfrm>
            <a:off x="8345816" y="1891478"/>
            <a:ext cx="1619117" cy="424732"/>
          </a:xfrm>
          <a:prstGeom prst="rect">
            <a:avLst/>
          </a:prstGeom>
          <a:noFill/>
        </p:spPr>
        <p:txBody>
          <a:bodyPr wrap="square">
            <a:spAutoFit/>
          </a:bodyPr>
          <a:lstStyle/>
          <a:p>
            <a:pPr algn="ctr">
              <a:lnSpc>
                <a:spcPct val="90000"/>
              </a:lnSpc>
              <a:spcBef>
                <a:spcPct val="0"/>
              </a:spcBef>
              <a:spcAft>
                <a:spcPts val="600"/>
              </a:spcAft>
            </a:pPr>
            <a:r>
              <a:rPr lang="en-US" sz="2400" b="1">
                <a:solidFill>
                  <a:srgbClr val="F2A365"/>
                </a:solidFill>
                <a:latin typeface="Tahoma" panose="020B0604030504040204" pitchFamily="34" charset="0"/>
                <a:ea typeface="Tahoma" panose="020B0604030504040204" pitchFamily="34" charset="0"/>
                <a:cs typeface="Tahoma" panose="020B0604030504040204" pitchFamily="34" charset="0"/>
              </a:rPr>
              <a:t>CGI</a:t>
            </a:r>
          </a:p>
        </p:txBody>
      </p:sp>
      <p:sp>
        <p:nvSpPr>
          <p:cNvPr id="3" name="Chỗ dành sẵn cho Chân trang 2">
            <a:extLst>
              <a:ext uri="{FF2B5EF4-FFF2-40B4-BE49-F238E27FC236}">
                <a16:creationId xmlns:a16="http://schemas.microsoft.com/office/drawing/2014/main" id="{2BF17B0D-EB3C-46B9-B35A-323B1841EACC}"/>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67662993-D313-4BE0-8E50-BA9A6A0B847B}"/>
              </a:ext>
            </a:extLst>
          </p:cNvPr>
          <p:cNvSpPr>
            <a:spLocks noGrp="1"/>
          </p:cNvSpPr>
          <p:nvPr>
            <p:ph type="sldNum" sz="quarter" idx="12"/>
          </p:nvPr>
        </p:nvSpPr>
        <p:spPr/>
        <p:txBody>
          <a:bodyPr/>
          <a:lstStyle/>
          <a:p>
            <a:fld id="{330EA680-D336-4FF7-8B7A-9848BB0A1C32}" type="slidenum">
              <a:rPr lang="en-US" smtClean="0"/>
              <a:t>22</a:t>
            </a:fld>
            <a:endParaRPr lang="en-US"/>
          </a:p>
        </p:txBody>
      </p:sp>
    </p:spTree>
    <p:extLst>
      <p:ext uri="{BB962C8B-B14F-4D97-AF65-F5344CB8AC3E}">
        <p14:creationId xmlns:p14="http://schemas.microsoft.com/office/powerpoint/2010/main" val="144834668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oogle Shape;199;p17">
            <a:extLst>
              <a:ext uri="{FF2B5EF4-FFF2-40B4-BE49-F238E27FC236}">
                <a16:creationId xmlns:a16="http://schemas.microsoft.com/office/drawing/2014/main" id="{9063395A-31ED-4933-9ECD-0801AD47204B}"/>
              </a:ext>
            </a:extLst>
          </p:cNvPr>
          <p:cNvGrpSpPr/>
          <p:nvPr/>
        </p:nvGrpSpPr>
        <p:grpSpPr>
          <a:xfrm rot="16200000">
            <a:off x="3312802" y="-2762878"/>
            <a:ext cx="1066768" cy="6938028"/>
            <a:chOff x="457250" y="1839475"/>
            <a:chExt cx="1309200" cy="2318100"/>
          </a:xfrm>
          <a:solidFill>
            <a:schemeClr val="accent2"/>
          </a:solidFill>
        </p:grpSpPr>
        <p:sp>
          <p:nvSpPr>
            <p:cNvPr id="64" name="Google Shape;200;p17">
              <a:extLst>
                <a:ext uri="{FF2B5EF4-FFF2-40B4-BE49-F238E27FC236}">
                  <a16:creationId xmlns:a16="http://schemas.microsoft.com/office/drawing/2014/main" id="{80144250-E432-4A3E-8F47-DEF8665D3A88}"/>
                </a:ext>
              </a:extLst>
            </p:cNvPr>
            <p:cNvSpPr/>
            <p:nvPr/>
          </p:nvSpPr>
          <p:spPr>
            <a:xfrm rot="5400000">
              <a:off x="-47200" y="2343925"/>
              <a:ext cx="2318100" cy="1309200"/>
            </a:xfrm>
            <a:prstGeom prst="round2DiagRect">
              <a:avLst>
                <a:gd name="adj1" fmla="val 34930"/>
                <a:gd name="adj2" fmla="val 0"/>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Google Shape;203;p17">
              <a:extLst>
                <a:ext uri="{FF2B5EF4-FFF2-40B4-BE49-F238E27FC236}">
                  <a16:creationId xmlns:a16="http://schemas.microsoft.com/office/drawing/2014/main" id="{76B89EEF-4DB1-4F68-99B4-522CB2A8EC6B}"/>
                </a:ext>
              </a:extLst>
            </p:cNvPr>
            <p:cNvSpPr/>
            <p:nvPr/>
          </p:nvSpPr>
          <p:spPr>
            <a:xfrm rot="5400000">
              <a:off x="976115" y="1706344"/>
              <a:ext cx="271469" cy="682800"/>
            </a:xfrm>
            <a:prstGeom prst="round2DiagRect">
              <a:avLst>
                <a:gd name="adj1" fmla="val 34930"/>
                <a:gd name="adj2" fmla="val 0"/>
              </a:avLst>
            </a:prstGeom>
            <a:solidFill>
              <a:schemeClr val="bg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8" name="Google Shape;204;p17">
              <a:extLst>
                <a:ext uri="{FF2B5EF4-FFF2-40B4-BE49-F238E27FC236}">
                  <a16:creationId xmlns:a16="http://schemas.microsoft.com/office/drawing/2014/main" id="{583997AD-E126-424B-AA9E-DCE52E6DA5E7}"/>
                </a:ext>
              </a:extLst>
            </p:cNvPr>
            <p:cNvSpPr txBox="1"/>
            <p:nvPr/>
          </p:nvSpPr>
          <p:spPr>
            <a:xfrm rot="5400000">
              <a:off x="1088073" y="1793683"/>
              <a:ext cx="222233" cy="508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3</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105" name="Hộp Văn bản 104">
            <a:extLst>
              <a:ext uri="{FF2B5EF4-FFF2-40B4-BE49-F238E27FC236}">
                <a16:creationId xmlns:a16="http://schemas.microsoft.com/office/drawing/2014/main" id="{F2EF6270-844C-4EA2-B9EC-4BF092CC6DE1}"/>
              </a:ext>
            </a:extLst>
          </p:cNvPr>
          <p:cNvSpPr txBox="1"/>
          <p:nvPr/>
        </p:nvSpPr>
        <p:spPr>
          <a:xfrm>
            <a:off x="1195449" y="427955"/>
            <a:ext cx="5478982" cy="892552"/>
          </a:xfrm>
          <a:prstGeom prst="rect">
            <a:avLst/>
          </a:prstGeom>
          <a:noFill/>
        </p:spPr>
        <p:txBody>
          <a:bodyPr wrap="square" rtlCol="0">
            <a:spAutoFit/>
          </a:bodyPr>
          <a:lstStyle/>
          <a:p>
            <a:pPr algn="ctr"/>
            <a:r>
              <a:rPr lang="en-US" sz="2800">
                <a:latin typeface="Tahoma"/>
                <a:ea typeface="Tahoma"/>
                <a:cs typeface="Tahoma"/>
              </a:rPr>
              <a:t>CƠ CHẾ APACHE</a:t>
            </a:r>
          </a:p>
          <a:p>
            <a:endParaRPr lang="vi-VN" sz="2400"/>
          </a:p>
        </p:txBody>
      </p:sp>
      <p:sp>
        <p:nvSpPr>
          <p:cNvPr id="9" name="Hộp Văn bản 8">
            <a:extLst>
              <a:ext uri="{FF2B5EF4-FFF2-40B4-BE49-F238E27FC236}">
                <a16:creationId xmlns:a16="http://schemas.microsoft.com/office/drawing/2014/main" id="{5A638DB9-82EE-43D9-9A8E-0640F81A4F39}"/>
              </a:ext>
            </a:extLst>
          </p:cNvPr>
          <p:cNvSpPr txBox="1"/>
          <p:nvPr/>
        </p:nvSpPr>
        <p:spPr>
          <a:xfrm>
            <a:off x="9826035" y="3531977"/>
            <a:ext cx="2235074" cy="535531"/>
          </a:xfrm>
          <a:prstGeom prst="rect">
            <a:avLst/>
          </a:prstGeom>
          <a:noFill/>
        </p:spPr>
        <p:txBody>
          <a:bodyPr wrap="square">
            <a:spAutoFit/>
          </a:bodyPr>
          <a:lstStyle/>
          <a:p>
            <a:pPr>
              <a:lnSpc>
                <a:spcPct val="90000"/>
              </a:lnSpc>
              <a:spcBef>
                <a:spcPct val="0"/>
              </a:spcBef>
              <a:spcAft>
                <a:spcPts val="600"/>
              </a:spcAft>
            </a:pPr>
            <a:r>
              <a:rPr lang="en-US" sz="3200" b="1" kern="1200">
                <a:latin typeface="Tahoma" panose="020B0604030504040204" pitchFamily="34" charset="0"/>
                <a:ea typeface="Tahoma" panose="020B0604030504040204" pitchFamily="34" charset="0"/>
                <a:cs typeface="Tahoma" panose="020B0604030504040204" pitchFamily="34" charset="0"/>
              </a:rPr>
              <a:t>CGI - bin</a:t>
            </a:r>
          </a:p>
        </p:txBody>
      </p:sp>
      <p:pic>
        <p:nvPicPr>
          <p:cNvPr id="14" name="Picture 5" descr="Graphical user interface, application&#10;&#10;Description automatically generated">
            <a:extLst>
              <a:ext uri="{FF2B5EF4-FFF2-40B4-BE49-F238E27FC236}">
                <a16:creationId xmlns:a16="http://schemas.microsoft.com/office/drawing/2014/main" id="{65F1AA85-FA7D-4995-927C-97A8B48780E5}"/>
              </a:ext>
            </a:extLst>
          </p:cNvPr>
          <p:cNvPicPr>
            <a:picLocks noChangeAspect="1"/>
          </p:cNvPicPr>
          <p:nvPr/>
        </p:nvPicPr>
        <p:blipFill>
          <a:blip r:embed="rId2"/>
          <a:stretch>
            <a:fillRect/>
          </a:stretch>
        </p:blipFill>
        <p:spPr>
          <a:xfrm>
            <a:off x="177783" y="1367170"/>
            <a:ext cx="9601200" cy="5400675"/>
          </a:xfrm>
          <a:prstGeom prst="rect">
            <a:avLst/>
          </a:prstGeom>
        </p:spPr>
      </p:pic>
      <p:sp>
        <p:nvSpPr>
          <p:cNvPr id="2" name="Chỗ dành sẵn cho Chân trang 1">
            <a:extLst>
              <a:ext uri="{FF2B5EF4-FFF2-40B4-BE49-F238E27FC236}">
                <a16:creationId xmlns:a16="http://schemas.microsoft.com/office/drawing/2014/main" id="{9233C49F-0012-4ADB-BF04-CE2F233F517F}"/>
              </a:ext>
            </a:extLst>
          </p:cNvPr>
          <p:cNvSpPr>
            <a:spLocks noGrp="1"/>
          </p:cNvSpPr>
          <p:nvPr>
            <p:ph type="ftr" sz="quarter" idx="11"/>
          </p:nvPr>
        </p:nvSpPr>
        <p:spPr/>
        <p:txBody>
          <a:bodyPr/>
          <a:lstStyle/>
          <a:p>
            <a:endParaRPr lang="en-US"/>
          </a:p>
        </p:txBody>
      </p:sp>
      <p:sp>
        <p:nvSpPr>
          <p:cNvPr id="3" name="Chỗ dành sẵn cho Số hiệu Bản chiếu 2">
            <a:extLst>
              <a:ext uri="{FF2B5EF4-FFF2-40B4-BE49-F238E27FC236}">
                <a16:creationId xmlns:a16="http://schemas.microsoft.com/office/drawing/2014/main" id="{7336975E-A88E-4348-A523-C0DF35817126}"/>
              </a:ext>
            </a:extLst>
          </p:cNvPr>
          <p:cNvSpPr>
            <a:spLocks noGrp="1"/>
          </p:cNvSpPr>
          <p:nvPr>
            <p:ph type="sldNum" sz="quarter" idx="12"/>
          </p:nvPr>
        </p:nvSpPr>
        <p:spPr/>
        <p:txBody>
          <a:bodyPr/>
          <a:lstStyle/>
          <a:p>
            <a:fld id="{330EA680-D336-4FF7-8B7A-9848BB0A1C32}" type="slidenum">
              <a:rPr lang="en-US" smtClean="0"/>
              <a:t>23</a:t>
            </a:fld>
            <a:endParaRPr lang="en-US"/>
          </a:p>
        </p:txBody>
      </p:sp>
    </p:spTree>
    <p:extLst>
      <p:ext uri="{BB962C8B-B14F-4D97-AF65-F5344CB8AC3E}">
        <p14:creationId xmlns:p14="http://schemas.microsoft.com/office/powerpoint/2010/main" val="3744165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oogle Shape;199;p17">
            <a:extLst>
              <a:ext uri="{FF2B5EF4-FFF2-40B4-BE49-F238E27FC236}">
                <a16:creationId xmlns:a16="http://schemas.microsoft.com/office/drawing/2014/main" id="{9063395A-31ED-4933-9ECD-0801AD47204B}"/>
              </a:ext>
            </a:extLst>
          </p:cNvPr>
          <p:cNvGrpSpPr/>
          <p:nvPr/>
        </p:nvGrpSpPr>
        <p:grpSpPr>
          <a:xfrm rot="16200000">
            <a:off x="3793448" y="-2750965"/>
            <a:ext cx="1066768" cy="6938028"/>
            <a:chOff x="457250" y="1839475"/>
            <a:chExt cx="1309200" cy="2318100"/>
          </a:xfrm>
          <a:solidFill>
            <a:schemeClr val="accent2"/>
          </a:solidFill>
        </p:grpSpPr>
        <p:sp>
          <p:nvSpPr>
            <p:cNvPr id="64" name="Google Shape;200;p17">
              <a:extLst>
                <a:ext uri="{FF2B5EF4-FFF2-40B4-BE49-F238E27FC236}">
                  <a16:creationId xmlns:a16="http://schemas.microsoft.com/office/drawing/2014/main" id="{80144250-E432-4A3E-8F47-DEF8665D3A88}"/>
                </a:ext>
              </a:extLst>
            </p:cNvPr>
            <p:cNvSpPr/>
            <p:nvPr/>
          </p:nvSpPr>
          <p:spPr>
            <a:xfrm rot="5400000">
              <a:off x="-47200" y="2343925"/>
              <a:ext cx="2318100" cy="1309200"/>
            </a:xfrm>
            <a:prstGeom prst="round2DiagRect">
              <a:avLst>
                <a:gd name="adj1" fmla="val 34930"/>
                <a:gd name="adj2" fmla="val 0"/>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Google Shape;203;p17">
              <a:extLst>
                <a:ext uri="{FF2B5EF4-FFF2-40B4-BE49-F238E27FC236}">
                  <a16:creationId xmlns:a16="http://schemas.microsoft.com/office/drawing/2014/main" id="{76B89EEF-4DB1-4F68-99B4-522CB2A8EC6B}"/>
                </a:ext>
              </a:extLst>
            </p:cNvPr>
            <p:cNvSpPr/>
            <p:nvPr/>
          </p:nvSpPr>
          <p:spPr>
            <a:xfrm rot="5400000">
              <a:off x="976115" y="1706344"/>
              <a:ext cx="271469" cy="682800"/>
            </a:xfrm>
            <a:prstGeom prst="round2DiagRect">
              <a:avLst>
                <a:gd name="adj1" fmla="val 34930"/>
                <a:gd name="adj2" fmla="val 0"/>
              </a:avLst>
            </a:prstGeom>
            <a:solidFill>
              <a:schemeClr val="bg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8" name="Google Shape;204;p17">
              <a:extLst>
                <a:ext uri="{FF2B5EF4-FFF2-40B4-BE49-F238E27FC236}">
                  <a16:creationId xmlns:a16="http://schemas.microsoft.com/office/drawing/2014/main" id="{583997AD-E126-424B-AA9E-DCE52E6DA5E7}"/>
                </a:ext>
              </a:extLst>
            </p:cNvPr>
            <p:cNvSpPr txBox="1"/>
            <p:nvPr/>
          </p:nvSpPr>
          <p:spPr>
            <a:xfrm rot="5400000">
              <a:off x="1088073" y="1793683"/>
              <a:ext cx="222233" cy="508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4</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105" name="Hộp Văn bản 104">
            <a:extLst>
              <a:ext uri="{FF2B5EF4-FFF2-40B4-BE49-F238E27FC236}">
                <a16:creationId xmlns:a16="http://schemas.microsoft.com/office/drawing/2014/main" id="{F2EF6270-844C-4EA2-B9EC-4BF092CC6DE1}"/>
              </a:ext>
            </a:extLst>
          </p:cNvPr>
          <p:cNvSpPr txBox="1"/>
          <p:nvPr/>
        </p:nvSpPr>
        <p:spPr>
          <a:xfrm>
            <a:off x="1961095" y="334510"/>
            <a:ext cx="5478982" cy="523220"/>
          </a:xfrm>
          <a:prstGeom prst="rect">
            <a:avLst/>
          </a:prstGeom>
          <a:noFill/>
        </p:spPr>
        <p:txBody>
          <a:bodyPr wrap="square" rtlCol="0">
            <a:spAutoFit/>
          </a:bodyPr>
          <a:lstStyle/>
          <a:p>
            <a:pPr algn="ctr"/>
            <a:r>
              <a:rPr lang="en-US" sz="2800">
                <a:latin typeface="Tahoma"/>
                <a:ea typeface="Tahoma"/>
                <a:cs typeface="Tahoma"/>
              </a:rPr>
              <a:t>HÌNH ẢNH PHƯƠNG THỨC GET</a:t>
            </a:r>
            <a:endParaRPr lang="vi-VN" sz="2400"/>
          </a:p>
        </p:txBody>
      </p:sp>
      <p:sp>
        <p:nvSpPr>
          <p:cNvPr id="3" name="Chỗ dành sẵn cho Số hiệu Bản chiếu 2">
            <a:extLst>
              <a:ext uri="{FF2B5EF4-FFF2-40B4-BE49-F238E27FC236}">
                <a16:creationId xmlns:a16="http://schemas.microsoft.com/office/drawing/2014/main" id="{791F53A4-AA07-4ED4-B40D-91E7DCF9B06B}"/>
              </a:ext>
            </a:extLst>
          </p:cNvPr>
          <p:cNvSpPr>
            <a:spLocks noGrp="1"/>
          </p:cNvSpPr>
          <p:nvPr>
            <p:ph type="sldNum" sz="quarter" idx="12"/>
          </p:nvPr>
        </p:nvSpPr>
        <p:spPr/>
        <p:txBody>
          <a:bodyPr/>
          <a:lstStyle/>
          <a:p>
            <a:fld id="{330EA680-D336-4FF7-8B7A-9848BB0A1C32}" type="slidenum">
              <a:rPr lang="en-US" smtClean="0"/>
              <a:t>24</a:t>
            </a:fld>
            <a:endParaRPr lang="en-US"/>
          </a:p>
        </p:txBody>
      </p:sp>
      <p:pic>
        <p:nvPicPr>
          <p:cNvPr id="5" name="Picture 4">
            <a:extLst>
              <a:ext uri="{FF2B5EF4-FFF2-40B4-BE49-F238E27FC236}">
                <a16:creationId xmlns:a16="http://schemas.microsoft.com/office/drawing/2014/main" id="{9640371C-FCA9-4EC4-87A5-94DCE71F4C57}"/>
              </a:ext>
            </a:extLst>
          </p:cNvPr>
          <p:cNvPicPr>
            <a:picLocks noChangeAspect="1"/>
          </p:cNvPicPr>
          <p:nvPr/>
        </p:nvPicPr>
        <p:blipFill>
          <a:blip r:embed="rId2"/>
          <a:stretch>
            <a:fillRect/>
          </a:stretch>
        </p:blipFill>
        <p:spPr>
          <a:xfrm>
            <a:off x="838201" y="1396138"/>
            <a:ext cx="7348268" cy="5013648"/>
          </a:xfrm>
          <a:prstGeom prst="rect">
            <a:avLst/>
          </a:prstGeom>
        </p:spPr>
      </p:pic>
      <p:pic>
        <p:nvPicPr>
          <p:cNvPr id="7" name="Picture 6">
            <a:extLst>
              <a:ext uri="{FF2B5EF4-FFF2-40B4-BE49-F238E27FC236}">
                <a16:creationId xmlns:a16="http://schemas.microsoft.com/office/drawing/2014/main" id="{D63B43F5-7BE5-468C-99AD-E0DDA52994A6}"/>
              </a:ext>
            </a:extLst>
          </p:cNvPr>
          <p:cNvPicPr>
            <a:picLocks noChangeAspect="1"/>
          </p:cNvPicPr>
          <p:nvPr/>
        </p:nvPicPr>
        <p:blipFill>
          <a:blip r:embed="rId3"/>
          <a:stretch>
            <a:fillRect/>
          </a:stretch>
        </p:blipFill>
        <p:spPr>
          <a:xfrm>
            <a:off x="8279461" y="1396138"/>
            <a:ext cx="3625572" cy="4960212"/>
          </a:xfrm>
          <a:prstGeom prst="rect">
            <a:avLst/>
          </a:prstGeom>
        </p:spPr>
      </p:pic>
    </p:spTree>
    <p:extLst>
      <p:ext uri="{BB962C8B-B14F-4D97-AF65-F5344CB8AC3E}">
        <p14:creationId xmlns:p14="http://schemas.microsoft.com/office/powerpoint/2010/main" val="4175156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E58681D5-F031-46BC-8608-891F1AE188E5}"/>
              </a:ext>
            </a:extLst>
          </p:cNvPr>
          <p:cNvPicPr>
            <a:picLocks noChangeAspect="1"/>
          </p:cNvPicPr>
          <p:nvPr/>
        </p:nvPicPr>
        <p:blipFill>
          <a:blip r:embed="rId2"/>
          <a:stretch>
            <a:fillRect/>
          </a:stretch>
        </p:blipFill>
        <p:spPr>
          <a:xfrm>
            <a:off x="838200" y="1339893"/>
            <a:ext cx="7077711" cy="5016457"/>
          </a:xfrm>
          <a:prstGeom prst="rect">
            <a:avLst/>
          </a:prstGeom>
        </p:spPr>
      </p:pic>
      <p:grpSp>
        <p:nvGrpSpPr>
          <p:cNvPr id="33" name="Google Shape;199;p17">
            <a:extLst>
              <a:ext uri="{FF2B5EF4-FFF2-40B4-BE49-F238E27FC236}">
                <a16:creationId xmlns:a16="http://schemas.microsoft.com/office/drawing/2014/main" id="{9063395A-31ED-4933-9ECD-0801AD47204B}"/>
              </a:ext>
            </a:extLst>
          </p:cNvPr>
          <p:cNvGrpSpPr/>
          <p:nvPr/>
        </p:nvGrpSpPr>
        <p:grpSpPr>
          <a:xfrm rot="16200000">
            <a:off x="3793448" y="-2750965"/>
            <a:ext cx="1066768" cy="6938028"/>
            <a:chOff x="457250" y="1839475"/>
            <a:chExt cx="1309200" cy="2318100"/>
          </a:xfrm>
          <a:solidFill>
            <a:schemeClr val="accent2"/>
          </a:solidFill>
        </p:grpSpPr>
        <p:sp>
          <p:nvSpPr>
            <p:cNvPr id="64" name="Google Shape;200;p17">
              <a:extLst>
                <a:ext uri="{FF2B5EF4-FFF2-40B4-BE49-F238E27FC236}">
                  <a16:creationId xmlns:a16="http://schemas.microsoft.com/office/drawing/2014/main" id="{80144250-E432-4A3E-8F47-DEF8665D3A88}"/>
                </a:ext>
              </a:extLst>
            </p:cNvPr>
            <p:cNvSpPr/>
            <p:nvPr/>
          </p:nvSpPr>
          <p:spPr>
            <a:xfrm rot="5400000">
              <a:off x="-47200" y="2343925"/>
              <a:ext cx="2318100" cy="1309200"/>
            </a:xfrm>
            <a:prstGeom prst="round2DiagRect">
              <a:avLst>
                <a:gd name="adj1" fmla="val 34930"/>
                <a:gd name="adj2" fmla="val 0"/>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Google Shape;203;p17">
              <a:extLst>
                <a:ext uri="{FF2B5EF4-FFF2-40B4-BE49-F238E27FC236}">
                  <a16:creationId xmlns:a16="http://schemas.microsoft.com/office/drawing/2014/main" id="{76B89EEF-4DB1-4F68-99B4-522CB2A8EC6B}"/>
                </a:ext>
              </a:extLst>
            </p:cNvPr>
            <p:cNvSpPr/>
            <p:nvPr/>
          </p:nvSpPr>
          <p:spPr>
            <a:xfrm rot="5400000">
              <a:off x="976115" y="1706344"/>
              <a:ext cx="271469" cy="682800"/>
            </a:xfrm>
            <a:prstGeom prst="round2DiagRect">
              <a:avLst>
                <a:gd name="adj1" fmla="val 34930"/>
                <a:gd name="adj2" fmla="val 0"/>
              </a:avLst>
            </a:prstGeom>
            <a:solidFill>
              <a:schemeClr val="bg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8" name="Google Shape;204;p17">
              <a:extLst>
                <a:ext uri="{FF2B5EF4-FFF2-40B4-BE49-F238E27FC236}">
                  <a16:creationId xmlns:a16="http://schemas.microsoft.com/office/drawing/2014/main" id="{583997AD-E126-424B-AA9E-DCE52E6DA5E7}"/>
                </a:ext>
              </a:extLst>
            </p:cNvPr>
            <p:cNvSpPr txBox="1"/>
            <p:nvPr/>
          </p:nvSpPr>
          <p:spPr>
            <a:xfrm rot="5400000">
              <a:off x="1088073" y="1793683"/>
              <a:ext cx="222233" cy="508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4</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105" name="Hộp Văn bản 104">
            <a:extLst>
              <a:ext uri="{FF2B5EF4-FFF2-40B4-BE49-F238E27FC236}">
                <a16:creationId xmlns:a16="http://schemas.microsoft.com/office/drawing/2014/main" id="{F2EF6270-844C-4EA2-B9EC-4BF092CC6DE1}"/>
              </a:ext>
            </a:extLst>
          </p:cNvPr>
          <p:cNvSpPr txBox="1"/>
          <p:nvPr/>
        </p:nvSpPr>
        <p:spPr>
          <a:xfrm>
            <a:off x="1961095" y="334510"/>
            <a:ext cx="5478982" cy="523220"/>
          </a:xfrm>
          <a:prstGeom prst="rect">
            <a:avLst/>
          </a:prstGeom>
          <a:noFill/>
        </p:spPr>
        <p:txBody>
          <a:bodyPr wrap="square" rtlCol="0">
            <a:spAutoFit/>
          </a:bodyPr>
          <a:lstStyle/>
          <a:p>
            <a:pPr algn="ctr"/>
            <a:r>
              <a:rPr lang="en-US" sz="2800">
                <a:latin typeface="Tahoma"/>
                <a:ea typeface="Tahoma"/>
                <a:cs typeface="Tahoma"/>
              </a:rPr>
              <a:t>HÌNH ẢNH PHƯƠNG THỨC GET</a:t>
            </a:r>
            <a:endParaRPr lang="vi-VN" sz="2400"/>
          </a:p>
        </p:txBody>
      </p:sp>
      <p:sp>
        <p:nvSpPr>
          <p:cNvPr id="3" name="Chỗ dành sẵn cho Số hiệu Bản chiếu 2">
            <a:extLst>
              <a:ext uri="{FF2B5EF4-FFF2-40B4-BE49-F238E27FC236}">
                <a16:creationId xmlns:a16="http://schemas.microsoft.com/office/drawing/2014/main" id="{791F53A4-AA07-4ED4-B40D-91E7DCF9B06B}"/>
              </a:ext>
            </a:extLst>
          </p:cNvPr>
          <p:cNvSpPr>
            <a:spLocks noGrp="1"/>
          </p:cNvSpPr>
          <p:nvPr>
            <p:ph type="sldNum" sz="quarter" idx="12"/>
          </p:nvPr>
        </p:nvSpPr>
        <p:spPr/>
        <p:txBody>
          <a:bodyPr/>
          <a:lstStyle/>
          <a:p>
            <a:fld id="{330EA680-D336-4FF7-8B7A-9848BB0A1C32}" type="slidenum">
              <a:rPr lang="en-US" smtClean="0"/>
              <a:t>25</a:t>
            </a:fld>
            <a:endParaRPr lang="en-US"/>
          </a:p>
        </p:txBody>
      </p:sp>
      <p:sp>
        <p:nvSpPr>
          <p:cNvPr id="6" name="Rectangle 5">
            <a:extLst>
              <a:ext uri="{FF2B5EF4-FFF2-40B4-BE49-F238E27FC236}">
                <a16:creationId xmlns:a16="http://schemas.microsoft.com/office/drawing/2014/main" id="{FC095208-1D2C-4146-90D0-B009D9C2E11A}"/>
              </a:ext>
            </a:extLst>
          </p:cNvPr>
          <p:cNvSpPr/>
          <p:nvPr/>
        </p:nvSpPr>
        <p:spPr>
          <a:xfrm>
            <a:off x="3821501" y="1398291"/>
            <a:ext cx="1794296" cy="2282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Rectangle 18">
            <a:extLst>
              <a:ext uri="{FF2B5EF4-FFF2-40B4-BE49-F238E27FC236}">
                <a16:creationId xmlns:a16="http://schemas.microsoft.com/office/drawing/2014/main" id="{CDF33BAF-B483-4F4E-8763-D4F254CD9D4D}"/>
              </a:ext>
            </a:extLst>
          </p:cNvPr>
          <p:cNvSpPr/>
          <p:nvPr/>
        </p:nvSpPr>
        <p:spPr>
          <a:xfrm>
            <a:off x="2372264" y="4163234"/>
            <a:ext cx="1449237" cy="5852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Arrow Connector 7">
            <a:extLst>
              <a:ext uri="{FF2B5EF4-FFF2-40B4-BE49-F238E27FC236}">
                <a16:creationId xmlns:a16="http://schemas.microsoft.com/office/drawing/2014/main" id="{5C84E20A-2A4B-4465-8D96-256B0C9D30C3}"/>
              </a:ext>
            </a:extLst>
          </p:cNvPr>
          <p:cNvCxnSpPr>
            <a:cxnSpLocks/>
            <a:stCxn id="6" idx="3"/>
            <a:endCxn id="42" idx="1"/>
          </p:cNvCxnSpPr>
          <p:nvPr/>
        </p:nvCxnSpPr>
        <p:spPr>
          <a:xfrm>
            <a:off x="5615797" y="1512423"/>
            <a:ext cx="3692081" cy="16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EB9C6AF-8550-45FD-BE35-E68B9A4D9495}"/>
              </a:ext>
            </a:extLst>
          </p:cNvPr>
          <p:cNvCxnSpPr>
            <a:cxnSpLocks/>
            <a:stCxn id="19" idx="3"/>
            <a:endCxn id="25" idx="1"/>
          </p:cNvCxnSpPr>
          <p:nvPr/>
        </p:nvCxnSpPr>
        <p:spPr>
          <a:xfrm flipV="1">
            <a:off x="3821501" y="4313419"/>
            <a:ext cx="5745193" cy="1424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13337DE-9FC3-4DC4-A84E-14A17127BBA6}"/>
              </a:ext>
            </a:extLst>
          </p:cNvPr>
          <p:cNvSpPr txBox="1"/>
          <p:nvPr/>
        </p:nvSpPr>
        <p:spPr>
          <a:xfrm>
            <a:off x="9566694" y="3713254"/>
            <a:ext cx="2208363" cy="1200329"/>
          </a:xfrm>
          <a:prstGeom prst="rect">
            <a:avLst/>
          </a:prstGeom>
          <a:noFill/>
        </p:spPr>
        <p:txBody>
          <a:bodyPr wrap="square" rtlCol="0">
            <a:spAutoFit/>
          </a:bodyPr>
          <a:lstStyle/>
          <a:p>
            <a:r>
              <a:rPr lang="vi-VN"/>
              <a:t>Có thể kiểm tra trong tab Payload trong phần Query String Parameters</a:t>
            </a:r>
          </a:p>
        </p:txBody>
      </p:sp>
      <p:sp>
        <p:nvSpPr>
          <p:cNvPr id="42" name="TextBox 41">
            <a:extLst>
              <a:ext uri="{FF2B5EF4-FFF2-40B4-BE49-F238E27FC236}">
                <a16:creationId xmlns:a16="http://schemas.microsoft.com/office/drawing/2014/main" id="{40181871-DAAB-4C19-A00F-C3FDCB9D6577}"/>
              </a:ext>
            </a:extLst>
          </p:cNvPr>
          <p:cNvSpPr txBox="1"/>
          <p:nvPr/>
        </p:nvSpPr>
        <p:spPr>
          <a:xfrm>
            <a:off x="9307878" y="651757"/>
            <a:ext cx="2329156" cy="1754326"/>
          </a:xfrm>
          <a:prstGeom prst="rect">
            <a:avLst/>
          </a:prstGeom>
          <a:noFill/>
        </p:spPr>
        <p:txBody>
          <a:bodyPr wrap="square" rtlCol="0">
            <a:spAutoFit/>
          </a:bodyPr>
          <a:lstStyle/>
          <a:p>
            <a:r>
              <a:rPr lang="vi-VN"/>
              <a:t>Phần thông tin nhập vào form được gửi đi với method GET sẽ được hiển thị trên Request URL của trang Web</a:t>
            </a:r>
          </a:p>
        </p:txBody>
      </p:sp>
    </p:spTree>
    <p:extLst>
      <p:ext uri="{BB962C8B-B14F-4D97-AF65-F5344CB8AC3E}">
        <p14:creationId xmlns:p14="http://schemas.microsoft.com/office/powerpoint/2010/main" val="1178156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oogle Shape;199;p17">
            <a:extLst>
              <a:ext uri="{FF2B5EF4-FFF2-40B4-BE49-F238E27FC236}">
                <a16:creationId xmlns:a16="http://schemas.microsoft.com/office/drawing/2014/main" id="{9063395A-31ED-4933-9ECD-0801AD47204B}"/>
              </a:ext>
            </a:extLst>
          </p:cNvPr>
          <p:cNvGrpSpPr/>
          <p:nvPr/>
        </p:nvGrpSpPr>
        <p:grpSpPr>
          <a:xfrm rot="16200000">
            <a:off x="3793448" y="-2750965"/>
            <a:ext cx="1066768" cy="6938028"/>
            <a:chOff x="457250" y="1839475"/>
            <a:chExt cx="1309200" cy="2318100"/>
          </a:xfrm>
          <a:solidFill>
            <a:schemeClr val="accent2"/>
          </a:solidFill>
        </p:grpSpPr>
        <p:sp>
          <p:nvSpPr>
            <p:cNvPr id="64" name="Google Shape;200;p17">
              <a:extLst>
                <a:ext uri="{FF2B5EF4-FFF2-40B4-BE49-F238E27FC236}">
                  <a16:creationId xmlns:a16="http://schemas.microsoft.com/office/drawing/2014/main" id="{80144250-E432-4A3E-8F47-DEF8665D3A88}"/>
                </a:ext>
              </a:extLst>
            </p:cNvPr>
            <p:cNvSpPr/>
            <p:nvPr/>
          </p:nvSpPr>
          <p:spPr>
            <a:xfrm rot="5400000">
              <a:off x="-47200" y="2343925"/>
              <a:ext cx="2318100" cy="1309200"/>
            </a:xfrm>
            <a:prstGeom prst="round2DiagRect">
              <a:avLst>
                <a:gd name="adj1" fmla="val 34930"/>
                <a:gd name="adj2" fmla="val 0"/>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Google Shape;203;p17">
              <a:extLst>
                <a:ext uri="{FF2B5EF4-FFF2-40B4-BE49-F238E27FC236}">
                  <a16:creationId xmlns:a16="http://schemas.microsoft.com/office/drawing/2014/main" id="{76B89EEF-4DB1-4F68-99B4-522CB2A8EC6B}"/>
                </a:ext>
              </a:extLst>
            </p:cNvPr>
            <p:cNvSpPr/>
            <p:nvPr/>
          </p:nvSpPr>
          <p:spPr>
            <a:xfrm rot="5400000">
              <a:off x="976115" y="1706344"/>
              <a:ext cx="271469" cy="682800"/>
            </a:xfrm>
            <a:prstGeom prst="round2DiagRect">
              <a:avLst>
                <a:gd name="adj1" fmla="val 34930"/>
                <a:gd name="adj2" fmla="val 0"/>
              </a:avLst>
            </a:prstGeom>
            <a:solidFill>
              <a:schemeClr val="bg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8" name="Google Shape;204;p17">
              <a:extLst>
                <a:ext uri="{FF2B5EF4-FFF2-40B4-BE49-F238E27FC236}">
                  <a16:creationId xmlns:a16="http://schemas.microsoft.com/office/drawing/2014/main" id="{583997AD-E126-424B-AA9E-DCE52E6DA5E7}"/>
                </a:ext>
              </a:extLst>
            </p:cNvPr>
            <p:cNvSpPr txBox="1"/>
            <p:nvPr/>
          </p:nvSpPr>
          <p:spPr>
            <a:xfrm rot="5400000">
              <a:off x="1088073" y="1793683"/>
              <a:ext cx="222233" cy="508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4</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105" name="Hộp Văn bản 104">
            <a:extLst>
              <a:ext uri="{FF2B5EF4-FFF2-40B4-BE49-F238E27FC236}">
                <a16:creationId xmlns:a16="http://schemas.microsoft.com/office/drawing/2014/main" id="{F2EF6270-844C-4EA2-B9EC-4BF092CC6DE1}"/>
              </a:ext>
            </a:extLst>
          </p:cNvPr>
          <p:cNvSpPr txBox="1"/>
          <p:nvPr/>
        </p:nvSpPr>
        <p:spPr>
          <a:xfrm>
            <a:off x="1961095" y="334510"/>
            <a:ext cx="5478982" cy="892552"/>
          </a:xfrm>
          <a:prstGeom prst="rect">
            <a:avLst/>
          </a:prstGeom>
          <a:noFill/>
        </p:spPr>
        <p:txBody>
          <a:bodyPr wrap="square" rtlCol="0">
            <a:spAutoFit/>
          </a:bodyPr>
          <a:lstStyle/>
          <a:p>
            <a:pPr algn="ctr"/>
            <a:r>
              <a:rPr lang="en-US" sz="2800">
                <a:latin typeface="Tahoma"/>
                <a:ea typeface="Tahoma"/>
                <a:cs typeface="Tahoma"/>
              </a:rPr>
              <a:t>HÌNH ẢNH PHƯƠNG THỨC POST</a:t>
            </a:r>
          </a:p>
          <a:p>
            <a:endParaRPr lang="vi-VN" sz="2400"/>
          </a:p>
        </p:txBody>
      </p:sp>
      <p:sp>
        <p:nvSpPr>
          <p:cNvPr id="3" name="Chỗ dành sẵn cho Số hiệu Bản chiếu 2">
            <a:extLst>
              <a:ext uri="{FF2B5EF4-FFF2-40B4-BE49-F238E27FC236}">
                <a16:creationId xmlns:a16="http://schemas.microsoft.com/office/drawing/2014/main" id="{791F53A4-AA07-4ED4-B40D-91E7DCF9B06B}"/>
              </a:ext>
            </a:extLst>
          </p:cNvPr>
          <p:cNvSpPr>
            <a:spLocks noGrp="1"/>
          </p:cNvSpPr>
          <p:nvPr>
            <p:ph type="sldNum" sz="quarter" idx="12"/>
          </p:nvPr>
        </p:nvSpPr>
        <p:spPr/>
        <p:txBody>
          <a:bodyPr/>
          <a:lstStyle/>
          <a:p>
            <a:fld id="{330EA680-D336-4FF7-8B7A-9848BB0A1C32}" type="slidenum">
              <a:rPr lang="en-US" smtClean="0"/>
              <a:t>26</a:t>
            </a:fld>
            <a:endParaRPr lang="en-US"/>
          </a:p>
        </p:txBody>
      </p:sp>
      <p:pic>
        <p:nvPicPr>
          <p:cNvPr id="5" name="Picture 4">
            <a:extLst>
              <a:ext uri="{FF2B5EF4-FFF2-40B4-BE49-F238E27FC236}">
                <a16:creationId xmlns:a16="http://schemas.microsoft.com/office/drawing/2014/main" id="{1C1CD21E-0776-4285-8ADF-1559EA669C78}"/>
              </a:ext>
            </a:extLst>
          </p:cNvPr>
          <p:cNvPicPr>
            <a:picLocks noChangeAspect="1"/>
          </p:cNvPicPr>
          <p:nvPr/>
        </p:nvPicPr>
        <p:blipFill>
          <a:blip r:embed="rId2"/>
          <a:stretch>
            <a:fillRect/>
          </a:stretch>
        </p:blipFill>
        <p:spPr>
          <a:xfrm>
            <a:off x="724619" y="1506636"/>
            <a:ext cx="7134045" cy="4797479"/>
          </a:xfrm>
          <a:prstGeom prst="rect">
            <a:avLst/>
          </a:prstGeom>
        </p:spPr>
      </p:pic>
      <p:pic>
        <p:nvPicPr>
          <p:cNvPr id="7" name="Picture 6">
            <a:extLst>
              <a:ext uri="{FF2B5EF4-FFF2-40B4-BE49-F238E27FC236}">
                <a16:creationId xmlns:a16="http://schemas.microsoft.com/office/drawing/2014/main" id="{3732E8C6-5366-4607-954F-D481696DD924}"/>
              </a:ext>
            </a:extLst>
          </p:cNvPr>
          <p:cNvPicPr>
            <a:picLocks noChangeAspect="1"/>
          </p:cNvPicPr>
          <p:nvPr/>
        </p:nvPicPr>
        <p:blipFill>
          <a:blip r:embed="rId3"/>
          <a:stretch>
            <a:fillRect/>
          </a:stretch>
        </p:blipFill>
        <p:spPr>
          <a:xfrm>
            <a:off x="7960514" y="1506636"/>
            <a:ext cx="3995698" cy="4797479"/>
          </a:xfrm>
          <a:prstGeom prst="rect">
            <a:avLst/>
          </a:prstGeom>
        </p:spPr>
      </p:pic>
    </p:spTree>
    <p:extLst>
      <p:ext uri="{BB962C8B-B14F-4D97-AF65-F5344CB8AC3E}">
        <p14:creationId xmlns:p14="http://schemas.microsoft.com/office/powerpoint/2010/main" val="150735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EA81ED-1429-4626-9D52-D2F7CC25015E}"/>
              </a:ext>
            </a:extLst>
          </p:cNvPr>
          <p:cNvPicPr>
            <a:picLocks noChangeAspect="1"/>
          </p:cNvPicPr>
          <p:nvPr/>
        </p:nvPicPr>
        <p:blipFill>
          <a:blip r:embed="rId2"/>
          <a:stretch>
            <a:fillRect/>
          </a:stretch>
        </p:blipFill>
        <p:spPr>
          <a:xfrm>
            <a:off x="857818" y="1366513"/>
            <a:ext cx="8289238" cy="5051619"/>
          </a:xfrm>
          <a:prstGeom prst="rect">
            <a:avLst/>
          </a:prstGeom>
        </p:spPr>
      </p:pic>
      <p:grpSp>
        <p:nvGrpSpPr>
          <p:cNvPr id="33" name="Google Shape;199;p17">
            <a:extLst>
              <a:ext uri="{FF2B5EF4-FFF2-40B4-BE49-F238E27FC236}">
                <a16:creationId xmlns:a16="http://schemas.microsoft.com/office/drawing/2014/main" id="{9063395A-31ED-4933-9ECD-0801AD47204B}"/>
              </a:ext>
            </a:extLst>
          </p:cNvPr>
          <p:cNvGrpSpPr/>
          <p:nvPr/>
        </p:nvGrpSpPr>
        <p:grpSpPr>
          <a:xfrm rot="16200000">
            <a:off x="3793448" y="-2750965"/>
            <a:ext cx="1066768" cy="6938028"/>
            <a:chOff x="457250" y="1839475"/>
            <a:chExt cx="1309200" cy="2318100"/>
          </a:xfrm>
          <a:solidFill>
            <a:schemeClr val="accent2"/>
          </a:solidFill>
        </p:grpSpPr>
        <p:sp>
          <p:nvSpPr>
            <p:cNvPr id="64" name="Google Shape;200;p17">
              <a:extLst>
                <a:ext uri="{FF2B5EF4-FFF2-40B4-BE49-F238E27FC236}">
                  <a16:creationId xmlns:a16="http://schemas.microsoft.com/office/drawing/2014/main" id="{80144250-E432-4A3E-8F47-DEF8665D3A88}"/>
                </a:ext>
              </a:extLst>
            </p:cNvPr>
            <p:cNvSpPr/>
            <p:nvPr/>
          </p:nvSpPr>
          <p:spPr>
            <a:xfrm rot="5400000">
              <a:off x="-47200" y="2343925"/>
              <a:ext cx="2318100" cy="1309200"/>
            </a:xfrm>
            <a:prstGeom prst="round2DiagRect">
              <a:avLst>
                <a:gd name="adj1" fmla="val 34930"/>
                <a:gd name="adj2" fmla="val 0"/>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Google Shape;203;p17">
              <a:extLst>
                <a:ext uri="{FF2B5EF4-FFF2-40B4-BE49-F238E27FC236}">
                  <a16:creationId xmlns:a16="http://schemas.microsoft.com/office/drawing/2014/main" id="{76B89EEF-4DB1-4F68-99B4-522CB2A8EC6B}"/>
                </a:ext>
              </a:extLst>
            </p:cNvPr>
            <p:cNvSpPr/>
            <p:nvPr/>
          </p:nvSpPr>
          <p:spPr>
            <a:xfrm rot="5400000">
              <a:off x="976115" y="1706344"/>
              <a:ext cx="271469" cy="682800"/>
            </a:xfrm>
            <a:prstGeom prst="round2DiagRect">
              <a:avLst>
                <a:gd name="adj1" fmla="val 34930"/>
                <a:gd name="adj2" fmla="val 0"/>
              </a:avLst>
            </a:prstGeom>
            <a:solidFill>
              <a:schemeClr val="bg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8" name="Google Shape;204;p17">
              <a:extLst>
                <a:ext uri="{FF2B5EF4-FFF2-40B4-BE49-F238E27FC236}">
                  <a16:creationId xmlns:a16="http://schemas.microsoft.com/office/drawing/2014/main" id="{583997AD-E126-424B-AA9E-DCE52E6DA5E7}"/>
                </a:ext>
              </a:extLst>
            </p:cNvPr>
            <p:cNvSpPr txBox="1"/>
            <p:nvPr/>
          </p:nvSpPr>
          <p:spPr>
            <a:xfrm rot="5400000">
              <a:off x="1088073" y="1793683"/>
              <a:ext cx="222233" cy="508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4</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105" name="Hộp Văn bản 104">
            <a:extLst>
              <a:ext uri="{FF2B5EF4-FFF2-40B4-BE49-F238E27FC236}">
                <a16:creationId xmlns:a16="http://schemas.microsoft.com/office/drawing/2014/main" id="{F2EF6270-844C-4EA2-B9EC-4BF092CC6DE1}"/>
              </a:ext>
            </a:extLst>
          </p:cNvPr>
          <p:cNvSpPr txBox="1"/>
          <p:nvPr/>
        </p:nvSpPr>
        <p:spPr>
          <a:xfrm>
            <a:off x="1961095" y="334510"/>
            <a:ext cx="5478982" cy="892552"/>
          </a:xfrm>
          <a:prstGeom prst="rect">
            <a:avLst/>
          </a:prstGeom>
          <a:noFill/>
        </p:spPr>
        <p:txBody>
          <a:bodyPr wrap="square" rtlCol="0">
            <a:spAutoFit/>
          </a:bodyPr>
          <a:lstStyle/>
          <a:p>
            <a:pPr algn="ctr"/>
            <a:r>
              <a:rPr lang="en-US" sz="2800">
                <a:latin typeface="Tahoma"/>
                <a:ea typeface="Tahoma"/>
                <a:cs typeface="Tahoma"/>
              </a:rPr>
              <a:t>HÌNH ẢNH PHƯƠNG THỨC POST</a:t>
            </a:r>
          </a:p>
          <a:p>
            <a:endParaRPr lang="vi-VN" sz="2400"/>
          </a:p>
        </p:txBody>
      </p:sp>
      <p:sp>
        <p:nvSpPr>
          <p:cNvPr id="3" name="Chỗ dành sẵn cho Số hiệu Bản chiếu 2">
            <a:extLst>
              <a:ext uri="{FF2B5EF4-FFF2-40B4-BE49-F238E27FC236}">
                <a16:creationId xmlns:a16="http://schemas.microsoft.com/office/drawing/2014/main" id="{791F53A4-AA07-4ED4-B40D-91E7DCF9B06B}"/>
              </a:ext>
            </a:extLst>
          </p:cNvPr>
          <p:cNvSpPr>
            <a:spLocks noGrp="1"/>
          </p:cNvSpPr>
          <p:nvPr>
            <p:ph type="sldNum" sz="quarter" idx="12"/>
          </p:nvPr>
        </p:nvSpPr>
        <p:spPr/>
        <p:txBody>
          <a:bodyPr/>
          <a:lstStyle/>
          <a:p>
            <a:fld id="{330EA680-D336-4FF7-8B7A-9848BB0A1C32}" type="slidenum">
              <a:rPr lang="en-US" smtClean="0"/>
              <a:t>27</a:t>
            </a:fld>
            <a:endParaRPr lang="en-US"/>
          </a:p>
        </p:txBody>
      </p:sp>
      <p:sp>
        <p:nvSpPr>
          <p:cNvPr id="11" name="Rectangle 10">
            <a:extLst>
              <a:ext uri="{FF2B5EF4-FFF2-40B4-BE49-F238E27FC236}">
                <a16:creationId xmlns:a16="http://schemas.microsoft.com/office/drawing/2014/main" id="{E07738E6-68F1-4B09-B08E-771EB7B53513}"/>
              </a:ext>
            </a:extLst>
          </p:cNvPr>
          <p:cNvSpPr/>
          <p:nvPr/>
        </p:nvSpPr>
        <p:spPr>
          <a:xfrm>
            <a:off x="2118469" y="4339087"/>
            <a:ext cx="2470783" cy="10351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ectangle 11">
            <a:extLst>
              <a:ext uri="{FF2B5EF4-FFF2-40B4-BE49-F238E27FC236}">
                <a16:creationId xmlns:a16="http://schemas.microsoft.com/office/drawing/2014/main" id="{801890E8-293C-4AC8-AE3E-AD224204ED59}"/>
              </a:ext>
            </a:extLst>
          </p:cNvPr>
          <p:cNvSpPr/>
          <p:nvPr/>
        </p:nvSpPr>
        <p:spPr>
          <a:xfrm>
            <a:off x="1747534" y="1366513"/>
            <a:ext cx="2703695" cy="2282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3" name="Straight Arrow Connector 12">
            <a:extLst>
              <a:ext uri="{FF2B5EF4-FFF2-40B4-BE49-F238E27FC236}">
                <a16:creationId xmlns:a16="http://schemas.microsoft.com/office/drawing/2014/main" id="{83181BED-D9CE-494E-AA25-7F3A446ACDBB}"/>
              </a:ext>
            </a:extLst>
          </p:cNvPr>
          <p:cNvCxnSpPr>
            <a:cxnSpLocks/>
            <a:stCxn id="12" idx="3"/>
          </p:cNvCxnSpPr>
          <p:nvPr/>
        </p:nvCxnSpPr>
        <p:spPr>
          <a:xfrm>
            <a:off x="4451229" y="1480645"/>
            <a:ext cx="519310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42550D3-0D24-4D31-B686-B1259F22CA9F}"/>
              </a:ext>
            </a:extLst>
          </p:cNvPr>
          <p:cNvCxnSpPr>
            <a:cxnSpLocks/>
            <a:stCxn id="11" idx="3"/>
          </p:cNvCxnSpPr>
          <p:nvPr/>
        </p:nvCxnSpPr>
        <p:spPr>
          <a:xfrm>
            <a:off x="4589252" y="4856672"/>
            <a:ext cx="505508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E57A902-4CA5-4AE2-9864-E3BCF8565879}"/>
              </a:ext>
            </a:extLst>
          </p:cNvPr>
          <p:cNvSpPr txBox="1"/>
          <p:nvPr/>
        </p:nvSpPr>
        <p:spPr>
          <a:xfrm>
            <a:off x="9782355" y="996230"/>
            <a:ext cx="2122098" cy="2031325"/>
          </a:xfrm>
          <a:prstGeom prst="rect">
            <a:avLst/>
          </a:prstGeom>
          <a:noFill/>
        </p:spPr>
        <p:txBody>
          <a:bodyPr wrap="square" rtlCol="0">
            <a:spAutoFit/>
          </a:bodyPr>
          <a:lstStyle/>
          <a:p>
            <a:r>
              <a:rPr lang="vi-VN"/>
              <a:t>Thông tin được gửi đi từ form với method POST sẽ không hiển thị trên Request URL mà được ẩn trong Header</a:t>
            </a:r>
          </a:p>
        </p:txBody>
      </p:sp>
      <p:sp>
        <p:nvSpPr>
          <p:cNvPr id="21" name="TextBox 20">
            <a:extLst>
              <a:ext uri="{FF2B5EF4-FFF2-40B4-BE49-F238E27FC236}">
                <a16:creationId xmlns:a16="http://schemas.microsoft.com/office/drawing/2014/main" id="{2BBF2413-66C7-44BC-95C3-04DD2641D96C}"/>
              </a:ext>
            </a:extLst>
          </p:cNvPr>
          <p:cNvSpPr txBox="1"/>
          <p:nvPr/>
        </p:nvSpPr>
        <p:spPr>
          <a:xfrm>
            <a:off x="9859993" y="4118008"/>
            <a:ext cx="2044460" cy="1754326"/>
          </a:xfrm>
          <a:prstGeom prst="rect">
            <a:avLst/>
          </a:prstGeom>
          <a:noFill/>
        </p:spPr>
        <p:txBody>
          <a:bodyPr wrap="square" rtlCol="0">
            <a:spAutoFit/>
          </a:bodyPr>
          <a:lstStyle/>
          <a:p>
            <a:r>
              <a:rPr lang="vi-VN"/>
              <a:t>Thông tin được gửi đi từ form sẽ được hiển thị trong  tab Payload trong phần Form Data</a:t>
            </a:r>
          </a:p>
        </p:txBody>
      </p:sp>
    </p:spTree>
    <p:extLst>
      <p:ext uri="{BB962C8B-B14F-4D97-AF65-F5344CB8AC3E}">
        <p14:creationId xmlns:p14="http://schemas.microsoft.com/office/powerpoint/2010/main" val="395004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oogle Shape;199;p17">
            <a:extLst>
              <a:ext uri="{FF2B5EF4-FFF2-40B4-BE49-F238E27FC236}">
                <a16:creationId xmlns:a16="http://schemas.microsoft.com/office/drawing/2014/main" id="{9063395A-31ED-4933-9ECD-0801AD47204B}"/>
              </a:ext>
            </a:extLst>
          </p:cNvPr>
          <p:cNvGrpSpPr/>
          <p:nvPr/>
        </p:nvGrpSpPr>
        <p:grpSpPr>
          <a:xfrm rot="16200000">
            <a:off x="3312802" y="-2762878"/>
            <a:ext cx="1066768" cy="6938028"/>
            <a:chOff x="457250" y="1839475"/>
            <a:chExt cx="1309200" cy="2318100"/>
          </a:xfrm>
          <a:solidFill>
            <a:schemeClr val="accent2"/>
          </a:solidFill>
        </p:grpSpPr>
        <p:sp>
          <p:nvSpPr>
            <p:cNvPr id="64" name="Google Shape;200;p17">
              <a:extLst>
                <a:ext uri="{FF2B5EF4-FFF2-40B4-BE49-F238E27FC236}">
                  <a16:creationId xmlns:a16="http://schemas.microsoft.com/office/drawing/2014/main" id="{80144250-E432-4A3E-8F47-DEF8665D3A88}"/>
                </a:ext>
              </a:extLst>
            </p:cNvPr>
            <p:cNvSpPr/>
            <p:nvPr/>
          </p:nvSpPr>
          <p:spPr>
            <a:xfrm rot="5400000">
              <a:off x="-47200" y="2343925"/>
              <a:ext cx="2318100" cy="1309200"/>
            </a:xfrm>
            <a:prstGeom prst="round2DiagRect">
              <a:avLst>
                <a:gd name="adj1" fmla="val 34930"/>
                <a:gd name="adj2" fmla="val 0"/>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Google Shape;203;p17">
              <a:extLst>
                <a:ext uri="{FF2B5EF4-FFF2-40B4-BE49-F238E27FC236}">
                  <a16:creationId xmlns:a16="http://schemas.microsoft.com/office/drawing/2014/main" id="{76B89EEF-4DB1-4F68-99B4-522CB2A8EC6B}"/>
                </a:ext>
              </a:extLst>
            </p:cNvPr>
            <p:cNvSpPr/>
            <p:nvPr/>
          </p:nvSpPr>
          <p:spPr>
            <a:xfrm rot="5400000">
              <a:off x="976115" y="1706344"/>
              <a:ext cx="271469" cy="682800"/>
            </a:xfrm>
            <a:prstGeom prst="round2DiagRect">
              <a:avLst>
                <a:gd name="adj1" fmla="val 34930"/>
                <a:gd name="adj2" fmla="val 0"/>
              </a:avLst>
            </a:prstGeom>
            <a:solidFill>
              <a:schemeClr val="bg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8" name="Google Shape;204;p17">
              <a:extLst>
                <a:ext uri="{FF2B5EF4-FFF2-40B4-BE49-F238E27FC236}">
                  <a16:creationId xmlns:a16="http://schemas.microsoft.com/office/drawing/2014/main" id="{583997AD-E126-424B-AA9E-DCE52E6DA5E7}"/>
                </a:ext>
              </a:extLst>
            </p:cNvPr>
            <p:cNvSpPr txBox="1"/>
            <p:nvPr/>
          </p:nvSpPr>
          <p:spPr>
            <a:xfrm rot="5400000">
              <a:off x="1088073" y="1793683"/>
              <a:ext cx="222233" cy="508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5</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105" name="Hộp Văn bản 104">
            <a:extLst>
              <a:ext uri="{FF2B5EF4-FFF2-40B4-BE49-F238E27FC236}">
                <a16:creationId xmlns:a16="http://schemas.microsoft.com/office/drawing/2014/main" id="{F2EF6270-844C-4EA2-B9EC-4BF092CC6DE1}"/>
              </a:ext>
            </a:extLst>
          </p:cNvPr>
          <p:cNvSpPr txBox="1"/>
          <p:nvPr/>
        </p:nvSpPr>
        <p:spPr>
          <a:xfrm>
            <a:off x="1195449" y="427955"/>
            <a:ext cx="5478982" cy="892552"/>
          </a:xfrm>
          <a:prstGeom prst="rect">
            <a:avLst/>
          </a:prstGeom>
          <a:noFill/>
        </p:spPr>
        <p:txBody>
          <a:bodyPr wrap="square" rtlCol="0">
            <a:spAutoFit/>
          </a:bodyPr>
          <a:lstStyle/>
          <a:p>
            <a:pPr algn="ctr"/>
            <a:r>
              <a:rPr lang="en-US" sz="2800">
                <a:latin typeface="Tahoma"/>
                <a:ea typeface="Tahoma"/>
                <a:cs typeface="Tahoma"/>
              </a:rPr>
              <a:t>DEMO</a:t>
            </a:r>
          </a:p>
          <a:p>
            <a:endParaRPr lang="vi-VN" sz="2400"/>
          </a:p>
        </p:txBody>
      </p:sp>
      <p:sp>
        <p:nvSpPr>
          <p:cNvPr id="2" name="Chỗ dành sẵn cho Chân trang 1">
            <a:extLst>
              <a:ext uri="{FF2B5EF4-FFF2-40B4-BE49-F238E27FC236}">
                <a16:creationId xmlns:a16="http://schemas.microsoft.com/office/drawing/2014/main" id="{AAD154B3-1281-4D4D-BCCE-948598941AEB}"/>
              </a:ext>
            </a:extLst>
          </p:cNvPr>
          <p:cNvSpPr>
            <a:spLocks noGrp="1"/>
          </p:cNvSpPr>
          <p:nvPr>
            <p:ph type="ftr" sz="quarter" idx="11"/>
          </p:nvPr>
        </p:nvSpPr>
        <p:spPr/>
        <p:txBody>
          <a:bodyPr/>
          <a:lstStyle/>
          <a:p>
            <a:endParaRPr lang="en-US"/>
          </a:p>
        </p:txBody>
      </p:sp>
      <p:sp>
        <p:nvSpPr>
          <p:cNvPr id="3" name="Chỗ dành sẵn cho Số hiệu Bản chiếu 2">
            <a:extLst>
              <a:ext uri="{FF2B5EF4-FFF2-40B4-BE49-F238E27FC236}">
                <a16:creationId xmlns:a16="http://schemas.microsoft.com/office/drawing/2014/main" id="{0704E047-6671-4944-8204-D47586D1D600}"/>
              </a:ext>
            </a:extLst>
          </p:cNvPr>
          <p:cNvSpPr>
            <a:spLocks noGrp="1"/>
          </p:cNvSpPr>
          <p:nvPr>
            <p:ph type="sldNum" sz="quarter" idx="12"/>
          </p:nvPr>
        </p:nvSpPr>
        <p:spPr/>
        <p:txBody>
          <a:bodyPr/>
          <a:lstStyle/>
          <a:p>
            <a:fld id="{330EA680-D336-4FF7-8B7A-9848BB0A1C32}" type="slidenum">
              <a:rPr lang="en-US" smtClean="0"/>
              <a:t>28</a:t>
            </a:fld>
            <a:endParaRPr lang="en-US"/>
          </a:p>
        </p:txBody>
      </p:sp>
    </p:spTree>
    <p:extLst>
      <p:ext uri="{BB962C8B-B14F-4D97-AF65-F5344CB8AC3E}">
        <p14:creationId xmlns:p14="http://schemas.microsoft.com/office/powerpoint/2010/main" val="2637916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Nhóm 2">
            <a:extLst>
              <a:ext uri="{FF2B5EF4-FFF2-40B4-BE49-F238E27FC236}">
                <a16:creationId xmlns:a16="http://schemas.microsoft.com/office/drawing/2014/main" id="{E7565B45-D3C4-4CCF-B719-9705CAC9F418}"/>
              </a:ext>
            </a:extLst>
          </p:cNvPr>
          <p:cNvGrpSpPr/>
          <p:nvPr/>
        </p:nvGrpSpPr>
        <p:grpSpPr>
          <a:xfrm>
            <a:off x="357554" y="246185"/>
            <a:ext cx="11476892" cy="8018584"/>
            <a:chOff x="738554" y="82062"/>
            <a:chExt cx="10761783" cy="6869723"/>
          </a:xfrm>
        </p:grpSpPr>
        <p:grpSp>
          <p:nvGrpSpPr>
            <p:cNvPr id="7" name="Google Shape;221;p14">
              <a:extLst>
                <a:ext uri="{FF2B5EF4-FFF2-40B4-BE49-F238E27FC236}">
                  <a16:creationId xmlns:a16="http://schemas.microsoft.com/office/drawing/2014/main" id="{249C63D5-14A3-4795-B58A-11F8DC8FFB20}"/>
                </a:ext>
              </a:extLst>
            </p:cNvPr>
            <p:cNvGrpSpPr/>
            <p:nvPr/>
          </p:nvGrpSpPr>
          <p:grpSpPr>
            <a:xfrm>
              <a:off x="738554" y="82062"/>
              <a:ext cx="10761783" cy="6869723"/>
              <a:chOff x="2820853" y="1403508"/>
              <a:chExt cx="3502263" cy="2951424"/>
            </a:xfrm>
          </p:grpSpPr>
          <p:sp>
            <p:nvSpPr>
              <p:cNvPr id="8" name="Google Shape;222;p14">
                <a:extLst>
                  <a:ext uri="{FF2B5EF4-FFF2-40B4-BE49-F238E27FC236}">
                    <a16:creationId xmlns:a16="http://schemas.microsoft.com/office/drawing/2014/main" id="{AD39D9B6-C2B6-4FE7-B923-CD16802F08B0}"/>
                  </a:ext>
                </a:extLst>
              </p:cNvPr>
              <p:cNvSpPr/>
              <p:nvPr/>
            </p:nvSpPr>
            <p:spPr>
              <a:xfrm>
                <a:off x="2942335" y="14035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3;p14">
                <a:extLst>
                  <a:ext uri="{FF2B5EF4-FFF2-40B4-BE49-F238E27FC236}">
                    <a16:creationId xmlns:a16="http://schemas.microsoft.com/office/drawing/2014/main" id="{DF7A5C33-4E72-438B-8662-76653876E623}"/>
                  </a:ext>
                </a:extLst>
              </p:cNvPr>
              <p:cNvSpPr/>
              <p:nvPr/>
            </p:nvSpPr>
            <p:spPr>
              <a:xfrm>
                <a:off x="2820853" y="1675958"/>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4;p14">
                <a:extLst>
                  <a:ext uri="{FF2B5EF4-FFF2-40B4-BE49-F238E27FC236}">
                    <a16:creationId xmlns:a16="http://schemas.microsoft.com/office/drawing/2014/main" id="{D198A597-FF73-486C-8C21-E911F73E7DD4}"/>
                  </a:ext>
                </a:extLst>
              </p:cNvPr>
              <p:cNvSpPr/>
              <p:nvPr/>
            </p:nvSpPr>
            <p:spPr>
              <a:xfrm>
                <a:off x="2820853" y="3985452"/>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5;p14">
                <a:extLst>
                  <a:ext uri="{FF2B5EF4-FFF2-40B4-BE49-F238E27FC236}">
                    <a16:creationId xmlns:a16="http://schemas.microsoft.com/office/drawing/2014/main" id="{584CA6C4-B591-4A65-9B57-D464C930D9ED}"/>
                  </a:ext>
                </a:extLst>
              </p:cNvPr>
              <p:cNvSpPr/>
              <p:nvPr/>
            </p:nvSpPr>
            <p:spPr>
              <a:xfrm>
                <a:off x="2820853" y="2828161"/>
                <a:ext cx="127395" cy="27"/>
              </a:xfrm>
              <a:custGeom>
                <a:avLst/>
                <a:gdLst/>
                <a:ahLst/>
                <a:cxnLst/>
                <a:rect l="l" t="t" r="r" b="b"/>
                <a:pathLst>
                  <a:path w="4783" h="1" fill="none" extrusionOk="0">
                    <a:moveTo>
                      <a:pt x="1" y="1"/>
                    </a:moveTo>
                    <a:lnTo>
                      <a:pt x="4783"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6;p14">
                <a:extLst>
                  <a:ext uri="{FF2B5EF4-FFF2-40B4-BE49-F238E27FC236}">
                    <a16:creationId xmlns:a16="http://schemas.microsoft.com/office/drawing/2014/main" id="{A03F9A51-B7AB-4C1A-A747-C5621DFC8EFD}"/>
                  </a:ext>
                </a:extLst>
              </p:cNvPr>
              <p:cNvSpPr/>
              <p:nvPr/>
            </p:nvSpPr>
            <p:spPr>
              <a:xfrm>
                <a:off x="5818676" y="1675958"/>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7;p14">
                <a:extLst>
                  <a:ext uri="{FF2B5EF4-FFF2-40B4-BE49-F238E27FC236}">
                    <a16:creationId xmlns:a16="http://schemas.microsoft.com/office/drawing/2014/main" id="{986E7D8D-AA4C-4C90-80D8-F6974CD3106E}"/>
                  </a:ext>
                </a:extLst>
              </p:cNvPr>
              <p:cNvSpPr/>
              <p:nvPr/>
            </p:nvSpPr>
            <p:spPr>
              <a:xfrm>
                <a:off x="5606954" y="3985452"/>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8;p14">
                <a:extLst>
                  <a:ext uri="{FF2B5EF4-FFF2-40B4-BE49-F238E27FC236}">
                    <a16:creationId xmlns:a16="http://schemas.microsoft.com/office/drawing/2014/main" id="{D4B1C902-CED9-4A4C-A461-A21CA5FC7EAA}"/>
                  </a:ext>
                </a:extLst>
              </p:cNvPr>
              <p:cNvSpPr/>
              <p:nvPr/>
            </p:nvSpPr>
            <p:spPr>
              <a:xfrm>
                <a:off x="6195721" y="2828161"/>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9;p14">
                <a:extLst>
                  <a:ext uri="{FF2B5EF4-FFF2-40B4-BE49-F238E27FC236}">
                    <a16:creationId xmlns:a16="http://schemas.microsoft.com/office/drawing/2014/main" id="{B70898A4-EC11-42E1-B9D3-772DE66D3DC8}"/>
                  </a:ext>
                </a:extLst>
              </p:cNvPr>
              <p:cNvSpPr/>
              <p:nvPr/>
            </p:nvSpPr>
            <p:spPr>
              <a:xfrm>
                <a:off x="3623872" y="1880914"/>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0;p14">
                <a:extLst>
                  <a:ext uri="{FF2B5EF4-FFF2-40B4-BE49-F238E27FC236}">
                    <a16:creationId xmlns:a16="http://schemas.microsoft.com/office/drawing/2014/main" id="{99246027-B44B-4297-BAF9-BA52596F9BC8}"/>
                  </a:ext>
                </a:extLst>
              </p:cNvPr>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1;p14">
                <a:extLst>
                  <a:ext uri="{FF2B5EF4-FFF2-40B4-BE49-F238E27FC236}">
                    <a16:creationId xmlns:a16="http://schemas.microsoft.com/office/drawing/2014/main" id="{DE580216-DCA9-4ECC-8BB3-FB71A930618D}"/>
                  </a:ext>
                </a:extLst>
              </p:cNvPr>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2;p14">
                <a:extLst>
                  <a:ext uri="{FF2B5EF4-FFF2-40B4-BE49-F238E27FC236}">
                    <a16:creationId xmlns:a16="http://schemas.microsoft.com/office/drawing/2014/main" id="{DD6E28AB-8D05-45D2-A08F-AFD3827547E1}"/>
                  </a:ext>
                </a:extLst>
              </p:cNvPr>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3;p14">
                <a:extLst>
                  <a:ext uri="{FF2B5EF4-FFF2-40B4-BE49-F238E27FC236}">
                    <a16:creationId xmlns:a16="http://schemas.microsoft.com/office/drawing/2014/main" id="{7E268016-D4A0-4523-8E20-F129AAA3A8E6}"/>
                  </a:ext>
                </a:extLst>
              </p:cNvPr>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4;p14">
                <a:extLst>
                  <a:ext uri="{FF2B5EF4-FFF2-40B4-BE49-F238E27FC236}">
                    <a16:creationId xmlns:a16="http://schemas.microsoft.com/office/drawing/2014/main" id="{4D55A2AA-15BC-4B3C-A0F0-72C6B2D6B171}"/>
                  </a:ext>
                </a:extLst>
              </p:cNvPr>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5;p14">
                <a:extLst>
                  <a:ext uri="{FF2B5EF4-FFF2-40B4-BE49-F238E27FC236}">
                    <a16:creationId xmlns:a16="http://schemas.microsoft.com/office/drawing/2014/main" id="{8A09749F-683F-43A2-8E5F-99FB223B30B1}"/>
                  </a:ext>
                </a:extLst>
              </p:cNvPr>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6;p14">
                <a:extLst>
                  <a:ext uri="{FF2B5EF4-FFF2-40B4-BE49-F238E27FC236}">
                    <a16:creationId xmlns:a16="http://schemas.microsoft.com/office/drawing/2014/main" id="{2CDBFFBB-9715-4BFC-B9A9-31566A0FFD78}"/>
                  </a:ext>
                </a:extLst>
              </p:cNvPr>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7;p14">
                <a:extLst>
                  <a:ext uri="{FF2B5EF4-FFF2-40B4-BE49-F238E27FC236}">
                    <a16:creationId xmlns:a16="http://schemas.microsoft.com/office/drawing/2014/main" id="{D4F87C73-D52A-42A1-89D0-C0F11C06F953}"/>
                  </a:ext>
                </a:extLst>
              </p:cNvPr>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8;p14">
                <a:extLst>
                  <a:ext uri="{FF2B5EF4-FFF2-40B4-BE49-F238E27FC236}">
                    <a16:creationId xmlns:a16="http://schemas.microsoft.com/office/drawing/2014/main" id="{A8723B9F-8BE0-4922-8D5A-70FDA76FDA5B}"/>
                  </a:ext>
                </a:extLst>
              </p:cNvPr>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9;p14">
                <a:extLst>
                  <a:ext uri="{FF2B5EF4-FFF2-40B4-BE49-F238E27FC236}">
                    <a16:creationId xmlns:a16="http://schemas.microsoft.com/office/drawing/2014/main" id="{44101729-45F5-4B7C-9ADB-DD974F9E464B}"/>
                  </a:ext>
                </a:extLst>
              </p:cNvPr>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0;p14">
                <a:extLst>
                  <a:ext uri="{FF2B5EF4-FFF2-40B4-BE49-F238E27FC236}">
                    <a16:creationId xmlns:a16="http://schemas.microsoft.com/office/drawing/2014/main" id="{880D1BF2-ED1C-4F30-8AFE-9ACBBB606C3C}"/>
                  </a:ext>
                </a:extLst>
              </p:cNvPr>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1;p14">
                <a:extLst>
                  <a:ext uri="{FF2B5EF4-FFF2-40B4-BE49-F238E27FC236}">
                    <a16:creationId xmlns:a16="http://schemas.microsoft.com/office/drawing/2014/main" id="{893BD12A-C622-4F22-992E-B88684653005}"/>
                  </a:ext>
                </a:extLst>
              </p:cNvPr>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2;p14">
                <a:extLst>
                  <a:ext uri="{FF2B5EF4-FFF2-40B4-BE49-F238E27FC236}">
                    <a16:creationId xmlns:a16="http://schemas.microsoft.com/office/drawing/2014/main" id="{7E6133B8-A364-4991-B611-1155F2F534B2}"/>
                  </a:ext>
                </a:extLst>
              </p:cNvPr>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3;p14">
                <a:extLst>
                  <a:ext uri="{FF2B5EF4-FFF2-40B4-BE49-F238E27FC236}">
                    <a16:creationId xmlns:a16="http://schemas.microsoft.com/office/drawing/2014/main" id="{D5633EE6-9C41-4A62-A093-00EEE88DDAEF}"/>
                  </a:ext>
                </a:extLst>
              </p:cNvPr>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4;p14">
                <a:extLst>
                  <a:ext uri="{FF2B5EF4-FFF2-40B4-BE49-F238E27FC236}">
                    <a16:creationId xmlns:a16="http://schemas.microsoft.com/office/drawing/2014/main" id="{C46DF702-7369-4FC2-A090-3BB5DE944325}"/>
                  </a:ext>
                </a:extLst>
              </p:cNvPr>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5;p14">
                <a:extLst>
                  <a:ext uri="{FF2B5EF4-FFF2-40B4-BE49-F238E27FC236}">
                    <a16:creationId xmlns:a16="http://schemas.microsoft.com/office/drawing/2014/main" id="{AD07485D-B850-4C2F-A681-2B2692B2ABA9}"/>
                  </a:ext>
                </a:extLst>
              </p:cNvPr>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6;p14">
                <a:extLst>
                  <a:ext uri="{FF2B5EF4-FFF2-40B4-BE49-F238E27FC236}">
                    <a16:creationId xmlns:a16="http://schemas.microsoft.com/office/drawing/2014/main" id="{32340525-EE31-4C85-A755-CA4206EE6E35}"/>
                  </a:ext>
                </a:extLst>
              </p:cNvPr>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7;p14">
                <a:extLst>
                  <a:ext uri="{FF2B5EF4-FFF2-40B4-BE49-F238E27FC236}">
                    <a16:creationId xmlns:a16="http://schemas.microsoft.com/office/drawing/2014/main" id="{6459CECE-B4A5-4871-813A-E61C2B2BC6E9}"/>
                  </a:ext>
                </a:extLst>
              </p:cNvPr>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8;p14">
                <a:extLst>
                  <a:ext uri="{FF2B5EF4-FFF2-40B4-BE49-F238E27FC236}">
                    <a16:creationId xmlns:a16="http://schemas.microsoft.com/office/drawing/2014/main" id="{360B50A4-EF7A-4EAF-937D-70ABBD848133}"/>
                  </a:ext>
                </a:extLst>
              </p:cNvPr>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9;p14">
                <a:extLst>
                  <a:ext uri="{FF2B5EF4-FFF2-40B4-BE49-F238E27FC236}">
                    <a16:creationId xmlns:a16="http://schemas.microsoft.com/office/drawing/2014/main" id="{0E735F88-51CB-4BFD-B9D0-8F11926B27A3}"/>
                  </a:ext>
                </a:extLst>
              </p:cNvPr>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0;p14">
                <a:extLst>
                  <a:ext uri="{FF2B5EF4-FFF2-40B4-BE49-F238E27FC236}">
                    <a16:creationId xmlns:a16="http://schemas.microsoft.com/office/drawing/2014/main" id="{B66F1FC0-4656-4A01-9934-776629B8444F}"/>
                  </a:ext>
                </a:extLst>
              </p:cNvPr>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1;p14">
                <a:extLst>
                  <a:ext uri="{FF2B5EF4-FFF2-40B4-BE49-F238E27FC236}">
                    <a16:creationId xmlns:a16="http://schemas.microsoft.com/office/drawing/2014/main" id="{82EBB673-7C8F-4D32-A8EA-DF4311EBB0F0}"/>
                  </a:ext>
                </a:extLst>
              </p:cNvPr>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2;p14">
                <a:extLst>
                  <a:ext uri="{FF2B5EF4-FFF2-40B4-BE49-F238E27FC236}">
                    <a16:creationId xmlns:a16="http://schemas.microsoft.com/office/drawing/2014/main" id="{5A21A20D-93DA-44A3-B06B-5C1FF3168740}"/>
                  </a:ext>
                </a:extLst>
              </p:cNvPr>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3;p14">
                <a:extLst>
                  <a:ext uri="{FF2B5EF4-FFF2-40B4-BE49-F238E27FC236}">
                    <a16:creationId xmlns:a16="http://schemas.microsoft.com/office/drawing/2014/main" id="{6A9E7704-F0A9-45CB-976E-AD7996265400}"/>
                  </a:ext>
                </a:extLst>
              </p:cNvPr>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4;p14">
                <a:extLst>
                  <a:ext uri="{FF2B5EF4-FFF2-40B4-BE49-F238E27FC236}">
                    <a16:creationId xmlns:a16="http://schemas.microsoft.com/office/drawing/2014/main" id="{1E8B9025-0753-411B-ABA2-005BA44EA2A3}"/>
                  </a:ext>
                </a:extLst>
              </p:cNvPr>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5;p14">
                <a:extLst>
                  <a:ext uri="{FF2B5EF4-FFF2-40B4-BE49-F238E27FC236}">
                    <a16:creationId xmlns:a16="http://schemas.microsoft.com/office/drawing/2014/main" id="{7DB8BC19-27CA-42FE-91CE-19064DACC459}"/>
                  </a:ext>
                </a:extLst>
              </p:cNvPr>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6;p14">
                <a:extLst>
                  <a:ext uri="{FF2B5EF4-FFF2-40B4-BE49-F238E27FC236}">
                    <a16:creationId xmlns:a16="http://schemas.microsoft.com/office/drawing/2014/main" id="{86E22916-9AF3-495D-9A18-A8AED101E28C}"/>
                  </a:ext>
                </a:extLst>
              </p:cNvPr>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7;p14">
                <a:extLst>
                  <a:ext uri="{FF2B5EF4-FFF2-40B4-BE49-F238E27FC236}">
                    <a16:creationId xmlns:a16="http://schemas.microsoft.com/office/drawing/2014/main" id="{BAC3E7BB-0721-4735-AC37-17E571FD18AD}"/>
                  </a:ext>
                </a:extLst>
              </p:cNvPr>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8;p14">
                <a:extLst>
                  <a:ext uri="{FF2B5EF4-FFF2-40B4-BE49-F238E27FC236}">
                    <a16:creationId xmlns:a16="http://schemas.microsoft.com/office/drawing/2014/main" id="{2BA756A8-0FA9-469E-84F5-40E4768963FF}"/>
                  </a:ext>
                </a:extLst>
              </p:cNvPr>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9;p14">
                <a:extLst>
                  <a:ext uri="{FF2B5EF4-FFF2-40B4-BE49-F238E27FC236}">
                    <a16:creationId xmlns:a16="http://schemas.microsoft.com/office/drawing/2014/main" id="{66F6CAEF-829F-4B9D-BAC1-B7B011C4C425}"/>
                  </a:ext>
                </a:extLst>
              </p:cNvPr>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0;p14">
                <a:extLst>
                  <a:ext uri="{FF2B5EF4-FFF2-40B4-BE49-F238E27FC236}">
                    <a16:creationId xmlns:a16="http://schemas.microsoft.com/office/drawing/2014/main" id="{68E5190D-239E-4049-A7C3-B09ED77BF39A}"/>
                  </a:ext>
                </a:extLst>
              </p:cNvPr>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1;p14">
                <a:extLst>
                  <a:ext uri="{FF2B5EF4-FFF2-40B4-BE49-F238E27FC236}">
                    <a16:creationId xmlns:a16="http://schemas.microsoft.com/office/drawing/2014/main" id="{3FDA15E4-D3B8-4C6D-A8A5-0B92DDB1FF09}"/>
                  </a:ext>
                </a:extLst>
              </p:cNvPr>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2;p14">
                <a:extLst>
                  <a:ext uri="{FF2B5EF4-FFF2-40B4-BE49-F238E27FC236}">
                    <a16:creationId xmlns:a16="http://schemas.microsoft.com/office/drawing/2014/main" id="{D05DBB84-D433-47A4-8164-F183A49D73F6}"/>
                  </a:ext>
                </a:extLst>
              </p:cNvPr>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3;p14">
                <a:extLst>
                  <a:ext uri="{FF2B5EF4-FFF2-40B4-BE49-F238E27FC236}">
                    <a16:creationId xmlns:a16="http://schemas.microsoft.com/office/drawing/2014/main" id="{EF274A65-DD19-405D-9804-31B5468F5ED2}"/>
                  </a:ext>
                </a:extLst>
              </p:cNvPr>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4;p14">
                <a:extLst>
                  <a:ext uri="{FF2B5EF4-FFF2-40B4-BE49-F238E27FC236}">
                    <a16:creationId xmlns:a16="http://schemas.microsoft.com/office/drawing/2014/main" id="{578C80C3-95F5-458A-9B6D-89ED4814DAD9}"/>
                  </a:ext>
                </a:extLst>
              </p:cNvPr>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5;p14">
                <a:extLst>
                  <a:ext uri="{FF2B5EF4-FFF2-40B4-BE49-F238E27FC236}">
                    <a16:creationId xmlns:a16="http://schemas.microsoft.com/office/drawing/2014/main" id="{3F934C58-0A32-4AFB-B3AD-E35A7475EFD9}"/>
                  </a:ext>
                </a:extLst>
              </p:cNvPr>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6;p14">
                <a:extLst>
                  <a:ext uri="{FF2B5EF4-FFF2-40B4-BE49-F238E27FC236}">
                    <a16:creationId xmlns:a16="http://schemas.microsoft.com/office/drawing/2014/main" id="{8D619356-AC8A-465B-BFC7-419DA8884E8C}"/>
                  </a:ext>
                </a:extLst>
              </p:cNvPr>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7;p14">
                <a:extLst>
                  <a:ext uri="{FF2B5EF4-FFF2-40B4-BE49-F238E27FC236}">
                    <a16:creationId xmlns:a16="http://schemas.microsoft.com/office/drawing/2014/main" id="{8232A401-59D0-4808-AEE0-9229963A82FE}"/>
                  </a:ext>
                </a:extLst>
              </p:cNvPr>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8;p14">
                <a:extLst>
                  <a:ext uri="{FF2B5EF4-FFF2-40B4-BE49-F238E27FC236}">
                    <a16:creationId xmlns:a16="http://schemas.microsoft.com/office/drawing/2014/main" id="{15E464B8-AB46-447D-B219-4433627F4427}"/>
                  </a:ext>
                </a:extLst>
              </p:cNvPr>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9;p14">
                <a:extLst>
                  <a:ext uri="{FF2B5EF4-FFF2-40B4-BE49-F238E27FC236}">
                    <a16:creationId xmlns:a16="http://schemas.microsoft.com/office/drawing/2014/main" id="{54636C2C-77AE-4EC7-99D5-E78E6B9C3356}"/>
                  </a:ext>
                </a:extLst>
              </p:cNvPr>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0;p14">
                <a:extLst>
                  <a:ext uri="{FF2B5EF4-FFF2-40B4-BE49-F238E27FC236}">
                    <a16:creationId xmlns:a16="http://schemas.microsoft.com/office/drawing/2014/main" id="{EA91B160-0627-448A-94DC-05E350A9E785}"/>
                  </a:ext>
                </a:extLst>
              </p:cNvPr>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1;p14">
                <a:extLst>
                  <a:ext uri="{FF2B5EF4-FFF2-40B4-BE49-F238E27FC236}">
                    <a16:creationId xmlns:a16="http://schemas.microsoft.com/office/drawing/2014/main" id="{A48F507D-4A37-4BDB-A21C-9A4530B2BEFA}"/>
                  </a:ext>
                </a:extLst>
              </p:cNvPr>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2;p14">
                <a:extLst>
                  <a:ext uri="{FF2B5EF4-FFF2-40B4-BE49-F238E27FC236}">
                    <a16:creationId xmlns:a16="http://schemas.microsoft.com/office/drawing/2014/main" id="{65DFE3C0-F7DB-45E9-98BA-BB4E40ACF77D}"/>
                  </a:ext>
                </a:extLst>
              </p:cNvPr>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3;p14">
                <a:extLst>
                  <a:ext uri="{FF2B5EF4-FFF2-40B4-BE49-F238E27FC236}">
                    <a16:creationId xmlns:a16="http://schemas.microsoft.com/office/drawing/2014/main" id="{4BD1DF38-EB01-481B-965F-40910A53D46F}"/>
                  </a:ext>
                </a:extLst>
              </p:cNvPr>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4;p14">
                <a:extLst>
                  <a:ext uri="{FF2B5EF4-FFF2-40B4-BE49-F238E27FC236}">
                    <a16:creationId xmlns:a16="http://schemas.microsoft.com/office/drawing/2014/main" id="{034B5D02-E81F-4B59-A3D8-88AD7CCE593F}"/>
                  </a:ext>
                </a:extLst>
              </p:cNvPr>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5;p14">
                <a:extLst>
                  <a:ext uri="{FF2B5EF4-FFF2-40B4-BE49-F238E27FC236}">
                    <a16:creationId xmlns:a16="http://schemas.microsoft.com/office/drawing/2014/main" id="{512BA05E-8AAF-499D-9416-A67DBF38E718}"/>
                  </a:ext>
                </a:extLst>
              </p:cNvPr>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6;p14">
                <a:extLst>
                  <a:ext uri="{FF2B5EF4-FFF2-40B4-BE49-F238E27FC236}">
                    <a16:creationId xmlns:a16="http://schemas.microsoft.com/office/drawing/2014/main" id="{CB9BD383-570B-4E60-82AA-73C76701A1FA}"/>
                  </a:ext>
                </a:extLst>
              </p:cNvPr>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7;p14">
                <a:extLst>
                  <a:ext uri="{FF2B5EF4-FFF2-40B4-BE49-F238E27FC236}">
                    <a16:creationId xmlns:a16="http://schemas.microsoft.com/office/drawing/2014/main" id="{D1A7A152-280C-4759-851B-1ADF3EFAD686}"/>
                  </a:ext>
                </a:extLst>
              </p:cNvPr>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8;p14">
                <a:extLst>
                  <a:ext uri="{FF2B5EF4-FFF2-40B4-BE49-F238E27FC236}">
                    <a16:creationId xmlns:a16="http://schemas.microsoft.com/office/drawing/2014/main" id="{E362FC9D-A5A5-4B36-9C8D-F0C6B7A909C4}"/>
                  </a:ext>
                </a:extLst>
              </p:cNvPr>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79;p14">
                <a:extLst>
                  <a:ext uri="{FF2B5EF4-FFF2-40B4-BE49-F238E27FC236}">
                    <a16:creationId xmlns:a16="http://schemas.microsoft.com/office/drawing/2014/main" id="{469F520C-DF74-497D-869A-52B8856CC2C1}"/>
                  </a:ext>
                </a:extLst>
              </p:cNvPr>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80;p14">
                <a:extLst>
                  <a:ext uri="{FF2B5EF4-FFF2-40B4-BE49-F238E27FC236}">
                    <a16:creationId xmlns:a16="http://schemas.microsoft.com/office/drawing/2014/main" id="{2440C8BA-D8F4-4723-803C-843852CF1F97}"/>
                  </a:ext>
                </a:extLst>
              </p:cNvPr>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81;p14">
                <a:extLst>
                  <a:ext uri="{FF2B5EF4-FFF2-40B4-BE49-F238E27FC236}">
                    <a16:creationId xmlns:a16="http://schemas.microsoft.com/office/drawing/2014/main" id="{703EC2AF-6555-443C-B0CF-43A00BAC50F0}"/>
                  </a:ext>
                </a:extLst>
              </p:cNvPr>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82;p14">
                <a:extLst>
                  <a:ext uri="{FF2B5EF4-FFF2-40B4-BE49-F238E27FC236}">
                    <a16:creationId xmlns:a16="http://schemas.microsoft.com/office/drawing/2014/main" id="{580B6D56-6D1B-4F8E-879E-33B4584F35FA}"/>
                  </a:ext>
                </a:extLst>
              </p:cNvPr>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3;p14">
                <a:extLst>
                  <a:ext uri="{FF2B5EF4-FFF2-40B4-BE49-F238E27FC236}">
                    <a16:creationId xmlns:a16="http://schemas.microsoft.com/office/drawing/2014/main" id="{A9A4134F-7BFE-4A6F-8770-074FAE2772FE}"/>
                  </a:ext>
                </a:extLst>
              </p:cNvPr>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4;p14">
                <a:extLst>
                  <a:ext uri="{FF2B5EF4-FFF2-40B4-BE49-F238E27FC236}">
                    <a16:creationId xmlns:a16="http://schemas.microsoft.com/office/drawing/2014/main" id="{8D6C0C3C-98ED-4EDF-8F9C-87DF62AA6EAF}"/>
                  </a:ext>
                </a:extLst>
              </p:cNvPr>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85;p14">
                <a:extLst>
                  <a:ext uri="{FF2B5EF4-FFF2-40B4-BE49-F238E27FC236}">
                    <a16:creationId xmlns:a16="http://schemas.microsoft.com/office/drawing/2014/main" id="{446B615B-12C3-4953-B462-F725A6391AB9}"/>
                  </a:ext>
                </a:extLst>
              </p:cNvPr>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86;p14">
                <a:extLst>
                  <a:ext uri="{FF2B5EF4-FFF2-40B4-BE49-F238E27FC236}">
                    <a16:creationId xmlns:a16="http://schemas.microsoft.com/office/drawing/2014/main" id="{5B045AB5-F9C4-4310-8AA9-46B58873C116}"/>
                  </a:ext>
                </a:extLst>
              </p:cNvPr>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87;p14">
                <a:extLst>
                  <a:ext uri="{FF2B5EF4-FFF2-40B4-BE49-F238E27FC236}">
                    <a16:creationId xmlns:a16="http://schemas.microsoft.com/office/drawing/2014/main" id="{00C36D0D-7ACC-4D5A-8818-B8A26AE4A4DE}"/>
                  </a:ext>
                </a:extLst>
              </p:cNvPr>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88;p14">
                <a:extLst>
                  <a:ext uri="{FF2B5EF4-FFF2-40B4-BE49-F238E27FC236}">
                    <a16:creationId xmlns:a16="http://schemas.microsoft.com/office/drawing/2014/main" id="{03775FE1-E1F8-495D-986A-44AFE554FD05}"/>
                  </a:ext>
                </a:extLst>
              </p:cNvPr>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9;p14">
                <a:extLst>
                  <a:ext uri="{FF2B5EF4-FFF2-40B4-BE49-F238E27FC236}">
                    <a16:creationId xmlns:a16="http://schemas.microsoft.com/office/drawing/2014/main" id="{334EAE39-C655-4651-BE85-056DDCA80278}"/>
                  </a:ext>
                </a:extLst>
              </p:cNvPr>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90;p14">
                <a:extLst>
                  <a:ext uri="{FF2B5EF4-FFF2-40B4-BE49-F238E27FC236}">
                    <a16:creationId xmlns:a16="http://schemas.microsoft.com/office/drawing/2014/main" id="{52489B29-C9EF-4902-9983-85D5265380BA}"/>
                  </a:ext>
                </a:extLst>
              </p:cNvPr>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91;p14">
                <a:extLst>
                  <a:ext uri="{FF2B5EF4-FFF2-40B4-BE49-F238E27FC236}">
                    <a16:creationId xmlns:a16="http://schemas.microsoft.com/office/drawing/2014/main" id="{587371E8-BC45-4CB6-9D0B-A7D986192436}"/>
                  </a:ext>
                </a:extLst>
              </p:cNvPr>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92;p14">
                <a:extLst>
                  <a:ext uri="{FF2B5EF4-FFF2-40B4-BE49-F238E27FC236}">
                    <a16:creationId xmlns:a16="http://schemas.microsoft.com/office/drawing/2014/main" id="{7FD5E560-B795-4CCE-9DE7-A6BD6E4D7193}"/>
                  </a:ext>
                </a:extLst>
              </p:cNvPr>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93;p14">
                <a:extLst>
                  <a:ext uri="{FF2B5EF4-FFF2-40B4-BE49-F238E27FC236}">
                    <a16:creationId xmlns:a16="http://schemas.microsoft.com/office/drawing/2014/main" id="{013CC18A-CF71-4EE3-AAC1-80499F284823}"/>
                  </a:ext>
                </a:extLst>
              </p:cNvPr>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94;p14">
                <a:extLst>
                  <a:ext uri="{FF2B5EF4-FFF2-40B4-BE49-F238E27FC236}">
                    <a16:creationId xmlns:a16="http://schemas.microsoft.com/office/drawing/2014/main" id="{7F668595-8325-4179-84E4-3A2230265CE0}"/>
                  </a:ext>
                </a:extLst>
              </p:cNvPr>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95;p14">
                <a:extLst>
                  <a:ext uri="{FF2B5EF4-FFF2-40B4-BE49-F238E27FC236}">
                    <a16:creationId xmlns:a16="http://schemas.microsoft.com/office/drawing/2014/main" id="{EC0441B5-A72F-4A86-82CA-1270DE8C6655}"/>
                  </a:ext>
                </a:extLst>
              </p:cNvPr>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96;p14">
                <a:extLst>
                  <a:ext uri="{FF2B5EF4-FFF2-40B4-BE49-F238E27FC236}">
                    <a16:creationId xmlns:a16="http://schemas.microsoft.com/office/drawing/2014/main" id="{D0A90A4D-6515-47D4-B930-6286C2FA3E84}"/>
                  </a:ext>
                </a:extLst>
              </p:cNvPr>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97;p14">
                <a:extLst>
                  <a:ext uri="{FF2B5EF4-FFF2-40B4-BE49-F238E27FC236}">
                    <a16:creationId xmlns:a16="http://schemas.microsoft.com/office/drawing/2014/main" id="{8F31048C-321B-4EA3-A504-7393B6A3E256}"/>
                  </a:ext>
                </a:extLst>
              </p:cNvPr>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98;p14">
                <a:extLst>
                  <a:ext uri="{FF2B5EF4-FFF2-40B4-BE49-F238E27FC236}">
                    <a16:creationId xmlns:a16="http://schemas.microsoft.com/office/drawing/2014/main" id="{EB1B9F7B-510E-471F-B7F6-C45F2C6FA770}"/>
                  </a:ext>
                </a:extLst>
              </p:cNvPr>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99;p14">
                <a:extLst>
                  <a:ext uri="{FF2B5EF4-FFF2-40B4-BE49-F238E27FC236}">
                    <a16:creationId xmlns:a16="http://schemas.microsoft.com/office/drawing/2014/main" id="{39493874-7902-4532-AE85-22F0880EA34A}"/>
                  </a:ext>
                </a:extLst>
              </p:cNvPr>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00;p14">
                <a:extLst>
                  <a:ext uri="{FF2B5EF4-FFF2-40B4-BE49-F238E27FC236}">
                    <a16:creationId xmlns:a16="http://schemas.microsoft.com/office/drawing/2014/main" id="{6CA36B59-EC78-4BA8-AA4F-D6563070D7B4}"/>
                  </a:ext>
                </a:extLst>
              </p:cNvPr>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01;p14">
                <a:extLst>
                  <a:ext uri="{FF2B5EF4-FFF2-40B4-BE49-F238E27FC236}">
                    <a16:creationId xmlns:a16="http://schemas.microsoft.com/office/drawing/2014/main" id="{50945B22-6734-4ED7-AC6B-0713B8DF9D02}"/>
                  </a:ext>
                </a:extLst>
              </p:cNvPr>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02;p14">
                <a:extLst>
                  <a:ext uri="{FF2B5EF4-FFF2-40B4-BE49-F238E27FC236}">
                    <a16:creationId xmlns:a16="http://schemas.microsoft.com/office/drawing/2014/main" id="{3FF26E4D-2714-4FB9-BD1F-306FA318F070}"/>
                  </a:ext>
                </a:extLst>
              </p:cNvPr>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03;p14">
                <a:extLst>
                  <a:ext uri="{FF2B5EF4-FFF2-40B4-BE49-F238E27FC236}">
                    <a16:creationId xmlns:a16="http://schemas.microsoft.com/office/drawing/2014/main" id="{81EB4535-0E12-49A1-A1C1-97DABA344FF7}"/>
                  </a:ext>
                </a:extLst>
              </p:cNvPr>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04;p14">
                <a:extLst>
                  <a:ext uri="{FF2B5EF4-FFF2-40B4-BE49-F238E27FC236}">
                    <a16:creationId xmlns:a16="http://schemas.microsoft.com/office/drawing/2014/main" id="{CCA65C36-6093-4666-8DE6-04D37E290522}"/>
                  </a:ext>
                </a:extLst>
              </p:cNvPr>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05;p14">
                <a:extLst>
                  <a:ext uri="{FF2B5EF4-FFF2-40B4-BE49-F238E27FC236}">
                    <a16:creationId xmlns:a16="http://schemas.microsoft.com/office/drawing/2014/main" id="{EA766B1D-0DD6-45F9-8412-C645AA3DDDE1}"/>
                  </a:ext>
                </a:extLst>
              </p:cNvPr>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06;p14">
                <a:extLst>
                  <a:ext uri="{FF2B5EF4-FFF2-40B4-BE49-F238E27FC236}">
                    <a16:creationId xmlns:a16="http://schemas.microsoft.com/office/drawing/2014/main" id="{83A5CE27-7EBB-490B-892B-6A9FE7C4DBC8}"/>
                  </a:ext>
                </a:extLst>
              </p:cNvPr>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07;p14">
                <a:extLst>
                  <a:ext uri="{FF2B5EF4-FFF2-40B4-BE49-F238E27FC236}">
                    <a16:creationId xmlns:a16="http://schemas.microsoft.com/office/drawing/2014/main" id="{650EEC12-1C50-4A03-9161-55C950C711F7}"/>
                  </a:ext>
                </a:extLst>
              </p:cNvPr>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8;p14">
                <a:extLst>
                  <a:ext uri="{FF2B5EF4-FFF2-40B4-BE49-F238E27FC236}">
                    <a16:creationId xmlns:a16="http://schemas.microsoft.com/office/drawing/2014/main" id="{64E7C553-5F4D-4B3E-A2FE-0CD5515F56AB}"/>
                  </a:ext>
                </a:extLst>
              </p:cNvPr>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9;p14">
                <a:extLst>
                  <a:ext uri="{FF2B5EF4-FFF2-40B4-BE49-F238E27FC236}">
                    <a16:creationId xmlns:a16="http://schemas.microsoft.com/office/drawing/2014/main" id="{8697E3F1-7CE1-473E-8370-97BDDC6A9332}"/>
                  </a:ext>
                </a:extLst>
              </p:cNvPr>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10;p14">
                <a:extLst>
                  <a:ext uri="{FF2B5EF4-FFF2-40B4-BE49-F238E27FC236}">
                    <a16:creationId xmlns:a16="http://schemas.microsoft.com/office/drawing/2014/main" id="{7AD63221-9B0C-4702-8832-CDDD7F2BE125}"/>
                  </a:ext>
                </a:extLst>
              </p:cNvPr>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11;p14">
                <a:extLst>
                  <a:ext uri="{FF2B5EF4-FFF2-40B4-BE49-F238E27FC236}">
                    <a16:creationId xmlns:a16="http://schemas.microsoft.com/office/drawing/2014/main" id="{6967398C-E446-4B04-840C-8B110A91C11F}"/>
                  </a:ext>
                </a:extLst>
              </p:cNvPr>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12;p14">
                <a:extLst>
                  <a:ext uri="{FF2B5EF4-FFF2-40B4-BE49-F238E27FC236}">
                    <a16:creationId xmlns:a16="http://schemas.microsoft.com/office/drawing/2014/main" id="{83742876-0CF8-4DA8-AC37-FE61FCB55743}"/>
                  </a:ext>
                </a:extLst>
              </p:cNvPr>
              <p:cNvSpPr/>
              <p:nvPr/>
            </p:nvSpPr>
            <p:spPr>
              <a:xfrm>
                <a:off x="3669418" y="1926460"/>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Hộp Văn bản 1">
              <a:extLst>
                <a:ext uri="{FF2B5EF4-FFF2-40B4-BE49-F238E27FC236}">
                  <a16:creationId xmlns:a16="http://schemas.microsoft.com/office/drawing/2014/main" id="{B9DA83B8-E8EE-4C38-9F5D-A68148218FD0}"/>
                </a:ext>
              </a:extLst>
            </p:cNvPr>
            <p:cNvSpPr txBox="1"/>
            <p:nvPr/>
          </p:nvSpPr>
          <p:spPr>
            <a:xfrm>
              <a:off x="4087657" y="1521753"/>
              <a:ext cx="4266376" cy="1977599"/>
            </a:xfrm>
            <a:prstGeom prst="rect">
              <a:avLst/>
            </a:prstGeom>
            <a:noFill/>
          </p:spPr>
          <p:txBody>
            <a:bodyPr wrap="square" rtlCol="0">
              <a:spAutoFit/>
            </a:bodyPr>
            <a:lstStyle/>
            <a:p>
              <a:pPr algn="ctr"/>
              <a:r>
                <a:rPr lang="en-US" sz="4800" b="1">
                  <a:latin typeface="Tahoma" panose="020B0604030504040204" pitchFamily="34" charset="0"/>
                  <a:ea typeface="Tahoma" panose="020B0604030504040204" pitchFamily="34" charset="0"/>
                  <a:cs typeface="Tahoma" panose="020B0604030504040204" pitchFamily="34" charset="0"/>
                </a:rPr>
                <a:t>THANKS </a:t>
              </a:r>
            </a:p>
            <a:p>
              <a:pPr algn="ctr"/>
              <a:r>
                <a:rPr lang="en-US" sz="4800" b="1">
                  <a:latin typeface="Tahoma" panose="020B0604030504040204" pitchFamily="34" charset="0"/>
                  <a:ea typeface="Tahoma" panose="020B0604030504040204" pitchFamily="34" charset="0"/>
                  <a:cs typeface="Tahoma" panose="020B0604030504040204" pitchFamily="34" charset="0"/>
                </a:rPr>
                <a:t>FOR LISTENING</a:t>
              </a:r>
              <a:endParaRPr lang="vi-VN" sz="4800" b="1">
                <a:latin typeface="Tahoma" panose="020B0604030504040204" pitchFamily="34" charset="0"/>
                <a:ea typeface="Tahoma" panose="020B0604030504040204" pitchFamily="34" charset="0"/>
                <a:cs typeface="Tahoma" panose="020B0604030504040204" pitchFamily="34" charset="0"/>
              </a:endParaRPr>
            </a:p>
          </p:txBody>
        </p:sp>
      </p:grpSp>
      <p:sp>
        <p:nvSpPr>
          <p:cNvPr id="4" name="Chỗ dành sẵn cho Chân trang 3">
            <a:extLst>
              <a:ext uri="{FF2B5EF4-FFF2-40B4-BE49-F238E27FC236}">
                <a16:creationId xmlns:a16="http://schemas.microsoft.com/office/drawing/2014/main" id="{73678EB7-EDE2-445B-9FDF-2AE645450D25}"/>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22053E69-ADBE-4B43-9979-E4B1291F90A2}"/>
              </a:ext>
            </a:extLst>
          </p:cNvPr>
          <p:cNvSpPr>
            <a:spLocks noGrp="1"/>
          </p:cNvSpPr>
          <p:nvPr>
            <p:ph type="sldNum" sz="quarter" idx="12"/>
          </p:nvPr>
        </p:nvSpPr>
        <p:spPr/>
        <p:txBody>
          <a:bodyPr/>
          <a:lstStyle/>
          <a:p>
            <a:fld id="{330EA680-D336-4FF7-8B7A-9848BB0A1C32}" type="slidenum">
              <a:rPr lang="en-US" smtClean="0"/>
              <a:t>29</a:t>
            </a:fld>
            <a:endParaRPr lang="en-US"/>
          </a:p>
        </p:txBody>
      </p:sp>
    </p:spTree>
    <p:extLst>
      <p:ext uri="{BB962C8B-B14F-4D97-AF65-F5344CB8AC3E}">
        <p14:creationId xmlns:p14="http://schemas.microsoft.com/office/powerpoint/2010/main" val="3777087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oogle Shape;199;p17">
            <a:extLst>
              <a:ext uri="{FF2B5EF4-FFF2-40B4-BE49-F238E27FC236}">
                <a16:creationId xmlns:a16="http://schemas.microsoft.com/office/drawing/2014/main" id="{9063395A-31ED-4933-9ECD-0801AD47204B}"/>
              </a:ext>
            </a:extLst>
          </p:cNvPr>
          <p:cNvGrpSpPr/>
          <p:nvPr/>
        </p:nvGrpSpPr>
        <p:grpSpPr>
          <a:xfrm rot="16200000">
            <a:off x="3312802" y="-2762878"/>
            <a:ext cx="1066768" cy="6938028"/>
            <a:chOff x="457250" y="1839475"/>
            <a:chExt cx="1309200" cy="2318100"/>
          </a:xfrm>
        </p:grpSpPr>
        <p:sp>
          <p:nvSpPr>
            <p:cNvPr id="64" name="Google Shape;200;p17">
              <a:extLst>
                <a:ext uri="{FF2B5EF4-FFF2-40B4-BE49-F238E27FC236}">
                  <a16:creationId xmlns:a16="http://schemas.microsoft.com/office/drawing/2014/main" id="{80144250-E432-4A3E-8F47-DEF8665D3A88}"/>
                </a:ext>
              </a:extLst>
            </p:cNvPr>
            <p:cNvSpPr/>
            <p:nvPr/>
          </p:nvSpPr>
          <p:spPr>
            <a:xfrm rot="5400000">
              <a:off x="-47200" y="2343925"/>
              <a:ext cx="2318100" cy="1309200"/>
            </a:xfrm>
            <a:prstGeom prst="round2DiagRect">
              <a:avLst>
                <a:gd name="adj1" fmla="val 34930"/>
                <a:gd name="adj2" fmla="val 0"/>
              </a:avLst>
            </a:pr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Google Shape;203;p17">
              <a:extLst>
                <a:ext uri="{FF2B5EF4-FFF2-40B4-BE49-F238E27FC236}">
                  <a16:creationId xmlns:a16="http://schemas.microsoft.com/office/drawing/2014/main" id="{76B89EEF-4DB1-4F68-99B4-522CB2A8EC6B}"/>
                </a:ext>
              </a:extLst>
            </p:cNvPr>
            <p:cNvSpPr/>
            <p:nvPr/>
          </p:nvSpPr>
          <p:spPr>
            <a:xfrm rot="5400000">
              <a:off x="976115" y="1706344"/>
              <a:ext cx="271469" cy="682800"/>
            </a:xfrm>
            <a:prstGeom prst="round2DiagRect">
              <a:avLst>
                <a:gd name="adj1" fmla="val 34930"/>
                <a:gd name="adj2" fmla="val 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8" name="Google Shape;204;p17">
              <a:extLst>
                <a:ext uri="{FF2B5EF4-FFF2-40B4-BE49-F238E27FC236}">
                  <a16:creationId xmlns:a16="http://schemas.microsoft.com/office/drawing/2014/main" id="{583997AD-E126-424B-AA9E-DCE52E6DA5E7}"/>
                </a:ext>
              </a:extLst>
            </p:cNvPr>
            <p:cNvSpPr txBox="1"/>
            <p:nvPr/>
          </p:nvSpPr>
          <p:spPr>
            <a:xfrm rot="5400000">
              <a:off x="1024082" y="1735658"/>
              <a:ext cx="234164" cy="624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1</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105" name="Hộp Văn bản 104">
            <a:extLst>
              <a:ext uri="{FF2B5EF4-FFF2-40B4-BE49-F238E27FC236}">
                <a16:creationId xmlns:a16="http://schemas.microsoft.com/office/drawing/2014/main" id="{F2EF6270-844C-4EA2-B9EC-4BF092CC6DE1}"/>
              </a:ext>
            </a:extLst>
          </p:cNvPr>
          <p:cNvSpPr txBox="1"/>
          <p:nvPr/>
        </p:nvSpPr>
        <p:spPr>
          <a:xfrm>
            <a:off x="1546851" y="427984"/>
            <a:ext cx="5837729" cy="892552"/>
          </a:xfrm>
          <a:prstGeom prst="rect">
            <a:avLst/>
          </a:prstGeom>
          <a:noFill/>
        </p:spPr>
        <p:txBody>
          <a:bodyPr wrap="square" rtlCol="0">
            <a:spAutoFit/>
          </a:bodyPr>
          <a:lstStyle/>
          <a:p>
            <a:pPr algn="ctr"/>
            <a:r>
              <a:rPr lang="en-US" sz="2800">
                <a:latin typeface="Tahoma"/>
                <a:ea typeface="Tahoma"/>
                <a:cs typeface="Tahoma"/>
              </a:rPr>
              <a:t>GIỚI THIỆU</a:t>
            </a:r>
          </a:p>
          <a:p>
            <a:endParaRPr lang="vi-VN" sz="2400"/>
          </a:p>
        </p:txBody>
      </p:sp>
      <p:sp>
        <p:nvSpPr>
          <p:cNvPr id="51" name="Google Shape;2746;p31">
            <a:extLst>
              <a:ext uri="{FF2B5EF4-FFF2-40B4-BE49-F238E27FC236}">
                <a16:creationId xmlns:a16="http://schemas.microsoft.com/office/drawing/2014/main" id="{CD84BB0D-D75C-4045-9F17-2C3CED35B0E6}"/>
              </a:ext>
            </a:extLst>
          </p:cNvPr>
          <p:cNvSpPr/>
          <p:nvPr/>
        </p:nvSpPr>
        <p:spPr>
          <a:xfrm>
            <a:off x="4910022" y="3257243"/>
            <a:ext cx="136437" cy="141525"/>
          </a:xfrm>
          <a:custGeom>
            <a:avLst/>
            <a:gdLst/>
            <a:ahLst/>
            <a:cxnLst/>
            <a:rect l="l" t="t" r="r" b="b"/>
            <a:pathLst>
              <a:path w="3485" h="3485" extrusionOk="0">
                <a:moveTo>
                  <a:pt x="1743" y="1"/>
                </a:moveTo>
                <a:cubicBezTo>
                  <a:pt x="793" y="1"/>
                  <a:pt x="1" y="761"/>
                  <a:pt x="1" y="1743"/>
                </a:cubicBezTo>
                <a:cubicBezTo>
                  <a:pt x="1" y="2693"/>
                  <a:pt x="793" y="3484"/>
                  <a:pt x="1743" y="3484"/>
                </a:cubicBezTo>
                <a:cubicBezTo>
                  <a:pt x="2725" y="3484"/>
                  <a:pt x="3485" y="2693"/>
                  <a:pt x="3485" y="1743"/>
                </a:cubicBezTo>
                <a:cubicBezTo>
                  <a:pt x="3485" y="761"/>
                  <a:pt x="2725" y="1"/>
                  <a:pt x="1743" y="1"/>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2747;p31">
            <a:extLst>
              <a:ext uri="{FF2B5EF4-FFF2-40B4-BE49-F238E27FC236}">
                <a16:creationId xmlns:a16="http://schemas.microsoft.com/office/drawing/2014/main" id="{C05C00A5-2CE2-411D-BA6C-EFB666122FAF}"/>
              </a:ext>
            </a:extLst>
          </p:cNvPr>
          <p:cNvSpPr/>
          <p:nvPr/>
        </p:nvSpPr>
        <p:spPr>
          <a:xfrm>
            <a:off x="4225643" y="1757680"/>
            <a:ext cx="1517605" cy="1575503"/>
          </a:xfrm>
          <a:custGeom>
            <a:avLst/>
            <a:gdLst/>
            <a:ahLst/>
            <a:cxnLst/>
            <a:rect l="l" t="t" r="r" b="b"/>
            <a:pathLst>
              <a:path w="38764" h="38796" extrusionOk="0">
                <a:moveTo>
                  <a:pt x="19382" y="286"/>
                </a:moveTo>
                <a:cubicBezTo>
                  <a:pt x="29928" y="286"/>
                  <a:pt x="38510" y="8868"/>
                  <a:pt x="38510" y="19414"/>
                </a:cubicBezTo>
                <a:cubicBezTo>
                  <a:pt x="38510" y="29960"/>
                  <a:pt x="29928" y="38542"/>
                  <a:pt x="19382" y="38542"/>
                </a:cubicBezTo>
                <a:cubicBezTo>
                  <a:pt x="8805" y="38542"/>
                  <a:pt x="222" y="29960"/>
                  <a:pt x="222" y="19414"/>
                </a:cubicBezTo>
                <a:cubicBezTo>
                  <a:pt x="222" y="8868"/>
                  <a:pt x="8805" y="286"/>
                  <a:pt x="19382" y="286"/>
                </a:cubicBezTo>
                <a:close/>
                <a:moveTo>
                  <a:pt x="19382" y="1"/>
                </a:moveTo>
                <a:cubicBezTo>
                  <a:pt x="8678" y="1"/>
                  <a:pt x="1" y="8710"/>
                  <a:pt x="1" y="19414"/>
                </a:cubicBezTo>
                <a:cubicBezTo>
                  <a:pt x="1" y="30086"/>
                  <a:pt x="8678" y="38795"/>
                  <a:pt x="19382" y="38795"/>
                </a:cubicBezTo>
                <a:cubicBezTo>
                  <a:pt x="30055" y="38795"/>
                  <a:pt x="38764" y="30086"/>
                  <a:pt x="38764" y="19414"/>
                </a:cubicBezTo>
                <a:cubicBezTo>
                  <a:pt x="38764" y="8710"/>
                  <a:pt x="30055" y="1"/>
                  <a:pt x="19382" y="1"/>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2748;p31">
            <a:extLst>
              <a:ext uri="{FF2B5EF4-FFF2-40B4-BE49-F238E27FC236}">
                <a16:creationId xmlns:a16="http://schemas.microsoft.com/office/drawing/2014/main" id="{407D7CC9-D886-40BE-9CAA-7E497B4F9AF3}"/>
              </a:ext>
            </a:extLst>
          </p:cNvPr>
          <p:cNvSpPr/>
          <p:nvPr/>
        </p:nvSpPr>
        <p:spPr>
          <a:xfrm>
            <a:off x="4375665" y="1914597"/>
            <a:ext cx="1216308" cy="1261670"/>
          </a:xfrm>
          <a:custGeom>
            <a:avLst/>
            <a:gdLst/>
            <a:ahLst/>
            <a:cxnLst/>
            <a:rect l="l" t="t" r="r" b="b"/>
            <a:pathLst>
              <a:path w="31068" h="31068" extrusionOk="0">
                <a:moveTo>
                  <a:pt x="15550" y="3769"/>
                </a:moveTo>
                <a:cubicBezTo>
                  <a:pt x="22042" y="3769"/>
                  <a:pt x="27331" y="9058"/>
                  <a:pt x="27331" y="15550"/>
                </a:cubicBezTo>
                <a:cubicBezTo>
                  <a:pt x="27331" y="22042"/>
                  <a:pt x="22042" y="27331"/>
                  <a:pt x="15550" y="27331"/>
                </a:cubicBezTo>
                <a:cubicBezTo>
                  <a:pt x="9026" y="27331"/>
                  <a:pt x="3738" y="22042"/>
                  <a:pt x="3738" y="15550"/>
                </a:cubicBezTo>
                <a:cubicBezTo>
                  <a:pt x="3738" y="9026"/>
                  <a:pt x="9026" y="3769"/>
                  <a:pt x="15550" y="3769"/>
                </a:cubicBezTo>
                <a:close/>
                <a:moveTo>
                  <a:pt x="15550" y="1"/>
                </a:moveTo>
                <a:cubicBezTo>
                  <a:pt x="6968" y="1"/>
                  <a:pt x="1" y="6968"/>
                  <a:pt x="1" y="15550"/>
                </a:cubicBezTo>
                <a:cubicBezTo>
                  <a:pt x="1" y="24101"/>
                  <a:pt x="6968" y="31068"/>
                  <a:pt x="15550" y="31068"/>
                </a:cubicBezTo>
                <a:cubicBezTo>
                  <a:pt x="24101" y="31068"/>
                  <a:pt x="31068" y="24101"/>
                  <a:pt x="31068" y="15550"/>
                </a:cubicBezTo>
                <a:cubicBezTo>
                  <a:pt x="31068" y="6968"/>
                  <a:pt x="24101" y="1"/>
                  <a:pt x="15550"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2749;p31">
            <a:extLst>
              <a:ext uri="{FF2B5EF4-FFF2-40B4-BE49-F238E27FC236}">
                <a16:creationId xmlns:a16="http://schemas.microsoft.com/office/drawing/2014/main" id="{7A85EEFC-A7D7-4F38-98CE-4B4A3A937D04}"/>
              </a:ext>
            </a:extLst>
          </p:cNvPr>
          <p:cNvSpPr/>
          <p:nvPr/>
        </p:nvSpPr>
        <p:spPr>
          <a:xfrm>
            <a:off x="3726013" y="4097056"/>
            <a:ext cx="2178416" cy="12914"/>
          </a:xfrm>
          <a:custGeom>
            <a:avLst/>
            <a:gdLst/>
            <a:ahLst/>
            <a:cxnLst/>
            <a:rect l="l" t="t" r="r" b="b"/>
            <a:pathLst>
              <a:path w="55643" h="318" extrusionOk="0">
                <a:moveTo>
                  <a:pt x="0" y="1"/>
                </a:moveTo>
                <a:lnTo>
                  <a:pt x="0" y="317"/>
                </a:lnTo>
                <a:lnTo>
                  <a:pt x="55643" y="317"/>
                </a:lnTo>
                <a:lnTo>
                  <a:pt x="55643" y="1"/>
                </a:ln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2750;p31">
            <a:extLst>
              <a:ext uri="{FF2B5EF4-FFF2-40B4-BE49-F238E27FC236}">
                <a16:creationId xmlns:a16="http://schemas.microsoft.com/office/drawing/2014/main" id="{57B62155-E5B1-4097-95B6-FF329DEF9271}"/>
              </a:ext>
            </a:extLst>
          </p:cNvPr>
          <p:cNvSpPr/>
          <p:nvPr/>
        </p:nvSpPr>
        <p:spPr>
          <a:xfrm>
            <a:off x="4972035" y="3298422"/>
            <a:ext cx="12449" cy="1592194"/>
          </a:xfrm>
          <a:custGeom>
            <a:avLst/>
            <a:gdLst/>
            <a:ahLst/>
            <a:cxnLst/>
            <a:rect l="l" t="t" r="r" b="b"/>
            <a:pathLst>
              <a:path w="318" h="39207" extrusionOk="0">
                <a:moveTo>
                  <a:pt x="0" y="0"/>
                </a:moveTo>
                <a:lnTo>
                  <a:pt x="0" y="39206"/>
                </a:lnTo>
                <a:lnTo>
                  <a:pt x="317" y="39206"/>
                </a:lnTo>
                <a:lnTo>
                  <a:pt x="317" y="0"/>
                </a:ln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2756;p31">
            <a:extLst>
              <a:ext uri="{FF2B5EF4-FFF2-40B4-BE49-F238E27FC236}">
                <a16:creationId xmlns:a16="http://schemas.microsoft.com/office/drawing/2014/main" id="{2DB57E14-338D-4191-8338-652CF570969D}"/>
              </a:ext>
            </a:extLst>
          </p:cNvPr>
          <p:cNvSpPr/>
          <p:nvPr/>
        </p:nvSpPr>
        <p:spPr>
          <a:xfrm>
            <a:off x="4910022" y="4778176"/>
            <a:ext cx="136437" cy="141484"/>
          </a:xfrm>
          <a:custGeom>
            <a:avLst/>
            <a:gdLst/>
            <a:ahLst/>
            <a:cxnLst/>
            <a:rect l="l" t="t" r="r" b="b"/>
            <a:pathLst>
              <a:path w="3485" h="3484" extrusionOk="0">
                <a:moveTo>
                  <a:pt x="1743" y="0"/>
                </a:moveTo>
                <a:cubicBezTo>
                  <a:pt x="793" y="0"/>
                  <a:pt x="1" y="792"/>
                  <a:pt x="1" y="1742"/>
                </a:cubicBezTo>
                <a:cubicBezTo>
                  <a:pt x="1" y="2692"/>
                  <a:pt x="793" y="3484"/>
                  <a:pt x="1743" y="3484"/>
                </a:cubicBezTo>
                <a:cubicBezTo>
                  <a:pt x="2725" y="3484"/>
                  <a:pt x="3485" y="2692"/>
                  <a:pt x="3485" y="1742"/>
                </a:cubicBezTo>
                <a:cubicBezTo>
                  <a:pt x="3485" y="792"/>
                  <a:pt x="2725" y="0"/>
                  <a:pt x="1743"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2757;p31">
            <a:extLst>
              <a:ext uri="{FF2B5EF4-FFF2-40B4-BE49-F238E27FC236}">
                <a16:creationId xmlns:a16="http://schemas.microsoft.com/office/drawing/2014/main" id="{18706423-1692-403F-B733-AF2FBA608037}"/>
              </a:ext>
            </a:extLst>
          </p:cNvPr>
          <p:cNvSpPr/>
          <p:nvPr/>
        </p:nvSpPr>
        <p:spPr>
          <a:xfrm>
            <a:off x="4910022" y="4032770"/>
            <a:ext cx="136437" cy="141484"/>
          </a:xfrm>
          <a:custGeom>
            <a:avLst/>
            <a:gdLst/>
            <a:ahLst/>
            <a:cxnLst/>
            <a:rect l="l" t="t" r="r" b="b"/>
            <a:pathLst>
              <a:path w="3485" h="3484" extrusionOk="0">
                <a:moveTo>
                  <a:pt x="1743" y="0"/>
                </a:moveTo>
                <a:cubicBezTo>
                  <a:pt x="793" y="0"/>
                  <a:pt x="1" y="760"/>
                  <a:pt x="1" y="1742"/>
                </a:cubicBezTo>
                <a:cubicBezTo>
                  <a:pt x="1" y="2692"/>
                  <a:pt x="793" y="3484"/>
                  <a:pt x="1743" y="3484"/>
                </a:cubicBezTo>
                <a:cubicBezTo>
                  <a:pt x="2693" y="3484"/>
                  <a:pt x="3485" y="2692"/>
                  <a:pt x="3485" y="1742"/>
                </a:cubicBezTo>
                <a:cubicBezTo>
                  <a:pt x="3485" y="760"/>
                  <a:pt x="2693" y="0"/>
                  <a:pt x="1743"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2758;p31">
            <a:extLst>
              <a:ext uri="{FF2B5EF4-FFF2-40B4-BE49-F238E27FC236}">
                <a16:creationId xmlns:a16="http://schemas.microsoft.com/office/drawing/2014/main" id="{E7A0F10D-50E0-44C9-9118-C0A183D68B03}"/>
              </a:ext>
            </a:extLst>
          </p:cNvPr>
          <p:cNvSpPr/>
          <p:nvPr/>
        </p:nvSpPr>
        <p:spPr>
          <a:xfrm>
            <a:off x="4208300" y="4855853"/>
            <a:ext cx="1517605" cy="1574163"/>
          </a:xfrm>
          <a:custGeom>
            <a:avLst/>
            <a:gdLst/>
            <a:ahLst/>
            <a:cxnLst/>
            <a:rect l="l" t="t" r="r" b="b"/>
            <a:pathLst>
              <a:path w="38764" h="38763" extrusionOk="0">
                <a:moveTo>
                  <a:pt x="19382" y="254"/>
                </a:moveTo>
                <a:cubicBezTo>
                  <a:pt x="29928" y="254"/>
                  <a:pt x="38510" y="8836"/>
                  <a:pt x="38510" y="19382"/>
                </a:cubicBezTo>
                <a:cubicBezTo>
                  <a:pt x="38510" y="29927"/>
                  <a:pt x="29928" y="38510"/>
                  <a:pt x="19382" y="38510"/>
                </a:cubicBezTo>
                <a:cubicBezTo>
                  <a:pt x="8836" y="38510"/>
                  <a:pt x="254" y="29927"/>
                  <a:pt x="254" y="19382"/>
                </a:cubicBezTo>
                <a:cubicBezTo>
                  <a:pt x="254" y="8836"/>
                  <a:pt x="8836" y="254"/>
                  <a:pt x="19382" y="254"/>
                </a:cubicBezTo>
                <a:close/>
                <a:moveTo>
                  <a:pt x="19382" y="0"/>
                </a:moveTo>
                <a:cubicBezTo>
                  <a:pt x="8678" y="0"/>
                  <a:pt x="0" y="8709"/>
                  <a:pt x="0" y="19382"/>
                </a:cubicBezTo>
                <a:cubicBezTo>
                  <a:pt x="0" y="30086"/>
                  <a:pt x="8678" y="38763"/>
                  <a:pt x="19382" y="38763"/>
                </a:cubicBezTo>
                <a:cubicBezTo>
                  <a:pt x="30054" y="38763"/>
                  <a:pt x="38763" y="30086"/>
                  <a:pt x="38763" y="19382"/>
                </a:cubicBezTo>
                <a:cubicBezTo>
                  <a:pt x="38763" y="8709"/>
                  <a:pt x="30054" y="0"/>
                  <a:pt x="19382"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2759;p31">
            <a:extLst>
              <a:ext uri="{FF2B5EF4-FFF2-40B4-BE49-F238E27FC236}">
                <a16:creationId xmlns:a16="http://schemas.microsoft.com/office/drawing/2014/main" id="{7A34383B-6AAD-48CD-BA27-987FD9CA1FD0}"/>
              </a:ext>
            </a:extLst>
          </p:cNvPr>
          <p:cNvSpPr/>
          <p:nvPr/>
        </p:nvSpPr>
        <p:spPr>
          <a:xfrm>
            <a:off x="4359536" y="5012729"/>
            <a:ext cx="1215094" cy="1260410"/>
          </a:xfrm>
          <a:custGeom>
            <a:avLst/>
            <a:gdLst/>
            <a:ahLst/>
            <a:cxnLst/>
            <a:rect l="l" t="t" r="r" b="b"/>
            <a:pathLst>
              <a:path w="31037" h="31037" extrusionOk="0">
                <a:moveTo>
                  <a:pt x="15519" y="3738"/>
                </a:moveTo>
                <a:cubicBezTo>
                  <a:pt x="22011" y="3738"/>
                  <a:pt x="27300" y="9027"/>
                  <a:pt x="27300" y="15519"/>
                </a:cubicBezTo>
                <a:cubicBezTo>
                  <a:pt x="27300" y="22042"/>
                  <a:pt x="22011" y="27299"/>
                  <a:pt x="15519" y="27299"/>
                </a:cubicBezTo>
                <a:cubicBezTo>
                  <a:pt x="9027" y="27299"/>
                  <a:pt x="3738" y="22011"/>
                  <a:pt x="3738" y="15519"/>
                </a:cubicBezTo>
                <a:cubicBezTo>
                  <a:pt x="3738" y="9027"/>
                  <a:pt x="9027" y="3738"/>
                  <a:pt x="15519" y="3738"/>
                </a:cubicBezTo>
                <a:close/>
                <a:moveTo>
                  <a:pt x="15519" y="1"/>
                </a:moveTo>
                <a:cubicBezTo>
                  <a:pt x="6936" y="1"/>
                  <a:pt x="1" y="6968"/>
                  <a:pt x="1" y="15519"/>
                </a:cubicBezTo>
                <a:cubicBezTo>
                  <a:pt x="1" y="24101"/>
                  <a:pt x="6936" y="31036"/>
                  <a:pt x="15519" y="31036"/>
                </a:cubicBezTo>
                <a:cubicBezTo>
                  <a:pt x="24069" y="31036"/>
                  <a:pt x="31037" y="24101"/>
                  <a:pt x="31037" y="15519"/>
                </a:cubicBezTo>
                <a:cubicBezTo>
                  <a:pt x="31037" y="6968"/>
                  <a:pt x="24069" y="1"/>
                  <a:pt x="15519" y="1"/>
                </a:cubicBezTo>
                <a:close/>
              </a:path>
            </a:pathLst>
          </a:custGeom>
          <a:solidFill>
            <a:srgbClr val="1B1F2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2760;p31">
            <a:extLst>
              <a:ext uri="{FF2B5EF4-FFF2-40B4-BE49-F238E27FC236}">
                <a16:creationId xmlns:a16="http://schemas.microsoft.com/office/drawing/2014/main" id="{A56A7300-D978-47FA-916D-680C05BEE8F3}"/>
              </a:ext>
            </a:extLst>
          </p:cNvPr>
          <p:cNvSpPr/>
          <p:nvPr/>
        </p:nvSpPr>
        <p:spPr>
          <a:xfrm>
            <a:off x="3598305" y="3927307"/>
            <a:ext cx="135185" cy="101647"/>
          </a:xfrm>
          <a:custGeom>
            <a:avLst/>
            <a:gdLst/>
            <a:ahLst/>
            <a:cxnLst/>
            <a:rect l="l" t="t" r="r" b="b"/>
            <a:pathLst>
              <a:path w="3453" h="2503" extrusionOk="0">
                <a:moveTo>
                  <a:pt x="0" y="0"/>
                </a:moveTo>
                <a:lnTo>
                  <a:pt x="855" y="1267"/>
                </a:lnTo>
                <a:lnTo>
                  <a:pt x="1710" y="2502"/>
                </a:lnTo>
                <a:lnTo>
                  <a:pt x="2597" y="1267"/>
                </a:lnTo>
                <a:lnTo>
                  <a:pt x="3452" y="0"/>
                </a:ln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2761;p31">
            <a:extLst>
              <a:ext uri="{FF2B5EF4-FFF2-40B4-BE49-F238E27FC236}">
                <a16:creationId xmlns:a16="http://schemas.microsoft.com/office/drawing/2014/main" id="{BFD956C1-46A3-4B19-A531-356FD59C6154}"/>
              </a:ext>
            </a:extLst>
          </p:cNvPr>
          <p:cNvSpPr/>
          <p:nvPr/>
        </p:nvSpPr>
        <p:spPr>
          <a:xfrm>
            <a:off x="3112261" y="4090640"/>
            <a:ext cx="585252" cy="10314"/>
          </a:xfrm>
          <a:custGeom>
            <a:avLst/>
            <a:gdLst/>
            <a:ahLst/>
            <a:cxnLst/>
            <a:rect l="l" t="t" r="r" b="b"/>
            <a:pathLst>
              <a:path w="14949" h="254" extrusionOk="0">
                <a:moveTo>
                  <a:pt x="1" y="0"/>
                </a:moveTo>
                <a:lnTo>
                  <a:pt x="1" y="254"/>
                </a:lnTo>
                <a:lnTo>
                  <a:pt x="14949" y="254"/>
                </a:lnTo>
                <a:lnTo>
                  <a:pt x="14949" y="0"/>
                </a:ln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2762;p31">
            <a:extLst>
              <a:ext uri="{FF2B5EF4-FFF2-40B4-BE49-F238E27FC236}">
                <a16:creationId xmlns:a16="http://schemas.microsoft.com/office/drawing/2014/main" id="{71991F7A-3E34-4849-8622-F80227417C5E}"/>
              </a:ext>
            </a:extLst>
          </p:cNvPr>
          <p:cNvSpPr/>
          <p:nvPr/>
        </p:nvSpPr>
        <p:spPr>
          <a:xfrm>
            <a:off x="2032390" y="5194093"/>
            <a:ext cx="9944" cy="607037"/>
          </a:xfrm>
          <a:custGeom>
            <a:avLst/>
            <a:gdLst/>
            <a:ahLst/>
            <a:cxnLst/>
            <a:rect l="l" t="t" r="r" b="b"/>
            <a:pathLst>
              <a:path w="254" h="14948" extrusionOk="0">
                <a:moveTo>
                  <a:pt x="0" y="0"/>
                </a:moveTo>
                <a:lnTo>
                  <a:pt x="0" y="14948"/>
                </a:lnTo>
                <a:lnTo>
                  <a:pt x="253" y="14948"/>
                </a:lnTo>
                <a:lnTo>
                  <a:pt x="253" y="0"/>
                </a:ln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2763;p31">
            <a:extLst>
              <a:ext uri="{FF2B5EF4-FFF2-40B4-BE49-F238E27FC236}">
                <a16:creationId xmlns:a16="http://schemas.microsoft.com/office/drawing/2014/main" id="{66E797DC-1C96-4806-86A2-E4AE88D251D9}"/>
              </a:ext>
            </a:extLst>
          </p:cNvPr>
          <p:cNvSpPr/>
          <p:nvPr/>
        </p:nvSpPr>
        <p:spPr>
          <a:xfrm>
            <a:off x="384612" y="4090640"/>
            <a:ext cx="585252" cy="10314"/>
          </a:xfrm>
          <a:custGeom>
            <a:avLst/>
            <a:gdLst/>
            <a:ahLst/>
            <a:cxnLst/>
            <a:rect l="l" t="t" r="r" b="b"/>
            <a:pathLst>
              <a:path w="14949" h="254" extrusionOk="0">
                <a:moveTo>
                  <a:pt x="1" y="0"/>
                </a:moveTo>
                <a:lnTo>
                  <a:pt x="1" y="254"/>
                </a:lnTo>
                <a:lnTo>
                  <a:pt x="14949" y="254"/>
                </a:lnTo>
                <a:lnTo>
                  <a:pt x="14949" y="0"/>
                </a:lnTo>
                <a:close/>
              </a:path>
            </a:pathLst>
          </a:custGeom>
          <a:solidFill>
            <a:srgbClr val="96979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2764;p31">
            <a:extLst>
              <a:ext uri="{FF2B5EF4-FFF2-40B4-BE49-F238E27FC236}">
                <a16:creationId xmlns:a16="http://schemas.microsoft.com/office/drawing/2014/main" id="{CC5C3958-EAA4-4B00-A30A-D3299E15A47C}"/>
              </a:ext>
            </a:extLst>
          </p:cNvPr>
          <p:cNvSpPr/>
          <p:nvPr/>
        </p:nvSpPr>
        <p:spPr>
          <a:xfrm>
            <a:off x="2037323" y="4089341"/>
            <a:ext cx="1077483" cy="1117626"/>
          </a:xfrm>
          <a:custGeom>
            <a:avLst/>
            <a:gdLst/>
            <a:ahLst/>
            <a:cxnLst/>
            <a:rect l="l" t="t" r="r" b="b"/>
            <a:pathLst>
              <a:path w="27522" h="27521" extrusionOk="0">
                <a:moveTo>
                  <a:pt x="23056" y="1"/>
                </a:moveTo>
                <a:lnTo>
                  <a:pt x="23056" y="32"/>
                </a:lnTo>
                <a:cubicBezTo>
                  <a:pt x="23056" y="12763"/>
                  <a:pt x="12732" y="23087"/>
                  <a:pt x="1" y="23087"/>
                </a:cubicBezTo>
                <a:lnTo>
                  <a:pt x="1" y="27521"/>
                </a:lnTo>
                <a:cubicBezTo>
                  <a:pt x="15202" y="27521"/>
                  <a:pt x="27521" y="15202"/>
                  <a:pt x="27521" y="1"/>
                </a:cubicBez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2765;p31">
            <a:extLst>
              <a:ext uri="{FF2B5EF4-FFF2-40B4-BE49-F238E27FC236}">
                <a16:creationId xmlns:a16="http://schemas.microsoft.com/office/drawing/2014/main" id="{A97854DA-0394-4723-BF6B-5020DFDD372D}"/>
              </a:ext>
            </a:extLst>
          </p:cNvPr>
          <p:cNvSpPr/>
          <p:nvPr/>
        </p:nvSpPr>
        <p:spPr>
          <a:xfrm>
            <a:off x="959919" y="4089341"/>
            <a:ext cx="1077444" cy="1117626"/>
          </a:xfrm>
          <a:custGeom>
            <a:avLst/>
            <a:gdLst/>
            <a:ahLst/>
            <a:cxnLst/>
            <a:rect l="l" t="t" r="r" b="b"/>
            <a:pathLst>
              <a:path w="27521" h="27521" extrusionOk="0">
                <a:moveTo>
                  <a:pt x="0" y="1"/>
                </a:moveTo>
                <a:cubicBezTo>
                  <a:pt x="0" y="15202"/>
                  <a:pt x="12320" y="27521"/>
                  <a:pt x="27521" y="27521"/>
                </a:cubicBezTo>
                <a:lnTo>
                  <a:pt x="27521" y="23087"/>
                </a:lnTo>
                <a:cubicBezTo>
                  <a:pt x="14790" y="23087"/>
                  <a:pt x="4466" y="12763"/>
                  <a:pt x="4466" y="32"/>
                </a:cubicBezTo>
                <a:lnTo>
                  <a:pt x="4466" y="1"/>
                </a:ln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2766;p31">
            <a:extLst>
              <a:ext uri="{FF2B5EF4-FFF2-40B4-BE49-F238E27FC236}">
                <a16:creationId xmlns:a16="http://schemas.microsoft.com/office/drawing/2014/main" id="{EEB353AE-EA26-4D6E-AAED-09A97FFD4343}"/>
              </a:ext>
            </a:extLst>
          </p:cNvPr>
          <p:cNvSpPr/>
          <p:nvPr/>
        </p:nvSpPr>
        <p:spPr>
          <a:xfrm>
            <a:off x="959919" y="2974313"/>
            <a:ext cx="2154887" cy="1117626"/>
          </a:xfrm>
          <a:custGeom>
            <a:avLst/>
            <a:gdLst/>
            <a:ahLst/>
            <a:cxnLst/>
            <a:rect l="l" t="t" r="r" b="b"/>
            <a:pathLst>
              <a:path w="55042" h="27521" extrusionOk="0">
                <a:moveTo>
                  <a:pt x="27521" y="1"/>
                </a:moveTo>
                <a:cubicBezTo>
                  <a:pt x="12320" y="1"/>
                  <a:pt x="0" y="12320"/>
                  <a:pt x="0" y="27521"/>
                </a:cubicBezTo>
                <a:lnTo>
                  <a:pt x="4466" y="27521"/>
                </a:lnTo>
                <a:lnTo>
                  <a:pt x="4466" y="27489"/>
                </a:lnTo>
                <a:cubicBezTo>
                  <a:pt x="4466" y="14758"/>
                  <a:pt x="14790" y="4434"/>
                  <a:pt x="27521" y="4434"/>
                </a:cubicBezTo>
                <a:cubicBezTo>
                  <a:pt x="40252" y="4434"/>
                  <a:pt x="50576" y="14758"/>
                  <a:pt x="50576" y="27489"/>
                </a:cubicBezTo>
                <a:lnTo>
                  <a:pt x="50576" y="27521"/>
                </a:lnTo>
                <a:lnTo>
                  <a:pt x="55041" y="27521"/>
                </a:lnTo>
                <a:cubicBezTo>
                  <a:pt x="55041" y="12320"/>
                  <a:pt x="42722" y="1"/>
                  <a:pt x="27521"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2767;p31">
            <a:extLst>
              <a:ext uri="{FF2B5EF4-FFF2-40B4-BE49-F238E27FC236}">
                <a16:creationId xmlns:a16="http://schemas.microsoft.com/office/drawing/2014/main" id="{41B86213-172B-421F-AE70-987F2751A6A6}"/>
              </a:ext>
            </a:extLst>
          </p:cNvPr>
          <p:cNvSpPr/>
          <p:nvPr/>
        </p:nvSpPr>
        <p:spPr>
          <a:xfrm>
            <a:off x="663593" y="2665678"/>
            <a:ext cx="2747537" cy="1425003"/>
          </a:xfrm>
          <a:custGeom>
            <a:avLst/>
            <a:gdLst/>
            <a:ahLst/>
            <a:cxnLst/>
            <a:rect l="l" t="t" r="r" b="b"/>
            <a:pathLst>
              <a:path w="70180" h="35090" extrusionOk="0">
                <a:moveTo>
                  <a:pt x="35090" y="0"/>
                </a:moveTo>
                <a:cubicBezTo>
                  <a:pt x="15740" y="0"/>
                  <a:pt x="0" y="15740"/>
                  <a:pt x="0" y="35089"/>
                </a:cubicBezTo>
                <a:lnTo>
                  <a:pt x="1457" y="35089"/>
                </a:lnTo>
                <a:cubicBezTo>
                  <a:pt x="1457" y="16563"/>
                  <a:pt x="16563" y="1457"/>
                  <a:pt x="35090" y="1457"/>
                </a:cubicBezTo>
                <a:cubicBezTo>
                  <a:pt x="53648" y="1457"/>
                  <a:pt x="68722" y="16563"/>
                  <a:pt x="68722" y="35089"/>
                </a:cubicBezTo>
                <a:lnTo>
                  <a:pt x="70179" y="35089"/>
                </a:lnTo>
                <a:cubicBezTo>
                  <a:pt x="70179" y="15740"/>
                  <a:pt x="54440" y="0"/>
                  <a:pt x="35090" y="0"/>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2768;p31">
            <a:extLst>
              <a:ext uri="{FF2B5EF4-FFF2-40B4-BE49-F238E27FC236}">
                <a16:creationId xmlns:a16="http://schemas.microsoft.com/office/drawing/2014/main" id="{474E7F36-6A31-41F4-9D9E-1B6FE1E4D58D}"/>
              </a:ext>
            </a:extLst>
          </p:cNvPr>
          <p:cNvSpPr/>
          <p:nvPr/>
        </p:nvSpPr>
        <p:spPr>
          <a:xfrm>
            <a:off x="688375" y="4090640"/>
            <a:ext cx="1348987" cy="1400556"/>
          </a:xfrm>
          <a:custGeom>
            <a:avLst/>
            <a:gdLst/>
            <a:ahLst/>
            <a:cxnLst/>
            <a:rect l="l" t="t" r="r" b="b"/>
            <a:pathLst>
              <a:path w="34457" h="34488" extrusionOk="0">
                <a:moveTo>
                  <a:pt x="1" y="0"/>
                </a:moveTo>
                <a:cubicBezTo>
                  <a:pt x="1" y="19002"/>
                  <a:pt x="15455" y="34488"/>
                  <a:pt x="34457" y="34488"/>
                </a:cubicBezTo>
                <a:lnTo>
                  <a:pt x="34457" y="34234"/>
                </a:lnTo>
                <a:cubicBezTo>
                  <a:pt x="15582" y="34234"/>
                  <a:pt x="223" y="18875"/>
                  <a:pt x="223"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2769;p31">
            <a:extLst>
              <a:ext uri="{FF2B5EF4-FFF2-40B4-BE49-F238E27FC236}">
                <a16:creationId xmlns:a16="http://schemas.microsoft.com/office/drawing/2014/main" id="{20094A8E-C667-4FFE-A612-FDF9FE8E67E2}"/>
              </a:ext>
            </a:extLst>
          </p:cNvPr>
          <p:cNvSpPr/>
          <p:nvPr/>
        </p:nvSpPr>
        <p:spPr>
          <a:xfrm>
            <a:off x="2037323" y="4090640"/>
            <a:ext cx="1350239" cy="1400556"/>
          </a:xfrm>
          <a:custGeom>
            <a:avLst/>
            <a:gdLst/>
            <a:ahLst/>
            <a:cxnLst/>
            <a:rect l="l" t="t" r="r" b="b"/>
            <a:pathLst>
              <a:path w="34489" h="34488" extrusionOk="0">
                <a:moveTo>
                  <a:pt x="34235" y="0"/>
                </a:moveTo>
                <a:cubicBezTo>
                  <a:pt x="34235" y="18875"/>
                  <a:pt x="18876" y="34234"/>
                  <a:pt x="1" y="34234"/>
                </a:cubicBezTo>
                <a:lnTo>
                  <a:pt x="1" y="34488"/>
                </a:lnTo>
                <a:cubicBezTo>
                  <a:pt x="19002" y="34488"/>
                  <a:pt x="34488" y="19002"/>
                  <a:pt x="34488"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2770;p31">
            <a:extLst>
              <a:ext uri="{FF2B5EF4-FFF2-40B4-BE49-F238E27FC236}">
                <a16:creationId xmlns:a16="http://schemas.microsoft.com/office/drawing/2014/main" id="{860B171D-B09D-49CB-88F4-58F886B27D64}"/>
              </a:ext>
            </a:extLst>
          </p:cNvPr>
          <p:cNvSpPr/>
          <p:nvPr/>
        </p:nvSpPr>
        <p:spPr>
          <a:xfrm>
            <a:off x="401994" y="2394322"/>
            <a:ext cx="3271949" cy="1696358"/>
          </a:xfrm>
          <a:custGeom>
            <a:avLst/>
            <a:gdLst/>
            <a:ahLst/>
            <a:cxnLst/>
            <a:rect l="l" t="t" r="r" b="b"/>
            <a:pathLst>
              <a:path w="83575" h="41772" extrusionOk="0">
                <a:moveTo>
                  <a:pt x="41772" y="0"/>
                </a:moveTo>
                <a:cubicBezTo>
                  <a:pt x="18748" y="0"/>
                  <a:pt x="0" y="18748"/>
                  <a:pt x="0" y="41771"/>
                </a:cubicBezTo>
                <a:lnTo>
                  <a:pt x="222" y="41771"/>
                </a:lnTo>
                <a:cubicBezTo>
                  <a:pt x="222" y="18875"/>
                  <a:pt x="18875" y="222"/>
                  <a:pt x="41772" y="222"/>
                </a:cubicBezTo>
                <a:cubicBezTo>
                  <a:pt x="64669" y="222"/>
                  <a:pt x="83322" y="18875"/>
                  <a:pt x="83322" y="41771"/>
                </a:cubicBezTo>
                <a:lnTo>
                  <a:pt x="83575" y="41771"/>
                </a:lnTo>
                <a:cubicBezTo>
                  <a:pt x="83575" y="18748"/>
                  <a:pt x="64827" y="0"/>
                  <a:pt x="41772"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2771;p31">
            <a:extLst>
              <a:ext uri="{FF2B5EF4-FFF2-40B4-BE49-F238E27FC236}">
                <a16:creationId xmlns:a16="http://schemas.microsoft.com/office/drawing/2014/main" id="{0FAF4419-C4FE-48AC-81F3-3A949E0D0C1E}"/>
              </a:ext>
            </a:extLst>
          </p:cNvPr>
          <p:cNvSpPr/>
          <p:nvPr/>
        </p:nvSpPr>
        <p:spPr>
          <a:xfrm>
            <a:off x="377173" y="4090640"/>
            <a:ext cx="1660189" cy="1722065"/>
          </a:xfrm>
          <a:custGeom>
            <a:avLst/>
            <a:gdLst/>
            <a:ahLst/>
            <a:cxnLst/>
            <a:rect l="l" t="t" r="r" b="b"/>
            <a:pathLst>
              <a:path w="42406" h="42405" extrusionOk="0">
                <a:moveTo>
                  <a:pt x="1" y="0"/>
                </a:moveTo>
                <a:cubicBezTo>
                  <a:pt x="1" y="23372"/>
                  <a:pt x="19034" y="42405"/>
                  <a:pt x="42406" y="42405"/>
                </a:cubicBezTo>
                <a:lnTo>
                  <a:pt x="42406" y="40948"/>
                </a:lnTo>
                <a:cubicBezTo>
                  <a:pt x="19826" y="40948"/>
                  <a:pt x="1489" y="22580"/>
                  <a:pt x="1489" y="0"/>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2772;p31">
            <a:extLst>
              <a:ext uri="{FF2B5EF4-FFF2-40B4-BE49-F238E27FC236}">
                <a16:creationId xmlns:a16="http://schemas.microsoft.com/office/drawing/2014/main" id="{798F7765-8F91-478E-A2D5-ADB70FA60124}"/>
              </a:ext>
            </a:extLst>
          </p:cNvPr>
          <p:cNvSpPr/>
          <p:nvPr/>
        </p:nvSpPr>
        <p:spPr>
          <a:xfrm>
            <a:off x="2037323" y="4090640"/>
            <a:ext cx="1660189" cy="1722065"/>
          </a:xfrm>
          <a:custGeom>
            <a:avLst/>
            <a:gdLst/>
            <a:ahLst/>
            <a:cxnLst/>
            <a:rect l="l" t="t" r="r" b="b"/>
            <a:pathLst>
              <a:path w="42406" h="42405" extrusionOk="0">
                <a:moveTo>
                  <a:pt x="40949" y="0"/>
                </a:moveTo>
                <a:cubicBezTo>
                  <a:pt x="40949" y="22580"/>
                  <a:pt x="22581" y="40948"/>
                  <a:pt x="1" y="40948"/>
                </a:cubicBezTo>
                <a:lnTo>
                  <a:pt x="1" y="42405"/>
                </a:lnTo>
                <a:cubicBezTo>
                  <a:pt x="23373" y="42405"/>
                  <a:pt x="42406" y="23372"/>
                  <a:pt x="42406" y="0"/>
                </a:cubicBez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2773;p31">
            <a:extLst>
              <a:ext uri="{FF2B5EF4-FFF2-40B4-BE49-F238E27FC236}">
                <a16:creationId xmlns:a16="http://schemas.microsoft.com/office/drawing/2014/main" id="{F2289A5C-D3F6-4337-BADA-5087B95E6046}"/>
              </a:ext>
            </a:extLst>
          </p:cNvPr>
          <p:cNvSpPr/>
          <p:nvPr/>
        </p:nvSpPr>
        <p:spPr>
          <a:xfrm>
            <a:off x="626401" y="4090640"/>
            <a:ext cx="135185" cy="101647"/>
          </a:xfrm>
          <a:custGeom>
            <a:avLst/>
            <a:gdLst/>
            <a:ahLst/>
            <a:cxnLst/>
            <a:rect l="l" t="t" r="r" b="b"/>
            <a:pathLst>
              <a:path w="3453" h="2503" extrusionOk="0">
                <a:moveTo>
                  <a:pt x="1742" y="0"/>
                </a:moveTo>
                <a:lnTo>
                  <a:pt x="855" y="1267"/>
                </a:lnTo>
                <a:lnTo>
                  <a:pt x="0" y="2502"/>
                </a:lnTo>
                <a:lnTo>
                  <a:pt x="3452" y="2502"/>
                </a:lnTo>
                <a:lnTo>
                  <a:pt x="2597" y="1267"/>
                </a:lnTo>
                <a:lnTo>
                  <a:pt x="1742" y="0"/>
                </a:ln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2774;p31">
            <a:extLst>
              <a:ext uri="{FF2B5EF4-FFF2-40B4-BE49-F238E27FC236}">
                <a16:creationId xmlns:a16="http://schemas.microsoft.com/office/drawing/2014/main" id="{1D84A543-3B59-4DB6-9595-251B2B208FF1}"/>
              </a:ext>
            </a:extLst>
          </p:cNvPr>
          <p:cNvSpPr/>
          <p:nvPr/>
        </p:nvSpPr>
        <p:spPr>
          <a:xfrm>
            <a:off x="2043548" y="5411438"/>
            <a:ext cx="96739" cy="141484"/>
          </a:xfrm>
          <a:custGeom>
            <a:avLst/>
            <a:gdLst/>
            <a:ahLst/>
            <a:cxnLst/>
            <a:rect l="l" t="t" r="r" b="b"/>
            <a:pathLst>
              <a:path w="2471" h="3484" extrusionOk="0">
                <a:moveTo>
                  <a:pt x="2470" y="0"/>
                </a:moveTo>
                <a:lnTo>
                  <a:pt x="1235" y="887"/>
                </a:lnTo>
                <a:lnTo>
                  <a:pt x="0" y="1742"/>
                </a:lnTo>
                <a:lnTo>
                  <a:pt x="1235" y="2597"/>
                </a:lnTo>
                <a:lnTo>
                  <a:pt x="2470" y="3484"/>
                </a:lnTo>
                <a:lnTo>
                  <a:pt x="2470" y="1742"/>
                </a:lnTo>
                <a:lnTo>
                  <a:pt x="2470" y="0"/>
                </a:ln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2775;p31">
            <a:extLst>
              <a:ext uri="{FF2B5EF4-FFF2-40B4-BE49-F238E27FC236}">
                <a16:creationId xmlns:a16="http://schemas.microsoft.com/office/drawing/2014/main" id="{815E3FAC-0BCA-436A-A631-1054024113A7}"/>
              </a:ext>
            </a:extLst>
          </p:cNvPr>
          <p:cNvSpPr/>
          <p:nvPr/>
        </p:nvSpPr>
        <p:spPr>
          <a:xfrm>
            <a:off x="4812109" y="4027614"/>
            <a:ext cx="104178" cy="150500"/>
          </a:xfrm>
          <a:custGeom>
            <a:avLst/>
            <a:gdLst/>
            <a:ahLst/>
            <a:cxnLst/>
            <a:rect l="l" t="t" r="r" b="b"/>
            <a:pathLst>
              <a:path w="2661" h="3706" extrusionOk="0">
                <a:moveTo>
                  <a:pt x="0" y="1"/>
                </a:moveTo>
                <a:lnTo>
                  <a:pt x="0" y="1869"/>
                </a:lnTo>
                <a:lnTo>
                  <a:pt x="0" y="3706"/>
                </a:lnTo>
                <a:lnTo>
                  <a:pt x="1330" y="2787"/>
                </a:lnTo>
                <a:lnTo>
                  <a:pt x="2660" y="1869"/>
                </a:lnTo>
                <a:lnTo>
                  <a:pt x="1330" y="919"/>
                </a:lnTo>
                <a:lnTo>
                  <a:pt x="0" y="1"/>
                </a:ln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8" name="Google Shape;2809;p31">
            <a:extLst>
              <a:ext uri="{FF2B5EF4-FFF2-40B4-BE49-F238E27FC236}">
                <a16:creationId xmlns:a16="http://schemas.microsoft.com/office/drawing/2014/main" id="{C4B079C7-D5D8-48F4-939B-5D57F8C29882}"/>
              </a:ext>
            </a:extLst>
          </p:cNvPr>
          <p:cNvSpPr/>
          <p:nvPr/>
        </p:nvSpPr>
        <p:spPr>
          <a:xfrm>
            <a:off x="3595801" y="4032770"/>
            <a:ext cx="133971" cy="140226"/>
          </a:xfrm>
          <a:custGeom>
            <a:avLst/>
            <a:gdLst/>
            <a:ahLst/>
            <a:cxnLst/>
            <a:rect l="l" t="t" r="r" b="b"/>
            <a:pathLst>
              <a:path w="3422" h="3453" extrusionOk="0">
                <a:moveTo>
                  <a:pt x="1711" y="0"/>
                </a:moveTo>
                <a:cubicBezTo>
                  <a:pt x="761" y="0"/>
                  <a:pt x="1" y="792"/>
                  <a:pt x="1" y="1742"/>
                </a:cubicBezTo>
                <a:cubicBezTo>
                  <a:pt x="1" y="2692"/>
                  <a:pt x="761" y="3452"/>
                  <a:pt x="1711" y="3452"/>
                </a:cubicBezTo>
                <a:cubicBezTo>
                  <a:pt x="2661" y="3452"/>
                  <a:pt x="3421" y="2692"/>
                  <a:pt x="3421" y="1742"/>
                </a:cubicBezTo>
                <a:cubicBezTo>
                  <a:pt x="3421" y="792"/>
                  <a:pt x="2661" y="0"/>
                  <a:pt x="1711"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9" name="Google Shape;2810;p31">
            <a:extLst>
              <a:ext uri="{FF2B5EF4-FFF2-40B4-BE49-F238E27FC236}">
                <a16:creationId xmlns:a16="http://schemas.microsoft.com/office/drawing/2014/main" id="{3F226873-53F7-4972-A948-776A07D555C3}"/>
              </a:ext>
            </a:extLst>
          </p:cNvPr>
          <p:cNvSpPr/>
          <p:nvPr/>
        </p:nvSpPr>
        <p:spPr>
          <a:xfrm>
            <a:off x="7707123" y="2466323"/>
            <a:ext cx="136398" cy="141525"/>
          </a:xfrm>
          <a:custGeom>
            <a:avLst/>
            <a:gdLst/>
            <a:ahLst/>
            <a:cxnLst/>
            <a:rect l="l" t="t" r="r" b="b"/>
            <a:pathLst>
              <a:path w="3484" h="3485" extrusionOk="0">
                <a:moveTo>
                  <a:pt x="1742" y="0"/>
                </a:moveTo>
                <a:cubicBezTo>
                  <a:pt x="792" y="0"/>
                  <a:pt x="0" y="761"/>
                  <a:pt x="0" y="1742"/>
                </a:cubicBezTo>
                <a:cubicBezTo>
                  <a:pt x="0" y="2692"/>
                  <a:pt x="792" y="3484"/>
                  <a:pt x="1742" y="3484"/>
                </a:cubicBezTo>
                <a:cubicBezTo>
                  <a:pt x="2724" y="3484"/>
                  <a:pt x="3484" y="2692"/>
                  <a:pt x="3484" y="1742"/>
                </a:cubicBezTo>
                <a:cubicBezTo>
                  <a:pt x="3484" y="761"/>
                  <a:pt x="2724" y="0"/>
                  <a:pt x="1742"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0" name="Google Shape;2811;p31">
            <a:extLst>
              <a:ext uri="{FF2B5EF4-FFF2-40B4-BE49-F238E27FC236}">
                <a16:creationId xmlns:a16="http://schemas.microsoft.com/office/drawing/2014/main" id="{EE7A38F5-7476-43E5-8C61-E42556D5BAD6}"/>
              </a:ext>
            </a:extLst>
          </p:cNvPr>
          <p:cNvSpPr/>
          <p:nvPr/>
        </p:nvSpPr>
        <p:spPr>
          <a:xfrm>
            <a:off x="5737023" y="2530609"/>
            <a:ext cx="2038337" cy="12914"/>
          </a:xfrm>
          <a:custGeom>
            <a:avLst/>
            <a:gdLst/>
            <a:ahLst/>
            <a:cxnLst/>
            <a:rect l="l" t="t" r="r" b="b"/>
            <a:pathLst>
              <a:path w="52065" h="318" extrusionOk="0">
                <a:moveTo>
                  <a:pt x="0" y="1"/>
                </a:moveTo>
                <a:lnTo>
                  <a:pt x="0" y="318"/>
                </a:lnTo>
                <a:lnTo>
                  <a:pt x="52064" y="318"/>
                </a:lnTo>
                <a:lnTo>
                  <a:pt x="52064" y="1"/>
                </a:ln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1" name="Google Shape;2812;p31">
            <a:extLst>
              <a:ext uri="{FF2B5EF4-FFF2-40B4-BE49-F238E27FC236}">
                <a16:creationId xmlns:a16="http://schemas.microsoft.com/office/drawing/2014/main" id="{97832291-D6D3-4CE0-9EFE-BCB8DD3E51B6}"/>
              </a:ext>
            </a:extLst>
          </p:cNvPr>
          <p:cNvSpPr/>
          <p:nvPr/>
        </p:nvSpPr>
        <p:spPr>
          <a:xfrm>
            <a:off x="7707123" y="5595320"/>
            <a:ext cx="136398" cy="141525"/>
          </a:xfrm>
          <a:custGeom>
            <a:avLst/>
            <a:gdLst/>
            <a:ahLst/>
            <a:cxnLst/>
            <a:rect l="l" t="t" r="r" b="b"/>
            <a:pathLst>
              <a:path w="3484" h="3485" extrusionOk="0">
                <a:moveTo>
                  <a:pt x="1742" y="1"/>
                </a:moveTo>
                <a:cubicBezTo>
                  <a:pt x="792" y="1"/>
                  <a:pt x="0" y="793"/>
                  <a:pt x="0" y="1743"/>
                </a:cubicBezTo>
                <a:cubicBezTo>
                  <a:pt x="0" y="2724"/>
                  <a:pt x="792" y="3484"/>
                  <a:pt x="1742" y="3484"/>
                </a:cubicBezTo>
                <a:cubicBezTo>
                  <a:pt x="2724" y="3484"/>
                  <a:pt x="3484" y="2724"/>
                  <a:pt x="3484" y="1743"/>
                </a:cubicBezTo>
                <a:cubicBezTo>
                  <a:pt x="3484" y="793"/>
                  <a:pt x="2724" y="1"/>
                  <a:pt x="1742" y="1"/>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2" name="Google Shape;2813;p31">
            <a:extLst>
              <a:ext uri="{FF2B5EF4-FFF2-40B4-BE49-F238E27FC236}">
                <a16:creationId xmlns:a16="http://schemas.microsoft.com/office/drawing/2014/main" id="{D3EC86BA-B708-4384-819E-537400546EDF}"/>
              </a:ext>
            </a:extLst>
          </p:cNvPr>
          <p:cNvSpPr/>
          <p:nvPr/>
        </p:nvSpPr>
        <p:spPr>
          <a:xfrm>
            <a:off x="5723361" y="5659645"/>
            <a:ext cx="2052001" cy="12914"/>
          </a:xfrm>
          <a:custGeom>
            <a:avLst/>
            <a:gdLst/>
            <a:ahLst/>
            <a:cxnLst/>
            <a:rect l="l" t="t" r="r" b="b"/>
            <a:pathLst>
              <a:path w="52414" h="318" extrusionOk="0">
                <a:moveTo>
                  <a:pt x="1" y="0"/>
                </a:moveTo>
                <a:lnTo>
                  <a:pt x="1" y="317"/>
                </a:lnTo>
                <a:lnTo>
                  <a:pt x="52413" y="317"/>
                </a:lnTo>
                <a:lnTo>
                  <a:pt x="52413" y="0"/>
                </a:ln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Hộp Văn bản 6">
            <a:extLst>
              <a:ext uri="{FF2B5EF4-FFF2-40B4-BE49-F238E27FC236}">
                <a16:creationId xmlns:a16="http://schemas.microsoft.com/office/drawing/2014/main" id="{3D02B944-A169-4E89-9389-910808EA56F1}"/>
              </a:ext>
            </a:extLst>
          </p:cNvPr>
          <p:cNvSpPr txBox="1"/>
          <p:nvPr/>
        </p:nvSpPr>
        <p:spPr>
          <a:xfrm>
            <a:off x="4465640" y="2170204"/>
            <a:ext cx="1047227" cy="646331"/>
          </a:xfrm>
          <a:prstGeom prst="rect">
            <a:avLst/>
          </a:prstGeom>
          <a:noFill/>
        </p:spPr>
        <p:txBody>
          <a:bodyPr wrap="square" rtlCol="0">
            <a:spAutoFit/>
          </a:bodyPr>
          <a:lstStyle/>
          <a:p>
            <a:pPr algn="ctr"/>
            <a:r>
              <a:rPr lang="en-US" b="1">
                <a:latin typeface="Tahoma" panose="020B0604030504040204" pitchFamily="34" charset="0"/>
                <a:ea typeface="Tahoma" panose="020B0604030504040204" pitchFamily="34" charset="0"/>
                <a:cs typeface="Tahoma" panose="020B0604030504040204" pitchFamily="34" charset="0"/>
              </a:rPr>
              <a:t>Quy mô nhỏ</a:t>
            </a:r>
            <a:endParaRPr lang="vi-VN" b="1">
              <a:latin typeface="Tahoma" panose="020B0604030504040204" pitchFamily="34" charset="0"/>
              <a:ea typeface="Tahoma" panose="020B0604030504040204" pitchFamily="34" charset="0"/>
              <a:cs typeface="Tahoma" panose="020B0604030504040204" pitchFamily="34" charset="0"/>
            </a:endParaRPr>
          </a:p>
        </p:txBody>
      </p:sp>
      <p:sp>
        <p:nvSpPr>
          <p:cNvPr id="152" name="Hộp Văn bản 151">
            <a:extLst>
              <a:ext uri="{FF2B5EF4-FFF2-40B4-BE49-F238E27FC236}">
                <a16:creationId xmlns:a16="http://schemas.microsoft.com/office/drawing/2014/main" id="{8B1C3904-4FDB-4EE2-AEB3-DBA1B08983E5}"/>
              </a:ext>
            </a:extLst>
          </p:cNvPr>
          <p:cNvSpPr txBox="1"/>
          <p:nvPr/>
        </p:nvSpPr>
        <p:spPr>
          <a:xfrm>
            <a:off x="4420740" y="5302993"/>
            <a:ext cx="1047227" cy="646331"/>
          </a:xfrm>
          <a:prstGeom prst="rect">
            <a:avLst/>
          </a:prstGeom>
          <a:noFill/>
        </p:spPr>
        <p:txBody>
          <a:bodyPr wrap="square" rtlCol="0">
            <a:spAutoFit/>
          </a:bodyPr>
          <a:lstStyle/>
          <a:p>
            <a:pPr algn="ctr"/>
            <a:r>
              <a:rPr lang="en-US" b="1">
                <a:latin typeface="Tahoma" panose="020B0604030504040204" pitchFamily="34" charset="0"/>
                <a:ea typeface="Tahoma" panose="020B0604030504040204" pitchFamily="34" charset="0"/>
                <a:cs typeface="Tahoma" panose="020B0604030504040204" pitchFamily="34" charset="0"/>
              </a:rPr>
              <a:t>Quy mô lớn</a:t>
            </a:r>
            <a:endParaRPr lang="vi-VN" b="1">
              <a:latin typeface="Tahoma" panose="020B0604030504040204" pitchFamily="34" charset="0"/>
              <a:ea typeface="Tahoma" panose="020B0604030504040204" pitchFamily="34" charset="0"/>
              <a:cs typeface="Tahoma" panose="020B0604030504040204" pitchFamily="34" charset="0"/>
            </a:endParaRPr>
          </a:p>
        </p:txBody>
      </p:sp>
      <p:sp>
        <p:nvSpPr>
          <p:cNvPr id="153" name="Hộp Văn bản 152">
            <a:extLst>
              <a:ext uri="{FF2B5EF4-FFF2-40B4-BE49-F238E27FC236}">
                <a16:creationId xmlns:a16="http://schemas.microsoft.com/office/drawing/2014/main" id="{303D336B-4976-40DD-9721-471E26E69D26}"/>
              </a:ext>
            </a:extLst>
          </p:cNvPr>
          <p:cNvSpPr txBox="1"/>
          <p:nvPr/>
        </p:nvSpPr>
        <p:spPr>
          <a:xfrm>
            <a:off x="8046720" y="2081858"/>
            <a:ext cx="4033520" cy="1200329"/>
          </a:xfrm>
          <a:prstGeom prst="rect">
            <a:avLst/>
          </a:prstGeom>
          <a:noFill/>
        </p:spPr>
        <p:txBody>
          <a:bodyPr wrap="square">
            <a:spAutoFit/>
          </a:bodyPr>
          <a:lstStyle/>
          <a:p>
            <a:r>
              <a:rPr lang="en-US" sz="2400">
                <a:latin typeface="Tahoma"/>
                <a:ea typeface="Tahoma"/>
                <a:cs typeface="Tahoma"/>
              </a:rPr>
              <a:t>Microsoft excel, Microsoft access, MySQL, PostgreSQL, Microsoft Visual Foxpro,… </a:t>
            </a:r>
            <a:endParaRPr lang="vi-VN" sz="2400"/>
          </a:p>
        </p:txBody>
      </p:sp>
      <p:sp>
        <p:nvSpPr>
          <p:cNvPr id="154" name="Hộp Văn bản 153">
            <a:extLst>
              <a:ext uri="{FF2B5EF4-FFF2-40B4-BE49-F238E27FC236}">
                <a16:creationId xmlns:a16="http://schemas.microsoft.com/office/drawing/2014/main" id="{C2A89067-23E8-448A-83CD-D048B814D0C7}"/>
              </a:ext>
            </a:extLst>
          </p:cNvPr>
          <p:cNvSpPr txBox="1"/>
          <p:nvPr/>
        </p:nvSpPr>
        <p:spPr>
          <a:xfrm>
            <a:off x="7994792" y="5441726"/>
            <a:ext cx="3733724" cy="461665"/>
          </a:xfrm>
          <a:prstGeom prst="rect">
            <a:avLst/>
          </a:prstGeom>
          <a:noFill/>
        </p:spPr>
        <p:txBody>
          <a:bodyPr wrap="square">
            <a:spAutoFit/>
          </a:bodyPr>
          <a:lstStyle/>
          <a:p>
            <a:r>
              <a:rPr lang="en-US" sz="2400">
                <a:latin typeface="Tahoma"/>
                <a:ea typeface="Tahoma"/>
                <a:cs typeface="Tahoma"/>
              </a:rPr>
              <a:t>Oracle, SQL server, DB2,…</a:t>
            </a:r>
            <a:endParaRPr lang="vi-VN" sz="2400"/>
          </a:p>
        </p:txBody>
      </p:sp>
      <p:sp>
        <p:nvSpPr>
          <p:cNvPr id="155" name="Hộp Văn bản 154">
            <a:extLst>
              <a:ext uri="{FF2B5EF4-FFF2-40B4-BE49-F238E27FC236}">
                <a16:creationId xmlns:a16="http://schemas.microsoft.com/office/drawing/2014/main" id="{62AB2560-5B0F-48DA-A79A-D1BB9CCE687F}"/>
              </a:ext>
            </a:extLst>
          </p:cNvPr>
          <p:cNvSpPr txBox="1"/>
          <p:nvPr/>
        </p:nvSpPr>
        <p:spPr>
          <a:xfrm>
            <a:off x="1349439" y="3516394"/>
            <a:ext cx="1386594" cy="1323439"/>
          </a:xfrm>
          <a:prstGeom prst="rect">
            <a:avLst/>
          </a:prstGeom>
          <a:noFill/>
        </p:spPr>
        <p:txBody>
          <a:bodyPr wrap="square" rtlCol="0">
            <a:spAutoFit/>
          </a:bodyPr>
          <a:lstStyle/>
          <a:p>
            <a:pPr algn="ctr"/>
            <a:r>
              <a:rPr lang="en-US" sz="2000" b="1">
                <a:latin typeface="Tahoma" panose="020B0604030504040204" pitchFamily="34" charset="0"/>
                <a:ea typeface="Tahoma" panose="020B0604030504040204" pitchFamily="34" charset="0"/>
                <a:cs typeface="Tahoma" panose="020B0604030504040204" pitchFamily="34" charset="0"/>
              </a:rPr>
              <a:t>Phân loại CSDL theo quy mô</a:t>
            </a:r>
            <a:endParaRPr lang="vi-VN" sz="2000" b="1">
              <a:latin typeface="Tahoma" panose="020B0604030504040204" pitchFamily="34" charset="0"/>
              <a:ea typeface="Tahoma" panose="020B0604030504040204" pitchFamily="34" charset="0"/>
              <a:cs typeface="Tahoma" panose="020B0604030504040204" pitchFamily="34" charset="0"/>
            </a:endParaRPr>
          </a:p>
        </p:txBody>
      </p:sp>
      <p:grpSp>
        <p:nvGrpSpPr>
          <p:cNvPr id="11" name="Nhóm 10">
            <a:extLst>
              <a:ext uri="{FF2B5EF4-FFF2-40B4-BE49-F238E27FC236}">
                <a16:creationId xmlns:a16="http://schemas.microsoft.com/office/drawing/2014/main" id="{F77F5AC5-296E-4D76-A027-69CFD6997257}"/>
              </a:ext>
            </a:extLst>
          </p:cNvPr>
          <p:cNvGrpSpPr/>
          <p:nvPr/>
        </p:nvGrpSpPr>
        <p:grpSpPr>
          <a:xfrm>
            <a:off x="-5950660" y="1270533"/>
            <a:ext cx="5189667" cy="2902081"/>
            <a:chOff x="735165" y="6149645"/>
            <a:chExt cx="5189667" cy="2902081"/>
          </a:xfrm>
        </p:grpSpPr>
        <p:sp>
          <p:nvSpPr>
            <p:cNvPr id="60" name="Google Shape;2755;p31">
              <a:extLst>
                <a:ext uri="{FF2B5EF4-FFF2-40B4-BE49-F238E27FC236}">
                  <a16:creationId xmlns:a16="http://schemas.microsoft.com/office/drawing/2014/main" id="{680558F7-7E89-4CED-9857-C9725716B576}"/>
                </a:ext>
              </a:extLst>
            </p:cNvPr>
            <p:cNvSpPr/>
            <p:nvPr/>
          </p:nvSpPr>
          <p:spPr>
            <a:xfrm>
              <a:off x="4393008" y="6149645"/>
              <a:ext cx="117840" cy="122195"/>
            </a:xfrm>
            <a:custGeom>
              <a:avLst/>
              <a:gdLst/>
              <a:ahLst/>
              <a:cxnLst/>
              <a:rect l="l" t="t" r="r" b="b"/>
              <a:pathLst>
                <a:path w="3010" h="3009" extrusionOk="0">
                  <a:moveTo>
                    <a:pt x="1" y="0"/>
                  </a:moveTo>
                  <a:lnTo>
                    <a:pt x="254" y="1489"/>
                  </a:lnTo>
                  <a:lnTo>
                    <a:pt x="508" y="3009"/>
                  </a:lnTo>
                  <a:lnTo>
                    <a:pt x="1774" y="1774"/>
                  </a:lnTo>
                  <a:lnTo>
                    <a:pt x="3010" y="539"/>
                  </a:lnTo>
                  <a:lnTo>
                    <a:pt x="1521" y="254"/>
                  </a:lnTo>
                  <a:lnTo>
                    <a:pt x="1" y="0"/>
                  </a:ln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1" name="Google Shape;4657;p41">
              <a:extLst>
                <a:ext uri="{FF2B5EF4-FFF2-40B4-BE49-F238E27FC236}">
                  <a16:creationId xmlns:a16="http://schemas.microsoft.com/office/drawing/2014/main" id="{88596DA9-C333-44C4-AC8B-576004EA1FFD}"/>
                </a:ext>
              </a:extLst>
            </p:cNvPr>
            <p:cNvSpPr/>
            <p:nvPr/>
          </p:nvSpPr>
          <p:spPr>
            <a:xfrm>
              <a:off x="735165" y="6627399"/>
              <a:ext cx="5189667" cy="2424327"/>
            </a:xfrm>
            <a:custGeom>
              <a:avLst/>
              <a:gdLst/>
              <a:ahLst/>
              <a:cxnLst/>
              <a:rect l="l" t="t" r="r" b="b"/>
              <a:pathLst>
                <a:path w="124397" h="57322" extrusionOk="0">
                  <a:moveTo>
                    <a:pt x="0" y="1"/>
                  </a:moveTo>
                  <a:lnTo>
                    <a:pt x="0" y="57321"/>
                  </a:lnTo>
                  <a:lnTo>
                    <a:pt x="124396" y="57321"/>
                  </a:lnTo>
                  <a:lnTo>
                    <a:pt x="56086" y="1"/>
                  </a:lnTo>
                  <a:close/>
                </a:path>
              </a:pathLst>
            </a:custGeom>
            <a:solidFill>
              <a:schemeClr val="bg1">
                <a:lumMod val="6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grpSp>
          <p:nvGrpSpPr>
            <p:cNvPr id="167" name="Google Shape;4903;p41">
              <a:extLst>
                <a:ext uri="{FF2B5EF4-FFF2-40B4-BE49-F238E27FC236}">
                  <a16:creationId xmlns:a16="http://schemas.microsoft.com/office/drawing/2014/main" id="{8D20A955-02E6-4C46-85B9-5FC5045952CB}"/>
                </a:ext>
              </a:extLst>
            </p:cNvPr>
            <p:cNvGrpSpPr/>
            <p:nvPr/>
          </p:nvGrpSpPr>
          <p:grpSpPr>
            <a:xfrm>
              <a:off x="831576" y="6809555"/>
              <a:ext cx="924900" cy="859523"/>
              <a:chOff x="531389" y="1106105"/>
              <a:chExt cx="711712" cy="652419"/>
            </a:xfrm>
          </p:grpSpPr>
          <p:sp>
            <p:nvSpPr>
              <p:cNvPr id="217" name="Google Shape;4904;p41">
                <a:extLst>
                  <a:ext uri="{FF2B5EF4-FFF2-40B4-BE49-F238E27FC236}">
                    <a16:creationId xmlns:a16="http://schemas.microsoft.com/office/drawing/2014/main" id="{7CA70C27-FE7A-43CD-A83E-D825AE1F25B7}"/>
                  </a:ext>
                </a:extLst>
              </p:cNvPr>
              <p:cNvSpPr/>
              <p:nvPr/>
            </p:nvSpPr>
            <p:spPr>
              <a:xfrm>
                <a:off x="1044805" y="1106105"/>
                <a:ext cx="198297" cy="211491"/>
              </a:xfrm>
              <a:custGeom>
                <a:avLst/>
                <a:gdLst/>
                <a:ahLst/>
                <a:cxnLst/>
                <a:rect l="l" t="t" r="r" b="b"/>
                <a:pathLst>
                  <a:path w="6177" h="6588" extrusionOk="0">
                    <a:moveTo>
                      <a:pt x="3104" y="1"/>
                    </a:moveTo>
                    <a:lnTo>
                      <a:pt x="191" y="2186"/>
                    </a:lnTo>
                    <a:cubicBezTo>
                      <a:pt x="96" y="2249"/>
                      <a:pt x="1" y="2344"/>
                      <a:pt x="1" y="2471"/>
                    </a:cubicBezTo>
                    <a:lnTo>
                      <a:pt x="1" y="6208"/>
                    </a:lnTo>
                    <a:cubicBezTo>
                      <a:pt x="1" y="6430"/>
                      <a:pt x="159" y="6588"/>
                      <a:pt x="349" y="6588"/>
                    </a:cubicBezTo>
                    <a:lnTo>
                      <a:pt x="5796" y="6588"/>
                    </a:lnTo>
                    <a:cubicBezTo>
                      <a:pt x="6018" y="6588"/>
                      <a:pt x="6176" y="6430"/>
                      <a:pt x="6176" y="6208"/>
                    </a:cubicBezTo>
                    <a:lnTo>
                      <a:pt x="6176" y="2471"/>
                    </a:lnTo>
                    <a:cubicBezTo>
                      <a:pt x="6176" y="2249"/>
                      <a:pt x="6081" y="2249"/>
                      <a:pt x="6081" y="2249"/>
                    </a:cubicBezTo>
                    <a:cubicBezTo>
                      <a:pt x="6050" y="2218"/>
                      <a:pt x="3104" y="1"/>
                      <a:pt x="3104"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18" name="Google Shape;4905;p41">
                <a:extLst>
                  <a:ext uri="{FF2B5EF4-FFF2-40B4-BE49-F238E27FC236}">
                    <a16:creationId xmlns:a16="http://schemas.microsoft.com/office/drawing/2014/main" id="{15B16C96-F188-400E-A02C-D0941E5F3CFF}"/>
                  </a:ext>
                </a:extLst>
              </p:cNvPr>
              <p:cNvSpPr/>
              <p:nvPr/>
            </p:nvSpPr>
            <p:spPr>
              <a:xfrm>
                <a:off x="1087501" y="1161000"/>
                <a:ext cx="112904" cy="94606"/>
              </a:xfrm>
              <a:custGeom>
                <a:avLst/>
                <a:gdLst/>
                <a:ahLst/>
                <a:cxnLst/>
                <a:rect l="l" t="t" r="r" b="b"/>
                <a:pathLst>
                  <a:path w="3517" h="2947" extrusionOk="0">
                    <a:moveTo>
                      <a:pt x="1" y="1"/>
                    </a:moveTo>
                    <a:lnTo>
                      <a:pt x="1" y="2946"/>
                    </a:lnTo>
                    <a:lnTo>
                      <a:pt x="3516" y="2946"/>
                    </a:lnTo>
                    <a:lnTo>
                      <a:pt x="35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19" name="Google Shape;4906;p41">
                <a:extLst>
                  <a:ext uri="{FF2B5EF4-FFF2-40B4-BE49-F238E27FC236}">
                    <a16:creationId xmlns:a16="http://schemas.microsoft.com/office/drawing/2014/main" id="{EDD24FD7-CE01-48BA-BCF1-B53759872408}"/>
                  </a:ext>
                </a:extLst>
              </p:cNvPr>
              <p:cNvSpPr/>
              <p:nvPr/>
            </p:nvSpPr>
            <p:spPr>
              <a:xfrm>
                <a:off x="1044805" y="1185398"/>
                <a:ext cx="198297" cy="132198"/>
              </a:xfrm>
              <a:custGeom>
                <a:avLst/>
                <a:gdLst/>
                <a:ahLst/>
                <a:cxnLst/>
                <a:rect l="l" t="t" r="r" b="b"/>
                <a:pathLst>
                  <a:path w="6177" h="4118" extrusionOk="0">
                    <a:moveTo>
                      <a:pt x="1" y="1"/>
                    </a:moveTo>
                    <a:lnTo>
                      <a:pt x="1" y="3738"/>
                    </a:lnTo>
                    <a:cubicBezTo>
                      <a:pt x="1" y="3928"/>
                      <a:pt x="159" y="4118"/>
                      <a:pt x="349" y="4118"/>
                    </a:cubicBezTo>
                    <a:lnTo>
                      <a:pt x="5828" y="4118"/>
                    </a:lnTo>
                    <a:cubicBezTo>
                      <a:pt x="6018" y="4118"/>
                      <a:pt x="6176" y="3960"/>
                      <a:pt x="6176" y="3738"/>
                    </a:cubicBezTo>
                    <a:lnTo>
                      <a:pt x="6176" y="1"/>
                    </a:lnTo>
                    <a:lnTo>
                      <a:pt x="3104" y="272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20" name="Google Shape;4907;p41">
                <a:extLst>
                  <a:ext uri="{FF2B5EF4-FFF2-40B4-BE49-F238E27FC236}">
                    <a16:creationId xmlns:a16="http://schemas.microsoft.com/office/drawing/2014/main" id="{53154F0E-5539-4843-9F68-9CCF4CB2BD0D}"/>
                  </a:ext>
                </a:extLst>
              </p:cNvPr>
              <p:cNvSpPr/>
              <p:nvPr/>
            </p:nvSpPr>
            <p:spPr>
              <a:xfrm>
                <a:off x="1105799" y="1174227"/>
                <a:ext cx="76308" cy="75280"/>
              </a:xfrm>
              <a:custGeom>
                <a:avLst/>
                <a:gdLst/>
                <a:ahLst/>
                <a:cxnLst/>
                <a:rect l="l" t="t" r="r" b="b"/>
                <a:pathLst>
                  <a:path w="2377" h="2345" extrusionOk="0">
                    <a:moveTo>
                      <a:pt x="1236" y="824"/>
                    </a:moveTo>
                    <a:cubicBezTo>
                      <a:pt x="1299" y="824"/>
                      <a:pt x="1331" y="856"/>
                      <a:pt x="1331" y="856"/>
                    </a:cubicBezTo>
                    <a:cubicBezTo>
                      <a:pt x="1363" y="856"/>
                      <a:pt x="1394" y="887"/>
                      <a:pt x="1426" y="887"/>
                    </a:cubicBezTo>
                    <a:lnTo>
                      <a:pt x="1331" y="1236"/>
                    </a:lnTo>
                    <a:cubicBezTo>
                      <a:pt x="1331" y="1299"/>
                      <a:pt x="1299" y="1331"/>
                      <a:pt x="1268" y="1362"/>
                    </a:cubicBezTo>
                    <a:cubicBezTo>
                      <a:pt x="1268" y="1394"/>
                      <a:pt x="1236" y="1394"/>
                      <a:pt x="1204" y="1426"/>
                    </a:cubicBezTo>
                    <a:cubicBezTo>
                      <a:pt x="1173" y="1457"/>
                      <a:pt x="1141" y="1489"/>
                      <a:pt x="1141" y="1489"/>
                    </a:cubicBezTo>
                    <a:cubicBezTo>
                      <a:pt x="1109" y="1521"/>
                      <a:pt x="1078" y="1521"/>
                      <a:pt x="1046" y="1521"/>
                    </a:cubicBezTo>
                    <a:cubicBezTo>
                      <a:pt x="983" y="1521"/>
                      <a:pt x="951" y="1489"/>
                      <a:pt x="919" y="1457"/>
                    </a:cubicBezTo>
                    <a:cubicBezTo>
                      <a:pt x="919" y="1426"/>
                      <a:pt x="888" y="1362"/>
                      <a:pt x="888" y="1331"/>
                    </a:cubicBezTo>
                    <a:cubicBezTo>
                      <a:pt x="888" y="1267"/>
                      <a:pt x="888" y="1204"/>
                      <a:pt x="919" y="1141"/>
                    </a:cubicBezTo>
                    <a:cubicBezTo>
                      <a:pt x="951" y="1109"/>
                      <a:pt x="951" y="1046"/>
                      <a:pt x="983" y="982"/>
                    </a:cubicBezTo>
                    <a:cubicBezTo>
                      <a:pt x="1014" y="951"/>
                      <a:pt x="1078" y="919"/>
                      <a:pt x="1109" y="887"/>
                    </a:cubicBezTo>
                    <a:cubicBezTo>
                      <a:pt x="1141" y="856"/>
                      <a:pt x="1204" y="824"/>
                      <a:pt x="1236" y="824"/>
                    </a:cubicBezTo>
                    <a:close/>
                    <a:moveTo>
                      <a:pt x="1236" y="1"/>
                    </a:moveTo>
                    <a:cubicBezTo>
                      <a:pt x="1078" y="1"/>
                      <a:pt x="919" y="32"/>
                      <a:pt x="761" y="96"/>
                    </a:cubicBezTo>
                    <a:cubicBezTo>
                      <a:pt x="634" y="127"/>
                      <a:pt x="508" y="222"/>
                      <a:pt x="381" y="317"/>
                    </a:cubicBezTo>
                    <a:cubicBezTo>
                      <a:pt x="254" y="444"/>
                      <a:pt x="191" y="571"/>
                      <a:pt x="96" y="729"/>
                    </a:cubicBezTo>
                    <a:cubicBezTo>
                      <a:pt x="33" y="856"/>
                      <a:pt x="1" y="1046"/>
                      <a:pt x="1" y="1236"/>
                    </a:cubicBezTo>
                    <a:cubicBezTo>
                      <a:pt x="1" y="1426"/>
                      <a:pt x="33" y="1584"/>
                      <a:pt x="96" y="1711"/>
                    </a:cubicBezTo>
                    <a:cubicBezTo>
                      <a:pt x="159" y="1837"/>
                      <a:pt x="254" y="1964"/>
                      <a:pt x="349" y="2059"/>
                    </a:cubicBezTo>
                    <a:cubicBezTo>
                      <a:pt x="444" y="2154"/>
                      <a:pt x="571" y="2217"/>
                      <a:pt x="698" y="2281"/>
                    </a:cubicBezTo>
                    <a:cubicBezTo>
                      <a:pt x="856" y="2312"/>
                      <a:pt x="1014" y="2344"/>
                      <a:pt x="1173" y="2344"/>
                    </a:cubicBezTo>
                    <a:lnTo>
                      <a:pt x="1426" y="2344"/>
                    </a:lnTo>
                    <a:cubicBezTo>
                      <a:pt x="1489" y="2312"/>
                      <a:pt x="1553" y="2281"/>
                      <a:pt x="1648" y="2249"/>
                    </a:cubicBezTo>
                    <a:lnTo>
                      <a:pt x="1553" y="1996"/>
                    </a:lnTo>
                    <a:cubicBezTo>
                      <a:pt x="1521" y="2027"/>
                      <a:pt x="1458" y="2059"/>
                      <a:pt x="1394" y="2059"/>
                    </a:cubicBezTo>
                    <a:cubicBezTo>
                      <a:pt x="1331" y="2091"/>
                      <a:pt x="1268" y="2091"/>
                      <a:pt x="1204" y="2091"/>
                    </a:cubicBezTo>
                    <a:cubicBezTo>
                      <a:pt x="1078" y="2091"/>
                      <a:pt x="951" y="2059"/>
                      <a:pt x="824" y="2027"/>
                    </a:cubicBezTo>
                    <a:cubicBezTo>
                      <a:pt x="698" y="1996"/>
                      <a:pt x="603" y="1932"/>
                      <a:pt x="539" y="1837"/>
                    </a:cubicBezTo>
                    <a:cubicBezTo>
                      <a:pt x="444" y="1774"/>
                      <a:pt x="381" y="1679"/>
                      <a:pt x="349" y="1584"/>
                    </a:cubicBezTo>
                    <a:cubicBezTo>
                      <a:pt x="318" y="1457"/>
                      <a:pt x="286" y="1362"/>
                      <a:pt x="286" y="1204"/>
                    </a:cubicBezTo>
                    <a:cubicBezTo>
                      <a:pt x="286" y="1077"/>
                      <a:pt x="318" y="951"/>
                      <a:pt x="381" y="856"/>
                    </a:cubicBezTo>
                    <a:cubicBezTo>
                      <a:pt x="413" y="729"/>
                      <a:pt x="476" y="634"/>
                      <a:pt x="571" y="539"/>
                    </a:cubicBezTo>
                    <a:cubicBezTo>
                      <a:pt x="666" y="444"/>
                      <a:pt x="761" y="381"/>
                      <a:pt x="888" y="349"/>
                    </a:cubicBezTo>
                    <a:cubicBezTo>
                      <a:pt x="983" y="286"/>
                      <a:pt x="1109" y="286"/>
                      <a:pt x="1236" y="286"/>
                    </a:cubicBezTo>
                    <a:cubicBezTo>
                      <a:pt x="1363" y="286"/>
                      <a:pt x="1458" y="286"/>
                      <a:pt x="1584" y="317"/>
                    </a:cubicBezTo>
                    <a:cubicBezTo>
                      <a:pt x="1679" y="349"/>
                      <a:pt x="1774" y="381"/>
                      <a:pt x="1838" y="444"/>
                    </a:cubicBezTo>
                    <a:cubicBezTo>
                      <a:pt x="1901" y="507"/>
                      <a:pt x="1964" y="571"/>
                      <a:pt x="2028" y="666"/>
                    </a:cubicBezTo>
                    <a:cubicBezTo>
                      <a:pt x="2059" y="761"/>
                      <a:pt x="2091" y="856"/>
                      <a:pt x="2091" y="982"/>
                    </a:cubicBezTo>
                    <a:cubicBezTo>
                      <a:pt x="2091" y="1077"/>
                      <a:pt x="2059" y="1172"/>
                      <a:pt x="2059" y="1236"/>
                    </a:cubicBezTo>
                    <a:cubicBezTo>
                      <a:pt x="2028" y="1299"/>
                      <a:pt x="1996" y="1362"/>
                      <a:pt x="1964" y="1394"/>
                    </a:cubicBezTo>
                    <a:cubicBezTo>
                      <a:pt x="1933" y="1426"/>
                      <a:pt x="1901" y="1457"/>
                      <a:pt x="1838" y="1489"/>
                    </a:cubicBezTo>
                    <a:cubicBezTo>
                      <a:pt x="1806" y="1521"/>
                      <a:pt x="1774" y="1521"/>
                      <a:pt x="1711" y="1521"/>
                    </a:cubicBezTo>
                    <a:cubicBezTo>
                      <a:pt x="1679" y="1521"/>
                      <a:pt x="1648" y="1489"/>
                      <a:pt x="1648" y="1457"/>
                    </a:cubicBezTo>
                    <a:cubicBezTo>
                      <a:pt x="1616" y="1426"/>
                      <a:pt x="1616" y="1362"/>
                      <a:pt x="1648" y="1299"/>
                    </a:cubicBezTo>
                    <a:lnTo>
                      <a:pt x="1743" y="602"/>
                    </a:lnTo>
                    <a:lnTo>
                      <a:pt x="1584" y="602"/>
                    </a:lnTo>
                    <a:lnTo>
                      <a:pt x="1489" y="666"/>
                    </a:lnTo>
                    <a:cubicBezTo>
                      <a:pt x="1458" y="634"/>
                      <a:pt x="1426" y="602"/>
                      <a:pt x="1394" y="602"/>
                    </a:cubicBezTo>
                    <a:cubicBezTo>
                      <a:pt x="1331" y="571"/>
                      <a:pt x="1299" y="571"/>
                      <a:pt x="1236" y="571"/>
                    </a:cubicBezTo>
                    <a:cubicBezTo>
                      <a:pt x="1141" y="571"/>
                      <a:pt x="1046" y="602"/>
                      <a:pt x="983" y="634"/>
                    </a:cubicBezTo>
                    <a:cubicBezTo>
                      <a:pt x="888" y="697"/>
                      <a:pt x="824" y="761"/>
                      <a:pt x="761" y="824"/>
                    </a:cubicBezTo>
                    <a:cubicBezTo>
                      <a:pt x="729" y="887"/>
                      <a:pt x="666" y="982"/>
                      <a:pt x="634" y="1077"/>
                    </a:cubicBezTo>
                    <a:cubicBezTo>
                      <a:pt x="603" y="1204"/>
                      <a:pt x="571" y="1299"/>
                      <a:pt x="571" y="1394"/>
                    </a:cubicBezTo>
                    <a:cubicBezTo>
                      <a:pt x="571" y="1457"/>
                      <a:pt x="603" y="1521"/>
                      <a:pt x="603" y="1552"/>
                    </a:cubicBezTo>
                    <a:cubicBezTo>
                      <a:pt x="634" y="1616"/>
                      <a:pt x="634" y="1647"/>
                      <a:pt x="666" y="1679"/>
                    </a:cubicBezTo>
                    <a:cubicBezTo>
                      <a:pt x="698" y="1711"/>
                      <a:pt x="729" y="1742"/>
                      <a:pt x="761" y="1742"/>
                    </a:cubicBezTo>
                    <a:cubicBezTo>
                      <a:pt x="824" y="1774"/>
                      <a:pt x="856" y="1774"/>
                      <a:pt x="888" y="1774"/>
                    </a:cubicBezTo>
                    <a:cubicBezTo>
                      <a:pt x="951" y="1774"/>
                      <a:pt x="983" y="1774"/>
                      <a:pt x="1046" y="1742"/>
                    </a:cubicBezTo>
                    <a:cubicBezTo>
                      <a:pt x="1078" y="1742"/>
                      <a:pt x="1109" y="1711"/>
                      <a:pt x="1141" y="1679"/>
                    </a:cubicBezTo>
                    <a:cubicBezTo>
                      <a:pt x="1173" y="1647"/>
                      <a:pt x="1204" y="1647"/>
                      <a:pt x="1236" y="1616"/>
                    </a:cubicBezTo>
                    <a:lnTo>
                      <a:pt x="1331" y="1489"/>
                    </a:lnTo>
                    <a:cubicBezTo>
                      <a:pt x="1331" y="1552"/>
                      <a:pt x="1331" y="1584"/>
                      <a:pt x="1363" y="1616"/>
                    </a:cubicBezTo>
                    <a:cubicBezTo>
                      <a:pt x="1363" y="1679"/>
                      <a:pt x="1394" y="1679"/>
                      <a:pt x="1394" y="1711"/>
                    </a:cubicBezTo>
                    <a:cubicBezTo>
                      <a:pt x="1426" y="1742"/>
                      <a:pt x="1458" y="1742"/>
                      <a:pt x="1489" y="1774"/>
                    </a:cubicBezTo>
                    <a:lnTo>
                      <a:pt x="1616" y="1774"/>
                    </a:lnTo>
                    <a:cubicBezTo>
                      <a:pt x="1711" y="1774"/>
                      <a:pt x="1806" y="1742"/>
                      <a:pt x="1901" y="1711"/>
                    </a:cubicBezTo>
                    <a:cubicBezTo>
                      <a:pt x="1996" y="1679"/>
                      <a:pt x="2091" y="1616"/>
                      <a:pt x="2154" y="1552"/>
                    </a:cubicBezTo>
                    <a:cubicBezTo>
                      <a:pt x="2218" y="1489"/>
                      <a:pt x="2281" y="1394"/>
                      <a:pt x="2313" y="1299"/>
                    </a:cubicBezTo>
                    <a:cubicBezTo>
                      <a:pt x="2344" y="1204"/>
                      <a:pt x="2376" y="1109"/>
                      <a:pt x="2376" y="982"/>
                    </a:cubicBezTo>
                    <a:cubicBezTo>
                      <a:pt x="2376" y="824"/>
                      <a:pt x="2344" y="697"/>
                      <a:pt x="2281" y="571"/>
                    </a:cubicBezTo>
                    <a:cubicBezTo>
                      <a:pt x="2218" y="444"/>
                      <a:pt x="2154" y="349"/>
                      <a:pt x="2028" y="254"/>
                    </a:cubicBezTo>
                    <a:cubicBezTo>
                      <a:pt x="1933" y="191"/>
                      <a:pt x="1838" y="127"/>
                      <a:pt x="1679" y="64"/>
                    </a:cubicBezTo>
                    <a:cubicBezTo>
                      <a:pt x="1553" y="32"/>
                      <a:pt x="1426" y="1"/>
                      <a:pt x="123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21" name="Google Shape;4908;p41">
                <a:extLst>
                  <a:ext uri="{FF2B5EF4-FFF2-40B4-BE49-F238E27FC236}">
                    <a16:creationId xmlns:a16="http://schemas.microsoft.com/office/drawing/2014/main" id="{A60DB4A3-F900-4A9C-BE11-1158AC3EA542}"/>
                  </a:ext>
                </a:extLst>
              </p:cNvPr>
              <p:cNvSpPr/>
              <p:nvPr/>
            </p:nvSpPr>
            <p:spPr>
              <a:xfrm>
                <a:off x="1044805" y="1235221"/>
                <a:ext cx="198297" cy="81380"/>
              </a:xfrm>
              <a:custGeom>
                <a:avLst/>
                <a:gdLst/>
                <a:ahLst/>
                <a:cxnLst/>
                <a:rect l="l" t="t" r="r" b="b"/>
                <a:pathLst>
                  <a:path w="6177" h="2535" extrusionOk="0">
                    <a:moveTo>
                      <a:pt x="3104" y="1"/>
                    </a:moveTo>
                    <a:lnTo>
                      <a:pt x="1" y="2186"/>
                    </a:lnTo>
                    <a:cubicBezTo>
                      <a:pt x="1" y="2376"/>
                      <a:pt x="159" y="2534"/>
                      <a:pt x="381" y="2534"/>
                    </a:cubicBezTo>
                    <a:lnTo>
                      <a:pt x="5828" y="2534"/>
                    </a:lnTo>
                    <a:cubicBezTo>
                      <a:pt x="6018" y="2534"/>
                      <a:pt x="6176" y="2376"/>
                      <a:pt x="6176" y="2186"/>
                    </a:cubicBezTo>
                    <a:lnTo>
                      <a:pt x="3104"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22" name="Google Shape;4909;p41">
                <a:extLst>
                  <a:ext uri="{FF2B5EF4-FFF2-40B4-BE49-F238E27FC236}">
                    <a16:creationId xmlns:a16="http://schemas.microsoft.com/office/drawing/2014/main" id="{5A432B32-BD8D-485D-9A48-6AAEA8626319}"/>
                  </a:ext>
                </a:extLst>
              </p:cNvPr>
              <p:cNvSpPr/>
              <p:nvPr/>
            </p:nvSpPr>
            <p:spPr>
              <a:xfrm>
                <a:off x="804871" y="1344659"/>
                <a:ext cx="100706" cy="94927"/>
              </a:xfrm>
              <a:custGeom>
                <a:avLst/>
                <a:gdLst/>
                <a:ahLst/>
                <a:cxnLst/>
                <a:rect l="l" t="t" r="r" b="b"/>
                <a:pathLst>
                  <a:path w="3137" h="2957" extrusionOk="0">
                    <a:moveTo>
                      <a:pt x="1381" y="1"/>
                    </a:moveTo>
                    <a:cubicBezTo>
                      <a:pt x="1165" y="1"/>
                      <a:pt x="953" y="55"/>
                      <a:pt x="761" y="170"/>
                    </a:cubicBezTo>
                    <a:cubicBezTo>
                      <a:pt x="159" y="550"/>
                      <a:pt x="1" y="1437"/>
                      <a:pt x="444" y="2165"/>
                    </a:cubicBezTo>
                    <a:cubicBezTo>
                      <a:pt x="749" y="2666"/>
                      <a:pt x="1262" y="2957"/>
                      <a:pt x="1749" y="2957"/>
                    </a:cubicBezTo>
                    <a:cubicBezTo>
                      <a:pt x="1971" y="2957"/>
                      <a:pt x="2188" y="2896"/>
                      <a:pt x="2376" y="2767"/>
                    </a:cubicBezTo>
                    <a:cubicBezTo>
                      <a:pt x="3009" y="2387"/>
                      <a:pt x="3136" y="1500"/>
                      <a:pt x="2693" y="772"/>
                    </a:cubicBezTo>
                    <a:cubicBezTo>
                      <a:pt x="2384" y="287"/>
                      <a:pt x="1875" y="1"/>
                      <a:pt x="1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23" name="Google Shape;4910;p41">
                <a:extLst>
                  <a:ext uri="{FF2B5EF4-FFF2-40B4-BE49-F238E27FC236}">
                    <a16:creationId xmlns:a16="http://schemas.microsoft.com/office/drawing/2014/main" id="{08FDEB1A-6F5C-4671-85B7-8B90E1C57BFE}"/>
                  </a:ext>
                </a:extLst>
              </p:cNvPr>
              <p:cNvSpPr/>
              <p:nvPr/>
            </p:nvSpPr>
            <p:spPr>
              <a:xfrm>
                <a:off x="815047" y="1362315"/>
                <a:ext cx="90529" cy="77271"/>
              </a:xfrm>
              <a:custGeom>
                <a:avLst/>
                <a:gdLst/>
                <a:ahLst/>
                <a:cxnLst/>
                <a:rect l="l" t="t" r="r" b="b"/>
                <a:pathLst>
                  <a:path w="2820" h="2407" extrusionOk="0">
                    <a:moveTo>
                      <a:pt x="2217" y="0"/>
                    </a:moveTo>
                    <a:lnTo>
                      <a:pt x="1" y="1362"/>
                    </a:lnTo>
                    <a:cubicBezTo>
                      <a:pt x="32" y="1457"/>
                      <a:pt x="96" y="1552"/>
                      <a:pt x="127" y="1615"/>
                    </a:cubicBezTo>
                    <a:cubicBezTo>
                      <a:pt x="432" y="2116"/>
                      <a:pt x="945" y="2407"/>
                      <a:pt x="1432" y="2407"/>
                    </a:cubicBezTo>
                    <a:cubicBezTo>
                      <a:pt x="1654" y="2407"/>
                      <a:pt x="1871" y="2346"/>
                      <a:pt x="2059" y="2217"/>
                    </a:cubicBezTo>
                    <a:cubicBezTo>
                      <a:pt x="2692" y="1837"/>
                      <a:pt x="2819" y="950"/>
                      <a:pt x="2376" y="222"/>
                    </a:cubicBezTo>
                    <a:cubicBezTo>
                      <a:pt x="2344" y="159"/>
                      <a:pt x="2281" y="64"/>
                      <a:pt x="221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24" name="Google Shape;4911;p41">
                <a:extLst>
                  <a:ext uri="{FF2B5EF4-FFF2-40B4-BE49-F238E27FC236}">
                    <a16:creationId xmlns:a16="http://schemas.microsoft.com/office/drawing/2014/main" id="{1C4A8491-B27E-47ED-A1F5-27334CEE0AAF}"/>
                  </a:ext>
                </a:extLst>
              </p:cNvPr>
              <p:cNvSpPr/>
              <p:nvPr/>
            </p:nvSpPr>
            <p:spPr>
              <a:xfrm>
                <a:off x="631036" y="1553710"/>
                <a:ext cx="164718" cy="204814"/>
              </a:xfrm>
              <a:custGeom>
                <a:avLst/>
                <a:gdLst/>
                <a:ahLst/>
                <a:cxnLst/>
                <a:rect l="l" t="t" r="r" b="b"/>
                <a:pathLst>
                  <a:path w="5131" h="6380" extrusionOk="0">
                    <a:moveTo>
                      <a:pt x="1469" y="1"/>
                    </a:moveTo>
                    <a:cubicBezTo>
                      <a:pt x="1353" y="1"/>
                      <a:pt x="1241" y="28"/>
                      <a:pt x="1141" y="87"/>
                    </a:cubicBezTo>
                    <a:lnTo>
                      <a:pt x="412" y="530"/>
                    </a:lnTo>
                    <a:cubicBezTo>
                      <a:pt x="32" y="752"/>
                      <a:pt x="0" y="1354"/>
                      <a:pt x="286" y="1861"/>
                    </a:cubicBezTo>
                    <a:lnTo>
                      <a:pt x="2724" y="5787"/>
                    </a:lnTo>
                    <a:cubicBezTo>
                      <a:pt x="2958" y="6161"/>
                      <a:pt x="3312" y="6380"/>
                      <a:pt x="3634" y="6380"/>
                    </a:cubicBezTo>
                    <a:cubicBezTo>
                      <a:pt x="3749" y="6380"/>
                      <a:pt x="3859" y="6352"/>
                      <a:pt x="3959" y="6294"/>
                    </a:cubicBezTo>
                    <a:lnTo>
                      <a:pt x="4688" y="5819"/>
                    </a:lnTo>
                    <a:cubicBezTo>
                      <a:pt x="5068" y="5597"/>
                      <a:pt x="5131" y="5027"/>
                      <a:pt x="4814" y="4521"/>
                    </a:cubicBezTo>
                    <a:lnTo>
                      <a:pt x="2376" y="562"/>
                    </a:lnTo>
                    <a:cubicBezTo>
                      <a:pt x="2143" y="213"/>
                      <a:pt x="1790" y="1"/>
                      <a:pt x="146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25" name="Google Shape;4912;p41">
                <a:extLst>
                  <a:ext uri="{FF2B5EF4-FFF2-40B4-BE49-F238E27FC236}">
                    <a16:creationId xmlns:a16="http://schemas.microsoft.com/office/drawing/2014/main" id="{C02492BF-B80C-4EFE-BBFE-4E9AFD5957D4}"/>
                  </a:ext>
                </a:extLst>
              </p:cNvPr>
              <p:cNvSpPr/>
              <p:nvPr/>
            </p:nvSpPr>
            <p:spPr>
              <a:xfrm>
                <a:off x="903490" y="1285558"/>
                <a:ext cx="102728" cy="68635"/>
              </a:xfrm>
              <a:custGeom>
                <a:avLst/>
                <a:gdLst/>
                <a:ahLst/>
                <a:cxnLst/>
                <a:rect l="l" t="t" r="r" b="b"/>
                <a:pathLst>
                  <a:path w="3200" h="2138" extrusionOk="0">
                    <a:moveTo>
                      <a:pt x="2926" y="1"/>
                    </a:moveTo>
                    <a:cubicBezTo>
                      <a:pt x="2880" y="1"/>
                      <a:pt x="2832" y="15"/>
                      <a:pt x="2788" y="48"/>
                    </a:cubicBezTo>
                    <a:lnTo>
                      <a:pt x="159" y="1663"/>
                    </a:lnTo>
                    <a:cubicBezTo>
                      <a:pt x="32" y="1726"/>
                      <a:pt x="1" y="1885"/>
                      <a:pt x="64" y="2011"/>
                    </a:cubicBezTo>
                    <a:cubicBezTo>
                      <a:pt x="106" y="2096"/>
                      <a:pt x="205" y="2138"/>
                      <a:pt x="294" y="2138"/>
                    </a:cubicBezTo>
                    <a:cubicBezTo>
                      <a:pt x="339" y="2138"/>
                      <a:pt x="381" y="2127"/>
                      <a:pt x="413" y="2106"/>
                    </a:cubicBezTo>
                    <a:lnTo>
                      <a:pt x="3041" y="491"/>
                    </a:lnTo>
                    <a:cubicBezTo>
                      <a:pt x="3168" y="396"/>
                      <a:pt x="3199" y="238"/>
                      <a:pt x="3136" y="111"/>
                    </a:cubicBezTo>
                    <a:cubicBezTo>
                      <a:pt x="3095" y="49"/>
                      <a:pt x="3013" y="1"/>
                      <a:pt x="2926" y="1"/>
                    </a:cubicBezTo>
                    <a:close/>
                  </a:path>
                </a:pathLst>
              </a:custGeom>
              <a:solidFill>
                <a:srgbClr val="162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26" name="Google Shape;4913;p41">
                <a:extLst>
                  <a:ext uri="{FF2B5EF4-FFF2-40B4-BE49-F238E27FC236}">
                    <a16:creationId xmlns:a16="http://schemas.microsoft.com/office/drawing/2014/main" id="{C489E1D4-C8B4-46EB-82FC-960815782F34}"/>
                  </a:ext>
                </a:extLst>
              </p:cNvPr>
              <p:cNvSpPr/>
              <p:nvPr/>
            </p:nvSpPr>
            <p:spPr>
              <a:xfrm>
                <a:off x="903490" y="1285558"/>
                <a:ext cx="102728" cy="68635"/>
              </a:xfrm>
              <a:custGeom>
                <a:avLst/>
                <a:gdLst/>
                <a:ahLst/>
                <a:cxnLst/>
                <a:rect l="l" t="t" r="r" b="b"/>
                <a:pathLst>
                  <a:path w="3200" h="2138" extrusionOk="0">
                    <a:moveTo>
                      <a:pt x="2926" y="1"/>
                    </a:moveTo>
                    <a:cubicBezTo>
                      <a:pt x="2880" y="1"/>
                      <a:pt x="2832" y="15"/>
                      <a:pt x="2788" y="48"/>
                    </a:cubicBezTo>
                    <a:lnTo>
                      <a:pt x="159" y="1663"/>
                    </a:lnTo>
                    <a:cubicBezTo>
                      <a:pt x="32" y="1726"/>
                      <a:pt x="1" y="1885"/>
                      <a:pt x="64" y="2011"/>
                    </a:cubicBezTo>
                    <a:cubicBezTo>
                      <a:pt x="106" y="2096"/>
                      <a:pt x="205" y="2138"/>
                      <a:pt x="294" y="2138"/>
                    </a:cubicBezTo>
                    <a:cubicBezTo>
                      <a:pt x="339" y="2138"/>
                      <a:pt x="381" y="2127"/>
                      <a:pt x="413" y="2106"/>
                    </a:cubicBezTo>
                    <a:lnTo>
                      <a:pt x="3041" y="491"/>
                    </a:lnTo>
                    <a:cubicBezTo>
                      <a:pt x="3168" y="396"/>
                      <a:pt x="3199" y="238"/>
                      <a:pt x="3136" y="111"/>
                    </a:cubicBezTo>
                    <a:cubicBezTo>
                      <a:pt x="3095" y="49"/>
                      <a:pt x="3013" y="1"/>
                      <a:pt x="292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27" name="Google Shape;4914;p41">
                <a:extLst>
                  <a:ext uri="{FF2B5EF4-FFF2-40B4-BE49-F238E27FC236}">
                    <a16:creationId xmlns:a16="http://schemas.microsoft.com/office/drawing/2014/main" id="{94177886-0277-479C-8391-C9DD56374C17}"/>
                  </a:ext>
                </a:extLst>
              </p:cNvPr>
              <p:cNvSpPr/>
              <p:nvPr/>
            </p:nvSpPr>
            <p:spPr>
              <a:xfrm>
                <a:off x="884196" y="1226297"/>
                <a:ext cx="58972" cy="107351"/>
              </a:xfrm>
              <a:custGeom>
                <a:avLst/>
                <a:gdLst/>
                <a:ahLst/>
                <a:cxnLst/>
                <a:rect l="l" t="t" r="r" b="b"/>
                <a:pathLst>
                  <a:path w="1837" h="3344" extrusionOk="0">
                    <a:moveTo>
                      <a:pt x="1522" y="1"/>
                    </a:moveTo>
                    <a:cubicBezTo>
                      <a:pt x="1413" y="1"/>
                      <a:pt x="1322" y="59"/>
                      <a:pt x="1299" y="152"/>
                    </a:cubicBezTo>
                    <a:lnTo>
                      <a:pt x="63" y="2971"/>
                    </a:lnTo>
                    <a:cubicBezTo>
                      <a:pt x="0" y="3129"/>
                      <a:pt x="63" y="3256"/>
                      <a:pt x="190" y="3319"/>
                    </a:cubicBezTo>
                    <a:cubicBezTo>
                      <a:pt x="233" y="3336"/>
                      <a:pt x="275" y="3344"/>
                      <a:pt x="315" y="3344"/>
                    </a:cubicBezTo>
                    <a:cubicBezTo>
                      <a:pt x="424" y="3344"/>
                      <a:pt x="515" y="3285"/>
                      <a:pt x="538" y="3192"/>
                    </a:cubicBezTo>
                    <a:lnTo>
                      <a:pt x="1774" y="374"/>
                    </a:lnTo>
                    <a:cubicBezTo>
                      <a:pt x="1837" y="215"/>
                      <a:pt x="1774" y="89"/>
                      <a:pt x="1647" y="25"/>
                    </a:cubicBezTo>
                    <a:cubicBezTo>
                      <a:pt x="1604" y="8"/>
                      <a:pt x="1562" y="1"/>
                      <a:pt x="152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28" name="Google Shape;4915;p41">
                <a:extLst>
                  <a:ext uri="{FF2B5EF4-FFF2-40B4-BE49-F238E27FC236}">
                    <a16:creationId xmlns:a16="http://schemas.microsoft.com/office/drawing/2014/main" id="{DBEC2164-E4AC-44DC-8C2A-1C28910B1907}"/>
                  </a:ext>
                </a:extLst>
              </p:cNvPr>
              <p:cNvSpPr/>
              <p:nvPr/>
            </p:nvSpPr>
            <p:spPr>
              <a:xfrm>
                <a:off x="913666" y="1363310"/>
                <a:ext cx="116949" cy="22408"/>
              </a:xfrm>
              <a:custGeom>
                <a:avLst/>
                <a:gdLst/>
                <a:ahLst/>
                <a:cxnLst/>
                <a:rect l="l" t="t" r="r" b="b"/>
                <a:pathLst>
                  <a:path w="3643" h="698" extrusionOk="0">
                    <a:moveTo>
                      <a:pt x="286" y="1"/>
                    </a:moveTo>
                    <a:cubicBezTo>
                      <a:pt x="159" y="1"/>
                      <a:pt x="32" y="96"/>
                      <a:pt x="32" y="254"/>
                    </a:cubicBezTo>
                    <a:cubicBezTo>
                      <a:pt x="0" y="381"/>
                      <a:pt x="127" y="508"/>
                      <a:pt x="254" y="508"/>
                    </a:cubicBezTo>
                    <a:lnTo>
                      <a:pt x="3357" y="698"/>
                    </a:lnTo>
                    <a:cubicBezTo>
                      <a:pt x="3484" y="698"/>
                      <a:pt x="3611" y="603"/>
                      <a:pt x="3611" y="444"/>
                    </a:cubicBezTo>
                    <a:cubicBezTo>
                      <a:pt x="3642" y="318"/>
                      <a:pt x="3516" y="191"/>
                      <a:pt x="3389" y="191"/>
                    </a:cubicBezTo>
                    <a:lnTo>
                      <a:pt x="286"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29" name="Google Shape;4916;p41">
                <a:extLst>
                  <a:ext uri="{FF2B5EF4-FFF2-40B4-BE49-F238E27FC236}">
                    <a16:creationId xmlns:a16="http://schemas.microsoft.com/office/drawing/2014/main" id="{E896CBB9-B725-4C90-84D5-B2A9EBF269DC}"/>
                  </a:ext>
                </a:extLst>
              </p:cNvPr>
              <p:cNvSpPr/>
              <p:nvPr/>
            </p:nvSpPr>
            <p:spPr>
              <a:xfrm>
                <a:off x="694053" y="1658140"/>
                <a:ext cx="78330" cy="59004"/>
              </a:xfrm>
              <a:custGeom>
                <a:avLst/>
                <a:gdLst/>
                <a:ahLst/>
                <a:cxnLst/>
                <a:rect l="l" t="t" r="r" b="b"/>
                <a:pathLst>
                  <a:path w="2440" h="1838" extrusionOk="0">
                    <a:moveTo>
                      <a:pt x="2059" y="1"/>
                    </a:moveTo>
                    <a:lnTo>
                      <a:pt x="1" y="1268"/>
                    </a:lnTo>
                    <a:lnTo>
                      <a:pt x="1" y="1331"/>
                    </a:lnTo>
                    <a:lnTo>
                      <a:pt x="318" y="1838"/>
                    </a:lnTo>
                    <a:lnTo>
                      <a:pt x="2439" y="571"/>
                    </a:lnTo>
                    <a:lnTo>
                      <a:pt x="2059" y="1"/>
                    </a:lnTo>
                    <a:close/>
                  </a:path>
                </a:pathLst>
              </a:custGeom>
              <a:solidFill>
                <a:srgbClr val="FBF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30" name="Google Shape;4917;p41">
                <a:extLst>
                  <a:ext uri="{FF2B5EF4-FFF2-40B4-BE49-F238E27FC236}">
                    <a16:creationId xmlns:a16="http://schemas.microsoft.com/office/drawing/2014/main" id="{3D5FA7F9-AAF3-4335-AD5E-BEE88B289896}"/>
                  </a:ext>
                </a:extLst>
              </p:cNvPr>
              <p:cNvSpPr/>
              <p:nvPr/>
            </p:nvSpPr>
            <p:spPr>
              <a:xfrm>
                <a:off x="714406" y="1691719"/>
                <a:ext cx="72199" cy="50850"/>
              </a:xfrm>
              <a:custGeom>
                <a:avLst/>
                <a:gdLst/>
                <a:ahLst/>
                <a:cxnLst/>
                <a:rect l="l" t="t" r="r" b="b"/>
                <a:pathLst>
                  <a:path w="2249" h="1584" extrusionOk="0">
                    <a:moveTo>
                      <a:pt x="2091" y="0"/>
                    </a:moveTo>
                    <a:lnTo>
                      <a:pt x="0" y="1267"/>
                    </a:lnTo>
                    <a:lnTo>
                      <a:pt x="127" y="1488"/>
                    </a:lnTo>
                    <a:cubicBezTo>
                      <a:pt x="159" y="1520"/>
                      <a:pt x="159" y="1552"/>
                      <a:pt x="190" y="1583"/>
                    </a:cubicBezTo>
                    <a:lnTo>
                      <a:pt x="2249" y="317"/>
                    </a:lnTo>
                    <a:cubicBezTo>
                      <a:pt x="2249" y="285"/>
                      <a:pt x="2249" y="253"/>
                      <a:pt x="2217" y="222"/>
                    </a:cubicBezTo>
                    <a:lnTo>
                      <a:pt x="20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31" name="Google Shape;4918;p41">
                <a:extLst>
                  <a:ext uri="{FF2B5EF4-FFF2-40B4-BE49-F238E27FC236}">
                    <a16:creationId xmlns:a16="http://schemas.microsoft.com/office/drawing/2014/main" id="{E5B40B43-2627-481D-9D04-3333D896BD04}"/>
                  </a:ext>
                </a:extLst>
              </p:cNvPr>
              <p:cNvSpPr/>
              <p:nvPr/>
            </p:nvSpPr>
            <p:spPr>
              <a:xfrm>
                <a:off x="635113" y="1230149"/>
                <a:ext cx="304011" cy="331458"/>
              </a:xfrm>
              <a:custGeom>
                <a:avLst/>
                <a:gdLst/>
                <a:ahLst/>
                <a:cxnLst/>
                <a:rect l="l" t="t" r="r" b="b"/>
                <a:pathLst>
                  <a:path w="9470" h="10325" extrusionOk="0">
                    <a:moveTo>
                      <a:pt x="3230" y="0"/>
                    </a:moveTo>
                    <a:lnTo>
                      <a:pt x="3230" y="0"/>
                    </a:lnTo>
                    <a:cubicBezTo>
                      <a:pt x="3357" y="1996"/>
                      <a:pt x="0" y="5954"/>
                      <a:pt x="0" y="5954"/>
                    </a:cubicBezTo>
                    <a:lnTo>
                      <a:pt x="1330" y="8139"/>
                    </a:lnTo>
                    <a:lnTo>
                      <a:pt x="2692" y="10324"/>
                    </a:lnTo>
                    <a:cubicBezTo>
                      <a:pt x="2692" y="10324"/>
                      <a:pt x="5232" y="9717"/>
                      <a:pt x="7329" y="9717"/>
                    </a:cubicBezTo>
                    <a:cubicBezTo>
                      <a:pt x="8183" y="9717"/>
                      <a:pt x="8965" y="9818"/>
                      <a:pt x="9469" y="10103"/>
                    </a:cubicBezTo>
                    <a:lnTo>
                      <a:pt x="6429" y="5004"/>
                    </a:lnTo>
                    <a:lnTo>
                      <a:pt x="3230"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32" name="Google Shape;4919;p41">
                <a:extLst>
                  <a:ext uri="{FF2B5EF4-FFF2-40B4-BE49-F238E27FC236}">
                    <a16:creationId xmlns:a16="http://schemas.microsoft.com/office/drawing/2014/main" id="{44F93525-0340-415C-928B-2F54A7902F86}"/>
                  </a:ext>
                </a:extLst>
              </p:cNvPr>
              <p:cNvSpPr/>
              <p:nvPr/>
            </p:nvSpPr>
            <p:spPr>
              <a:xfrm>
                <a:off x="677809" y="1390790"/>
                <a:ext cx="261314" cy="170817"/>
              </a:xfrm>
              <a:custGeom>
                <a:avLst/>
                <a:gdLst/>
                <a:ahLst/>
                <a:cxnLst/>
                <a:rect l="l" t="t" r="r" b="b"/>
                <a:pathLst>
                  <a:path w="8140" h="5321" extrusionOk="0">
                    <a:moveTo>
                      <a:pt x="5067" y="0"/>
                    </a:moveTo>
                    <a:lnTo>
                      <a:pt x="0" y="3135"/>
                    </a:lnTo>
                    <a:lnTo>
                      <a:pt x="1362" y="5320"/>
                    </a:lnTo>
                    <a:cubicBezTo>
                      <a:pt x="1362" y="5320"/>
                      <a:pt x="3902" y="4713"/>
                      <a:pt x="5999" y="4713"/>
                    </a:cubicBezTo>
                    <a:cubicBezTo>
                      <a:pt x="6853" y="4713"/>
                      <a:pt x="7635" y="4814"/>
                      <a:pt x="8139" y="5099"/>
                    </a:cubicBezTo>
                    <a:lnTo>
                      <a:pt x="5099" y="0"/>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33" name="Google Shape;4920;p41">
                <a:extLst>
                  <a:ext uri="{FF2B5EF4-FFF2-40B4-BE49-F238E27FC236}">
                    <a16:creationId xmlns:a16="http://schemas.microsoft.com/office/drawing/2014/main" id="{BC1CD437-1742-4944-A545-8E89C6545721}"/>
                  </a:ext>
                </a:extLst>
              </p:cNvPr>
              <p:cNvSpPr/>
              <p:nvPr/>
            </p:nvSpPr>
            <p:spPr>
              <a:xfrm>
                <a:off x="729655" y="1216024"/>
                <a:ext cx="229790" cy="346129"/>
              </a:xfrm>
              <a:custGeom>
                <a:avLst/>
                <a:gdLst/>
                <a:ahLst/>
                <a:cxnLst/>
                <a:rect l="l" t="t" r="r" b="b"/>
                <a:pathLst>
                  <a:path w="7158" h="10782" extrusionOk="0">
                    <a:moveTo>
                      <a:pt x="605" y="1"/>
                    </a:moveTo>
                    <a:cubicBezTo>
                      <a:pt x="511" y="1"/>
                      <a:pt x="407" y="32"/>
                      <a:pt x="317" y="92"/>
                    </a:cubicBezTo>
                    <a:cubicBezTo>
                      <a:pt x="95" y="219"/>
                      <a:pt x="0" y="440"/>
                      <a:pt x="64" y="599"/>
                    </a:cubicBezTo>
                    <a:lnTo>
                      <a:pt x="6271" y="10669"/>
                    </a:lnTo>
                    <a:cubicBezTo>
                      <a:pt x="6324" y="10741"/>
                      <a:pt x="6428" y="10782"/>
                      <a:pt x="6547" y="10782"/>
                    </a:cubicBezTo>
                    <a:cubicBezTo>
                      <a:pt x="6640" y="10782"/>
                      <a:pt x="6744" y="10757"/>
                      <a:pt x="6841" y="10701"/>
                    </a:cubicBezTo>
                    <a:cubicBezTo>
                      <a:pt x="7063" y="10543"/>
                      <a:pt x="7158" y="10321"/>
                      <a:pt x="7063" y="10194"/>
                    </a:cubicBezTo>
                    <a:lnTo>
                      <a:pt x="855" y="124"/>
                    </a:lnTo>
                    <a:cubicBezTo>
                      <a:pt x="805" y="40"/>
                      <a:pt x="711" y="1"/>
                      <a:pt x="60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34" name="Google Shape;4921;p41">
                <a:extLst>
                  <a:ext uri="{FF2B5EF4-FFF2-40B4-BE49-F238E27FC236}">
                    <a16:creationId xmlns:a16="http://schemas.microsoft.com/office/drawing/2014/main" id="{9431ED9B-39DE-4672-9FE3-F4F681E65ACD}"/>
                  </a:ext>
                </a:extLst>
              </p:cNvPr>
              <p:cNvSpPr/>
              <p:nvPr/>
            </p:nvSpPr>
            <p:spPr>
              <a:xfrm>
                <a:off x="831323" y="1380614"/>
                <a:ext cx="128121" cy="181540"/>
              </a:xfrm>
              <a:custGeom>
                <a:avLst/>
                <a:gdLst/>
                <a:ahLst/>
                <a:cxnLst/>
                <a:rect l="l" t="t" r="r" b="b"/>
                <a:pathLst>
                  <a:path w="3991" h="5655" extrusionOk="0">
                    <a:moveTo>
                      <a:pt x="792" y="0"/>
                    </a:moveTo>
                    <a:lnTo>
                      <a:pt x="0" y="475"/>
                    </a:lnTo>
                    <a:lnTo>
                      <a:pt x="3136" y="5542"/>
                    </a:lnTo>
                    <a:cubicBezTo>
                      <a:pt x="3189" y="5614"/>
                      <a:pt x="3282" y="5655"/>
                      <a:pt x="3393" y="5655"/>
                    </a:cubicBezTo>
                    <a:cubicBezTo>
                      <a:pt x="3480" y="5655"/>
                      <a:pt x="3577" y="5630"/>
                      <a:pt x="3674" y="5574"/>
                    </a:cubicBezTo>
                    <a:cubicBezTo>
                      <a:pt x="3896" y="5416"/>
                      <a:pt x="3991" y="5194"/>
                      <a:pt x="3896" y="5036"/>
                    </a:cubicBezTo>
                    <a:lnTo>
                      <a:pt x="792" y="0"/>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35" name="Google Shape;4922;p41">
                <a:extLst>
                  <a:ext uri="{FF2B5EF4-FFF2-40B4-BE49-F238E27FC236}">
                    <a16:creationId xmlns:a16="http://schemas.microsoft.com/office/drawing/2014/main" id="{CA2C0081-AED1-4A12-A289-2BC68EE615EE}"/>
                  </a:ext>
                </a:extLst>
              </p:cNvPr>
              <p:cNvSpPr/>
              <p:nvPr/>
            </p:nvSpPr>
            <p:spPr>
              <a:xfrm>
                <a:off x="531389" y="1418238"/>
                <a:ext cx="194220" cy="198554"/>
              </a:xfrm>
              <a:custGeom>
                <a:avLst/>
                <a:gdLst/>
                <a:ahLst/>
                <a:cxnLst/>
                <a:rect l="l" t="t" r="r" b="b"/>
                <a:pathLst>
                  <a:path w="6050" h="6185" extrusionOk="0">
                    <a:moveTo>
                      <a:pt x="3295" y="0"/>
                    </a:moveTo>
                    <a:lnTo>
                      <a:pt x="856" y="1489"/>
                    </a:lnTo>
                    <a:cubicBezTo>
                      <a:pt x="223" y="1900"/>
                      <a:pt x="1" y="2660"/>
                      <a:pt x="349" y="3262"/>
                    </a:cubicBezTo>
                    <a:lnTo>
                      <a:pt x="1838" y="5637"/>
                    </a:lnTo>
                    <a:cubicBezTo>
                      <a:pt x="2053" y="5990"/>
                      <a:pt x="2439" y="6185"/>
                      <a:pt x="2858" y="6185"/>
                    </a:cubicBezTo>
                    <a:cubicBezTo>
                      <a:pt x="3117" y="6185"/>
                      <a:pt x="3389" y="6111"/>
                      <a:pt x="3643" y="5954"/>
                    </a:cubicBezTo>
                    <a:lnTo>
                      <a:pt x="5511" y="4814"/>
                    </a:lnTo>
                    <a:lnTo>
                      <a:pt x="6050" y="4465"/>
                    </a:lnTo>
                    <a:lnTo>
                      <a:pt x="32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36" name="Google Shape;4923;p41">
                <a:extLst>
                  <a:ext uri="{FF2B5EF4-FFF2-40B4-BE49-F238E27FC236}">
                    <a16:creationId xmlns:a16="http://schemas.microsoft.com/office/drawing/2014/main" id="{9DA99E9B-3C8F-420A-B899-003CE011B707}"/>
                  </a:ext>
                </a:extLst>
              </p:cNvPr>
              <p:cNvSpPr/>
              <p:nvPr/>
            </p:nvSpPr>
            <p:spPr>
              <a:xfrm>
                <a:off x="565964" y="1489377"/>
                <a:ext cx="159646" cy="127704"/>
              </a:xfrm>
              <a:custGeom>
                <a:avLst/>
                <a:gdLst/>
                <a:ahLst/>
                <a:cxnLst/>
                <a:rect l="l" t="t" r="r" b="b"/>
                <a:pathLst>
                  <a:path w="4973" h="3978" extrusionOk="0">
                    <a:moveTo>
                      <a:pt x="3579" y="1"/>
                    </a:moveTo>
                    <a:lnTo>
                      <a:pt x="1" y="2218"/>
                    </a:lnTo>
                    <a:lnTo>
                      <a:pt x="761" y="3421"/>
                    </a:lnTo>
                    <a:cubicBezTo>
                      <a:pt x="973" y="3787"/>
                      <a:pt x="1349" y="3978"/>
                      <a:pt x="1761" y="3978"/>
                    </a:cubicBezTo>
                    <a:cubicBezTo>
                      <a:pt x="2026" y="3978"/>
                      <a:pt x="2306" y="3899"/>
                      <a:pt x="2566" y="3738"/>
                    </a:cubicBezTo>
                    <a:lnTo>
                      <a:pt x="4434" y="2598"/>
                    </a:lnTo>
                    <a:lnTo>
                      <a:pt x="4973" y="2249"/>
                    </a:lnTo>
                    <a:lnTo>
                      <a:pt x="3579"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37" name="Google Shape;4924;p41">
                <a:extLst>
                  <a:ext uri="{FF2B5EF4-FFF2-40B4-BE49-F238E27FC236}">
                    <a16:creationId xmlns:a16="http://schemas.microsoft.com/office/drawing/2014/main" id="{9D47744E-F8F0-4104-8B04-201840D24F7D}"/>
                  </a:ext>
                </a:extLst>
              </p:cNvPr>
              <p:cNvSpPr/>
              <p:nvPr/>
            </p:nvSpPr>
            <p:spPr>
              <a:xfrm>
                <a:off x="905544" y="1289121"/>
                <a:ext cx="100673" cy="65072"/>
              </a:xfrm>
              <a:custGeom>
                <a:avLst/>
                <a:gdLst/>
                <a:ahLst/>
                <a:cxnLst/>
                <a:rect l="l" t="t" r="r" b="b"/>
                <a:pathLst>
                  <a:path w="3136" h="2027" extrusionOk="0">
                    <a:moveTo>
                      <a:pt x="3072" y="0"/>
                    </a:moveTo>
                    <a:lnTo>
                      <a:pt x="0" y="1900"/>
                    </a:lnTo>
                    <a:cubicBezTo>
                      <a:pt x="63" y="1985"/>
                      <a:pt x="155" y="2027"/>
                      <a:pt x="246" y="2027"/>
                    </a:cubicBezTo>
                    <a:cubicBezTo>
                      <a:pt x="292" y="2027"/>
                      <a:pt x="338" y="2016"/>
                      <a:pt x="380" y="1995"/>
                    </a:cubicBezTo>
                    <a:lnTo>
                      <a:pt x="2977" y="380"/>
                    </a:lnTo>
                    <a:cubicBezTo>
                      <a:pt x="3104" y="285"/>
                      <a:pt x="3135" y="127"/>
                      <a:pt x="307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grpSp>
        <p:sp>
          <p:nvSpPr>
            <p:cNvPr id="169" name="Google Shape;4969;p41">
              <a:extLst>
                <a:ext uri="{FF2B5EF4-FFF2-40B4-BE49-F238E27FC236}">
                  <a16:creationId xmlns:a16="http://schemas.microsoft.com/office/drawing/2014/main" id="{1ABEED77-3CAA-486B-B0ED-07CA98D1F2F9}"/>
                </a:ext>
              </a:extLst>
            </p:cNvPr>
            <p:cNvSpPr txBox="1"/>
            <p:nvPr/>
          </p:nvSpPr>
          <p:spPr>
            <a:xfrm>
              <a:off x="1016599" y="8092875"/>
              <a:ext cx="3083630" cy="3746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bg1"/>
                  </a:solidFill>
                  <a:latin typeface="Tahoma" panose="020B0604030504040204" pitchFamily="34" charset="0"/>
                  <a:ea typeface="Tahoma" panose="020B0604030504040204" pitchFamily="34" charset="0"/>
                  <a:cs typeface="Tahoma" panose="020B0604030504040204" pitchFamily="34" charset="0"/>
                </a:rPr>
                <a:t>Hệ quản trị cơ sở dữ liệu miễn phí phát </a:t>
              </a:r>
            </a:p>
            <a:p>
              <a:pPr marL="0" lvl="0" indent="0" algn="l" rtl="0">
                <a:spcBef>
                  <a:spcPts val="0"/>
                </a:spcBef>
                <a:spcAft>
                  <a:spcPts val="0"/>
                </a:spcAft>
                <a:buNone/>
              </a:pPr>
              <a:r>
                <a:rPr lang="en-US" sz="2400">
                  <a:solidFill>
                    <a:schemeClr val="bg1"/>
                  </a:solidFill>
                  <a:latin typeface="Tahoma" panose="020B0604030504040204" pitchFamily="34" charset="0"/>
                  <a:ea typeface="Tahoma" panose="020B0604030504040204" pitchFamily="34" charset="0"/>
                  <a:cs typeface="Tahoma" panose="020B0604030504040204" pitchFamily="34" charset="0"/>
                </a:rPr>
                <a:t>triển theo chuẩn mã nguồn mở </a:t>
              </a:r>
              <a:endParaRPr sz="2400">
                <a:solidFill>
                  <a:schemeClr val="bg1"/>
                </a:solidFill>
                <a:latin typeface="Tahoma" panose="020B0604030504040204" pitchFamily="34" charset="0"/>
                <a:ea typeface="Tahoma" panose="020B0604030504040204" pitchFamily="34" charset="0"/>
                <a:cs typeface="Tahoma" panose="020B0604030504040204" pitchFamily="34" charset="0"/>
                <a:sym typeface="Fira Sans Medium"/>
              </a:endParaRPr>
            </a:p>
          </p:txBody>
        </p:sp>
      </p:grpSp>
      <p:grpSp>
        <p:nvGrpSpPr>
          <p:cNvPr id="12" name="Nhóm 11">
            <a:extLst>
              <a:ext uri="{FF2B5EF4-FFF2-40B4-BE49-F238E27FC236}">
                <a16:creationId xmlns:a16="http://schemas.microsoft.com/office/drawing/2014/main" id="{FB56D86D-F5DD-418D-8CEE-CA5BC2CEA909}"/>
              </a:ext>
            </a:extLst>
          </p:cNvPr>
          <p:cNvGrpSpPr/>
          <p:nvPr/>
        </p:nvGrpSpPr>
        <p:grpSpPr>
          <a:xfrm>
            <a:off x="12283439" y="1850914"/>
            <a:ext cx="5214984" cy="2424327"/>
            <a:chOff x="6241850" y="6627399"/>
            <a:chExt cx="5214984" cy="2424327"/>
          </a:xfrm>
        </p:grpSpPr>
        <p:sp>
          <p:nvSpPr>
            <p:cNvPr id="159" name="Google Shape;4655;p41">
              <a:extLst>
                <a:ext uri="{FF2B5EF4-FFF2-40B4-BE49-F238E27FC236}">
                  <a16:creationId xmlns:a16="http://schemas.microsoft.com/office/drawing/2014/main" id="{9514F199-18CA-46DC-9C7F-F385B86FB97A}"/>
                </a:ext>
              </a:extLst>
            </p:cNvPr>
            <p:cNvSpPr/>
            <p:nvPr/>
          </p:nvSpPr>
          <p:spPr>
            <a:xfrm>
              <a:off x="6241850" y="6627399"/>
              <a:ext cx="5189667" cy="2424327"/>
            </a:xfrm>
            <a:custGeom>
              <a:avLst/>
              <a:gdLst/>
              <a:ahLst/>
              <a:cxnLst/>
              <a:rect l="l" t="t" r="r" b="b"/>
              <a:pathLst>
                <a:path w="124397" h="57322" extrusionOk="0">
                  <a:moveTo>
                    <a:pt x="68311" y="1"/>
                  </a:moveTo>
                  <a:lnTo>
                    <a:pt x="1" y="57321"/>
                  </a:lnTo>
                  <a:lnTo>
                    <a:pt x="124397" y="57321"/>
                  </a:lnTo>
                  <a:lnTo>
                    <a:pt x="124397" y="1"/>
                  </a:lnTo>
                  <a:close/>
                </a:path>
              </a:pathLst>
            </a:custGeom>
            <a:solidFill>
              <a:schemeClr val="bg1">
                <a:lumMod val="6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grpSp>
          <p:nvGrpSpPr>
            <p:cNvPr id="168" name="Google Shape;4925;p41">
              <a:extLst>
                <a:ext uri="{FF2B5EF4-FFF2-40B4-BE49-F238E27FC236}">
                  <a16:creationId xmlns:a16="http://schemas.microsoft.com/office/drawing/2014/main" id="{383D108B-5245-49EF-AF05-D9808FCA0C6F}"/>
                </a:ext>
              </a:extLst>
            </p:cNvPr>
            <p:cNvGrpSpPr/>
            <p:nvPr/>
          </p:nvGrpSpPr>
          <p:grpSpPr>
            <a:xfrm>
              <a:off x="10460433" y="6809555"/>
              <a:ext cx="842924" cy="683119"/>
              <a:chOff x="7940807" y="1106105"/>
              <a:chExt cx="648631" cy="518520"/>
            </a:xfrm>
          </p:grpSpPr>
          <p:sp>
            <p:nvSpPr>
              <p:cNvPr id="175" name="Google Shape;4926;p41">
                <a:extLst>
                  <a:ext uri="{FF2B5EF4-FFF2-40B4-BE49-F238E27FC236}">
                    <a16:creationId xmlns:a16="http://schemas.microsoft.com/office/drawing/2014/main" id="{0347654C-F656-45DF-8B41-18F9B097A4AB}"/>
                  </a:ext>
                </a:extLst>
              </p:cNvPr>
              <p:cNvSpPr/>
              <p:nvPr/>
            </p:nvSpPr>
            <p:spPr>
              <a:xfrm>
                <a:off x="8397272" y="1514802"/>
                <a:ext cx="192166" cy="109823"/>
              </a:xfrm>
              <a:custGeom>
                <a:avLst/>
                <a:gdLst/>
                <a:ahLst/>
                <a:cxnLst/>
                <a:rect l="l" t="t" r="r" b="b"/>
                <a:pathLst>
                  <a:path w="5986" h="3421" extrusionOk="0">
                    <a:moveTo>
                      <a:pt x="2977" y="1"/>
                    </a:moveTo>
                    <a:cubicBezTo>
                      <a:pt x="1964" y="1"/>
                      <a:pt x="1077" y="286"/>
                      <a:pt x="507" y="729"/>
                    </a:cubicBezTo>
                    <a:lnTo>
                      <a:pt x="1" y="729"/>
                    </a:lnTo>
                    <a:lnTo>
                      <a:pt x="1" y="1711"/>
                    </a:lnTo>
                    <a:cubicBezTo>
                      <a:pt x="1" y="2629"/>
                      <a:pt x="1331" y="3421"/>
                      <a:pt x="2977" y="3421"/>
                    </a:cubicBezTo>
                    <a:cubicBezTo>
                      <a:pt x="4656" y="3421"/>
                      <a:pt x="5986" y="2629"/>
                      <a:pt x="5986" y="1711"/>
                    </a:cubicBezTo>
                    <a:lnTo>
                      <a:pt x="5986" y="729"/>
                    </a:lnTo>
                    <a:lnTo>
                      <a:pt x="5448" y="729"/>
                    </a:lnTo>
                    <a:cubicBezTo>
                      <a:pt x="4909" y="286"/>
                      <a:pt x="4022" y="1"/>
                      <a:pt x="297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76" name="Google Shape;4927;p41">
                <a:extLst>
                  <a:ext uri="{FF2B5EF4-FFF2-40B4-BE49-F238E27FC236}">
                    <a16:creationId xmlns:a16="http://schemas.microsoft.com/office/drawing/2014/main" id="{A67B2879-8A3F-4F18-BF2E-9BA40E3426B5}"/>
                  </a:ext>
                </a:extLst>
              </p:cNvPr>
              <p:cNvSpPr/>
              <p:nvPr/>
            </p:nvSpPr>
            <p:spPr>
              <a:xfrm>
                <a:off x="8397272" y="1479232"/>
                <a:ext cx="192166" cy="109823"/>
              </a:xfrm>
              <a:custGeom>
                <a:avLst/>
                <a:gdLst/>
                <a:ahLst/>
                <a:cxnLst/>
                <a:rect l="l" t="t" r="r" b="b"/>
                <a:pathLst>
                  <a:path w="5986" h="3421" extrusionOk="0">
                    <a:moveTo>
                      <a:pt x="2977" y="0"/>
                    </a:moveTo>
                    <a:cubicBezTo>
                      <a:pt x="1964" y="0"/>
                      <a:pt x="1077" y="285"/>
                      <a:pt x="507" y="760"/>
                    </a:cubicBezTo>
                    <a:lnTo>
                      <a:pt x="1" y="760"/>
                    </a:lnTo>
                    <a:lnTo>
                      <a:pt x="1" y="1710"/>
                    </a:lnTo>
                    <a:cubicBezTo>
                      <a:pt x="1" y="2660"/>
                      <a:pt x="1331" y="3420"/>
                      <a:pt x="2977" y="3420"/>
                    </a:cubicBezTo>
                    <a:cubicBezTo>
                      <a:pt x="4656" y="3420"/>
                      <a:pt x="5986" y="2660"/>
                      <a:pt x="5986" y="1710"/>
                    </a:cubicBezTo>
                    <a:lnTo>
                      <a:pt x="5986" y="760"/>
                    </a:lnTo>
                    <a:lnTo>
                      <a:pt x="5448" y="760"/>
                    </a:lnTo>
                    <a:cubicBezTo>
                      <a:pt x="4909" y="285"/>
                      <a:pt x="4022" y="0"/>
                      <a:pt x="297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77" name="Google Shape;4928;p41">
                <a:extLst>
                  <a:ext uri="{FF2B5EF4-FFF2-40B4-BE49-F238E27FC236}">
                    <a16:creationId xmlns:a16="http://schemas.microsoft.com/office/drawing/2014/main" id="{DC3ED4C2-D2D9-4619-992C-4984256D56B3}"/>
                  </a:ext>
                </a:extLst>
              </p:cNvPr>
              <p:cNvSpPr/>
              <p:nvPr/>
            </p:nvSpPr>
            <p:spPr>
              <a:xfrm>
                <a:off x="8397272" y="1444658"/>
                <a:ext cx="192166" cy="109823"/>
              </a:xfrm>
              <a:custGeom>
                <a:avLst/>
                <a:gdLst/>
                <a:ahLst/>
                <a:cxnLst/>
                <a:rect l="l" t="t" r="r" b="b"/>
                <a:pathLst>
                  <a:path w="5986" h="3421" extrusionOk="0">
                    <a:moveTo>
                      <a:pt x="2977" y="1"/>
                    </a:moveTo>
                    <a:cubicBezTo>
                      <a:pt x="1964" y="1"/>
                      <a:pt x="1077" y="286"/>
                      <a:pt x="507" y="729"/>
                    </a:cubicBezTo>
                    <a:lnTo>
                      <a:pt x="1" y="729"/>
                    </a:lnTo>
                    <a:lnTo>
                      <a:pt x="1" y="1711"/>
                    </a:lnTo>
                    <a:cubicBezTo>
                      <a:pt x="1" y="2661"/>
                      <a:pt x="1331" y="3421"/>
                      <a:pt x="2977" y="3421"/>
                    </a:cubicBezTo>
                    <a:cubicBezTo>
                      <a:pt x="4656" y="3421"/>
                      <a:pt x="5986" y="2661"/>
                      <a:pt x="5986" y="1711"/>
                    </a:cubicBezTo>
                    <a:lnTo>
                      <a:pt x="5986" y="729"/>
                    </a:lnTo>
                    <a:lnTo>
                      <a:pt x="5448" y="729"/>
                    </a:lnTo>
                    <a:cubicBezTo>
                      <a:pt x="4909" y="286"/>
                      <a:pt x="4022" y="1"/>
                      <a:pt x="297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78" name="Google Shape;4929;p41">
                <a:extLst>
                  <a:ext uri="{FF2B5EF4-FFF2-40B4-BE49-F238E27FC236}">
                    <a16:creationId xmlns:a16="http://schemas.microsoft.com/office/drawing/2014/main" id="{9C2109D2-B124-490C-9D92-BAF91AEC873F}"/>
                  </a:ext>
                </a:extLst>
              </p:cNvPr>
              <p:cNvSpPr/>
              <p:nvPr/>
            </p:nvSpPr>
            <p:spPr>
              <a:xfrm>
                <a:off x="8397272" y="1409089"/>
                <a:ext cx="192166" cy="109823"/>
              </a:xfrm>
              <a:custGeom>
                <a:avLst/>
                <a:gdLst/>
                <a:ahLst/>
                <a:cxnLst/>
                <a:rect l="l" t="t" r="r" b="b"/>
                <a:pathLst>
                  <a:path w="5986" h="3421" extrusionOk="0">
                    <a:moveTo>
                      <a:pt x="2977" y="0"/>
                    </a:moveTo>
                    <a:cubicBezTo>
                      <a:pt x="1964" y="0"/>
                      <a:pt x="1077" y="317"/>
                      <a:pt x="507" y="760"/>
                    </a:cubicBezTo>
                    <a:lnTo>
                      <a:pt x="1" y="760"/>
                    </a:lnTo>
                    <a:lnTo>
                      <a:pt x="1" y="1710"/>
                    </a:lnTo>
                    <a:cubicBezTo>
                      <a:pt x="1" y="2660"/>
                      <a:pt x="1331" y="3420"/>
                      <a:pt x="2977" y="3420"/>
                    </a:cubicBezTo>
                    <a:cubicBezTo>
                      <a:pt x="4656" y="3420"/>
                      <a:pt x="5986" y="2660"/>
                      <a:pt x="5986" y="1710"/>
                    </a:cubicBezTo>
                    <a:lnTo>
                      <a:pt x="5986" y="760"/>
                    </a:lnTo>
                    <a:lnTo>
                      <a:pt x="5448" y="760"/>
                    </a:lnTo>
                    <a:cubicBezTo>
                      <a:pt x="4909" y="317"/>
                      <a:pt x="4022" y="0"/>
                      <a:pt x="297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79" name="Google Shape;4930;p41">
                <a:extLst>
                  <a:ext uri="{FF2B5EF4-FFF2-40B4-BE49-F238E27FC236}">
                    <a16:creationId xmlns:a16="http://schemas.microsoft.com/office/drawing/2014/main" id="{7EFFA832-B90C-4F4B-A325-7E6F69E69247}"/>
                  </a:ext>
                </a:extLst>
              </p:cNvPr>
              <p:cNvSpPr/>
              <p:nvPr/>
            </p:nvSpPr>
            <p:spPr>
              <a:xfrm>
                <a:off x="8397272" y="1374514"/>
                <a:ext cx="192166" cy="109823"/>
              </a:xfrm>
              <a:custGeom>
                <a:avLst/>
                <a:gdLst/>
                <a:ahLst/>
                <a:cxnLst/>
                <a:rect l="l" t="t" r="r" b="b"/>
                <a:pathLst>
                  <a:path w="5986" h="3421" extrusionOk="0">
                    <a:moveTo>
                      <a:pt x="2977" y="0"/>
                    </a:moveTo>
                    <a:cubicBezTo>
                      <a:pt x="1964" y="0"/>
                      <a:pt x="1077" y="285"/>
                      <a:pt x="507" y="729"/>
                    </a:cubicBezTo>
                    <a:lnTo>
                      <a:pt x="1" y="729"/>
                    </a:lnTo>
                    <a:lnTo>
                      <a:pt x="1" y="1710"/>
                    </a:lnTo>
                    <a:cubicBezTo>
                      <a:pt x="1" y="2661"/>
                      <a:pt x="1331" y="3421"/>
                      <a:pt x="2977" y="3421"/>
                    </a:cubicBezTo>
                    <a:cubicBezTo>
                      <a:pt x="4656" y="3421"/>
                      <a:pt x="5986" y="2661"/>
                      <a:pt x="5986" y="1710"/>
                    </a:cubicBezTo>
                    <a:lnTo>
                      <a:pt x="5986" y="729"/>
                    </a:lnTo>
                    <a:lnTo>
                      <a:pt x="5448" y="729"/>
                    </a:lnTo>
                    <a:cubicBezTo>
                      <a:pt x="4909" y="285"/>
                      <a:pt x="4022" y="0"/>
                      <a:pt x="297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80" name="Google Shape;4931;p41">
                <a:extLst>
                  <a:ext uri="{FF2B5EF4-FFF2-40B4-BE49-F238E27FC236}">
                    <a16:creationId xmlns:a16="http://schemas.microsoft.com/office/drawing/2014/main" id="{D0371C00-A0C0-4F45-9EDC-16F62B677479}"/>
                  </a:ext>
                </a:extLst>
              </p:cNvPr>
              <p:cNvSpPr/>
              <p:nvPr/>
            </p:nvSpPr>
            <p:spPr>
              <a:xfrm>
                <a:off x="8397272" y="1342989"/>
                <a:ext cx="192166" cy="109823"/>
              </a:xfrm>
              <a:custGeom>
                <a:avLst/>
                <a:gdLst/>
                <a:ahLst/>
                <a:cxnLst/>
                <a:rect l="l" t="t" r="r" b="b"/>
                <a:pathLst>
                  <a:path w="5986" h="3421" extrusionOk="0">
                    <a:moveTo>
                      <a:pt x="2977" y="1"/>
                    </a:moveTo>
                    <a:cubicBezTo>
                      <a:pt x="1331" y="1"/>
                      <a:pt x="1" y="761"/>
                      <a:pt x="1" y="1711"/>
                    </a:cubicBezTo>
                    <a:cubicBezTo>
                      <a:pt x="1" y="2661"/>
                      <a:pt x="1331" y="3421"/>
                      <a:pt x="2977" y="3421"/>
                    </a:cubicBezTo>
                    <a:cubicBezTo>
                      <a:pt x="4656" y="3421"/>
                      <a:pt x="5986" y="2661"/>
                      <a:pt x="5986" y="1711"/>
                    </a:cubicBezTo>
                    <a:cubicBezTo>
                      <a:pt x="5986" y="761"/>
                      <a:pt x="4656" y="1"/>
                      <a:pt x="297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81" name="Google Shape;4932;p41">
                <a:extLst>
                  <a:ext uri="{FF2B5EF4-FFF2-40B4-BE49-F238E27FC236}">
                    <a16:creationId xmlns:a16="http://schemas.microsoft.com/office/drawing/2014/main" id="{A6E1778D-4751-42FB-924B-2C8BF8061048}"/>
                  </a:ext>
                </a:extLst>
              </p:cNvPr>
              <p:cNvSpPr/>
              <p:nvPr/>
            </p:nvSpPr>
            <p:spPr>
              <a:xfrm>
                <a:off x="8412521" y="1352139"/>
                <a:ext cx="161668" cy="92552"/>
              </a:xfrm>
              <a:custGeom>
                <a:avLst/>
                <a:gdLst/>
                <a:ahLst/>
                <a:cxnLst/>
                <a:rect l="l" t="t" r="r" b="b"/>
                <a:pathLst>
                  <a:path w="5036" h="2883" extrusionOk="0">
                    <a:moveTo>
                      <a:pt x="2502" y="1"/>
                    </a:moveTo>
                    <a:cubicBezTo>
                      <a:pt x="1109" y="1"/>
                      <a:pt x="1" y="634"/>
                      <a:pt x="1" y="1426"/>
                    </a:cubicBezTo>
                    <a:cubicBezTo>
                      <a:pt x="1" y="2217"/>
                      <a:pt x="1109" y="2883"/>
                      <a:pt x="2502" y="2883"/>
                    </a:cubicBezTo>
                    <a:cubicBezTo>
                      <a:pt x="3928" y="2883"/>
                      <a:pt x="5036" y="2217"/>
                      <a:pt x="5036" y="1426"/>
                    </a:cubicBezTo>
                    <a:cubicBezTo>
                      <a:pt x="5036" y="634"/>
                      <a:pt x="3928" y="1"/>
                      <a:pt x="250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82" name="Google Shape;4933;p41">
                <a:extLst>
                  <a:ext uri="{FF2B5EF4-FFF2-40B4-BE49-F238E27FC236}">
                    <a16:creationId xmlns:a16="http://schemas.microsoft.com/office/drawing/2014/main" id="{34B9CEA0-3EDC-493B-837C-FBBB85691B47}"/>
                  </a:ext>
                </a:extLst>
              </p:cNvPr>
              <p:cNvSpPr/>
              <p:nvPr/>
            </p:nvSpPr>
            <p:spPr>
              <a:xfrm>
                <a:off x="8423693" y="1358238"/>
                <a:ext cx="139325" cy="79325"/>
              </a:xfrm>
              <a:custGeom>
                <a:avLst/>
                <a:gdLst/>
                <a:ahLst/>
                <a:cxnLst/>
                <a:rect l="l" t="t" r="r" b="b"/>
                <a:pathLst>
                  <a:path w="4340" h="2471" extrusionOk="0">
                    <a:moveTo>
                      <a:pt x="2154" y="1"/>
                    </a:moveTo>
                    <a:cubicBezTo>
                      <a:pt x="983" y="1"/>
                      <a:pt x="1" y="571"/>
                      <a:pt x="1" y="1236"/>
                    </a:cubicBezTo>
                    <a:cubicBezTo>
                      <a:pt x="1" y="1932"/>
                      <a:pt x="983" y="2471"/>
                      <a:pt x="2154" y="2471"/>
                    </a:cubicBezTo>
                    <a:cubicBezTo>
                      <a:pt x="3358" y="2471"/>
                      <a:pt x="4340" y="1932"/>
                      <a:pt x="4340" y="1236"/>
                    </a:cubicBezTo>
                    <a:cubicBezTo>
                      <a:pt x="4340" y="571"/>
                      <a:pt x="3358" y="1"/>
                      <a:pt x="215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83" name="Google Shape;4934;p41">
                <a:extLst>
                  <a:ext uri="{FF2B5EF4-FFF2-40B4-BE49-F238E27FC236}">
                    <a16:creationId xmlns:a16="http://schemas.microsoft.com/office/drawing/2014/main" id="{1079093C-03A6-4886-9E6A-E72A9EAFE38F}"/>
                  </a:ext>
                </a:extLst>
              </p:cNvPr>
              <p:cNvSpPr/>
              <p:nvPr/>
            </p:nvSpPr>
            <p:spPr>
              <a:xfrm>
                <a:off x="8466421" y="1366360"/>
                <a:ext cx="53900" cy="63081"/>
              </a:xfrm>
              <a:custGeom>
                <a:avLst/>
                <a:gdLst/>
                <a:ahLst/>
                <a:cxnLst/>
                <a:rect l="l" t="t" r="r" b="b"/>
                <a:pathLst>
                  <a:path w="1679" h="1965" extrusionOk="0">
                    <a:moveTo>
                      <a:pt x="792" y="444"/>
                    </a:moveTo>
                    <a:lnTo>
                      <a:pt x="792" y="793"/>
                    </a:lnTo>
                    <a:cubicBezTo>
                      <a:pt x="697" y="761"/>
                      <a:pt x="633" y="729"/>
                      <a:pt x="570" y="729"/>
                    </a:cubicBezTo>
                    <a:cubicBezTo>
                      <a:pt x="507" y="698"/>
                      <a:pt x="475" y="666"/>
                      <a:pt x="475" y="603"/>
                    </a:cubicBezTo>
                    <a:cubicBezTo>
                      <a:pt x="475" y="571"/>
                      <a:pt x="507" y="539"/>
                      <a:pt x="538" y="508"/>
                    </a:cubicBezTo>
                    <a:cubicBezTo>
                      <a:pt x="602" y="476"/>
                      <a:pt x="665" y="444"/>
                      <a:pt x="792" y="444"/>
                    </a:cubicBezTo>
                    <a:close/>
                    <a:moveTo>
                      <a:pt x="855" y="1141"/>
                    </a:moveTo>
                    <a:cubicBezTo>
                      <a:pt x="950" y="1173"/>
                      <a:pt x="1045" y="1204"/>
                      <a:pt x="1108" y="1204"/>
                    </a:cubicBezTo>
                    <a:cubicBezTo>
                      <a:pt x="1172" y="1268"/>
                      <a:pt x="1203" y="1299"/>
                      <a:pt x="1203" y="1331"/>
                    </a:cubicBezTo>
                    <a:cubicBezTo>
                      <a:pt x="1203" y="1394"/>
                      <a:pt x="1172" y="1426"/>
                      <a:pt x="1108" y="1458"/>
                    </a:cubicBezTo>
                    <a:cubicBezTo>
                      <a:pt x="1045" y="1489"/>
                      <a:pt x="982" y="1521"/>
                      <a:pt x="855" y="1521"/>
                    </a:cubicBezTo>
                    <a:lnTo>
                      <a:pt x="855" y="1141"/>
                    </a:lnTo>
                    <a:close/>
                    <a:moveTo>
                      <a:pt x="633" y="1"/>
                    </a:moveTo>
                    <a:lnTo>
                      <a:pt x="633" y="223"/>
                    </a:lnTo>
                    <a:cubicBezTo>
                      <a:pt x="443" y="223"/>
                      <a:pt x="285" y="286"/>
                      <a:pt x="158" y="349"/>
                    </a:cubicBezTo>
                    <a:cubicBezTo>
                      <a:pt x="32" y="413"/>
                      <a:pt x="0" y="508"/>
                      <a:pt x="0" y="634"/>
                    </a:cubicBezTo>
                    <a:cubicBezTo>
                      <a:pt x="0" y="698"/>
                      <a:pt x="0" y="761"/>
                      <a:pt x="32" y="793"/>
                    </a:cubicBezTo>
                    <a:cubicBezTo>
                      <a:pt x="63" y="856"/>
                      <a:pt x="127" y="888"/>
                      <a:pt x="190" y="919"/>
                    </a:cubicBezTo>
                    <a:cubicBezTo>
                      <a:pt x="253" y="951"/>
                      <a:pt x="317" y="983"/>
                      <a:pt x="380" y="1014"/>
                    </a:cubicBezTo>
                    <a:cubicBezTo>
                      <a:pt x="475" y="1046"/>
                      <a:pt x="538" y="1078"/>
                      <a:pt x="633" y="1078"/>
                    </a:cubicBezTo>
                    <a:lnTo>
                      <a:pt x="633" y="1521"/>
                    </a:lnTo>
                    <a:cubicBezTo>
                      <a:pt x="507" y="1521"/>
                      <a:pt x="412" y="1521"/>
                      <a:pt x="348" y="1489"/>
                    </a:cubicBezTo>
                    <a:cubicBezTo>
                      <a:pt x="253" y="1489"/>
                      <a:pt x="190" y="1458"/>
                      <a:pt x="158" y="1458"/>
                    </a:cubicBezTo>
                    <a:lnTo>
                      <a:pt x="0" y="1679"/>
                    </a:lnTo>
                    <a:cubicBezTo>
                      <a:pt x="63" y="1711"/>
                      <a:pt x="127" y="1743"/>
                      <a:pt x="253" y="1743"/>
                    </a:cubicBezTo>
                    <a:cubicBezTo>
                      <a:pt x="348" y="1774"/>
                      <a:pt x="475" y="1774"/>
                      <a:pt x="633" y="1774"/>
                    </a:cubicBezTo>
                    <a:lnTo>
                      <a:pt x="633" y="1964"/>
                    </a:lnTo>
                    <a:lnTo>
                      <a:pt x="1013" y="1964"/>
                    </a:lnTo>
                    <a:lnTo>
                      <a:pt x="1013" y="1743"/>
                    </a:lnTo>
                    <a:cubicBezTo>
                      <a:pt x="1235" y="1743"/>
                      <a:pt x="1393" y="1679"/>
                      <a:pt x="1520" y="1616"/>
                    </a:cubicBezTo>
                    <a:cubicBezTo>
                      <a:pt x="1615" y="1553"/>
                      <a:pt x="1678" y="1426"/>
                      <a:pt x="1678" y="1299"/>
                    </a:cubicBezTo>
                    <a:cubicBezTo>
                      <a:pt x="1678" y="1236"/>
                      <a:pt x="1678" y="1173"/>
                      <a:pt x="1615" y="1141"/>
                    </a:cubicBezTo>
                    <a:cubicBezTo>
                      <a:pt x="1583" y="1078"/>
                      <a:pt x="1552" y="1046"/>
                      <a:pt x="1488" y="1014"/>
                    </a:cubicBezTo>
                    <a:cubicBezTo>
                      <a:pt x="1425" y="983"/>
                      <a:pt x="1330" y="951"/>
                      <a:pt x="1267" y="919"/>
                    </a:cubicBezTo>
                    <a:cubicBezTo>
                      <a:pt x="1172" y="888"/>
                      <a:pt x="1108" y="888"/>
                      <a:pt x="1013" y="856"/>
                    </a:cubicBezTo>
                    <a:lnTo>
                      <a:pt x="1013" y="444"/>
                    </a:lnTo>
                    <a:cubicBezTo>
                      <a:pt x="1108" y="444"/>
                      <a:pt x="1172" y="476"/>
                      <a:pt x="1235" y="476"/>
                    </a:cubicBezTo>
                    <a:cubicBezTo>
                      <a:pt x="1298" y="476"/>
                      <a:pt x="1362" y="508"/>
                      <a:pt x="1425" y="508"/>
                    </a:cubicBezTo>
                    <a:lnTo>
                      <a:pt x="1552" y="286"/>
                    </a:lnTo>
                    <a:cubicBezTo>
                      <a:pt x="1488" y="254"/>
                      <a:pt x="1393" y="223"/>
                      <a:pt x="1330" y="223"/>
                    </a:cubicBezTo>
                    <a:cubicBezTo>
                      <a:pt x="1235" y="223"/>
                      <a:pt x="1140" y="191"/>
                      <a:pt x="1013" y="191"/>
                    </a:cubicBezTo>
                    <a:lnTo>
                      <a:pt x="1013"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84" name="Google Shape;4935;p41">
                <a:extLst>
                  <a:ext uri="{FF2B5EF4-FFF2-40B4-BE49-F238E27FC236}">
                    <a16:creationId xmlns:a16="http://schemas.microsoft.com/office/drawing/2014/main" id="{3BD57C19-F505-4DF4-BB4E-A539069CA259}"/>
                  </a:ext>
                </a:extLst>
              </p:cNvPr>
              <p:cNvSpPr/>
              <p:nvPr/>
            </p:nvSpPr>
            <p:spPr>
              <a:xfrm>
                <a:off x="8111592" y="1557498"/>
                <a:ext cx="321282" cy="67126"/>
              </a:xfrm>
              <a:custGeom>
                <a:avLst/>
                <a:gdLst/>
                <a:ahLst/>
                <a:cxnLst/>
                <a:rect l="l" t="t" r="r" b="b"/>
                <a:pathLst>
                  <a:path w="10008" h="2091" extrusionOk="0">
                    <a:moveTo>
                      <a:pt x="5004" y="1"/>
                    </a:moveTo>
                    <a:cubicBezTo>
                      <a:pt x="4334" y="590"/>
                      <a:pt x="1556" y="636"/>
                      <a:pt x="717" y="636"/>
                    </a:cubicBezTo>
                    <a:cubicBezTo>
                      <a:pt x="564" y="636"/>
                      <a:pt x="476" y="634"/>
                      <a:pt x="476" y="634"/>
                    </a:cubicBezTo>
                    <a:cubicBezTo>
                      <a:pt x="476" y="634"/>
                      <a:pt x="1" y="761"/>
                      <a:pt x="32" y="1394"/>
                    </a:cubicBezTo>
                    <a:cubicBezTo>
                      <a:pt x="32" y="2059"/>
                      <a:pt x="476" y="2091"/>
                      <a:pt x="476" y="2091"/>
                    </a:cubicBezTo>
                    <a:lnTo>
                      <a:pt x="9533" y="2091"/>
                    </a:lnTo>
                    <a:cubicBezTo>
                      <a:pt x="9533" y="2091"/>
                      <a:pt x="10008" y="2059"/>
                      <a:pt x="10008" y="1394"/>
                    </a:cubicBezTo>
                    <a:cubicBezTo>
                      <a:pt x="10008" y="761"/>
                      <a:pt x="9533" y="634"/>
                      <a:pt x="9533" y="634"/>
                    </a:cubicBezTo>
                    <a:cubicBezTo>
                      <a:pt x="9533" y="634"/>
                      <a:pt x="9445" y="636"/>
                      <a:pt x="9294" y="636"/>
                    </a:cubicBezTo>
                    <a:cubicBezTo>
                      <a:pt x="8461" y="636"/>
                      <a:pt x="5701" y="590"/>
                      <a:pt x="500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85" name="Google Shape;4936;p41">
                <a:extLst>
                  <a:ext uri="{FF2B5EF4-FFF2-40B4-BE49-F238E27FC236}">
                    <a16:creationId xmlns:a16="http://schemas.microsoft.com/office/drawing/2014/main" id="{41F98092-D0C3-4CEE-BF89-B062C86FE850}"/>
                  </a:ext>
                </a:extLst>
              </p:cNvPr>
              <p:cNvSpPr/>
              <p:nvPr/>
            </p:nvSpPr>
            <p:spPr>
              <a:xfrm>
                <a:off x="8112620" y="1577851"/>
                <a:ext cx="320255" cy="46773"/>
              </a:xfrm>
              <a:custGeom>
                <a:avLst/>
                <a:gdLst/>
                <a:ahLst/>
                <a:cxnLst/>
                <a:rect l="l" t="t" r="r" b="b"/>
                <a:pathLst>
                  <a:path w="9976" h="1457" extrusionOk="0">
                    <a:moveTo>
                      <a:pt x="475" y="0"/>
                    </a:moveTo>
                    <a:cubicBezTo>
                      <a:pt x="475" y="0"/>
                      <a:pt x="0" y="127"/>
                      <a:pt x="0" y="760"/>
                    </a:cubicBezTo>
                    <a:cubicBezTo>
                      <a:pt x="0" y="1425"/>
                      <a:pt x="475" y="1457"/>
                      <a:pt x="475" y="1457"/>
                    </a:cubicBezTo>
                    <a:lnTo>
                      <a:pt x="9533" y="1457"/>
                    </a:lnTo>
                    <a:cubicBezTo>
                      <a:pt x="9533" y="1457"/>
                      <a:pt x="9976" y="1425"/>
                      <a:pt x="9976" y="760"/>
                    </a:cubicBezTo>
                    <a:cubicBezTo>
                      <a:pt x="9976" y="127"/>
                      <a:pt x="9501" y="0"/>
                      <a:pt x="9501" y="0"/>
                    </a:cubicBezTo>
                    <a:lnTo>
                      <a:pt x="9216" y="0"/>
                    </a:lnTo>
                    <a:cubicBezTo>
                      <a:pt x="9311" y="32"/>
                      <a:pt x="9628" y="158"/>
                      <a:pt x="9628" y="570"/>
                    </a:cubicBezTo>
                    <a:cubicBezTo>
                      <a:pt x="9603" y="945"/>
                      <a:pt x="9281" y="985"/>
                      <a:pt x="9147" y="985"/>
                    </a:cubicBezTo>
                    <a:cubicBezTo>
                      <a:pt x="9112" y="985"/>
                      <a:pt x="9089" y="982"/>
                      <a:pt x="9089" y="982"/>
                    </a:cubicBezTo>
                    <a:lnTo>
                      <a:pt x="855" y="982"/>
                    </a:lnTo>
                    <a:cubicBezTo>
                      <a:pt x="855" y="982"/>
                      <a:pt x="833" y="985"/>
                      <a:pt x="797" y="985"/>
                    </a:cubicBezTo>
                    <a:cubicBezTo>
                      <a:pt x="664" y="985"/>
                      <a:pt x="349" y="945"/>
                      <a:pt x="349" y="570"/>
                    </a:cubicBezTo>
                    <a:cubicBezTo>
                      <a:pt x="349" y="158"/>
                      <a:pt x="665" y="32"/>
                      <a:pt x="760"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86" name="Google Shape;4937;p41">
                <a:extLst>
                  <a:ext uri="{FF2B5EF4-FFF2-40B4-BE49-F238E27FC236}">
                    <a16:creationId xmlns:a16="http://schemas.microsoft.com/office/drawing/2014/main" id="{B551D50A-7CA2-4DCC-8EEA-15C7D4C29900}"/>
                  </a:ext>
                </a:extLst>
              </p:cNvPr>
              <p:cNvSpPr/>
              <p:nvPr/>
            </p:nvSpPr>
            <p:spPr>
              <a:xfrm>
                <a:off x="8233582" y="1106105"/>
                <a:ext cx="77303" cy="41733"/>
              </a:xfrm>
              <a:custGeom>
                <a:avLst/>
                <a:gdLst/>
                <a:ahLst/>
                <a:cxnLst/>
                <a:rect l="l" t="t" r="r" b="b"/>
                <a:pathLst>
                  <a:path w="2408" h="1300" extrusionOk="0">
                    <a:moveTo>
                      <a:pt x="666" y="1"/>
                    </a:moveTo>
                    <a:cubicBezTo>
                      <a:pt x="317" y="1"/>
                      <a:pt x="1" y="286"/>
                      <a:pt x="1" y="634"/>
                    </a:cubicBezTo>
                    <a:cubicBezTo>
                      <a:pt x="1" y="1014"/>
                      <a:pt x="317" y="1299"/>
                      <a:pt x="666" y="1299"/>
                    </a:cubicBezTo>
                    <a:lnTo>
                      <a:pt x="1774" y="1299"/>
                    </a:lnTo>
                    <a:cubicBezTo>
                      <a:pt x="2123" y="1299"/>
                      <a:pt x="2408" y="1014"/>
                      <a:pt x="2408" y="634"/>
                    </a:cubicBezTo>
                    <a:cubicBezTo>
                      <a:pt x="2408" y="286"/>
                      <a:pt x="2123" y="1"/>
                      <a:pt x="177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87" name="Google Shape;4938;p41">
                <a:extLst>
                  <a:ext uri="{FF2B5EF4-FFF2-40B4-BE49-F238E27FC236}">
                    <a16:creationId xmlns:a16="http://schemas.microsoft.com/office/drawing/2014/main" id="{B1E6A638-C768-464D-8432-EDA254079E30}"/>
                  </a:ext>
                </a:extLst>
              </p:cNvPr>
              <p:cNvSpPr/>
              <p:nvPr/>
            </p:nvSpPr>
            <p:spPr>
              <a:xfrm>
                <a:off x="8051625" y="1140680"/>
                <a:ext cx="442276" cy="442276"/>
              </a:xfrm>
              <a:custGeom>
                <a:avLst/>
                <a:gdLst/>
                <a:ahLst/>
                <a:cxnLst/>
                <a:rect l="l" t="t" r="r" b="b"/>
                <a:pathLst>
                  <a:path w="13777" h="13777" extrusionOk="0">
                    <a:moveTo>
                      <a:pt x="6872" y="1426"/>
                    </a:moveTo>
                    <a:cubicBezTo>
                      <a:pt x="9912" y="1426"/>
                      <a:pt x="12351" y="3864"/>
                      <a:pt x="12351" y="6904"/>
                    </a:cubicBezTo>
                    <a:cubicBezTo>
                      <a:pt x="12351" y="9913"/>
                      <a:pt x="9912" y="12383"/>
                      <a:pt x="6872" y="12383"/>
                    </a:cubicBezTo>
                    <a:cubicBezTo>
                      <a:pt x="3864" y="12383"/>
                      <a:pt x="1393" y="9913"/>
                      <a:pt x="1393" y="6904"/>
                    </a:cubicBezTo>
                    <a:cubicBezTo>
                      <a:pt x="1393" y="3864"/>
                      <a:pt x="3864" y="1426"/>
                      <a:pt x="6872" y="1426"/>
                    </a:cubicBezTo>
                    <a:close/>
                    <a:moveTo>
                      <a:pt x="6872" y="1"/>
                    </a:moveTo>
                    <a:cubicBezTo>
                      <a:pt x="3072" y="1"/>
                      <a:pt x="0" y="3104"/>
                      <a:pt x="0" y="6904"/>
                    </a:cubicBezTo>
                    <a:cubicBezTo>
                      <a:pt x="0" y="10705"/>
                      <a:pt x="3072" y="13776"/>
                      <a:pt x="6872" y="13776"/>
                    </a:cubicBezTo>
                    <a:cubicBezTo>
                      <a:pt x="10673" y="13776"/>
                      <a:pt x="13776" y="10705"/>
                      <a:pt x="13776" y="6904"/>
                    </a:cubicBezTo>
                    <a:cubicBezTo>
                      <a:pt x="13776" y="3104"/>
                      <a:pt x="10673" y="1"/>
                      <a:pt x="68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88" name="Google Shape;4939;p41">
                <a:extLst>
                  <a:ext uri="{FF2B5EF4-FFF2-40B4-BE49-F238E27FC236}">
                    <a16:creationId xmlns:a16="http://schemas.microsoft.com/office/drawing/2014/main" id="{CD8CB5FF-94EB-4C60-9DB3-8FE6FFB75EF7}"/>
                  </a:ext>
                </a:extLst>
              </p:cNvPr>
              <p:cNvSpPr/>
              <p:nvPr/>
            </p:nvSpPr>
            <p:spPr>
              <a:xfrm>
                <a:off x="8096344" y="1186426"/>
                <a:ext cx="351779" cy="351811"/>
              </a:xfrm>
              <a:custGeom>
                <a:avLst/>
                <a:gdLst/>
                <a:ahLst/>
                <a:cxnLst/>
                <a:rect l="l" t="t" r="r" b="b"/>
                <a:pathLst>
                  <a:path w="10958" h="10959" extrusionOk="0">
                    <a:moveTo>
                      <a:pt x="5479" y="1"/>
                    </a:moveTo>
                    <a:cubicBezTo>
                      <a:pt x="2471" y="1"/>
                      <a:pt x="0" y="2439"/>
                      <a:pt x="0" y="5479"/>
                    </a:cubicBezTo>
                    <a:cubicBezTo>
                      <a:pt x="0" y="8488"/>
                      <a:pt x="2471" y="10958"/>
                      <a:pt x="5479" y="10958"/>
                    </a:cubicBezTo>
                    <a:cubicBezTo>
                      <a:pt x="8519" y="10958"/>
                      <a:pt x="10958" y="8488"/>
                      <a:pt x="10958" y="5479"/>
                    </a:cubicBezTo>
                    <a:cubicBezTo>
                      <a:pt x="10958" y="2439"/>
                      <a:pt x="8519" y="1"/>
                      <a:pt x="5479" y="1"/>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89" name="Google Shape;4940;p41">
                <a:extLst>
                  <a:ext uri="{FF2B5EF4-FFF2-40B4-BE49-F238E27FC236}">
                    <a16:creationId xmlns:a16="http://schemas.microsoft.com/office/drawing/2014/main" id="{D227B2B0-C075-4F29-AABE-89D61D9A3233}"/>
                  </a:ext>
                </a:extLst>
              </p:cNvPr>
              <p:cNvSpPr/>
              <p:nvPr/>
            </p:nvSpPr>
            <p:spPr>
              <a:xfrm>
                <a:off x="8106520" y="1186426"/>
                <a:ext cx="331458" cy="331458"/>
              </a:xfrm>
              <a:custGeom>
                <a:avLst/>
                <a:gdLst/>
                <a:ahLst/>
                <a:cxnLst/>
                <a:rect l="l" t="t" r="r" b="b"/>
                <a:pathLst>
                  <a:path w="10325" h="10325" extrusionOk="0">
                    <a:moveTo>
                      <a:pt x="5162" y="1"/>
                    </a:moveTo>
                    <a:cubicBezTo>
                      <a:pt x="2312" y="1"/>
                      <a:pt x="0" y="2312"/>
                      <a:pt x="0" y="5163"/>
                    </a:cubicBezTo>
                    <a:cubicBezTo>
                      <a:pt x="0" y="8013"/>
                      <a:pt x="2312" y="10325"/>
                      <a:pt x="5162" y="10325"/>
                    </a:cubicBezTo>
                    <a:cubicBezTo>
                      <a:pt x="8012" y="10325"/>
                      <a:pt x="10324" y="8013"/>
                      <a:pt x="10324" y="5163"/>
                    </a:cubicBezTo>
                    <a:cubicBezTo>
                      <a:pt x="10324" y="2312"/>
                      <a:pt x="8012" y="1"/>
                      <a:pt x="51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90" name="Google Shape;4941;p41">
                <a:extLst>
                  <a:ext uri="{FF2B5EF4-FFF2-40B4-BE49-F238E27FC236}">
                    <a16:creationId xmlns:a16="http://schemas.microsoft.com/office/drawing/2014/main" id="{DBA5DE5E-7A00-4608-B0D8-B2D09FE82C99}"/>
                  </a:ext>
                </a:extLst>
              </p:cNvPr>
              <p:cNvSpPr/>
              <p:nvPr/>
            </p:nvSpPr>
            <p:spPr>
              <a:xfrm>
                <a:off x="8272233" y="1278656"/>
                <a:ext cx="108795" cy="109373"/>
              </a:xfrm>
              <a:custGeom>
                <a:avLst/>
                <a:gdLst/>
                <a:ahLst/>
                <a:cxnLst/>
                <a:rect l="l" t="t" r="r" b="b"/>
                <a:pathLst>
                  <a:path w="3389" h="3407" extrusionOk="0">
                    <a:moveTo>
                      <a:pt x="3269" y="1"/>
                    </a:moveTo>
                    <a:cubicBezTo>
                      <a:pt x="3101" y="1"/>
                      <a:pt x="2353" y="669"/>
                      <a:pt x="1520" y="1561"/>
                    </a:cubicBezTo>
                    <a:cubicBezTo>
                      <a:pt x="634" y="2480"/>
                      <a:pt x="0" y="3303"/>
                      <a:pt x="95" y="3398"/>
                    </a:cubicBezTo>
                    <a:cubicBezTo>
                      <a:pt x="101" y="3404"/>
                      <a:pt x="110" y="3407"/>
                      <a:pt x="120" y="3407"/>
                    </a:cubicBezTo>
                    <a:cubicBezTo>
                      <a:pt x="288" y="3407"/>
                      <a:pt x="1036" y="2740"/>
                      <a:pt x="1869" y="1878"/>
                    </a:cubicBezTo>
                    <a:cubicBezTo>
                      <a:pt x="2755" y="928"/>
                      <a:pt x="3389" y="104"/>
                      <a:pt x="3294" y="9"/>
                    </a:cubicBezTo>
                    <a:cubicBezTo>
                      <a:pt x="3288" y="4"/>
                      <a:pt x="3280" y="1"/>
                      <a:pt x="3269"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91" name="Google Shape;4942;p41">
                <a:extLst>
                  <a:ext uri="{FF2B5EF4-FFF2-40B4-BE49-F238E27FC236}">
                    <a16:creationId xmlns:a16="http://schemas.microsoft.com/office/drawing/2014/main" id="{00D66F9B-804C-46C7-BE1B-E8949E798778}"/>
                  </a:ext>
                </a:extLst>
              </p:cNvPr>
              <p:cNvSpPr/>
              <p:nvPr/>
            </p:nvSpPr>
            <p:spPr>
              <a:xfrm>
                <a:off x="8164465" y="1284756"/>
                <a:ext cx="113900" cy="103306"/>
              </a:xfrm>
              <a:custGeom>
                <a:avLst/>
                <a:gdLst/>
                <a:ahLst/>
                <a:cxnLst/>
                <a:rect l="l" t="t" r="r" b="b"/>
                <a:pathLst>
                  <a:path w="3548" h="3218" extrusionOk="0">
                    <a:moveTo>
                      <a:pt x="92" y="0"/>
                    </a:moveTo>
                    <a:cubicBezTo>
                      <a:pt x="80" y="0"/>
                      <a:pt x="70" y="3"/>
                      <a:pt x="64" y="9"/>
                    </a:cubicBezTo>
                    <a:cubicBezTo>
                      <a:pt x="0" y="104"/>
                      <a:pt x="665" y="896"/>
                      <a:pt x="1615" y="1783"/>
                    </a:cubicBezTo>
                    <a:cubicBezTo>
                      <a:pt x="2473" y="2611"/>
                      <a:pt x="3247" y="3217"/>
                      <a:pt x="3424" y="3217"/>
                    </a:cubicBezTo>
                    <a:cubicBezTo>
                      <a:pt x="3436" y="3217"/>
                      <a:pt x="3446" y="3214"/>
                      <a:pt x="3452" y="3208"/>
                    </a:cubicBezTo>
                    <a:cubicBezTo>
                      <a:pt x="3547" y="3113"/>
                      <a:pt x="2851" y="2321"/>
                      <a:pt x="1932" y="1435"/>
                    </a:cubicBezTo>
                    <a:cubicBezTo>
                      <a:pt x="1045" y="607"/>
                      <a:pt x="269" y="0"/>
                      <a:pt x="92"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92" name="Google Shape;4943;p41">
                <a:extLst>
                  <a:ext uri="{FF2B5EF4-FFF2-40B4-BE49-F238E27FC236}">
                    <a16:creationId xmlns:a16="http://schemas.microsoft.com/office/drawing/2014/main" id="{14381B66-8B2F-40EA-95D8-81D242F8FB00}"/>
                  </a:ext>
                </a:extLst>
              </p:cNvPr>
              <p:cNvSpPr/>
              <p:nvPr/>
            </p:nvSpPr>
            <p:spPr>
              <a:xfrm>
                <a:off x="8267129" y="1501576"/>
                <a:ext cx="11236" cy="55955"/>
              </a:xfrm>
              <a:custGeom>
                <a:avLst/>
                <a:gdLst/>
                <a:ahLst/>
                <a:cxnLst/>
                <a:rect l="l" t="t" r="r" b="b"/>
                <a:pathLst>
                  <a:path w="350" h="1743" extrusionOk="0">
                    <a:moveTo>
                      <a:pt x="159" y="1"/>
                    </a:moveTo>
                    <a:cubicBezTo>
                      <a:pt x="64" y="1"/>
                      <a:pt x="1" y="413"/>
                      <a:pt x="1" y="888"/>
                    </a:cubicBezTo>
                    <a:cubicBezTo>
                      <a:pt x="1" y="1363"/>
                      <a:pt x="64" y="1743"/>
                      <a:pt x="159" y="1743"/>
                    </a:cubicBezTo>
                    <a:cubicBezTo>
                      <a:pt x="254" y="1743"/>
                      <a:pt x="349" y="1363"/>
                      <a:pt x="349" y="888"/>
                    </a:cubicBezTo>
                    <a:cubicBezTo>
                      <a:pt x="349" y="413"/>
                      <a:pt x="254" y="1"/>
                      <a:pt x="159"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93" name="Google Shape;4944;p41">
                <a:extLst>
                  <a:ext uri="{FF2B5EF4-FFF2-40B4-BE49-F238E27FC236}">
                    <a16:creationId xmlns:a16="http://schemas.microsoft.com/office/drawing/2014/main" id="{D482FD8C-3281-4B8C-B3FD-C5F4CFEE58E2}"/>
                  </a:ext>
                </a:extLst>
              </p:cNvPr>
              <p:cNvSpPr/>
              <p:nvPr/>
            </p:nvSpPr>
            <p:spPr>
              <a:xfrm>
                <a:off x="8267129" y="1166105"/>
                <a:ext cx="11236" cy="55955"/>
              </a:xfrm>
              <a:custGeom>
                <a:avLst/>
                <a:gdLst/>
                <a:ahLst/>
                <a:cxnLst/>
                <a:rect l="l" t="t" r="r" b="b"/>
                <a:pathLst>
                  <a:path w="350" h="1743" extrusionOk="0">
                    <a:moveTo>
                      <a:pt x="159" y="0"/>
                    </a:moveTo>
                    <a:cubicBezTo>
                      <a:pt x="64" y="0"/>
                      <a:pt x="1" y="380"/>
                      <a:pt x="1" y="887"/>
                    </a:cubicBezTo>
                    <a:cubicBezTo>
                      <a:pt x="1" y="1362"/>
                      <a:pt x="64" y="1742"/>
                      <a:pt x="159" y="1742"/>
                    </a:cubicBezTo>
                    <a:cubicBezTo>
                      <a:pt x="254" y="1742"/>
                      <a:pt x="349" y="1362"/>
                      <a:pt x="349" y="887"/>
                    </a:cubicBezTo>
                    <a:cubicBezTo>
                      <a:pt x="349" y="380"/>
                      <a:pt x="254" y="0"/>
                      <a:pt x="159"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94" name="Google Shape;4945;p41">
                <a:extLst>
                  <a:ext uri="{FF2B5EF4-FFF2-40B4-BE49-F238E27FC236}">
                    <a16:creationId xmlns:a16="http://schemas.microsoft.com/office/drawing/2014/main" id="{C941694F-2F5B-40A8-9C00-CF2476B67090}"/>
                  </a:ext>
                </a:extLst>
              </p:cNvPr>
              <p:cNvSpPr/>
              <p:nvPr/>
            </p:nvSpPr>
            <p:spPr>
              <a:xfrm>
                <a:off x="8412521" y="1356216"/>
                <a:ext cx="55955" cy="11204"/>
              </a:xfrm>
              <a:custGeom>
                <a:avLst/>
                <a:gdLst/>
                <a:ahLst/>
                <a:cxnLst/>
                <a:rect l="l" t="t" r="r" b="b"/>
                <a:pathLst>
                  <a:path w="1743" h="349" extrusionOk="0">
                    <a:moveTo>
                      <a:pt x="856" y="0"/>
                    </a:moveTo>
                    <a:cubicBezTo>
                      <a:pt x="381" y="0"/>
                      <a:pt x="1" y="95"/>
                      <a:pt x="1" y="190"/>
                    </a:cubicBezTo>
                    <a:cubicBezTo>
                      <a:pt x="1" y="285"/>
                      <a:pt x="381" y="349"/>
                      <a:pt x="856" y="349"/>
                    </a:cubicBezTo>
                    <a:cubicBezTo>
                      <a:pt x="1362" y="349"/>
                      <a:pt x="1742" y="285"/>
                      <a:pt x="1742" y="190"/>
                    </a:cubicBezTo>
                    <a:cubicBezTo>
                      <a:pt x="1742" y="95"/>
                      <a:pt x="1362" y="0"/>
                      <a:pt x="85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95" name="Google Shape;4946;p41">
                <a:extLst>
                  <a:ext uri="{FF2B5EF4-FFF2-40B4-BE49-F238E27FC236}">
                    <a16:creationId xmlns:a16="http://schemas.microsoft.com/office/drawing/2014/main" id="{5CCA6F10-D239-4F24-AA15-75EB09BB7D38}"/>
                  </a:ext>
                </a:extLst>
              </p:cNvPr>
              <p:cNvSpPr/>
              <p:nvPr/>
            </p:nvSpPr>
            <p:spPr>
              <a:xfrm>
                <a:off x="8077018" y="1356216"/>
                <a:ext cx="55955" cy="11204"/>
              </a:xfrm>
              <a:custGeom>
                <a:avLst/>
                <a:gdLst/>
                <a:ahLst/>
                <a:cxnLst/>
                <a:rect l="l" t="t" r="r" b="b"/>
                <a:pathLst>
                  <a:path w="1743" h="349" extrusionOk="0">
                    <a:moveTo>
                      <a:pt x="856" y="0"/>
                    </a:moveTo>
                    <a:cubicBezTo>
                      <a:pt x="381" y="0"/>
                      <a:pt x="1" y="95"/>
                      <a:pt x="1" y="190"/>
                    </a:cubicBezTo>
                    <a:cubicBezTo>
                      <a:pt x="1" y="285"/>
                      <a:pt x="381" y="349"/>
                      <a:pt x="856" y="349"/>
                    </a:cubicBezTo>
                    <a:cubicBezTo>
                      <a:pt x="1363" y="349"/>
                      <a:pt x="1743" y="285"/>
                      <a:pt x="1743" y="190"/>
                    </a:cubicBezTo>
                    <a:cubicBezTo>
                      <a:pt x="1743" y="95"/>
                      <a:pt x="1331" y="0"/>
                      <a:pt x="85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96" name="Google Shape;4947;p41">
                <a:extLst>
                  <a:ext uri="{FF2B5EF4-FFF2-40B4-BE49-F238E27FC236}">
                    <a16:creationId xmlns:a16="http://schemas.microsoft.com/office/drawing/2014/main" id="{99924F79-9DD0-40E6-ACE1-6B77D0161347}"/>
                  </a:ext>
                </a:extLst>
              </p:cNvPr>
              <p:cNvSpPr/>
              <p:nvPr/>
            </p:nvSpPr>
            <p:spPr>
              <a:xfrm>
                <a:off x="8382024" y="1473711"/>
                <a:ext cx="34606" cy="31075"/>
              </a:xfrm>
              <a:custGeom>
                <a:avLst/>
                <a:gdLst/>
                <a:ahLst/>
                <a:cxnLst/>
                <a:rect l="l" t="t" r="r" b="b"/>
                <a:pathLst>
                  <a:path w="1078" h="968" extrusionOk="0">
                    <a:moveTo>
                      <a:pt x="104" y="0"/>
                    </a:moveTo>
                    <a:cubicBezTo>
                      <a:pt x="87" y="0"/>
                      <a:pt x="73" y="5"/>
                      <a:pt x="64" y="14"/>
                    </a:cubicBezTo>
                    <a:cubicBezTo>
                      <a:pt x="0" y="46"/>
                      <a:pt x="190" y="299"/>
                      <a:pt x="444" y="584"/>
                    </a:cubicBezTo>
                    <a:cubicBezTo>
                      <a:pt x="705" y="816"/>
                      <a:pt x="939" y="968"/>
                      <a:pt x="1001" y="968"/>
                    </a:cubicBezTo>
                    <a:cubicBezTo>
                      <a:pt x="1007" y="968"/>
                      <a:pt x="1011" y="967"/>
                      <a:pt x="1014" y="964"/>
                    </a:cubicBezTo>
                    <a:cubicBezTo>
                      <a:pt x="1077" y="901"/>
                      <a:pt x="887" y="647"/>
                      <a:pt x="634" y="394"/>
                    </a:cubicBezTo>
                    <a:cubicBezTo>
                      <a:pt x="418" y="151"/>
                      <a:pt x="202" y="0"/>
                      <a:pt x="104" y="0"/>
                    </a:cubicBezTo>
                    <a:close/>
                  </a:path>
                </a:pathLst>
              </a:custGeom>
              <a:solidFill>
                <a:srgbClr val="162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97" name="Google Shape;4948;p41">
                <a:extLst>
                  <a:ext uri="{FF2B5EF4-FFF2-40B4-BE49-F238E27FC236}">
                    <a16:creationId xmlns:a16="http://schemas.microsoft.com/office/drawing/2014/main" id="{8F94F1C3-E08E-4BC7-B1B3-BE27AAB238C7}"/>
                  </a:ext>
                </a:extLst>
              </p:cNvPr>
              <p:cNvSpPr/>
              <p:nvPr/>
            </p:nvSpPr>
            <p:spPr>
              <a:xfrm>
                <a:off x="8128863" y="1219587"/>
                <a:ext cx="33579" cy="31332"/>
              </a:xfrm>
              <a:custGeom>
                <a:avLst/>
                <a:gdLst/>
                <a:ahLst/>
                <a:cxnLst/>
                <a:rect l="l" t="t" r="r" b="b"/>
                <a:pathLst>
                  <a:path w="1046" h="976" extrusionOk="0">
                    <a:moveTo>
                      <a:pt x="67" y="0"/>
                    </a:moveTo>
                    <a:cubicBezTo>
                      <a:pt x="52" y="0"/>
                      <a:pt x="41" y="4"/>
                      <a:pt x="33" y="13"/>
                    </a:cubicBezTo>
                    <a:cubicBezTo>
                      <a:pt x="1" y="76"/>
                      <a:pt x="159" y="329"/>
                      <a:pt x="444" y="583"/>
                    </a:cubicBezTo>
                    <a:cubicBezTo>
                      <a:pt x="664" y="803"/>
                      <a:pt x="884" y="975"/>
                      <a:pt x="980" y="975"/>
                    </a:cubicBezTo>
                    <a:cubicBezTo>
                      <a:pt x="994" y="975"/>
                      <a:pt x="1006" y="971"/>
                      <a:pt x="1014" y="963"/>
                    </a:cubicBezTo>
                    <a:cubicBezTo>
                      <a:pt x="1046" y="899"/>
                      <a:pt x="888" y="646"/>
                      <a:pt x="603" y="393"/>
                    </a:cubicBezTo>
                    <a:cubicBezTo>
                      <a:pt x="383" y="173"/>
                      <a:pt x="163" y="0"/>
                      <a:pt x="67"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98" name="Google Shape;4949;p41">
                <a:extLst>
                  <a:ext uri="{FF2B5EF4-FFF2-40B4-BE49-F238E27FC236}">
                    <a16:creationId xmlns:a16="http://schemas.microsoft.com/office/drawing/2014/main" id="{7EA40703-55FD-47CC-ACD7-75F6CDBEF661}"/>
                  </a:ext>
                </a:extLst>
              </p:cNvPr>
              <p:cNvSpPr/>
              <p:nvPr/>
            </p:nvSpPr>
            <p:spPr>
              <a:xfrm>
                <a:off x="8382024" y="1219587"/>
                <a:ext cx="34606" cy="31332"/>
              </a:xfrm>
              <a:custGeom>
                <a:avLst/>
                <a:gdLst/>
                <a:ahLst/>
                <a:cxnLst/>
                <a:rect l="l" t="t" r="r" b="b"/>
                <a:pathLst>
                  <a:path w="1078" h="976" extrusionOk="0">
                    <a:moveTo>
                      <a:pt x="989" y="0"/>
                    </a:moveTo>
                    <a:cubicBezTo>
                      <a:pt x="908" y="0"/>
                      <a:pt x="664" y="173"/>
                      <a:pt x="444" y="393"/>
                    </a:cubicBezTo>
                    <a:cubicBezTo>
                      <a:pt x="190" y="646"/>
                      <a:pt x="0" y="899"/>
                      <a:pt x="64" y="963"/>
                    </a:cubicBezTo>
                    <a:cubicBezTo>
                      <a:pt x="72" y="971"/>
                      <a:pt x="84" y="975"/>
                      <a:pt x="98" y="975"/>
                    </a:cubicBezTo>
                    <a:cubicBezTo>
                      <a:pt x="194" y="975"/>
                      <a:pt x="414" y="803"/>
                      <a:pt x="634" y="583"/>
                    </a:cubicBezTo>
                    <a:cubicBezTo>
                      <a:pt x="887" y="329"/>
                      <a:pt x="1077" y="76"/>
                      <a:pt x="1014" y="13"/>
                    </a:cubicBezTo>
                    <a:cubicBezTo>
                      <a:pt x="1010" y="4"/>
                      <a:pt x="1001" y="0"/>
                      <a:pt x="989"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99" name="Google Shape;4950;p41">
                <a:extLst>
                  <a:ext uri="{FF2B5EF4-FFF2-40B4-BE49-F238E27FC236}">
                    <a16:creationId xmlns:a16="http://schemas.microsoft.com/office/drawing/2014/main" id="{84B6FE09-133C-42A4-81DA-904D5BD27C3C}"/>
                  </a:ext>
                </a:extLst>
              </p:cNvPr>
              <p:cNvSpPr/>
              <p:nvPr/>
            </p:nvSpPr>
            <p:spPr>
              <a:xfrm>
                <a:off x="8128863" y="1473711"/>
                <a:ext cx="33579" cy="31075"/>
              </a:xfrm>
              <a:custGeom>
                <a:avLst/>
                <a:gdLst/>
                <a:ahLst/>
                <a:cxnLst/>
                <a:rect l="l" t="t" r="r" b="b"/>
                <a:pathLst>
                  <a:path w="1046" h="968" extrusionOk="0">
                    <a:moveTo>
                      <a:pt x="974" y="0"/>
                    </a:moveTo>
                    <a:cubicBezTo>
                      <a:pt x="876" y="0"/>
                      <a:pt x="660" y="151"/>
                      <a:pt x="444" y="394"/>
                    </a:cubicBezTo>
                    <a:cubicBezTo>
                      <a:pt x="159" y="647"/>
                      <a:pt x="1" y="901"/>
                      <a:pt x="33" y="964"/>
                    </a:cubicBezTo>
                    <a:cubicBezTo>
                      <a:pt x="38" y="967"/>
                      <a:pt x="45" y="968"/>
                      <a:pt x="53" y="968"/>
                    </a:cubicBezTo>
                    <a:cubicBezTo>
                      <a:pt x="139" y="968"/>
                      <a:pt x="374" y="816"/>
                      <a:pt x="634" y="584"/>
                    </a:cubicBezTo>
                    <a:cubicBezTo>
                      <a:pt x="888" y="299"/>
                      <a:pt x="1046" y="46"/>
                      <a:pt x="1014" y="14"/>
                    </a:cubicBezTo>
                    <a:cubicBezTo>
                      <a:pt x="1005" y="5"/>
                      <a:pt x="991" y="0"/>
                      <a:pt x="974"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00" name="Google Shape;4951;p41">
                <a:extLst>
                  <a:ext uri="{FF2B5EF4-FFF2-40B4-BE49-F238E27FC236}">
                    <a16:creationId xmlns:a16="http://schemas.microsoft.com/office/drawing/2014/main" id="{709DB85D-DC21-4079-A4BD-19B51D2B1F37}"/>
                  </a:ext>
                </a:extLst>
              </p:cNvPr>
              <p:cNvSpPr/>
              <p:nvPr/>
            </p:nvSpPr>
            <p:spPr>
              <a:xfrm>
                <a:off x="8331205" y="1457884"/>
                <a:ext cx="166740" cy="166740"/>
              </a:xfrm>
              <a:custGeom>
                <a:avLst/>
                <a:gdLst/>
                <a:ahLst/>
                <a:cxnLst/>
                <a:rect l="l" t="t" r="r" b="b"/>
                <a:pathLst>
                  <a:path w="5194" h="5194" extrusionOk="0">
                    <a:moveTo>
                      <a:pt x="2597" y="0"/>
                    </a:moveTo>
                    <a:cubicBezTo>
                      <a:pt x="1140" y="0"/>
                      <a:pt x="0" y="1172"/>
                      <a:pt x="0" y="2597"/>
                    </a:cubicBezTo>
                    <a:cubicBezTo>
                      <a:pt x="0" y="4054"/>
                      <a:pt x="1140" y="5194"/>
                      <a:pt x="2597" y="5194"/>
                    </a:cubicBezTo>
                    <a:cubicBezTo>
                      <a:pt x="4022" y="5194"/>
                      <a:pt x="5194" y="4054"/>
                      <a:pt x="5194" y="2597"/>
                    </a:cubicBezTo>
                    <a:cubicBezTo>
                      <a:pt x="5194" y="1172"/>
                      <a:pt x="4022" y="0"/>
                      <a:pt x="259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01" name="Google Shape;4952;p41">
                <a:extLst>
                  <a:ext uri="{FF2B5EF4-FFF2-40B4-BE49-F238E27FC236}">
                    <a16:creationId xmlns:a16="http://schemas.microsoft.com/office/drawing/2014/main" id="{CCC401D4-EE8C-4CDD-81F6-009BF9412904}"/>
                  </a:ext>
                </a:extLst>
              </p:cNvPr>
              <p:cNvSpPr/>
              <p:nvPr/>
            </p:nvSpPr>
            <p:spPr>
              <a:xfrm>
                <a:off x="8344400" y="1471078"/>
                <a:ext cx="140352" cy="140352"/>
              </a:xfrm>
              <a:custGeom>
                <a:avLst/>
                <a:gdLst/>
                <a:ahLst/>
                <a:cxnLst/>
                <a:rect l="l" t="t" r="r" b="b"/>
                <a:pathLst>
                  <a:path w="4372" h="4372" extrusionOk="0">
                    <a:moveTo>
                      <a:pt x="2186" y="1"/>
                    </a:moveTo>
                    <a:cubicBezTo>
                      <a:pt x="951" y="1"/>
                      <a:pt x="1" y="983"/>
                      <a:pt x="1" y="2186"/>
                    </a:cubicBezTo>
                    <a:cubicBezTo>
                      <a:pt x="1" y="3389"/>
                      <a:pt x="951" y="4371"/>
                      <a:pt x="2186" y="4371"/>
                    </a:cubicBezTo>
                    <a:cubicBezTo>
                      <a:pt x="3389" y="4371"/>
                      <a:pt x="4371" y="3389"/>
                      <a:pt x="4371" y="2186"/>
                    </a:cubicBezTo>
                    <a:cubicBezTo>
                      <a:pt x="4371" y="983"/>
                      <a:pt x="3389" y="1"/>
                      <a:pt x="218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02" name="Google Shape;4953;p41">
                <a:extLst>
                  <a:ext uri="{FF2B5EF4-FFF2-40B4-BE49-F238E27FC236}">
                    <a16:creationId xmlns:a16="http://schemas.microsoft.com/office/drawing/2014/main" id="{D5A909A9-D30F-4797-B9E6-6A6631BEA1D9}"/>
                  </a:ext>
                </a:extLst>
              </p:cNvPr>
              <p:cNvSpPr/>
              <p:nvPr/>
            </p:nvSpPr>
            <p:spPr>
              <a:xfrm>
                <a:off x="8353549" y="1481255"/>
                <a:ext cx="121026" cy="121026"/>
              </a:xfrm>
              <a:custGeom>
                <a:avLst/>
                <a:gdLst/>
                <a:ahLst/>
                <a:cxnLst/>
                <a:rect l="l" t="t" r="r" b="b"/>
                <a:pathLst>
                  <a:path w="3770" h="3770" extrusionOk="0">
                    <a:moveTo>
                      <a:pt x="1901" y="1"/>
                    </a:moveTo>
                    <a:cubicBezTo>
                      <a:pt x="856" y="1"/>
                      <a:pt x="1" y="856"/>
                      <a:pt x="1" y="1869"/>
                    </a:cubicBezTo>
                    <a:cubicBezTo>
                      <a:pt x="1" y="2914"/>
                      <a:pt x="856" y="3769"/>
                      <a:pt x="1901" y="3769"/>
                    </a:cubicBezTo>
                    <a:cubicBezTo>
                      <a:pt x="2914" y="3769"/>
                      <a:pt x="3769" y="2914"/>
                      <a:pt x="3769" y="1869"/>
                    </a:cubicBezTo>
                    <a:cubicBezTo>
                      <a:pt x="3769" y="856"/>
                      <a:pt x="2914" y="1"/>
                      <a:pt x="190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03" name="Google Shape;4954;p41">
                <a:extLst>
                  <a:ext uri="{FF2B5EF4-FFF2-40B4-BE49-F238E27FC236}">
                    <a16:creationId xmlns:a16="http://schemas.microsoft.com/office/drawing/2014/main" id="{7736410C-6B74-4135-A3EA-D302AF8A2533}"/>
                  </a:ext>
                </a:extLst>
              </p:cNvPr>
              <p:cNvSpPr/>
              <p:nvPr/>
            </p:nvSpPr>
            <p:spPr>
              <a:xfrm>
                <a:off x="8390146" y="1493454"/>
                <a:ext cx="47833" cy="95601"/>
              </a:xfrm>
              <a:custGeom>
                <a:avLst/>
                <a:gdLst/>
                <a:ahLst/>
                <a:cxnLst/>
                <a:rect l="l" t="t" r="r" b="b"/>
                <a:pathLst>
                  <a:path w="1490" h="2978" extrusionOk="0">
                    <a:moveTo>
                      <a:pt x="698" y="666"/>
                    </a:moveTo>
                    <a:lnTo>
                      <a:pt x="698" y="1204"/>
                    </a:lnTo>
                    <a:cubicBezTo>
                      <a:pt x="634" y="1172"/>
                      <a:pt x="571" y="1141"/>
                      <a:pt x="508" y="1077"/>
                    </a:cubicBezTo>
                    <a:cubicBezTo>
                      <a:pt x="476" y="1046"/>
                      <a:pt x="444" y="982"/>
                      <a:pt x="444" y="919"/>
                    </a:cubicBezTo>
                    <a:cubicBezTo>
                      <a:pt x="444" y="856"/>
                      <a:pt x="476" y="792"/>
                      <a:pt x="508" y="761"/>
                    </a:cubicBezTo>
                    <a:cubicBezTo>
                      <a:pt x="539" y="697"/>
                      <a:pt x="603" y="666"/>
                      <a:pt x="698" y="666"/>
                    </a:cubicBezTo>
                    <a:close/>
                    <a:moveTo>
                      <a:pt x="761" y="1742"/>
                    </a:moveTo>
                    <a:cubicBezTo>
                      <a:pt x="856" y="1774"/>
                      <a:pt x="919" y="1806"/>
                      <a:pt x="983" y="1869"/>
                    </a:cubicBezTo>
                    <a:cubicBezTo>
                      <a:pt x="1014" y="1901"/>
                      <a:pt x="1046" y="1964"/>
                      <a:pt x="1046" y="2027"/>
                    </a:cubicBezTo>
                    <a:cubicBezTo>
                      <a:pt x="1046" y="2091"/>
                      <a:pt x="1046" y="2186"/>
                      <a:pt x="983" y="2217"/>
                    </a:cubicBezTo>
                    <a:cubicBezTo>
                      <a:pt x="919" y="2281"/>
                      <a:pt x="856" y="2281"/>
                      <a:pt x="761" y="2312"/>
                    </a:cubicBezTo>
                    <a:lnTo>
                      <a:pt x="761" y="1742"/>
                    </a:lnTo>
                    <a:close/>
                    <a:moveTo>
                      <a:pt x="571" y="1"/>
                    </a:moveTo>
                    <a:lnTo>
                      <a:pt x="571" y="317"/>
                    </a:lnTo>
                    <a:cubicBezTo>
                      <a:pt x="413" y="349"/>
                      <a:pt x="254" y="412"/>
                      <a:pt x="159" y="507"/>
                    </a:cubicBezTo>
                    <a:cubicBezTo>
                      <a:pt x="64" y="634"/>
                      <a:pt x="1" y="761"/>
                      <a:pt x="1" y="951"/>
                    </a:cubicBezTo>
                    <a:cubicBezTo>
                      <a:pt x="1" y="1046"/>
                      <a:pt x="33" y="1141"/>
                      <a:pt x="64" y="1204"/>
                    </a:cubicBezTo>
                    <a:cubicBezTo>
                      <a:pt x="96" y="1299"/>
                      <a:pt x="128" y="1362"/>
                      <a:pt x="191" y="1394"/>
                    </a:cubicBezTo>
                    <a:cubicBezTo>
                      <a:pt x="254" y="1457"/>
                      <a:pt x="318" y="1521"/>
                      <a:pt x="381" y="1552"/>
                    </a:cubicBezTo>
                    <a:cubicBezTo>
                      <a:pt x="444" y="1584"/>
                      <a:pt x="508" y="1616"/>
                      <a:pt x="571" y="1647"/>
                    </a:cubicBezTo>
                    <a:lnTo>
                      <a:pt x="571" y="2312"/>
                    </a:lnTo>
                    <a:cubicBezTo>
                      <a:pt x="476" y="2312"/>
                      <a:pt x="381" y="2281"/>
                      <a:pt x="318" y="2281"/>
                    </a:cubicBezTo>
                    <a:cubicBezTo>
                      <a:pt x="254" y="2249"/>
                      <a:pt x="191" y="2217"/>
                      <a:pt x="159" y="2186"/>
                    </a:cubicBezTo>
                    <a:lnTo>
                      <a:pt x="33" y="2566"/>
                    </a:lnTo>
                    <a:cubicBezTo>
                      <a:pt x="64" y="2597"/>
                      <a:pt x="159" y="2629"/>
                      <a:pt x="254" y="2661"/>
                    </a:cubicBezTo>
                    <a:cubicBezTo>
                      <a:pt x="349" y="2661"/>
                      <a:pt x="444" y="2692"/>
                      <a:pt x="571" y="2692"/>
                    </a:cubicBezTo>
                    <a:lnTo>
                      <a:pt x="571" y="2977"/>
                    </a:lnTo>
                    <a:lnTo>
                      <a:pt x="919" y="2977"/>
                    </a:lnTo>
                    <a:lnTo>
                      <a:pt x="919" y="2661"/>
                    </a:lnTo>
                    <a:cubicBezTo>
                      <a:pt x="1078" y="2629"/>
                      <a:pt x="1236" y="2566"/>
                      <a:pt x="1331" y="2439"/>
                    </a:cubicBezTo>
                    <a:cubicBezTo>
                      <a:pt x="1426" y="2344"/>
                      <a:pt x="1489" y="2186"/>
                      <a:pt x="1489" y="1964"/>
                    </a:cubicBezTo>
                    <a:cubicBezTo>
                      <a:pt x="1489" y="1869"/>
                      <a:pt x="1458" y="1774"/>
                      <a:pt x="1426" y="1711"/>
                    </a:cubicBezTo>
                    <a:cubicBezTo>
                      <a:pt x="1394" y="1647"/>
                      <a:pt x="1363" y="1584"/>
                      <a:pt x="1299" y="1521"/>
                    </a:cubicBezTo>
                    <a:cubicBezTo>
                      <a:pt x="1236" y="1489"/>
                      <a:pt x="1173" y="1426"/>
                      <a:pt x="1109" y="1394"/>
                    </a:cubicBezTo>
                    <a:cubicBezTo>
                      <a:pt x="1046" y="1362"/>
                      <a:pt x="983" y="1331"/>
                      <a:pt x="919" y="1299"/>
                    </a:cubicBezTo>
                    <a:lnTo>
                      <a:pt x="919" y="666"/>
                    </a:lnTo>
                    <a:cubicBezTo>
                      <a:pt x="983" y="666"/>
                      <a:pt x="1046" y="697"/>
                      <a:pt x="1109" y="697"/>
                    </a:cubicBezTo>
                    <a:cubicBezTo>
                      <a:pt x="1173" y="729"/>
                      <a:pt x="1204" y="761"/>
                      <a:pt x="1236" y="761"/>
                    </a:cubicBezTo>
                    <a:lnTo>
                      <a:pt x="1363" y="412"/>
                    </a:lnTo>
                    <a:cubicBezTo>
                      <a:pt x="1299" y="381"/>
                      <a:pt x="1236" y="349"/>
                      <a:pt x="1173" y="349"/>
                    </a:cubicBezTo>
                    <a:cubicBezTo>
                      <a:pt x="1078" y="317"/>
                      <a:pt x="1014" y="317"/>
                      <a:pt x="919" y="286"/>
                    </a:cubicBezTo>
                    <a:lnTo>
                      <a:pt x="919"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04" name="Google Shape;4955;p41">
                <a:extLst>
                  <a:ext uri="{FF2B5EF4-FFF2-40B4-BE49-F238E27FC236}">
                    <a16:creationId xmlns:a16="http://schemas.microsoft.com/office/drawing/2014/main" id="{D1B669C4-D8E9-4E64-BCCF-3E77CEF3C0A9}"/>
                  </a:ext>
                </a:extLst>
              </p:cNvPr>
              <p:cNvSpPr/>
              <p:nvPr/>
            </p:nvSpPr>
            <p:spPr>
              <a:xfrm>
                <a:off x="7995702" y="1474128"/>
                <a:ext cx="16276" cy="16308"/>
              </a:xfrm>
              <a:custGeom>
                <a:avLst/>
                <a:gdLst/>
                <a:ahLst/>
                <a:cxnLst/>
                <a:rect l="l" t="t" r="r" b="b"/>
                <a:pathLst>
                  <a:path w="507" h="508" extrusionOk="0">
                    <a:moveTo>
                      <a:pt x="95" y="1"/>
                    </a:moveTo>
                    <a:cubicBezTo>
                      <a:pt x="32" y="1"/>
                      <a:pt x="0" y="33"/>
                      <a:pt x="0" y="96"/>
                    </a:cubicBezTo>
                    <a:lnTo>
                      <a:pt x="0" y="381"/>
                    </a:lnTo>
                    <a:cubicBezTo>
                      <a:pt x="0" y="444"/>
                      <a:pt x="0" y="508"/>
                      <a:pt x="64" y="508"/>
                    </a:cubicBezTo>
                    <a:lnTo>
                      <a:pt x="444" y="508"/>
                    </a:lnTo>
                    <a:cubicBezTo>
                      <a:pt x="475" y="508"/>
                      <a:pt x="507" y="476"/>
                      <a:pt x="507" y="413"/>
                    </a:cubicBezTo>
                    <a:lnTo>
                      <a:pt x="507" y="128"/>
                    </a:lnTo>
                    <a:cubicBezTo>
                      <a:pt x="507" y="64"/>
                      <a:pt x="507" y="33"/>
                      <a:pt x="444" y="33"/>
                    </a:cubicBezTo>
                    <a:lnTo>
                      <a:pt x="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05" name="Google Shape;4956;p41">
                <a:extLst>
                  <a:ext uri="{FF2B5EF4-FFF2-40B4-BE49-F238E27FC236}">
                    <a16:creationId xmlns:a16="http://schemas.microsoft.com/office/drawing/2014/main" id="{F0B969FB-C4A3-42ED-B383-4A82FB846DCD}"/>
                  </a:ext>
                </a:extLst>
              </p:cNvPr>
              <p:cNvSpPr/>
              <p:nvPr/>
            </p:nvSpPr>
            <p:spPr>
              <a:xfrm>
                <a:off x="7989603" y="1577851"/>
                <a:ext cx="17303" cy="16276"/>
              </a:xfrm>
              <a:custGeom>
                <a:avLst/>
                <a:gdLst/>
                <a:ahLst/>
                <a:cxnLst/>
                <a:rect l="l" t="t" r="r" b="b"/>
                <a:pathLst>
                  <a:path w="539" h="507" extrusionOk="0">
                    <a:moveTo>
                      <a:pt x="95" y="0"/>
                    </a:moveTo>
                    <a:cubicBezTo>
                      <a:pt x="64" y="0"/>
                      <a:pt x="32" y="32"/>
                      <a:pt x="32" y="95"/>
                    </a:cubicBezTo>
                    <a:lnTo>
                      <a:pt x="32" y="380"/>
                    </a:lnTo>
                    <a:cubicBezTo>
                      <a:pt x="0" y="443"/>
                      <a:pt x="32" y="475"/>
                      <a:pt x="95" y="475"/>
                    </a:cubicBezTo>
                    <a:lnTo>
                      <a:pt x="444" y="507"/>
                    </a:lnTo>
                    <a:cubicBezTo>
                      <a:pt x="507" y="507"/>
                      <a:pt x="539" y="475"/>
                      <a:pt x="539" y="412"/>
                    </a:cubicBezTo>
                    <a:lnTo>
                      <a:pt x="539" y="127"/>
                    </a:lnTo>
                    <a:cubicBezTo>
                      <a:pt x="539" y="63"/>
                      <a:pt x="507" y="32"/>
                      <a:pt x="475" y="32"/>
                    </a:cubicBezTo>
                    <a:lnTo>
                      <a:pt x="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06" name="Google Shape;4957;p41">
                <a:extLst>
                  <a:ext uri="{FF2B5EF4-FFF2-40B4-BE49-F238E27FC236}">
                    <a16:creationId xmlns:a16="http://schemas.microsoft.com/office/drawing/2014/main" id="{105E80E8-68E9-428C-865F-9937DD1282E7}"/>
                  </a:ext>
                </a:extLst>
              </p:cNvPr>
              <p:cNvSpPr/>
              <p:nvPr/>
            </p:nvSpPr>
            <p:spPr>
              <a:xfrm>
                <a:off x="7967227" y="1477820"/>
                <a:ext cx="20353" cy="20160"/>
              </a:xfrm>
              <a:custGeom>
                <a:avLst/>
                <a:gdLst/>
                <a:ahLst/>
                <a:cxnLst/>
                <a:rect l="l" t="t" r="r" b="b"/>
                <a:pathLst>
                  <a:path w="634" h="628" extrusionOk="0">
                    <a:moveTo>
                      <a:pt x="411" y="0"/>
                    </a:moveTo>
                    <a:cubicBezTo>
                      <a:pt x="400" y="0"/>
                      <a:pt x="389" y="4"/>
                      <a:pt x="381" y="13"/>
                    </a:cubicBezTo>
                    <a:lnTo>
                      <a:pt x="32" y="171"/>
                    </a:lnTo>
                    <a:cubicBezTo>
                      <a:pt x="0" y="203"/>
                      <a:pt x="0" y="266"/>
                      <a:pt x="32" y="298"/>
                    </a:cubicBezTo>
                    <a:lnTo>
                      <a:pt x="159" y="583"/>
                    </a:lnTo>
                    <a:cubicBezTo>
                      <a:pt x="181" y="605"/>
                      <a:pt x="204" y="627"/>
                      <a:pt x="237" y="627"/>
                    </a:cubicBezTo>
                    <a:cubicBezTo>
                      <a:pt x="251" y="627"/>
                      <a:pt x="267" y="624"/>
                      <a:pt x="286" y="614"/>
                    </a:cubicBezTo>
                    <a:lnTo>
                      <a:pt x="602" y="456"/>
                    </a:lnTo>
                    <a:cubicBezTo>
                      <a:pt x="634" y="424"/>
                      <a:pt x="634" y="393"/>
                      <a:pt x="634" y="329"/>
                    </a:cubicBezTo>
                    <a:lnTo>
                      <a:pt x="476" y="76"/>
                    </a:lnTo>
                    <a:cubicBezTo>
                      <a:pt x="476" y="30"/>
                      <a:pt x="442" y="0"/>
                      <a:pt x="4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07" name="Google Shape;4958;p41">
                <a:extLst>
                  <a:ext uri="{FF2B5EF4-FFF2-40B4-BE49-F238E27FC236}">
                    <a16:creationId xmlns:a16="http://schemas.microsoft.com/office/drawing/2014/main" id="{5523A074-8CF8-4FFA-B8A6-4A20B5079790}"/>
                  </a:ext>
                </a:extLst>
              </p:cNvPr>
              <p:cNvSpPr/>
              <p:nvPr/>
            </p:nvSpPr>
            <p:spPr>
              <a:xfrm>
                <a:off x="8014001" y="1570339"/>
                <a:ext cx="21380" cy="20160"/>
              </a:xfrm>
              <a:custGeom>
                <a:avLst/>
                <a:gdLst/>
                <a:ahLst/>
                <a:cxnLst/>
                <a:rect l="l" t="t" r="r" b="b"/>
                <a:pathLst>
                  <a:path w="666" h="628" extrusionOk="0">
                    <a:moveTo>
                      <a:pt x="425" y="0"/>
                    </a:moveTo>
                    <a:cubicBezTo>
                      <a:pt x="412" y="0"/>
                      <a:pt x="397" y="4"/>
                      <a:pt x="380" y="12"/>
                    </a:cubicBezTo>
                    <a:lnTo>
                      <a:pt x="64" y="171"/>
                    </a:lnTo>
                    <a:cubicBezTo>
                      <a:pt x="32" y="202"/>
                      <a:pt x="0" y="266"/>
                      <a:pt x="32" y="297"/>
                    </a:cubicBezTo>
                    <a:lnTo>
                      <a:pt x="190" y="582"/>
                    </a:lnTo>
                    <a:cubicBezTo>
                      <a:pt x="190" y="605"/>
                      <a:pt x="222" y="627"/>
                      <a:pt x="252" y="627"/>
                    </a:cubicBezTo>
                    <a:cubicBezTo>
                      <a:pt x="264" y="627"/>
                      <a:pt x="276" y="623"/>
                      <a:pt x="285" y="614"/>
                    </a:cubicBezTo>
                    <a:lnTo>
                      <a:pt x="634" y="456"/>
                    </a:lnTo>
                    <a:cubicBezTo>
                      <a:pt x="665" y="424"/>
                      <a:pt x="665" y="392"/>
                      <a:pt x="634" y="329"/>
                    </a:cubicBezTo>
                    <a:lnTo>
                      <a:pt x="507" y="76"/>
                    </a:lnTo>
                    <a:cubicBezTo>
                      <a:pt x="484" y="29"/>
                      <a:pt x="461" y="0"/>
                      <a:pt x="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08" name="Google Shape;4959;p41">
                <a:extLst>
                  <a:ext uri="{FF2B5EF4-FFF2-40B4-BE49-F238E27FC236}">
                    <a16:creationId xmlns:a16="http://schemas.microsoft.com/office/drawing/2014/main" id="{5DD782A5-1DF6-467E-A445-7649B1831DFD}"/>
                  </a:ext>
                </a:extLst>
              </p:cNvPr>
              <p:cNvSpPr/>
              <p:nvPr/>
            </p:nvSpPr>
            <p:spPr>
              <a:xfrm>
                <a:off x="7946906" y="1495733"/>
                <a:ext cx="21380" cy="20899"/>
              </a:xfrm>
              <a:custGeom>
                <a:avLst/>
                <a:gdLst/>
                <a:ahLst/>
                <a:cxnLst/>
                <a:rect l="l" t="t" r="r" b="b"/>
                <a:pathLst>
                  <a:path w="666" h="651" extrusionOk="0">
                    <a:moveTo>
                      <a:pt x="285" y="1"/>
                    </a:moveTo>
                    <a:cubicBezTo>
                      <a:pt x="261" y="1"/>
                      <a:pt x="238" y="9"/>
                      <a:pt x="222" y="25"/>
                    </a:cubicBezTo>
                    <a:lnTo>
                      <a:pt x="32" y="341"/>
                    </a:lnTo>
                    <a:cubicBezTo>
                      <a:pt x="0" y="373"/>
                      <a:pt x="32" y="436"/>
                      <a:pt x="63" y="468"/>
                    </a:cubicBezTo>
                    <a:lnTo>
                      <a:pt x="317" y="626"/>
                    </a:lnTo>
                    <a:cubicBezTo>
                      <a:pt x="348" y="642"/>
                      <a:pt x="372" y="650"/>
                      <a:pt x="392" y="650"/>
                    </a:cubicBezTo>
                    <a:cubicBezTo>
                      <a:pt x="412" y="650"/>
                      <a:pt x="428" y="642"/>
                      <a:pt x="443" y="626"/>
                    </a:cubicBezTo>
                    <a:lnTo>
                      <a:pt x="633" y="310"/>
                    </a:lnTo>
                    <a:cubicBezTo>
                      <a:pt x="665" y="278"/>
                      <a:pt x="633" y="215"/>
                      <a:pt x="602" y="183"/>
                    </a:cubicBezTo>
                    <a:lnTo>
                      <a:pt x="348" y="25"/>
                    </a:lnTo>
                    <a:cubicBezTo>
                      <a:pt x="333" y="9"/>
                      <a:pt x="309" y="1"/>
                      <a:pt x="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09" name="Google Shape;4960;p41">
                <a:extLst>
                  <a:ext uri="{FF2B5EF4-FFF2-40B4-BE49-F238E27FC236}">
                    <a16:creationId xmlns:a16="http://schemas.microsoft.com/office/drawing/2014/main" id="{5001D34E-7A2E-477A-85E3-C177B564B652}"/>
                  </a:ext>
                </a:extLst>
              </p:cNvPr>
              <p:cNvSpPr/>
              <p:nvPr/>
            </p:nvSpPr>
            <p:spPr>
              <a:xfrm>
                <a:off x="8034322" y="1552426"/>
                <a:ext cx="21380" cy="20096"/>
              </a:xfrm>
              <a:custGeom>
                <a:avLst/>
                <a:gdLst/>
                <a:ahLst/>
                <a:cxnLst/>
                <a:rect l="l" t="t" r="r" b="b"/>
                <a:pathLst>
                  <a:path w="666" h="626" extrusionOk="0">
                    <a:moveTo>
                      <a:pt x="349" y="0"/>
                    </a:moveTo>
                    <a:cubicBezTo>
                      <a:pt x="286" y="0"/>
                      <a:pt x="254" y="0"/>
                      <a:pt x="222" y="32"/>
                    </a:cubicBezTo>
                    <a:lnTo>
                      <a:pt x="32" y="349"/>
                    </a:lnTo>
                    <a:cubicBezTo>
                      <a:pt x="1" y="380"/>
                      <a:pt x="32" y="412"/>
                      <a:pt x="64" y="444"/>
                    </a:cubicBezTo>
                    <a:lnTo>
                      <a:pt x="317" y="602"/>
                    </a:lnTo>
                    <a:cubicBezTo>
                      <a:pt x="333" y="618"/>
                      <a:pt x="357" y="626"/>
                      <a:pt x="381" y="626"/>
                    </a:cubicBezTo>
                    <a:cubicBezTo>
                      <a:pt x="404" y="626"/>
                      <a:pt x="428" y="618"/>
                      <a:pt x="444" y="602"/>
                    </a:cubicBezTo>
                    <a:lnTo>
                      <a:pt x="634" y="285"/>
                    </a:lnTo>
                    <a:cubicBezTo>
                      <a:pt x="666" y="254"/>
                      <a:pt x="634" y="190"/>
                      <a:pt x="602" y="190"/>
                    </a:cubicBezTo>
                    <a:lnTo>
                      <a:pt x="3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10" name="Google Shape;4961;p41">
                <a:extLst>
                  <a:ext uri="{FF2B5EF4-FFF2-40B4-BE49-F238E27FC236}">
                    <a16:creationId xmlns:a16="http://schemas.microsoft.com/office/drawing/2014/main" id="{86B217F8-3E8C-4DD1-90CA-B138B964F803}"/>
                  </a:ext>
                </a:extLst>
              </p:cNvPr>
              <p:cNvSpPr/>
              <p:nvPr/>
            </p:nvSpPr>
            <p:spPr>
              <a:xfrm>
                <a:off x="7940807" y="1522956"/>
                <a:ext cx="17303" cy="17303"/>
              </a:xfrm>
              <a:custGeom>
                <a:avLst/>
                <a:gdLst/>
                <a:ahLst/>
                <a:cxnLst/>
                <a:rect l="l" t="t" r="r" b="b"/>
                <a:pathLst>
                  <a:path w="539" h="539" extrusionOk="0">
                    <a:moveTo>
                      <a:pt x="127" y="0"/>
                    </a:moveTo>
                    <a:cubicBezTo>
                      <a:pt x="95" y="0"/>
                      <a:pt x="32" y="32"/>
                      <a:pt x="32" y="63"/>
                    </a:cubicBezTo>
                    <a:lnTo>
                      <a:pt x="0" y="443"/>
                    </a:lnTo>
                    <a:cubicBezTo>
                      <a:pt x="0" y="475"/>
                      <a:pt x="63" y="507"/>
                      <a:pt x="95" y="507"/>
                    </a:cubicBezTo>
                    <a:lnTo>
                      <a:pt x="412" y="538"/>
                    </a:lnTo>
                    <a:cubicBezTo>
                      <a:pt x="443" y="538"/>
                      <a:pt x="507" y="507"/>
                      <a:pt x="507" y="475"/>
                    </a:cubicBezTo>
                    <a:lnTo>
                      <a:pt x="538" y="95"/>
                    </a:lnTo>
                    <a:cubicBezTo>
                      <a:pt x="538" y="63"/>
                      <a:pt x="475" y="32"/>
                      <a:pt x="443" y="32"/>
                    </a:cubicBez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11" name="Google Shape;4962;p41">
                <a:extLst>
                  <a:ext uri="{FF2B5EF4-FFF2-40B4-BE49-F238E27FC236}">
                    <a16:creationId xmlns:a16="http://schemas.microsoft.com/office/drawing/2014/main" id="{F4454102-6F78-44CA-B5D7-5487FB2C9BE3}"/>
                  </a:ext>
                </a:extLst>
              </p:cNvPr>
              <p:cNvSpPr/>
              <p:nvPr/>
            </p:nvSpPr>
            <p:spPr>
              <a:xfrm>
                <a:off x="8044498" y="1528028"/>
                <a:ext cx="17303" cy="17303"/>
              </a:xfrm>
              <a:custGeom>
                <a:avLst/>
                <a:gdLst/>
                <a:ahLst/>
                <a:cxnLst/>
                <a:rect l="l" t="t" r="r" b="b"/>
                <a:pathLst>
                  <a:path w="539" h="539" extrusionOk="0">
                    <a:moveTo>
                      <a:pt x="127" y="0"/>
                    </a:moveTo>
                    <a:cubicBezTo>
                      <a:pt x="95" y="0"/>
                      <a:pt x="32" y="32"/>
                      <a:pt x="32" y="64"/>
                    </a:cubicBezTo>
                    <a:lnTo>
                      <a:pt x="0" y="444"/>
                    </a:lnTo>
                    <a:cubicBezTo>
                      <a:pt x="0" y="475"/>
                      <a:pt x="64" y="507"/>
                      <a:pt x="95" y="539"/>
                    </a:cubicBezTo>
                    <a:lnTo>
                      <a:pt x="412" y="539"/>
                    </a:lnTo>
                    <a:cubicBezTo>
                      <a:pt x="444" y="539"/>
                      <a:pt x="507" y="507"/>
                      <a:pt x="507" y="475"/>
                    </a:cubicBezTo>
                    <a:lnTo>
                      <a:pt x="539" y="95"/>
                    </a:lnTo>
                    <a:cubicBezTo>
                      <a:pt x="539" y="64"/>
                      <a:pt x="475" y="32"/>
                      <a:pt x="444" y="32"/>
                    </a:cubicBez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12" name="Google Shape;4963;p41">
                <a:extLst>
                  <a:ext uri="{FF2B5EF4-FFF2-40B4-BE49-F238E27FC236}">
                    <a16:creationId xmlns:a16="http://schemas.microsoft.com/office/drawing/2014/main" id="{AD40254C-94FB-4C5C-A3C2-46C675B1AD72}"/>
                  </a:ext>
                </a:extLst>
              </p:cNvPr>
              <p:cNvSpPr/>
              <p:nvPr/>
            </p:nvSpPr>
            <p:spPr>
              <a:xfrm>
                <a:off x="7944852" y="1547579"/>
                <a:ext cx="20385" cy="20128"/>
              </a:xfrm>
              <a:custGeom>
                <a:avLst/>
                <a:gdLst/>
                <a:ahLst/>
                <a:cxnLst/>
                <a:rect l="l" t="t" r="r" b="b"/>
                <a:pathLst>
                  <a:path w="635" h="627" extrusionOk="0">
                    <a:moveTo>
                      <a:pt x="409" y="1"/>
                    </a:moveTo>
                    <a:cubicBezTo>
                      <a:pt x="389" y="1"/>
                      <a:pt x="365" y="9"/>
                      <a:pt x="349" y="25"/>
                    </a:cubicBezTo>
                    <a:lnTo>
                      <a:pt x="64" y="151"/>
                    </a:lnTo>
                    <a:cubicBezTo>
                      <a:pt x="32" y="183"/>
                      <a:pt x="1" y="215"/>
                      <a:pt x="1" y="278"/>
                    </a:cubicBezTo>
                    <a:lnTo>
                      <a:pt x="191" y="595"/>
                    </a:lnTo>
                    <a:cubicBezTo>
                      <a:pt x="191" y="626"/>
                      <a:pt x="254" y="626"/>
                      <a:pt x="286" y="626"/>
                    </a:cubicBezTo>
                    <a:lnTo>
                      <a:pt x="571" y="468"/>
                    </a:lnTo>
                    <a:cubicBezTo>
                      <a:pt x="602" y="468"/>
                      <a:pt x="634" y="405"/>
                      <a:pt x="634" y="373"/>
                    </a:cubicBezTo>
                    <a:lnTo>
                      <a:pt x="444" y="25"/>
                    </a:lnTo>
                    <a:cubicBezTo>
                      <a:pt x="444" y="9"/>
                      <a:pt x="428" y="1"/>
                      <a:pt x="4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13" name="Google Shape;4964;p41">
                <a:extLst>
                  <a:ext uri="{FF2B5EF4-FFF2-40B4-BE49-F238E27FC236}">
                    <a16:creationId xmlns:a16="http://schemas.microsoft.com/office/drawing/2014/main" id="{078D3B59-94E7-434A-928F-C8848DD8FF4B}"/>
                  </a:ext>
                </a:extLst>
              </p:cNvPr>
              <p:cNvSpPr/>
              <p:nvPr/>
            </p:nvSpPr>
            <p:spPr>
              <a:xfrm>
                <a:off x="8037371" y="1500581"/>
                <a:ext cx="20385" cy="20096"/>
              </a:xfrm>
              <a:custGeom>
                <a:avLst/>
                <a:gdLst/>
                <a:ahLst/>
                <a:cxnLst/>
                <a:rect l="l" t="t" r="r" b="b"/>
                <a:pathLst>
                  <a:path w="635" h="626" extrusionOk="0">
                    <a:moveTo>
                      <a:pt x="317" y="0"/>
                    </a:moveTo>
                    <a:lnTo>
                      <a:pt x="64" y="159"/>
                    </a:lnTo>
                    <a:cubicBezTo>
                      <a:pt x="32" y="190"/>
                      <a:pt x="1" y="222"/>
                      <a:pt x="1" y="254"/>
                    </a:cubicBezTo>
                    <a:lnTo>
                      <a:pt x="191" y="602"/>
                    </a:lnTo>
                    <a:cubicBezTo>
                      <a:pt x="191" y="618"/>
                      <a:pt x="207" y="626"/>
                      <a:pt x="226" y="626"/>
                    </a:cubicBezTo>
                    <a:cubicBezTo>
                      <a:pt x="246" y="626"/>
                      <a:pt x="270" y="618"/>
                      <a:pt x="286" y="602"/>
                    </a:cubicBezTo>
                    <a:lnTo>
                      <a:pt x="571" y="475"/>
                    </a:lnTo>
                    <a:cubicBezTo>
                      <a:pt x="602" y="444"/>
                      <a:pt x="634" y="412"/>
                      <a:pt x="634" y="380"/>
                    </a:cubicBezTo>
                    <a:lnTo>
                      <a:pt x="444" y="32"/>
                    </a:lnTo>
                    <a:cubicBezTo>
                      <a:pt x="444" y="0"/>
                      <a:pt x="381"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14" name="Google Shape;4965;p41">
                <a:extLst>
                  <a:ext uri="{FF2B5EF4-FFF2-40B4-BE49-F238E27FC236}">
                    <a16:creationId xmlns:a16="http://schemas.microsoft.com/office/drawing/2014/main" id="{CDB38E5E-8082-4EB9-93A5-0133D7E81537}"/>
                  </a:ext>
                </a:extLst>
              </p:cNvPr>
              <p:cNvSpPr/>
              <p:nvPr/>
            </p:nvSpPr>
            <p:spPr>
              <a:xfrm>
                <a:off x="7963150" y="1567675"/>
                <a:ext cx="20385" cy="20353"/>
              </a:xfrm>
              <a:custGeom>
                <a:avLst/>
                <a:gdLst/>
                <a:ahLst/>
                <a:cxnLst/>
                <a:rect l="l" t="t" r="r" b="b"/>
                <a:pathLst>
                  <a:path w="635" h="634" extrusionOk="0">
                    <a:moveTo>
                      <a:pt x="286" y="0"/>
                    </a:moveTo>
                    <a:cubicBezTo>
                      <a:pt x="254" y="0"/>
                      <a:pt x="191" y="0"/>
                      <a:pt x="191" y="64"/>
                    </a:cubicBezTo>
                    <a:lnTo>
                      <a:pt x="1" y="285"/>
                    </a:lnTo>
                    <a:cubicBezTo>
                      <a:pt x="1" y="349"/>
                      <a:pt x="1" y="380"/>
                      <a:pt x="32" y="412"/>
                    </a:cubicBezTo>
                    <a:lnTo>
                      <a:pt x="349" y="634"/>
                    </a:lnTo>
                    <a:cubicBezTo>
                      <a:pt x="349" y="634"/>
                      <a:pt x="413" y="634"/>
                      <a:pt x="444" y="570"/>
                    </a:cubicBezTo>
                    <a:lnTo>
                      <a:pt x="603" y="317"/>
                    </a:lnTo>
                    <a:cubicBezTo>
                      <a:pt x="634" y="285"/>
                      <a:pt x="634" y="222"/>
                      <a:pt x="603" y="222"/>
                    </a:cubicBezTo>
                    <a:lnTo>
                      <a:pt x="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15" name="Google Shape;4966;p41">
                <a:extLst>
                  <a:ext uri="{FF2B5EF4-FFF2-40B4-BE49-F238E27FC236}">
                    <a16:creationId xmlns:a16="http://schemas.microsoft.com/office/drawing/2014/main" id="{BD914BFB-41B4-4D6D-9D67-96FB00EBDD0A}"/>
                  </a:ext>
                </a:extLst>
              </p:cNvPr>
              <p:cNvSpPr/>
              <p:nvPr/>
            </p:nvSpPr>
            <p:spPr>
              <a:xfrm>
                <a:off x="8019073" y="1480228"/>
                <a:ext cx="20353" cy="20802"/>
              </a:xfrm>
              <a:custGeom>
                <a:avLst/>
                <a:gdLst/>
                <a:ahLst/>
                <a:cxnLst/>
                <a:rect l="l" t="t" r="r" b="b"/>
                <a:pathLst>
                  <a:path w="634" h="648" extrusionOk="0">
                    <a:moveTo>
                      <a:pt x="286" y="1"/>
                    </a:moveTo>
                    <a:cubicBezTo>
                      <a:pt x="254" y="1"/>
                      <a:pt x="222" y="1"/>
                      <a:pt x="191" y="64"/>
                    </a:cubicBezTo>
                    <a:lnTo>
                      <a:pt x="32" y="318"/>
                    </a:lnTo>
                    <a:cubicBezTo>
                      <a:pt x="1" y="349"/>
                      <a:pt x="1" y="413"/>
                      <a:pt x="32" y="444"/>
                    </a:cubicBezTo>
                    <a:lnTo>
                      <a:pt x="349" y="634"/>
                    </a:lnTo>
                    <a:cubicBezTo>
                      <a:pt x="358" y="644"/>
                      <a:pt x="370" y="647"/>
                      <a:pt x="383" y="647"/>
                    </a:cubicBezTo>
                    <a:cubicBezTo>
                      <a:pt x="412" y="647"/>
                      <a:pt x="444" y="625"/>
                      <a:pt x="444" y="603"/>
                    </a:cubicBezTo>
                    <a:lnTo>
                      <a:pt x="602" y="349"/>
                    </a:lnTo>
                    <a:cubicBezTo>
                      <a:pt x="634" y="286"/>
                      <a:pt x="634" y="223"/>
                      <a:pt x="602" y="223"/>
                    </a:cubicBezTo>
                    <a:lnTo>
                      <a:pt x="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16" name="Google Shape;4967;p41">
                <a:extLst>
                  <a:ext uri="{FF2B5EF4-FFF2-40B4-BE49-F238E27FC236}">
                    <a16:creationId xmlns:a16="http://schemas.microsoft.com/office/drawing/2014/main" id="{C495E820-0FEB-4A4D-8911-5A5093932A1D}"/>
                  </a:ext>
                </a:extLst>
              </p:cNvPr>
              <p:cNvSpPr/>
              <p:nvPr/>
            </p:nvSpPr>
            <p:spPr>
              <a:xfrm>
                <a:off x="7949956" y="1483245"/>
                <a:ext cx="103723" cy="101765"/>
              </a:xfrm>
              <a:custGeom>
                <a:avLst/>
                <a:gdLst/>
                <a:ahLst/>
                <a:cxnLst/>
                <a:rect l="l" t="t" r="r" b="b"/>
                <a:pathLst>
                  <a:path w="3231" h="3170" extrusionOk="0">
                    <a:moveTo>
                      <a:pt x="1590" y="539"/>
                    </a:moveTo>
                    <a:cubicBezTo>
                      <a:pt x="1609" y="539"/>
                      <a:pt x="1628" y="539"/>
                      <a:pt x="1647" y="540"/>
                    </a:cubicBezTo>
                    <a:cubicBezTo>
                      <a:pt x="2217" y="572"/>
                      <a:pt x="2660" y="1079"/>
                      <a:pt x="2629" y="1649"/>
                    </a:cubicBezTo>
                    <a:cubicBezTo>
                      <a:pt x="2598" y="2200"/>
                      <a:pt x="2154" y="2632"/>
                      <a:pt x="1609" y="2632"/>
                    </a:cubicBezTo>
                    <a:cubicBezTo>
                      <a:pt x="1590" y="2632"/>
                      <a:pt x="1571" y="2632"/>
                      <a:pt x="1552" y="2630"/>
                    </a:cubicBezTo>
                    <a:cubicBezTo>
                      <a:pt x="982" y="2599"/>
                      <a:pt x="538" y="2124"/>
                      <a:pt x="570" y="1522"/>
                    </a:cubicBezTo>
                    <a:cubicBezTo>
                      <a:pt x="601" y="971"/>
                      <a:pt x="1045" y="539"/>
                      <a:pt x="1590" y="539"/>
                    </a:cubicBezTo>
                    <a:close/>
                    <a:moveTo>
                      <a:pt x="1620" y="1"/>
                    </a:moveTo>
                    <a:cubicBezTo>
                      <a:pt x="789" y="1"/>
                      <a:pt x="63" y="656"/>
                      <a:pt x="32" y="1522"/>
                    </a:cubicBezTo>
                    <a:cubicBezTo>
                      <a:pt x="0" y="2377"/>
                      <a:pt x="665" y="3105"/>
                      <a:pt x="1520" y="3169"/>
                    </a:cubicBezTo>
                    <a:cubicBezTo>
                      <a:pt x="1540" y="3170"/>
                      <a:pt x="1559" y="3170"/>
                      <a:pt x="1579" y="3170"/>
                    </a:cubicBezTo>
                    <a:cubicBezTo>
                      <a:pt x="2410" y="3170"/>
                      <a:pt x="3136" y="2516"/>
                      <a:pt x="3167" y="1680"/>
                    </a:cubicBezTo>
                    <a:cubicBezTo>
                      <a:pt x="3230" y="794"/>
                      <a:pt x="2534" y="65"/>
                      <a:pt x="1679" y="2"/>
                    </a:cubicBezTo>
                    <a:cubicBezTo>
                      <a:pt x="1659" y="1"/>
                      <a:pt x="1639" y="1"/>
                      <a:pt x="1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grpSp>
        <p:sp>
          <p:nvSpPr>
            <p:cNvPr id="170" name="Google Shape;4971;p41">
              <a:extLst>
                <a:ext uri="{FF2B5EF4-FFF2-40B4-BE49-F238E27FC236}">
                  <a16:creationId xmlns:a16="http://schemas.microsoft.com/office/drawing/2014/main" id="{94E003CF-F0D5-471A-8D7D-B088950D3F2F}"/>
                </a:ext>
              </a:extLst>
            </p:cNvPr>
            <p:cNvSpPr txBox="1"/>
            <p:nvPr/>
          </p:nvSpPr>
          <p:spPr>
            <a:xfrm>
              <a:off x="9226845" y="7817334"/>
              <a:ext cx="2229989" cy="374680"/>
            </a:xfrm>
            <a:prstGeom prst="rect">
              <a:avLst/>
            </a:prstGeom>
            <a:noFill/>
            <a:ln>
              <a:noFill/>
            </a:ln>
          </p:spPr>
          <p:txBody>
            <a:bodyPr spcFirstLastPara="1" wrap="square" lIns="91425" tIns="91425" rIns="91425" bIns="91425" anchor="ctr" anchorCtr="0">
              <a:noAutofit/>
            </a:bodyPr>
            <a:lstStyle/>
            <a:p>
              <a:r>
                <a:rPr lang="en-US" sz="2400">
                  <a:solidFill>
                    <a:schemeClr val="bg1"/>
                  </a:solidFill>
                  <a:latin typeface="Tahoma" panose="020B0604030504040204" pitchFamily="34" charset="0"/>
                  <a:ea typeface="Tahoma" panose="020B0604030504040204" pitchFamily="34" charset="0"/>
                  <a:cs typeface="Tahoma" panose="020B0604030504040204" pitchFamily="34" charset="0"/>
                </a:rPr>
                <a:t>Nhanh</a:t>
              </a:r>
              <a:r>
                <a:rPr lang="en-US" sz="2400">
                  <a:solidFill>
                    <a:schemeClr val="bg1"/>
                  </a:solidFill>
                  <a:ea typeface="+mn-lt"/>
                  <a:cs typeface="+mn-lt"/>
                </a:rPr>
                <a:t> và mạnh</a:t>
              </a:r>
              <a:endParaRPr lang="en-US" sz="2400" err="1">
                <a:solidFill>
                  <a:schemeClr val="bg1"/>
                </a:solidFill>
                <a:ea typeface="+mn-lt"/>
                <a:cs typeface="+mn-lt"/>
              </a:endParaRPr>
            </a:p>
          </p:txBody>
        </p:sp>
      </p:grpSp>
      <p:grpSp>
        <p:nvGrpSpPr>
          <p:cNvPr id="15" name="Nhóm 14">
            <a:extLst>
              <a:ext uri="{FF2B5EF4-FFF2-40B4-BE49-F238E27FC236}">
                <a16:creationId xmlns:a16="http://schemas.microsoft.com/office/drawing/2014/main" id="{E46C52AF-A351-44F2-9625-E2690B1A7390}"/>
              </a:ext>
            </a:extLst>
          </p:cNvPr>
          <p:cNvGrpSpPr/>
          <p:nvPr/>
        </p:nvGrpSpPr>
        <p:grpSpPr>
          <a:xfrm>
            <a:off x="-5637060" y="6858000"/>
            <a:ext cx="5189667" cy="2422972"/>
            <a:chOff x="735165" y="9169554"/>
            <a:chExt cx="5189667" cy="2422972"/>
          </a:xfrm>
        </p:grpSpPr>
        <p:sp>
          <p:nvSpPr>
            <p:cNvPr id="162" name="Google Shape;4658;p41">
              <a:extLst>
                <a:ext uri="{FF2B5EF4-FFF2-40B4-BE49-F238E27FC236}">
                  <a16:creationId xmlns:a16="http://schemas.microsoft.com/office/drawing/2014/main" id="{8551A2AE-8E81-4126-A1BA-B88313279AF9}"/>
                </a:ext>
              </a:extLst>
            </p:cNvPr>
            <p:cNvSpPr/>
            <p:nvPr/>
          </p:nvSpPr>
          <p:spPr>
            <a:xfrm>
              <a:off x="735165" y="9169554"/>
              <a:ext cx="5189667" cy="2422972"/>
            </a:xfrm>
            <a:custGeom>
              <a:avLst/>
              <a:gdLst/>
              <a:ahLst/>
              <a:cxnLst/>
              <a:rect l="l" t="t" r="r" b="b"/>
              <a:pathLst>
                <a:path w="124397" h="57290" extrusionOk="0">
                  <a:moveTo>
                    <a:pt x="0" y="0"/>
                  </a:moveTo>
                  <a:lnTo>
                    <a:pt x="0" y="57289"/>
                  </a:lnTo>
                  <a:lnTo>
                    <a:pt x="56086" y="57289"/>
                  </a:lnTo>
                  <a:lnTo>
                    <a:pt x="124396"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grpSp>
          <p:nvGrpSpPr>
            <p:cNvPr id="165" name="Google Shape;4704;p41">
              <a:extLst>
                <a:ext uri="{FF2B5EF4-FFF2-40B4-BE49-F238E27FC236}">
                  <a16:creationId xmlns:a16="http://schemas.microsoft.com/office/drawing/2014/main" id="{EE47370F-8A74-4420-9787-84441610B060}"/>
                </a:ext>
              </a:extLst>
            </p:cNvPr>
            <p:cNvGrpSpPr/>
            <p:nvPr/>
          </p:nvGrpSpPr>
          <p:grpSpPr>
            <a:xfrm>
              <a:off x="814429" y="10766730"/>
              <a:ext cx="973753" cy="684007"/>
              <a:chOff x="518195" y="3098065"/>
              <a:chExt cx="749304" cy="519194"/>
            </a:xfrm>
          </p:grpSpPr>
          <p:sp>
            <p:nvSpPr>
              <p:cNvPr id="279" name="Google Shape;4705;p41">
                <a:extLst>
                  <a:ext uri="{FF2B5EF4-FFF2-40B4-BE49-F238E27FC236}">
                    <a16:creationId xmlns:a16="http://schemas.microsoft.com/office/drawing/2014/main" id="{D7AA4D16-8671-4CD3-B533-1C5E000835B1}"/>
                  </a:ext>
                </a:extLst>
              </p:cNvPr>
              <p:cNvSpPr/>
              <p:nvPr/>
            </p:nvSpPr>
            <p:spPr>
              <a:xfrm>
                <a:off x="582240" y="3127214"/>
                <a:ext cx="245038" cy="490045"/>
              </a:xfrm>
              <a:custGeom>
                <a:avLst/>
                <a:gdLst/>
                <a:ahLst/>
                <a:cxnLst/>
                <a:rect l="l" t="t" r="r" b="b"/>
                <a:pathLst>
                  <a:path w="7633" h="15265" extrusionOk="0">
                    <a:moveTo>
                      <a:pt x="7633" y="1"/>
                    </a:moveTo>
                    <a:cubicBezTo>
                      <a:pt x="3421" y="1"/>
                      <a:pt x="0" y="3421"/>
                      <a:pt x="0" y="7633"/>
                    </a:cubicBezTo>
                    <a:cubicBezTo>
                      <a:pt x="0" y="11845"/>
                      <a:pt x="3421" y="15265"/>
                      <a:pt x="7633" y="15265"/>
                    </a:cubicBezTo>
                    <a:lnTo>
                      <a:pt x="7633" y="14188"/>
                    </a:lnTo>
                    <a:cubicBezTo>
                      <a:pt x="3991" y="14188"/>
                      <a:pt x="1045" y="11243"/>
                      <a:pt x="1045" y="7633"/>
                    </a:cubicBezTo>
                    <a:cubicBezTo>
                      <a:pt x="1045" y="3991"/>
                      <a:pt x="3991" y="1046"/>
                      <a:pt x="7633" y="1046"/>
                    </a:cubicBezTo>
                    <a:lnTo>
                      <a:pt x="7633"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80" name="Google Shape;4706;p41">
                <a:extLst>
                  <a:ext uri="{FF2B5EF4-FFF2-40B4-BE49-F238E27FC236}">
                    <a16:creationId xmlns:a16="http://schemas.microsoft.com/office/drawing/2014/main" id="{2B341400-7E24-4A11-8035-B97B66CE3EE5}"/>
                  </a:ext>
                </a:extLst>
              </p:cNvPr>
              <p:cNvSpPr/>
              <p:nvPr/>
            </p:nvSpPr>
            <p:spPr>
              <a:xfrm>
                <a:off x="615787" y="3160761"/>
                <a:ext cx="211491" cy="421955"/>
              </a:xfrm>
              <a:custGeom>
                <a:avLst/>
                <a:gdLst/>
                <a:ahLst/>
                <a:cxnLst/>
                <a:rect l="l" t="t" r="r" b="b"/>
                <a:pathLst>
                  <a:path w="6588" h="13144" extrusionOk="0">
                    <a:moveTo>
                      <a:pt x="6588" y="1"/>
                    </a:moveTo>
                    <a:cubicBezTo>
                      <a:pt x="2946" y="1"/>
                      <a:pt x="0" y="2946"/>
                      <a:pt x="0" y="6588"/>
                    </a:cubicBezTo>
                    <a:cubicBezTo>
                      <a:pt x="0" y="10198"/>
                      <a:pt x="2946" y="13143"/>
                      <a:pt x="6588" y="13143"/>
                    </a:cubicBezTo>
                    <a:lnTo>
                      <a:pt x="6588" y="12098"/>
                    </a:lnTo>
                    <a:cubicBezTo>
                      <a:pt x="3547" y="12098"/>
                      <a:pt x="1077" y="9628"/>
                      <a:pt x="1077" y="6588"/>
                    </a:cubicBezTo>
                    <a:cubicBezTo>
                      <a:pt x="1077" y="3548"/>
                      <a:pt x="3547" y="1077"/>
                      <a:pt x="6588" y="1077"/>
                    </a:cubicBezTo>
                    <a:lnTo>
                      <a:pt x="65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81" name="Google Shape;4707;p41">
                <a:extLst>
                  <a:ext uri="{FF2B5EF4-FFF2-40B4-BE49-F238E27FC236}">
                    <a16:creationId xmlns:a16="http://schemas.microsoft.com/office/drawing/2014/main" id="{FBAF0C61-EB66-4076-8B7E-0EFE2746013D}"/>
                  </a:ext>
                </a:extLst>
              </p:cNvPr>
              <p:cNvSpPr/>
              <p:nvPr/>
            </p:nvSpPr>
            <p:spPr>
              <a:xfrm>
                <a:off x="650361" y="3195336"/>
                <a:ext cx="176917" cy="352806"/>
              </a:xfrm>
              <a:custGeom>
                <a:avLst/>
                <a:gdLst/>
                <a:ahLst/>
                <a:cxnLst/>
                <a:rect l="l" t="t" r="r" b="b"/>
                <a:pathLst>
                  <a:path w="5511" h="10990" extrusionOk="0">
                    <a:moveTo>
                      <a:pt x="5511" y="0"/>
                    </a:moveTo>
                    <a:cubicBezTo>
                      <a:pt x="2470" y="0"/>
                      <a:pt x="0" y="2471"/>
                      <a:pt x="0" y="5511"/>
                    </a:cubicBezTo>
                    <a:cubicBezTo>
                      <a:pt x="0" y="8551"/>
                      <a:pt x="2470" y="10989"/>
                      <a:pt x="5511" y="10989"/>
                    </a:cubicBezTo>
                    <a:lnTo>
                      <a:pt x="5511" y="9944"/>
                    </a:lnTo>
                    <a:cubicBezTo>
                      <a:pt x="3072" y="9944"/>
                      <a:pt x="1077" y="7949"/>
                      <a:pt x="1077" y="5511"/>
                    </a:cubicBezTo>
                    <a:cubicBezTo>
                      <a:pt x="1077" y="3072"/>
                      <a:pt x="3072" y="1077"/>
                      <a:pt x="5511" y="1077"/>
                    </a:cubicBezTo>
                    <a:lnTo>
                      <a:pt x="551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82" name="Google Shape;4708;p41">
                <a:extLst>
                  <a:ext uri="{FF2B5EF4-FFF2-40B4-BE49-F238E27FC236}">
                    <a16:creationId xmlns:a16="http://schemas.microsoft.com/office/drawing/2014/main" id="{16BF5D7C-8645-4B28-8483-E53FB0D92138}"/>
                  </a:ext>
                </a:extLst>
              </p:cNvPr>
              <p:cNvSpPr/>
              <p:nvPr/>
            </p:nvSpPr>
            <p:spPr>
              <a:xfrm>
                <a:off x="684904" y="3229910"/>
                <a:ext cx="142375" cy="284685"/>
              </a:xfrm>
              <a:custGeom>
                <a:avLst/>
                <a:gdLst/>
                <a:ahLst/>
                <a:cxnLst/>
                <a:rect l="l" t="t" r="r" b="b"/>
                <a:pathLst>
                  <a:path w="4435" h="8868" extrusionOk="0">
                    <a:moveTo>
                      <a:pt x="4435" y="0"/>
                    </a:moveTo>
                    <a:cubicBezTo>
                      <a:pt x="1996" y="0"/>
                      <a:pt x="1" y="1995"/>
                      <a:pt x="1" y="4434"/>
                    </a:cubicBezTo>
                    <a:cubicBezTo>
                      <a:pt x="1" y="6872"/>
                      <a:pt x="1996" y="8867"/>
                      <a:pt x="4435" y="8867"/>
                    </a:cubicBezTo>
                    <a:lnTo>
                      <a:pt x="4435" y="7791"/>
                    </a:lnTo>
                    <a:cubicBezTo>
                      <a:pt x="2566" y="7791"/>
                      <a:pt x="1078" y="6271"/>
                      <a:pt x="1078" y="4434"/>
                    </a:cubicBezTo>
                    <a:cubicBezTo>
                      <a:pt x="1078" y="2565"/>
                      <a:pt x="2566" y="1077"/>
                      <a:pt x="4435" y="1077"/>
                    </a:cubicBezTo>
                    <a:lnTo>
                      <a:pt x="44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83" name="Google Shape;4709;p41">
                <a:extLst>
                  <a:ext uri="{FF2B5EF4-FFF2-40B4-BE49-F238E27FC236}">
                    <a16:creationId xmlns:a16="http://schemas.microsoft.com/office/drawing/2014/main" id="{D5C5C698-DF00-41B9-8904-7A94D5041F72}"/>
                  </a:ext>
                </a:extLst>
              </p:cNvPr>
              <p:cNvSpPr/>
              <p:nvPr/>
            </p:nvSpPr>
            <p:spPr>
              <a:xfrm>
                <a:off x="719478" y="3264453"/>
                <a:ext cx="107800" cy="215568"/>
              </a:xfrm>
              <a:custGeom>
                <a:avLst/>
                <a:gdLst/>
                <a:ahLst/>
                <a:cxnLst/>
                <a:rect l="l" t="t" r="r" b="b"/>
                <a:pathLst>
                  <a:path w="3358" h="6715" extrusionOk="0">
                    <a:moveTo>
                      <a:pt x="3358" y="1"/>
                    </a:moveTo>
                    <a:cubicBezTo>
                      <a:pt x="1489" y="1"/>
                      <a:pt x="1" y="1489"/>
                      <a:pt x="1" y="3358"/>
                    </a:cubicBezTo>
                    <a:cubicBezTo>
                      <a:pt x="1" y="5195"/>
                      <a:pt x="1489" y="6715"/>
                      <a:pt x="3358" y="6715"/>
                    </a:cubicBezTo>
                    <a:lnTo>
                      <a:pt x="3358" y="5638"/>
                    </a:lnTo>
                    <a:cubicBezTo>
                      <a:pt x="2091" y="5638"/>
                      <a:pt x="1077" y="4624"/>
                      <a:pt x="1077" y="3358"/>
                    </a:cubicBezTo>
                    <a:cubicBezTo>
                      <a:pt x="1077" y="2091"/>
                      <a:pt x="2091" y="1046"/>
                      <a:pt x="3358" y="1046"/>
                    </a:cubicBezTo>
                    <a:lnTo>
                      <a:pt x="3358"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84" name="Google Shape;4710;p41">
                <a:extLst>
                  <a:ext uri="{FF2B5EF4-FFF2-40B4-BE49-F238E27FC236}">
                    <a16:creationId xmlns:a16="http://schemas.microsoft.com/office/drawing/2014/main" id="{6980AB19-7D8D-4027-864B-FE30BE37E6AF}"/>
                  </a:ext>
                </a:extLst>
              </p:cNvPr>
              <p:cNvSpPr/>
              <p:nvPr/>
            </p:nvSpPr>
            <p:spPr>
              <a:xfrm>
                <a:off x="754052" y="3298000"/>
                <a:ext cx="73226" cy="147447"/>
              </a:xfrm>
              <a:custGeom>
                <a:avLst/>
                <a:gdLst/>
                <a:ahLst/>
                <a:cxnLst/>
                <a:rect l="l" t="t" r="r" b="b"/>
                <a:pathLst>
                  <a:path w="2281" h="4593" extrusionOk="0">
                    <a:moveTo>
                      <a:pt x="2281" y="1"/>
                    </a:moveTo>
                    <a:cubicBezTo>
                      <a:pt x="1014" y="1"/>
                      <a:pt x="0" y="1046"/>
                      <a:pt x="0" y="2313"/>
                    </a:cubicBezTo>
                    <a:cubicBezTo>
                      <a:pt x="0" y="3579"/>
                      <a:pt x="1014" y="4593"/>
                      <a:pt x="2281" y="4593"/>
                    </a:cubicBezTo>
                    <a:lnTo>
                      <a:pt x="2281" y="3516"/>
                    </a:lnTo>
                    <a:cubicBezTo>
                      <a:pt x="1616" y="3516"/>
                      <a:pt x="1046" y="2978"/>
                      <a:pt x="1046" y="2313"/>
                    </a:cubicBezTo>
                    <a:cubicBezTo>
                      <a:pt x="1046" y="1648"/>
                      <a:pt x="1616" y="1078"/>
                      <a:pt x="2281" y="1078"/>
                    </a:cubicBezTo>
                    <a:lnTo>
                      <a:pt x="22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85" name="Google Shape;4711;p41">
                <a:extLst>
                  <a:ext uri="{FF2B5EF4-FFF2-40B4-BE49-F238E27FC236}">
                    <a16:creationId xmlns:a16="http://schemas.microsoft.com/office/drawing/2014/main" id="{1B87C1AB-4989-46DC-AC90-68AAC68802B6}"/>
                  </a:ext>
                </a:extLst>
              </p:cNvPr>
              <p:cNvSpPr/>
              <p:nvPr/>
            </p:nvSpPr>
            <p:spPr>
              <a:xfrm>
                <a:off x="787600" y="3332574"/>
                <a:ext cx="39679" cy="78330"/>
              </a:xfrm>
              <a:custGeom>
                <a:avLst/>
                <a:gdLst/>
                <a:ahLst/>
                <a:cxnLst/>
                <a:rect l="l" t="t" r="r" b="b"/>
                <a:pathLst>
                  <a:path w="1236" h="2440" extrusionOk="0">
                    <a:moveTo>
                      <a:pt x="1236" y="1"/>
                    </a:moveTo>
                    <a:cubicBezTo>
                      <a:pt x="571" y="1"/>
                      <a:pt x="1" y="571"/>
                      <a:pt x="1" y="1236"/>
                    </a:cubicBezTo>
                    <a:cubicBezTo>
                      <a:pt x="1" y="1901"/>
                      <a:pt x="571" y="2439"/>
                      <a:pt x="1236" y="2439"/>
                    </a:cubicBezTo>
                    <a:lnTo>
                      <a:pt x="1236"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86" name="Google Shape;4712;p41">
                <a:extLst>
                  <a:ext uri="{FF2B5EF4-FFF2-40B4-BE49-F238E27FC236}">
                    <a16:creationId xmlns:a16="http://schemas.microsoft.com/office/drawing/2014/main" id="{5736FC93-F2C7-456C-9D7F-D54CA22ACAC8}"/>
                  </a:ext>
                </a:extLst>
              </p:cNvPr>
              <p:cNvSpPr/>
              <p:nvPr/>
            </p:nvSpPr>
            <p:spPr>
              <a:xfrm>
                <a:off x="827246" y="3127214"/>
                <a:ext cx="245038" cy="490045"/>
              </a:xfrm>
              <a:custGeom>
                <a:avLst/>
                <a:gdLst/>
                <a:ahLst/>
                <a:cxnLst/>
                <a:rect l="l" t="t" r="r" b="b"/>
                <a:pathLst>
                  <a:path w="7633" h="15265" extrusionOk="0">
                    <a:moveTo>
                      <a:pt x="1" y="1"/>
                    </a:moveTo>
                    <a:lnTo>
                      <a:pt x="1" y="1046"/>
                    </a:lnTo>
                    <a:cubicBezTo>
                      <a:pt x="3643" y="1046"/>
                      <a:pt x="6556" y="3991"/>
                      <a:pt x="6556" y="7633"/>
                    </a:cubicBezTo>
                    <a:cubicBezTo>
                      <a:pt x="6556" y="11243"/>
                      <a:pt x="3643" y="14188"/>
                      <a:pt x="1" y="14188"/>
                    </a:cubicBezTo>
                    <a:lnTo>
                      <a:pt x="1" y="15265"/>
                    </a:lnTo>
                    <a:cubicBezTo>
                      <a:pt x="4213" y="15265"/>
                      <a:pt x="7633" y="11845"/>
                      <a:pt x="7633" y="7633"/>
                    </a:cubicBezTo>
                    <a:cubicBezTo>
                      <a:pt x="7633" y="3421"/>
                      <a:pt x="4213" y="1"/>
                      <a:pt x="1"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87" name="Google Shape;4713;p41">
                <a:extLst>
                  <a:ext uri="{FF2B5EF4-FFF2-40B4-BE49-F238E27FC236}">
                    <a16:creationId xmlns:a16="http://schemas.microsoft.com/office/drawing/2014/main" id="{D05F92FF-4BFF-42AA-8D63-C5AF63809AA8}"/>
                  </a:ext>
                </a:extLst>
              </p:cNvPr>
              <p:cNvSpPr/>
              <p:nvPr/>
            </p:nvSpPr>
            <p:spPr>
              <a:xfrm>
                <a:off x="827246" y="3160761"/>
                <a:ext cx="210496" cy="421955"/>
              </a:xfrm>
              <a:custGeom>
                <a:avLst/>
                <a:gdLst/>
                <a:ahLst/>
                <a:cxnLst/>
                <a:rect l="l" t="t" r="r" b="b"/>
                <a:pathLst>
                  <a:path w="6557" h="13144" extrusionOk="0">
                    <a:moveTo>
                      <a:pt x="1" y="1"/>
                    </a:moveTo>
                    <a:lnTo>
                      <a:pt x="1" y="1077"/>
                    </a:lnTo>
                    <a:cubicBezTo>
                      <a:pt x="3041" y="1077"/>
                      <a:pt x="5511" y="3548"/>
                      <a:pt x="5511" y="6588"/>
                    </a:cubicBezTo>
                    <a:cubicBezTo>
                      <a:pt x="5511" y="9628"/>
                      <a:pt x="3041" y="12066"/>
                      <a:pt x="1" y="12066"/>
                    </a:cubicBezTo>
                    <a:lnTo>
                      <a:pt x="1" y="13143"/>
                    </a:lnTo>
                    <a:cubicBezTo>
                      <a:pt x="3643" y="13143"/>
                      <a:pt x="6556" y="10198"/>
                      <a:pt x="6556" y="6588"/>
                    </a:cubicBezTo>
                    <a:cubicBezTo>
                      <a:pt x="6556" y="2946"/>
                      <a:pt x="364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88" name="Google Shape;4714;p41">
                <a:extLst>
                  <a:ext uri="{FF2B5EF4-FFF2-40B4-BE49-F238E27FC236}">
                    <a16:creationId xmlns:a16="http://schemas.microsoft.com/office/drawing/2014/main" id="{6FDDF2DD-E9C3-472C-960B-4D41F8F8D2CE}"/>
                  </a:ext>
                </a:extLst>
              </p:cNvPr>
              <p:cNvSpPr/>
              <p:nvPr/>
            </p:nvSpPr>
            <p:spPr>
              <a:xfrm>
                <a:off x="827246" y="3160761"/>
                <a:ext cx="210496" cy="421955"/>
              </a:xfrm>
              <a:custGeom>
                <a:avLst/>
                <a:gdLst/>
                <a:ahLst/>
                <a:cxnLst/>
                <a:rect l="l" t="t" r="r" b="b"/>
                <a:pathLst>
                  <a:path w="6557" h="13144" extrusionOk="0">
                    <a:moveTo>
                      <a:pt x="1" y="1"/>
                    </a:moveTo>
                    <a:lnTo>
                      <a:pt x="1" y="1077"/>
                    </a:lnTo>
                    <a:cubicBezTo>
                      <a:pt x="3041" y="1077"/>
                      <a:pt x="5511" y="3548"/>
                      <a:pt x="5511" y="6588"/>
                    </a:cubicBezTo>
                    <a:cubicBezTo>
                      <a:pt x="5511" y="9628"/>
                      <a:pt x="3041" y="12066"/>
                      <a:pt x="1" y="12066"/>
                    </a:cubicBezTo>
                    <a:lnTo>
                      <a:pt x="1" y="13143"/>
                    </a:lnTo>
                    <a:cubicBezTo>
                      <a:pt x="3643" y="13143"/>
                      <a:pt x="6556" y="10198"/>
                      <a:pt x="6556" y="6588"/>
                    </a:cubicBezTo>
                    <a:cubicBezTo>
                      <a:pt x="6556" y="2946"/>
                      <a:pt x="3643" y="1"/>
                      <a:pt x="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89" name="Google Shape;4715;p41">
                <a:extLst>
                  <a:ext uri="{FF2B5EF4-FFF2-40B4-BE49-F238E27FC236}">
                    <a16:creationId xmlns:a16="http://schemas.microsoft.com/office/drawing/2014/main" id="{CF084377-97B3-44F0-BCC4-67654D1973EF}"/>
                  </a:ext>
                </a:extLst>
              </p:cNvPr>
              <p:cNvSpPr/>
              <p:nvPr/>
            </p:nvSpPr>
            <p:spPr>
              <a:xfrm>
                <a:off x="827246" y="3195336"/>
                <a:ext cx="176949" cy="352806"/>
              </a:xfrm>
              <a:custGeom>
                <a:avLst/>
                <a:gdLst/>
                <a:ahLst/>
                <a:cxnLst/>
                <a:rect l="l" t="t" r="r" b="b"/>
                <a:pathLst>
                  <a:path w="5512" h="10990" extrusionOk="0">
                    <a:moveTo>
                      <a:pt x="1" y="0"/>
                    </a:moveTo>
                    <a:lnTo>
                      <a:pt x="1" y="1077"/>
                    </a:lnTo>
                    <a:cubicBezTo>
                      <a:pt x="2439" y="1077"/>
                      <a:pt x="4434" y="3041"/>
                      <a:pt x="4434" y="5511"/>
                    </a:cubicBezTo>
                    <a:cubicBezTo>
                      <a:pt x="4434" y="7949"/>
                      <a:pt x="2439" y="9944"/>
                      <a:pt x="1" y="9944"/>
                    </a:cubicBezTo>
                    <a:lnTo>
                      <a:pt x="1" y="10989"/>
                    </a:lnTo>
                    <a:cubicBezTo>
                      <a:pt x="20" y="10990"/>
                      <a:pt x="39" y="10990"/>
                      <a:pt x="58" y="10990"/>
                    </a:cubicBezTo>
                    <a:cubicBezTo>
                      <a:pt x="3072" y="10990"/>
                      <a:pt x="5511" y="8532"/>
                      <a:pt x="5511" y="5511"/>
                    </a:cubicBezTo>
                    <a:cubicBezTo>
                      <a:pt x="5511" y="2471"/>
                      <a:pt x="3041" y="0"/>
                      <a:pt x="1"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90" name="Google Shape;4716;p41">
                <a:extLst>
                  <a:ext uri="{FF2B5EF4-FFF2-40B4-BE49-F238E27FC236}">
                    <a16:creationId xmlns:a16="http://schemas.microsoft.com/office/drawing/2014/main" id="{B26E9BDC-3CD8-4D65-87EC-6541E23C08DA}"/>
                  </a:ext>
                </a:extLst>
              </p:cNvPr>
              <p:cNvSpPr/>
              <p:nvPr/>
            </p:nvSpPr>
            <p:spPr>
              <a:xfrm>
                <a:off x="827246" y="3229910"/>
                <a:ext cx="142375" cy="284685"/>
              </a:xfrm>
              <a:custGeom>
                <a:avLst/>
                <a:gdLst/>
                <a:ahLst/>
                <a:cxnLst/>
                <a:rect l="l" t="t" r="r" b="b"/>
                <a:pathLst>
                  <a:path w="4435" h="8868" extrusionOk="0">
                    <a:moveTo>
                      <a:pt x="1" y="0"/>
                    </a:moveTo>
                    <a:lnTo>
                      <a:pt x="1" y="1077"/>
                    </a:lnTo>
                    <a:cubicBezTo>
                      <a:pt x="1837" y="1077"/>
                      <a:pt x="3358" y="2565"/>
                      <a:pt x="3358" y="4434"/>
                    </a:cubicBezTo>
                    <a:cubicBezTo>
                      <a:pt x="3358" y="6271"/>
                      <a:pt x="1837" y="7791"/>
                      <a:pt x="1" y="7791"/>
                    </a:cubicBezTo>
                    <a:lnTo>
                      <a:pt x="1" y="8867"/>
                    </a:lnTo>
                    <a:cubicBezTo>
                      <a:pt x="2439" y="8867"/>
                      <a:pt x="4434" y="6872"/>
                      <a:pt x="4434" y="4434"/>
                    </a:cubicBezTo>
                    <a:cubicBezTo>
                      <a:pt x="4434" y="1995"/>
                      <a:pt x="2439"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91" name="Google Shape;4717;p41">
                <a:extLst>
                  <a:ext uri="{FF2B5EF4-FFF2-40B4-BE49-F238E27FC236}">
                    <a16:creationId xmlns:a16="http://schemas.microsoft.com/office/drawing/2014/main" id="{76630E41-6C3D-4261-92B3-E5D0103DDC52}"/>
                  </a:ext>
                </a:extLst>
              </p:cNvPr>
              <p:cNvSpPr/>
              <p:nvPr/>
            </p:nvSpPr>
            <p:spPr>
              <a:xfrm>
                <a:off x="827246" y="3229910"/>
                <a:ext cx="142375" cy="284685"/>
              </a:xfrm>
              <a:custGeom>
                <a:avLst/>
                <a:gdLst/>
                <a:ahLst/>
                <a:cxnLst/>
                <a:rect l="l" t="t" r="r" b="b"/>
                <a:pathLst>
                  <a:path w="4435" h="8868" extrusionOk="0">
                    <a:moveTo>
                      <a:pt x="1" y="0"/>
                    </a:moveTo>
                    <a:lnTo>
                      <a:pt x="1" y="1077"/>
                    </a:lnTo>
                    <a:cubicBezTo>
                      <a:pt x="1837" y="1077"/>
                      <a:pt x="3358" y="2565"/>
                      <a:pt x="3358" y="4434"/>
                    </a:cubicBezTo>
                    <a:cubicBezTo>
                      <a:pt x="3358" y="6271"/>
                      <a:pt x="1837" y="7791"/>
                      <a:pt x="1" y="7791"/>
                    </a:cubicBezTo>
                    <a:lnTo>
                      <a:pt x="1" y="8867"/>
                    </a:lnTo>
                    <a:cubicBezTo>
                      <a:pt x="2439" y="8867"/>
                      <a:pt x="4434" y="6872"/>
                      <a:pt x="4434" y="4434"/>
                    </a:cubicBezTo>
                    <a:cubicBezTo>
                      <a:pt x="4434" y="1995"/>
                      <a:pt x="2439" y="0"/>
                      <a:pt x="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92" name="Google Shape;4718;p41">
                <a:extLst>
                  <a:ext uri="{FF2B5EF4-FFF2-40B4-BE49-F238E27FC236}">
                    <a16:creationId xmlns:a16="http://schemas.microsoft.com/office/drawing/2014/main" id="{47B3481F-76A5-45F3-93B1-D8B314623ADA}"/>
                  </a:ext>
                </a:extLst>
              </p:cNvPr>
              <p:cNvSpPr/>
              <p:nvPr/>
            </p:nvSpPr>
            <p:spPr>
              <a:xfrm>
                <a:off x="827246" y="3264453"/>
                <a:ext cx="107800" cy="215568"/>
              </a:xfrm>
              <a:custGeom>
                <a:avLst/>
                <a:gdLst/>
                <a:ahLst/>
                <a:cxnLst/>
                <a:rect l="l" t="t" r="r" b="b"/>
                <a:pathLst>
                  <a:path w="3358" h="6715" extrusionOk="0">
                    <a:moveTo>
                      <a:pt x="1" y="1"/>
                    </a:moveTo>
                    <a:lnTo>
                      <a:pt x="1" y="1046"/>
                    </a:lnTo>
                    <a:cubicBezTo>
                      <a:pt x="1267" y="1046"/>
                      <a:pt x="2281" y="2091"/>
                      <a:pt x="2281" y="3358"/>
                    </a:cubicBezTo>
                    <a:cubicBezTo>
                      <a:pt x="2281" y="4624"/>
                      <a:pt x="1267" y="5638"/>
                      <a:pt x="1" y="5638"/>
                    </a:cubicBezTo>
                    <a:lnTo>
                      <a:pt x="1" y="6715"/>
                    </a:lnTo>
                    <a:cubicBezTo>
                      <a:pt x="1837" y="6715"/>
                      <a:pt x="3358" y="5195"/>
                      <a:pt x="3358" y="3358"/>
                    </a:cubicBezTo>
                    <a:cubicBezTo>
                      <a:pt x="3358" y="1489"/>
                      <a:pt x="1837" y="1"/>
                      <a:pt x="1"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93" name="Google Shape;4719;p41">
                <a:extLst>
                  <a:ext uri="{FF2B5EF4-FFF2-40B4-BE49-F238E27FC236}">
                    <a16:creationId xmlns:a16="http://schemas.microsoft.com/office/drawing/2014/main" id="{AFBA9221-A116-4D27-9EBC-F3B70E0EEB99}"/>
                  </a:ext>
                </a:extLst>
              </p:cNvPr>
              <p:cNvSpPr/>
              <p:nvPr/>
            </p:nvSpPr>
            <p:spPr>
              <a:xfrm>
                <a:off x="827246" y="3298000"/>
                <a:ext cx="73226" cy="147447"/>
              </a:xfrm>
              <a:custGeom>
                <a:avLst/>
                <a:gdLst/>
                <a:ahLst/>
                <a:cxnLst/>
                <a:rect l="l" t="t" r="r" b="b"/>
                <a:pathLst>
                  <a:path w="2281" h="4593" extrusionOk="0">
                    <a:moveTo>
                      <a:pt x="1" y="1"/>
                    </a:moveTo>
                    <a:lnTo>
                      <a:pt x="1" y="1078"/>
                    </a:lnTo>
                    <a:cubicBezTo>
                      <a:pt x="666" y="1078"/>
                      <a:pt x="1236" y="1648"/>
                      <a:pt x="1236" y="2313"/>
                    </a:cubicBezTo>
                    <a:cubicBezTo>
                      <a:pt x="1236" y="2978"/>
                      <a:pt x="666" y="3516"/>
                      <a:pt x="1" y="3516"/>
                    </a:cubicBezTo>
                    <a:lnTo>
                      <a:pt x="1" y="4593"/>
                    </a:lnTo>
                    <a:cubicBezTo>
                      <a:pt x="1267" y="4593"/>
                      <a:pt x="2281" y="3579"/>
                      <a:pt x="2281" y="2313"/>
                    </a:cubicBezTo>
                    <a:cubicBezTo>
                      <a:pt x="2281" y="1046"/>
                      <a:pt x="1267"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94" name="Google Shape;4720;p41">
                <a:extLst>
                  <a:ext uri="{FF2B5EF4-FFF2-40B4-BE49-F238E27FC236}">
                    <a16:creationId xmlns:a16="http://schemas.microsoft.com/office/drawing/2014/main" id="{146D2CEA-2296-4357-8442-ABDA76A4EACC}"/>
                  </a:ext>
                </a:extLst>
              </p:cNvPr>
              <p:cNvSpPr/>
              <p:nvPr/>
            </p:nvSpPr>
            <p:spPr>
              <a:xfrm>
                <a:off x="827246" y="3298000"/>
                <a:ext cx="73226" cy="147447"/>
              </a:xfrm>
              <a:custGeom>
                <a:avLst/>
                <a:gdLst/>
                <a:ahLst/>
                <a:cxnLst/>
                <a:rect l="l" t="t" r="r" b="b"/>
                <a:pathLst>
                  <a:path w="2281" h="4593" extrusionOk="0">
                    <a:moveTo>
                      <a:pt x="1" y="1"/>
                    </a:moveTo>
                    <a:lnTo>
                      <a:pt x="1" y="1078"/>
                    </a:lnTo>
                    <a:cubicBezTo>
                      <a:pt x="666" y="1078"/>
                      <a:pt x="1236" y="1648"/>
                      <a:pt x="1236" y="2313"/>
                    </a:cubicBezTo>
                    <a:cubicBezTo>
                      <a:pt x="1236" y="2978"/>
                      <a:pt x="666" y="3516"/>
                      <a:pt x="1" y="3516"/>
                    </a:cubicBezTo>
                    <a:lnTo>
                      <a:pt x="1" y="4593"/>
                    </a:lnTo>
                    <a:cubicBezTo>
                      <a:pt x="1267" y="4593"/>
                      <a:pt x="2281" y="3579"/>
                      <a:pt x="2281" y="2313"/>
                    </a:cubicBezTo>
                    <a:cubicBezTo>
                      <a:pt x="2281" y="1046"/>
                      <a:pt x="1267" y="1"/>
                      <a:pt x="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95" name="Google Shape;4721;p41">
                <a:extLst>
                  <a:ext uri="{FF2B5EF4-FFF2-40B4-BE49-F238E27FC236}">
                    <a16:creationId xmlns:a16="http://schemas.microsoft.com/office/drawing/2014/main" id="{20568F37-B6A0-4671-A329-5BFD466F5E44}"/>
                  </a:ext>
                </a:extLst>
              </p:cNvPr>
              <p:cNvSpPr/>
              <p:nvPr/>
            </p:nvSpPr>
            <p:spPr>
              <a:xfrm>
                <a:off x="827246" y="3332574"/>
                <a:ext cx="39679" cy="78330"/>
              </a:xfrm>
              <a:custGeom>
                <a:avLst/>
                <a:gdLst/>
                <a:ahLst/>
                <a:cxnLst/>
                <a:rect l="l" t="t" r="r" b="b"/>
                <a:pathLst>
                  <a:path w="1236" h="2440" extrusionOk="0">
                    <a:moveTo>
                      <a:pt x="1" y="1"/>
                    </a:moveTo>
                    <a:lnTo>
                      <a:pt x="1" y="2439"/>
                    </a:lnTo>
                    <a:cubicBezTo>
                      <a:pt x="666" y="2439"/>
                      <a:pt x="1236" y="1901"/>
                      <a:pt x="1236" y="1236"/>
                    </a:cubicBezTo>
                    <a:cubicBezTo>
                      <a:pt x="1236" y="571"/>
                      <a:pt x="666" y="1"/>
                      <a:pt x="1"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96" name="Google Shape;4722;p41">
                <a:extLst>
                  <a:ext uri="{FF2B5EF4-FFF2-40B4-BE49-F238E27FC236}">
                    <a16:creationId xmlns:a16="http://schemas.microsoft.com/office/drawing/2014/main" id="{5860FB05-B4ED-4A3B-9A82-F194F0BCAAD7}"/>
                  </a:ext>
                </a:extLst>
              </p:cNvPr>
              <p:cNvSpPr/>
              <p:nvPr/>
            </p:nvSpPr>
            <p:spPr>
              <a:xfrm>
                <a:off x="755080" y="3306154"/>
                <a:ext cx="72199" cy="69149"/>
              </a:xfrm>
              <a:custGeom>
                <a:avLst/>
                <a:gdLst/>
                <a:ahLst/>
                <a:cxnLst/>
                <a:rect l="l" t="t" r="r" b="b"/>
                <a:pathLst>
                  <a:path w="2249" h="2154" extrusionOk="0">
                    <a:moveTo>
                      <a:pt x="380" y="0"/>
                    </a:moveTo>
                    <a:lnTo>
                      <a:pt x="190" y="190"/>
                    </a:lnTo>
                    <a:lnTo>
                      <a:pt x="0" y="380"/>
                    </a:lnTo>
                    <a:cubicBezTo>
                      <a:pt x="0" y="380"/>
                      <a:pt x="1204" y="1520"/>
                      <a:pt x="2249" y="2154"/>
                    </a:cubicBezTo>
                    <a:cubicBezTo>
                      <a:pt x="1552" y="1140"/>
                      <a:pt x="380" y="0"/>
                      <a:pt x="3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97" name="Google Shape;4723;p41">
                <a:extLst>
                  <a:ext uri="{FF2B5EF4-FFF2-40B4-BE49-F238E27FC236}">
                    <a16:creationId xmlns:a16="http://schemas.microsoft.com/office/drawing/2014/main" id="{A2D3673E-685C-4108-9886-D3B2203E5B07}"/>
                  </a:ext>
                </a:extLst>
              </p:cNvPr>
              <p:cNvSpPr/>
              <p:nvPr/>
            </p:nvSpPr>
            <p:spPr>
              <a:xfrm>
                <a:off x="685931" y="3240055"/>
                <a:ext cx="87479" cy="82343"/>
              </a:xfrm>
              <a:custGeom>
                <a:avLst/>
                <a:gdLst/>
                <a:ahLst/>
                <a:cxnLst/>
                <a:rect l="l" t="t" r="r" b="b"/>
                <a:pathLst>
                  <a:path w="2725" h="2565" extrusionOk="0">
                    <a:moveTo>
                      <a:pt x="507" y="1"/>
                    </a:moveTo>
                    <a:lnTo>
                      <a:pt x="1" y="539"/>
                    </a:lnTo>
                    <a:lnTo>
                      <a:pt x="2091" y="2534"/>
                    </a:lnTo>
                    <a:cubicBezTo>
                      <a:pt x="2112" y="2555"/>
                      <a:pt x="2136" y="2564"/>
                      <a:pt x="2161" y="2564"/>
                    </a:cubicBezTo>
                    <a:cubicBezTo>
                      <a:pt x="2285" y="2564"/>
                      <a:pt x="2439" y="2344"/>
                      <a:pt x="2439" y="2344"/>
                    </a:cubicBezTo>
                    <a:cubicBezTo>
                      <a:pt x="2439" y="2344"/>
                      <a:pt x="2724" y="2091"/>
                      <a:pt x="2597" y="1996"/>
                    </a:cubicBezTo>
                    <a:lnTo>
                      <a:pt x="50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98" name="Google Shape;4724;p41">
                <a:extLst>
                  <a:ext uri="{FF2B5EF4-FFF2-40B4-BE49-F238E27FC236}">
                    <a16:creationId xmlns:a16="http://schemas.microsoft.com/office/drawing/2014/main" id="{9B5872AF-6EF1-4158-9C1D-88690CD30E57}"/>
                  </a:ext>
                </a:extLst>
              </p:cNvPr>
              <p:cNvSpPr/>
              <p:nvPr/>
            </p:nvSpPr>
            <p:spPr>
              <a:xfrm>
                <a:off x="627986" y="3185159"/>
                <a:ext cx="99678" cy="95601"/>
              </a:xfrm>
              <a:custGeom>
                <a:avLst/>
                <a:gdLst/>
                <a:ahLst/>
                <a:cxnLst/>
                <a:rect l="l" t="t" r="r" b="b"/>
                <a:pathLst>
                  <a:path w="3105" h="2978" extrusionOk="0">
                    <a:moveTo>
                      <a:pt x="539" y="1"/>
                    </a:moveTo>
                    <a:lnTo>
                      <a:pt x="0" y="539"/>
                    </a:lnTo>
                    <a:lnTo>
                      <a:pt x="2566" y="2978"/>
                    </a:lnTo>
                    <a:lnTo>
                      <a:pt x="3104" y="2439"/>
                    </a:lnTo>
                    <a:lnTo>
                      <a:pt x="53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99" name="Google Shape;4725;p41">
                <a:extLst>
                  <a:ext uri="{FF2B5EF4-FFF2-40B4-BE49-F238E27FC236}">
                    <a16:creationId xmlns:a16="http://schemas.microsoft.com/office/drawing/2014/main" id="{6B11567F-A11E-4741-9AE3-6EF561EA5696}"/>
                  </a:ext>
                </a:extLst>
              </p:cNvPr>
              <p:cNvSpPr/>
              <p:nvPr/>
            </p:nvSpPr>
            <p:spPr>
              <a:xfrm>
                <a:off x="518195" y="3098065"/>
                <a:ext cx="155569" cy="120545"/>
              </a:xfrm>
              <a:custGeom>
                <a:avLst/>
                <a:gdLst/>
                <a:ahLst/>
                <a:cxnLst/>
                <a:rect l="l" t="t" r="r" b="b"/>
                <a:pathLst>
                  <a:path w="4846" h="3755" extrusionOk="0">
                    <a:moveTo>
                      <a:pt x="1767" y="1"/>
                    </a:moveTo>
                    <a:cubicBezTo>
                      <a:pt x="1465" y="1"/>
                      <a:pt x="1156" y="88"/>
                      <a:pt x="855" y="307"/>
                    </a:cubicBezTo>
                    <a:cubicBezTo>
                      <a:pt x="0" y="1637"/>
                      <a:pt x="1457" y="2935"/>
                      <a:pt x="2027" y="3474"/>
                    </a:cubicBezTo>
                    <a:cubicBezTo>
                      <a:pt x="2243" y="3681"/>
                      <a:pt x="2497" y="3755"/>
                      <a:pt x="2750" y="3755"/>
                    </a:cubicBezTo>
                    <a:cubicBezTo>
                      <a:pt x="3389" y="3755"/>
                      <a:pt x="4022" y="3284"/>
                      <a:pt x="4022" y="3284"/>
                    </a:cubicBezTo>
                    <a:cubicBezTo>
                      <a:pt x="4022" y="3284"/>
                      <a:pt x="4846" y="2017"/>
                      <a:pt x="4086" y="1289"/>
                    </a:cubicBezTo>
                    <a:cubicBezTo>
                      <a:pt x="3651" y="902"/>
                      <a:pt x="2738" y="1"/>
                      <a:pt x="17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00" name="Google Shape;4726;p41">
                <a:extLst>
                  <a:ext uri="{FF2B5EF4-FFF2-40B4-BE49-F238E27FC236}">
                    <a16:creationId xmlns:a16="http://schemas.microsoft.com/office/drawing/2014/main" id="{6EE7F1E7-B0D0-48F9-B350-6554DED901B0}"/>
                  </a:ext>
                </a:extLst>
              </p:cNvPr>
              <p:cNvSpPr/>
              <p:nvPr/>
            </p:nvSpPr>
            <p:spPr>
              <a:xfrm>
                <a:off x="541566" y="3100794"/>
                <a:ext cx="65104" cy="65072"/>
              </a:xfrm>
              <a:custGeom>
                <a:avLst/>
                <a:gdLst/>
                <a:ahLst/>
                <a:cxnLst/>
                <a:rect l="l" t="t" r="r" b="b"/>
                <a:pathLst>
                  <a:path w="2028" h="2027" extrusionOk="0">
                    <a:moveTo>
                      <a:pt x="1616" y="0"/>
                    </a:moveTo>
                    <a:lnTo>
                      <a:pt x="1679" y="1710"/>
                    </a:lnTo>
                    <a:lnTo>
                      <a:pt x="1" y="1710"/>
                    </a:lnTo>
                    <a:cubicBezTo>
                      <a:pt x="32" y="1837"/>
                      <a:pt x="96" y="1932"/>
                      <a:pt x="127" y="2027"/>
                    </a:cubicBezTo>
                    <a:lnTo>
                      <a:pt x="2027" y="2027"/>
                    </a:lnTo>
                    <a:lnTo>
                      <a:pt x="1932" y="127"/>
                    </a:lnTo>
                    <a:cubicBezTo>
                      <a:pt x="1837" y="95"/>
                      <a:pt x="1742" y="32"/>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01" name="Google Shape;4727;p41">
                <a:extLst>
                  <a:ext uri="{FF2B5EF4-FFF2-40B4-BE49-F238E27FC236}">
                    <a16:creationId xmlns:a16="http://schemas.microsoft.com/office/drawing/2014/main" id="{BD103081-7ECA-481F-B7AA-F53EBFB7DBE5}"/>
                  </a:ext>
                </a:extLst>
              </p:cNvPr>
              <p:cNvSpPr/>
              <p:nvPr/>
            </p:nvSpPr>
            <p:spPr>
              <a:xfrm>
                <a:off x="550715" y="3109943"/>
                <a:ext cx="77303" cy="77271"/>
              </a:xfrm>
              <a:custGeom>
                <a:avLst/>
                <a:gdLst/>
                <a:ahLst/>
                <a:cxnLst/>
                <a:rect l="l" t="t" r="r" b="b"/>
                <a:pathLst>
                  <a:path w="2408" h="2407" extrusionOk="0">
                    <a:moveTo>
                      <a:pt x="1932" y="0"/>
                    </a:moveTo>
                    <a:lnTo>
                      <a:pt x="1996" y="1995"/>
                    </a:lnTo>
                    <a:lnTo>
                      <a:pt x="1" y="1995"/>
                    </a:lnTo>
                    <a:cubicBezTo>
                      <a:pt x="96" y="2154"/>
                      <a:pt x="222" y="2280"/>
                      <a:pt x="317" y="2407"/>
                    </a:cubicBezTo>
                    <a:lnTo>
                      <a:pt x="2407" y="2375"/>
                    </a:lnTo>
                    <a:lnTo>
                      <a:pt x="2312" y="285"/>
                    </a:lnTo>
                    <a:cubicBezTo>
                      <a:pt x="2186" y="190"/>
                      <a:pt x="2059" y="95"/>
                      <a:pt x="19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02" name="Google Shape;4728;p41">
                <a:extLst>
                  <a:ext uri="{FF2B5EF4-FFF2-40B4-BE49-F238E27FC236}">
                    <a16:creationId xmlns:a16="http://schemas.microsoft.com/office/drawing/2014/main" id="{AE21EB0A-D1A2-4C80-A95E-A94ED9E9CB4D}"/>
                  </a:ext>
                </a:extLst>
              </p:cNvPr>
              <p:cNvSpPr/>
              <p:nvPr/>
            </p:nvSpPr>
            <p:spPr>
              <a:xfrm>
                <a:off x="1068207" y="3312253"/>
                <a:ext cx="137270" cy="166740"/>
              </a:xfrm>
              <a:custGeom>
                <a:avLst/>
                <a:gdLst/>
                <a:ahLst/>
                <a:cxnLst/>
                <a:rect l="l" t="t" r="r" b="b"/>
                <a:pathLst>
                  <a:path w="4276" h="5194" extrusionOk="0">
                    <a:moveTo>
                      <a:pt x="2154" y="0"/>
                    </a:moveTo>
                    <a:cubicBezTo>
                      <a:pt x="982" y="0"/>
                      <a:pt x="32" y="950"/>
                      <a:pt x="0" y="2122"/>
                    </a:cubicBezTo>
                    <a:cubicBezTo>
                      <a:pt x="0" y="2154"/>
                      <a:pt x="0" y="2217"/>
                      <a:pt x="32" y="2249"/>
                    </a:cubicBezTo>
                    <a:cubicBezTo>
                      <a:pt x="32" y="3230"/>
                      <a:pt x="444" y="3452"/>
                      <a:pt x="1014" y="4402"/>
                    </a:cubicBezTo>
                    <a:cubicBezTo>
                      <a:pt x="1235" y="4782"/>
                      <a:pt x="1172" y="5194"/>
                      <a:pt x="1172" y="5194"/>
                    </a:cubicBezTo>
                    <a:lnTo>
                      <a:pt x="3104" y="5194"/>
                    </a:lnTo>
                    <a:cubicBezTo>
                      <a:pt x="3104" y="5194"/>
                      <a:pt x="3040" y="4782"/>
                      <a:pt x="3262" y="4402"/>
                    </a:cubicBezTo>
                    <a:cubicBezTo>
                      <a:pt x="3832" y="3484"/>
                      <a:pt x="4244" y="3230"/>
                      <a:pt x="4276" y="2280"/>
                    </a:cubicBezTo>
                    <a:cubicBezTo>
                      <a:pt x="4276" y="2249"/>
                      <a:pt x="4276" y="2185"/>
                      <a:pt x="4276" y="2154"/>
                    </a:cubicBezTo>
                    <a:cubicBezTo>
                      <a:pt x="4276" y="982"/>
                      <a:pt x="3357" y="32"/>
                      <a:pt x="21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03" name="Google Shape;4729;p41">
                <a:extLst>
                  <a:ext uri="{FF2B5EF4-FFF2-40B4-BE49-F238E27FC236}">
                    <a16:creationId xmlns:a16="http://schemas.microsoft.com/office/drawing/2014/main" id="{215B80D7-9682-460A-B367-591D62C00A31}"/>
                  </a:ext>
                </a:extLst>
              </p:cNvPr>
              <p:cNvSpPr/>
              <p:nvPr/>
            </p:nvSpPr>
            <p:spPr>
              <a:xfrm>
                <a:off x="1136329" y="3312253"/>
                <a:ext cx="69149" cy="160641"/>
              </a:xfrm>
              <a:custGeom>
                <a:avLst/>
                <a:gdLst/>
                <a:ahLst/>
                <a:cxnLst/>
                <a:rect l="l" t="t" r="r" b="b"/>
                <a:pathLst>
                  <a:path w="2154" h="5004" extrusionOk="0">
                    <a:moveTo>
                      <a:pt x="32" y="0"/>
                    </a:moveTo>
                    <a:lnTo>
                      <a:pt x="0" y="5004"/>
                    </a:lnTo>
                    <a:lnTo>
                      <a:pt x="950" y="5004"/>
                    </a:lnTo>
                    <a:cubicBezTo>
                      <a:pt x="982" y="4846"/>
                      <a:pt x="1013" y="4624"/>
                      <a:pt x="1140" y="4402"/>
                    </a:cubicBezTo>
                    <a:cubicBezTo>
                      <a:pt x="1710" y="3484"/>
                      <a:pt x="2122" y="3230"/>
                      <a:pt x="2154" y="2280"/>
                    </a:cubicBezTo>
                    <a:cubicBezTo>
                      <a:pt x="2154" y="2249"/>
                      <a:pt x="2154" y="2185"/>
                      <a:pt x="2154" y="2154"/>
                    </a:cubicBezTo>
                    <a:cubicBezTo>
                      <a:pt x="2154" y="982"/>
                      <a:pt x="1203" y="32"/>
                      <a:pt x="3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04" name="Google Shape;4730;p41">
                <a:extLst>
                  <a:ext uri="{FF2B5EF4-FFF2-40B4-BE49-F238E27FC236}">
                    <a16:creationId xmlns:a16="http://schemas.microsoft.com/office/drawing/2014/main" id="{E5AFE33F-7A55-4868-945A-170E1D365205}"/>
                  </a:ext>
                </a:extLst>
              </p:cNvPr>
              <p:cNvSpPr/>
              <p:nvPr/>
            </p:nvSpPr>
            <p:spPr>
              <a:xfrm>
                <a:off x="1133279" y="3254308"/>
                <a:ext cx="9181" cy="48828"/>
              </a:xfrm>
              <a:custGeom>
                <a:avLst/>
                <a:gdLst/>
                <a:ahLst/>
                <a:cxnLst/>
                <a:rect l="l" t="t" r="r" b="b"/>
                <a:pathLst>
                  <a:path w="286" h="1521" extrusionOk="0">
                    <a:moveTo>
                      <a:pt x="158" y="0"/>
                    </a:moveTo>
                    <a:cubicBezTo>
                      <a:pt x="63" y="0"/>
                      <a:pt x="32" y="63"/>
                      <a:pt x="32" y="127"/>
                    </a:cubicBezTo>
                    <a:lnTo>
                      <a:pt x="0" y="1394"/>
                    </a:lnTo>
                    <a:cubicBezTo>
                      <a:pt x="0" y="1457"/>
                      <a:pt x="63" y="1520"/>
                      <a:pt x="127" y="1520"/>
                    </a:cubicBezTo>
                    <a:cubicBezTo>
                      <a:pt x="222" y="1520"/>
                      <a:pt x="285" y="1457"/>
                      <a:pt x="285" y="1394"/>
                    </a:cubicBezTo>
                    <a:lnTo>
                      <a:pt x="285" y="127"/>
                    </a:lnTo>
                    <a:cubicBezTo>
                      <a:pt x="285" y="63"/>
                      <a:pt x="222"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05" name="Google Shape;4731;p41">
                <a:extLst>
                  <a:ext uri="{FF2B5EF4-FFF2-40B4-BE49-F238E27FC236}">
                    <a16:creationId xmlns:a16="http://schemas.microsoft.com/office/drawing/2014/main" id="{443A4ACB-CFAB-4376-B474-773A12C53602}"/>
                  </a:ext>
                </a:extLst>
              </p:cNvPr>
              <p:cNvSpPr/>
              <p:nvPr/>
            </p:nvSpPr>
            <p:spPr>
              <a:xfrm>
                <a:off x="1107854" y="3390262"/>
                <a:ext cx="59004" cy="16725"/>
              </a:xfrm>
              <a:custGeom>
                <a:avLst/>
                <a:gdLst/>
                <a:ahLst/>
                <a:cxnLst/>
                <a:rect l="l" t="t" r="r" b="b"/>
                <a:pathLst>
                  <a:path w="1838" h="521" extrusionOk="0">
                    <a:moveTo>
                      <a:pt x="903" y="1"/>
                    </a:moveTo>
                    <a:cubicBezTo>
                      <a:pt x="618" y="1"/>
                      <a:pt x="333" y="88"/>
                      <a:pt x="95" y="262"/>
                    </a:cubicBezTo>
                    <a:cubicBezTo>
                      <a:pt x="32" y="325"/>
                      <a:pt x="0" y="420"/>
                      <a:pt x="64" y="484"/>
                    </a:cubicBezTo>
                    <a:cubicBezTo>
                      <a:pt x="79" y="500"/>
                      <a:pt x="111" y="508"/>
                      <a:pt x="147" y="508"/>
                    </a:cubicBezTo>
                    <a:cubicBezTo>
                      <a:pt x="182" y="508"/>
                      <a:pt x="222" y="500"/>
                      <a:pt x="254" y="484"/>
                    </a:cubicBezTo>
                    <a:cubicBezTo>
                      <a:pt x="444" y="341"/>
                      <a:pt x="673" y="270"/>
                      <a:pt x="903" y="270"/>
                    </a:cubicBezTo>
                    <a:cubicBezTo>
                      <a:pt x="1132" y="270"/>
                      <a:pt x="1362" y="341"/>
                      <a:pt x="1552" y="484"/>
                    </a:cubicBezTo>
                    <a:cubicBezTo>
                      <a:pt x="1589" y="502"/>
                      <a:pt x="1636" y="520"/>
                      <a:pt x="1681" y="520"/>
                    </a:cubicBezTo>
                    <a:cubicBezTo>
                      <a:pt x="1715" y="520"/>
                      <a:pt x="1747" y="511"/>
                      <a:pt x="1774" y="484"/>
                    </a:cubicBezTo>
                    <a:cubicBezTo>
                      <a:pt x="1837" y="452"/>
                      <a:pt x="1805" y="325"/>
                      <a:pt x="1710" y="262"/>
                    </a:cubicBezTo>
                    <a:cubicBezTo>
                      <a:pt x="1473" y="88"/>
                      <a:pt x="1188" y="1"/>
                      <a:pt x="90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06" name="Google Shape;4732;p41">
                <a:extLst>
                  <a:ext uri="{FF2B5EF4-FFF2-40B4-BE49-F238E27FC236}">
                    <a16:creationId xmlns:a16="http://schemas.microsoft.com/office/drawing/2014/main" id="{18E52867-DD2D-4C59-9EE7-DB716884FA35}"/>
                  </a:ext>
                </a:extLst>
              </p:cNvPr>
              <p:cNvSpPr/>
              <p:nvPr/>
            </p:nvSpPr>
            <p:spPr>
              <a:xfrm>
                <a:off x="1169876" y="3267117"/>
                <a:ext cx="27480" cy="44751"/>
              </a:xfrm>
              <a:custGeom>
                <a:avLst/>
                <a:gdLst/>
                <a:ahLst/>
                <a:cxnLst/>
                <a:rect l="l" t="t" r="r" b="b"/>
                <a:pathLst>
                  <a:path w="856" h="1394" extrusionOk="0">
                    <a:moveTo>
                      <a:pt x="704" y="0"/>
                    </a:moveTo>
                    <a:cubicBezTo>
                      <a:pt x="650" y="0"/>
                      <a:pt x="593" y="30"/>
                      <a:pt x="570" y="76"/>
                    </a:cubicBezTo>
                    <a:lnTo>
                      <a:pt x="32" y="1216"/>
                    </a:lnTo>
                    <a:cubicBezTo>
                      <a:pt x="0" y="1280"/>
                      <a:pt x="32" y="1375"/>
                      <a:pt x="95" y="1375"/>
                    </a:cubicBezTo>
                    <a:cubicBezTo>
                      <a:pt x="118" y="1386"/>
                      <a:pt x="146" y="1394"/>
                      <a:pt x="173" y="1394"/>
                    </a:cubicBezTo>
                    <a:cubicBezTo>
                      <a:pt x="220" y="1394"/>
                      <a:pt x="265" y="1371"/>
                      <a:pt x="285" y="1311"/>
                    </a:cubicBezTo>
                    <a:lnTo>
                      <a:pt x="823" y="171"/>
                    </a:lnTo>
                    <a:cubicBezTo>
                      <a:pt x="855" y="108"/>
                      <a:pt x="823" y="44"/>
                      <a:pt x="760" y="13"/>
                    </a:cubicBezTo>
                    <a:cubicBezTo>
                      <a:pt x="743" y="4"/>
                      <a:pt x="724" y="0"/>
                      <a:pt x="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07" name="Google Shape;4733;p41">
                <a:extLst>
                  <a:ext uri="{FF2B5EF4-FFF2-40B4-BE49-F238E27FC236}">
                    <a16:creationId xmlns:a16="http://schemas.microsoft.com/office/drawing/2014/main" id="{DBBD119A-E25C-4CAB-9518-631ACADF527C}"/>
                  </a:ext>
                </a:extLst>
              </p:cNvPr>
              <p:cNvSpPr/>
              <p:nvPr/>
            </p:nvSpPr>
            <p:spPr>
              <a:xfrm>
                <a:off x="1200373" y="3301563"/>
                <a:ext cx="40674" cy="34606"/>
              </a:xfrm>
              <a:custGeom>
                <a:avLst/>
                <a:gdLst/>
                <a:ahLst/>
                <a:cxnLst/>
                <a:rect l="l" t="t" r="r" b="b"/>
                <a:pathLst>
                  <a:path w="1267" h="1078" extrusionOk="0">
                    <a:moveTo>
                      <a:pt x="1140" y="1"/>
                    </a:moveTo>
                    <a:cubicBezTo>
                      <a:pt x="1109" y="1"/>
                      <a:pt x="1077" y="17"/>
                      <a:pt x="1045" y="48"/>
                    </a:cubicBezTo>
                    <a:lnTo>
                      <a:pt x="64" y="840"/>
                    </a:lnTo>
                    <a:cubicBezTo>
                      <a:pt x="0" y="903"/>
                      <a:pt x="0" y="967"/>
                      <a:pt x="64" y="1030"/>
                    </a:cubicBezTo>
                    <a:cubicBezTo>
                      <a:pt x="79" y="1062"/>
                      <a:pt x="111" y="1077"/>
                      <a:pt x="143" y="1077"/>
                    </a:cubicBezTo>
                    <a:cubicBezTo>
                      <a:pt x="174" y="1077"/>
                      <a:pt x="206" y="1062"/>
                      <a:pt x="222" y="1030"/>
                    </a:cubicBezTo>
                    <a:lnTo>
                      <a:pt x="1204" y="238"/>
                    </a:lnTo>
                    <a:cubicBezTo>
                      <a:pt x="1267" y="175"/>
                      <a:pt x="1267" y="112"/>
                      <a:pt x="1235" y="48"/>
                    </a:cubicBezTo>
                    <a:cubicBezTo>
                      <a:pt x="1204" y="17"/>
                      <a:pt x="1172" y="1"/>
                      <a:pt x="1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08" name="Google Shape;4734;p41">
                <a:extLst>
                  <a:ext uri="{FF2B5EF4-FFF2-40B4-BE49-F238E27FC236}">
                    <a16:creationId xmlns:a16="http://schemas.microsoft.com/office/drawing/2014/main" id="{88B2B20C-3C87-403A-920D-04B2FF231F12}"/>
                  </a:ext>
                </a:extLst>
              </p:cNvPr>
              <p:cNvSpPr/>
              <p:nvPr/>
            </p:nvSpPr>
            <p:spPr>
              <a:xfrm>
                <a:off x="1217645" y="3351611"/>
                <a:ext cx="48828" cy="18876"/>
              </a:xfrm>
              <a:custGeom>
                <a:avLst/>
                <a:gdLst/>
                <a:ahLst/>
                <a:cxnLst/>
                <a:rect l="l" t="t" r="r" b="b"/>
                <a:pathLst>
                  <a:path w="1521" h="588" extrusionOk="0">
                    <a:moveTo>
                      <a:pt x="1368" y="1"/>
                    </a:moveTo>
                    <a:cubicBezTo>
                      <a:pt x="1355" y="1"/>
                      <a:pt x="1342" y="4"/>
                      <a:pt x="1331" y="9"/>
                    </a:cubicBezTo>
                    <a:lnTo>
                      <a:pt x="127" y="326"/>
                    </a:lnTo>
                    <a:cubicBezTo>
                      <a:pt x="32" y="358"/>
                      <a:pt x="1" y="421"/>
                      <a:pt x="32" y="484"/>
                    </a:cubicBezTo>
                    <a:cubicBezTo>
                      <a:pt x="32" y="536"/>
                      <a:pt x="74" y="588"/>
                      <a:pt x="142" y="588"/>
                    </a:cubicBezTo>
                    <a:cubicBezTo>
                      <a:pt x="157" y="588"/>
                      <a:pt x="173" y="585"/>
                      <a:pt x="191" y="579"/>
                    </a:cubicBezTo>
                    <a:lnTo>
                      <a:pt x="1394" y="263"/>
                    </a:lnTo>
                    <a:cubicBezTo>
                      <a:pt x="1489" y="231"/>
                      <a:pt x="1521" y="168"/>
                      <a:pt x="1489" y="104"/>
                    </a:cubicBezTo>
                    <a:cubicBezTo>
                      <a:pt x="1489" y="53"/>
                      <a:pt x="1426" y="1"/>
                      <a:pt x="1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09" name="Google Shape;4735;p41">
                <a:extLst>
                  <a:ext uri="{FF2B5EF4-FFF2-40B4-BE49-F238E27FC236}">
                    <a16:creationId xmlns:a16="http://schemas.microsoft.com/office/drawing/2014/main" id="{03571237-B5E6-4E87-9C8F-378D65F77E26}"/>
                  </a:ext>
                </a:extLst>
              </p:cNvPr>
              <p:cNvSpPr/>
              <p:nvPr/>
            </p:nvSpPr>
            <p:spPr>
              <a:xfrm>
                <a:off x="1218672" y="3400439"/>
                <a:ext cx="48828" cy="15794"/>
              </a:xfrm>
              <a:custGeom>
                <a:avLst/>
                <a:gdLst/>
                <a:ahLst/>
                <a:cxnLst/>
                <a:rect l="l" t="t" r="r" b="b"/>
                <a:pathLst>
                  <a:path w="1521" h="492" extrusionOk="0">
                    <a:moveTo>
                      <a:pt x="124" y="0"/>
                    </a:moveTo>
                    <a:cubicBezTo>
                      <a:pt x="73" y="0"/>
                      <a:pt x="26" y="52"/>
                      <a:pt x="0" y="103"/>
                    </a:cubicBezTo>
                    <a:cubicBezTo>
                      <a:pt x="0" y="167"/>
                      <a:pt x="64" y="262"/>
                      <a:pt x="127" y="262"/>
                    </a:cubicBezTo>
                    <a:lnTo>
                      <a:pt x="1362" y="483"/>
                    </a:lnTo>
                    <a:cubicBezTo>
                      <a:pt x="1374" y="489"/>
                      <a:pt x="1386" y="492"/>
                      <a:pt x="1399" y="492"/>
                    </a:cubicBezTo>
                    <a:cubicBezTo>
                      <a:pt x="1457" y="492"/>
                      <a:pt x="1520" y="440"/>
                      <a:pt x="1520" y="388"/>
                    </a:cubicBezTo>
                    <a:cubicBezTo>
                      <a:pt x="1520" y="325"/>
                      <a:pt x="1489" y="230"/>
                      <a:pt x="1425" y="230"/>
                    </a:cubicBezTo>
                    <a:lnTo>
                      <a:pt x="159" y="8"/>
                    </a:lnTo>
                    <a:cubicBezTo>
                      <a:pt x="147" y="3"/>
                      <a:pt x="135" y="0"/>
                      <a:pt x="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10" name="Google Shape;4736;p41">
                <a:extLst>
                  <a:ext uri="{FF2B5EF4-FFF2-40B4-BE49-F238E27FC236}">
                    <a16:creationId xmlns:a16="http://schemas.microsoft.com/office/drawing/2014/main" id="{E25ACC42-8563-4F0E-A6A0-DD8806C0960C}"/>
                  </a:ext>
                </a:extLst>
              </p:cNvPr>
              <p:cNvSpPr/>
              <p:nvPr/>
            </p:nvSpPr>
            <p:spPr>
              <a:xfrm>
                <a:off x="1202396" y="3435623"/>
                <a:ext cx="39679" cy="29534"/>
              </a:xfrm>
              <a:custGeom>
                <a:avLst/>
                <a:gdLst/>
                <a:ahLst/>
                <a:cxnLst/>
                <a:rect l="l" t="t" r="r" b="b"/>
                <a:pathLst>
                  <a:path w="1236" h="920" extrusionOk="0">
                    <a:moveTo>
                      <a:pt x="159" y="0"/>
                    </a:moveTo>
                    <a:cubicBezTo>
                      <a:pt x="123" y="0"/>
                      <a:pt x="82" y="15"/>
                      <a:pt x="64" y="53"/>
                    </a:cubicBezTo>
                    <a:cubicBezTo>
                      <a:pt x="1" y="116"/>
                      <a:pt x="32" y="179"/>
                      <a:pt x="64" y="243"/>
                    </a:cubicBezTo>
                    <a:lnTo>
                      <a:pt x="1014" y="908"/>
                    </a:lnTo>
                    <a:cubicBezTo>
                      <a:pt x="1031" y="916"/>
                      <a:pt x="1048" y="920"/>
                      <a:pt x="1064" y="920"/>
                    </a:cubicBezTo>
                    <a:cubicBezTo>
                      <a:pt x="1109" y="920"/>
                      <a:pt x="1149" y="891"/>
                      <a:pt x="1172" y="844"/>
                    </a:cubicBezTo>
                    <a:cubicBezTo>
                      <a:pt x="1236" y="781"/>
                      <a:pt x="1204" y="718"/>
                      <a:pt x="1172" y="686"/>
                    </a:cubicBezTo>
                    <a:lnTo>
                      <a:pt x="222" y="21"/>
                    </a:lnTo>
                    <a:cubicBezTo>
                      <a:pt x="209" y="8"/>
                      <a:pt x="185" y="0"/>
                      <a:pt x="1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11" name="Google Shape;4737;p41">
                <a:extLst>
                  <a:ext uri="{FF2B5EF4-FFF2-40B4-BE49-F238E27FC236}">
                    <a16:creationId xmlns:a16="http://schemas.microsoft.com/office/drawing/2014/main" id="{77BBE5A6-4056-45C4-9F1E-5F43CAA1C164}"/>
                  </a:ext>
                </a:extLst>
              </p:cNvPr>
              <p:cNvSpPr/>
              <p:nvPr/>
            </p:nvSpPr>
            <p:spPr>
              <a:xfrm>
                <a:off x="1180020" y="3460246"/>
                <a:ext cx="23435" cy="31717"/>
              </a:xfrm>
              <a:custGeom>
                <a:avLst/>
                <a:gdLst/>
                <a:ahLst/>
                <a:cxnLst/>
                <a:rect l="l" t="t" r="r" b="b"/>
                <a:pathLst>
                  <a:path w="730" h="988" extrusionOk="0">
                    <a:moveTo>
                      <a:pt x="151" y="1"/>
                    </a:moveTo>
                    <a:cubicBezTo>
                      <a:pt x="133" y="1"/>
                      <a:pt x="114" y="5"/>
                      <a:pt x="96" y="14"/>
                    </a:cubicBezTo>
                    <a:cubicBezTo>
                      <a:pt x="32" y="46"/>
                      <a:pt x="1" y="141"/>
                      <a:pt x="32" y="172"/>
                    </a:cubicBezTo>
                    <a:lnTo>
                      <a:pt x="476" y="964"/>
                    </a:lnTo>
                    <a:cubicBezTo>
                      <a:pt x="476" y="980"/>
                      <a:pt x="500" y="988"/>
                      <a:pt x="531" y="988"/>
                    </a:cubicBezTo>
                    <a:cubicBezTo>
                      <a:pt x="563" y="988"/>
                      <a:pt x="603" y="980"/>
                      <a:pt x="634" y="964"/>
                    </a:cubicBezTo>
                    <a:cubicBezTo>
                      <a:pt x="698" y="932"/>
                      <a:pt x="729" y="869"/>
                      <a:pt x="698" y="837"/>
                    </a:cubicBezTo>
                    <a:lnTo>
                      <a:pt x="254" y="46"/>
                    </a:lnTo>
                    <a:cubicBezTo>
                      <a:pt x="232" y="23"/>
                      <a:pt x="194"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12" name="Google Shape;4738;p41">
                <a:extLst>
                  <a:ext uri="{FF2B5EF4-FFF2-40B4-BE49-F238E27FC236}">
                    <a16:creationId xmlns:a16="http://schemas.microsoft.com/office/drawing/2014/main" id="{E1682118-E8F5-48BB-B31C-1B50D8FE9313}"/>
                  </a:ext>
                </a:extLst>
              </p:cNvPr>
              <p:cNvSpPr/>
              <p:nvPr/>
            </p:nvSpPr>
            <p:spPr>
              <a:xfrm>
                <a:off x="1078352" y="3266090"/>
                <a:ext cx="26485" cy="45553"/>
              </a:xfrm>
              <a:custGeom>
                <a:avLst/>
                <a:gdLst/>
                <a:ahLst/>
                <a:cxnLst/>
                <a:rect l="l" t="t" r="r" b="b"/>
                <a:pathLst>
                  <a:path w="825" h="1419" extrusionOk="0">
                    <a:moveTo>
                      <a:pt x="152" y="1"/>
                    </a:moveTo>
                    <a:cubicBezTo>
                      <a:pt x="132" y="1"/>
                      <a:pt x="113" y="5"/>
                      <a:pt x="96" y="13"/>
                    </a:cubicBezTo>
                    <a:cubicBezTo>
                      <a:pt x="33" y="45"/>
                      <a:pt x="1" y="108"/>
                      <a:pt x="33" y="171"/>
                    </a:cubicBezTo>
                    <a:lnTo>
                      <a:pt x="571" y="1343"/>
                    </a:lnTo>
                    <a:cubicBezTo>
                      <a:pt x="594" y="1390"/>
                      <a:pt x="634" y="1419"/>
                      <a:pt x="679" y="1419"/>
                    </a:cubicBezTo>
                    <a:cubicBezTo>
                      <a:pt x="695" y="1419"/>
                      <a:pt x="712" y="1415"/>
                      <a:pt x="729" y="1407"/>
                    </a:cubicBezTo>
                    <a:cubicBezTo>
                      <a:pt x="793" y="1375"/>
                      <a:pt x="824" y="1312"/>
                      <a:pt x="793" y="1217"/>
                    </a:cubicBezTo>
                    <a:lnTo>
                      <a:pt x="286" y="76"/>
                    </a:lnTo>
                    <a:cubicBezTo>
                      <a:pt x="263" y="30"/>
                      <a:pt x="206" y="1"/>
                      <a:pt x="1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13" name="Google Shape;4739;p41">
                <a:extLst>
                  <a:ext uri="{FF2B5EF4-FFF2-40B4-BE49-F238E27FC236}">
                    <a16:creationId xmlns:a16="http://schemas.microsoft.com/office/drawing/2014/main" id="{CE77BD40-551B-4148-A9C8-C0A1DD1D6A55}"/>
                  </a:ext>
                </a:extLst>
              </p:cNvPr>
              <p:cNvSpPr/>
              <p:nvPr/>
            </p:nvSpPr>
            <p:spPr>
              <a:xfrm>
                <a:off x="1033633" y="3300407"/>
                <a:ext cx="40706" cy="34895"/>
              </a:xfrm>
              <a:custGeom>
                <a:avLst/>
                <a:gdLst/>
                <a:ahLst/>
                <a:cxnLst/>
                <a:rect l="l" t="t" r="r" b="b"/>
                <a:pathLst>
                  <a:path w="1268" h="1087" extrusionOk="0">
                    <a:moveTo>
                      <a:pt x="166" y="0"/>
                    </a:moveTo>
                    <a:cubicBezTo>
                      <a:pt x="123" y="0"/>
                      <a:pt x="82" y="15"/>
                      <a:pt x="64" y="53"/>
                    </a:cubicBezTo>
                    <a:cubicBezTo>
                      <a:pt x="0" y="116"/>
                      <a:pt x="32" y="179"/>
                      <a:pt x="64" y="243"/>
                    </a:cubicBezTo>
                    <a:lnTo>
                      <a:pt x="1046" y="1066"/>
                    </a:lnTo>
                    <a:cubicBezTo>
                      <a:pt x="1072" y="1079"/>
                      <a:pt x="1098" y="1087"/>
                      <a:pt x="1124" y="1087"/>
                    </a:cubicBezTo>
                    <a:cubicBezTo>
                      <a:pt x="1161" y="1087"/>
                      <a:pt x="1198" y="1071"/>
                      <a:pt x="1236" y="1034"/>
                    </a:cubicBezTo>
                    <a:cubicBezTo>
                      <a:pt x="1267" y="971"/>
                      <a:pt x="1267" y="908"/>
                      <a:pt x="1204" y="844"/>
                    </a:cubicBezTo>
                    <a:lnTo>
                      <a:pt x="254" y="21"/>
                    </a:lnTo>
                    <a:cubicBezTo>
                      <a:pt x="228" y="8"/>
                      <a:pt x="196"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14" name="Google Shape;4740;p41">
                <a:extLst>
                  <a:ext uri="{FF2B5EF4-FFF2-40B4-BE49-F238E27FC236}">
                    <a16:creationId xmlns:a16="http://schemas.microsoft.com/office/drawing/2014/main" id="{6351E041-9F25-4FE5-B42C-14D0022E9F0D}"/>
                  </a:ext>
                </a:extLst>
              </p:cNvPr>
              <p:cNvSpPr/>
              <p:nvPr/>
            </p:nvSpPr>
            <p:spPr>
              <a:xfrm>
                <a:off x="1008208" y="3349877"/>
                <a:ext cx="48828" cy="19615"/>
              </a:xfrm>
              <a:custGeom>
                <a:avLst/>
                <a:gdLst/>
                <a:ahLst/>
                <a:cxnLst/>
                <a:rect l="l" t="t" r="r" b="b"/>
                <a:pathLst>
                  <a:path w="1521" h="611" extrusionOk="0">
                    <a:moveTo>
                      <a:pt x="191" y="0"/>
                    </a:moveTo>
                    <a:cubicBezTo>
                      <a:pt x="127" y="0"/>
                      <a:pt x="32" y="32"/>
                      <a:pt x="32" y="95"/>
                    </a:cubicBezTo>
                    <a:cubicBezTo>
                      <a:pt x="1" y="190"/>
                      <a:pt x="32" y="253"/>
                      <a:pt x="127" y="253"/>
                    </a:cubicBezTo>
                    <a:lnTo>
                      <a:pt x="1331" y="602"/>
                    </a:lnTo>
                    <a:cubicBezTo>
                      <a:pt x="1342" y="608"/>
                      <a:pt x="1355" y="610"/>
                      <a:pt x="1368" y="610"/>
                    </a:cubicBezTo>
                    <a:cubicBezTo>
                      <a:pt x="1426" y="610"/>
                      <a:pt x="1489" y="558"/>
                      <a:pt x="1489" y="507"/>
                    </a:cubicBezTo>
                    <a:cubicBezTo>
                      <a:pt x="1521" y="443"/>
                      <a:pt x="1489" y="380"/>
                      <a:pt x="1394" y="348"/>
                    </a:cubicBezTo>
                    <a:lnTo>
                      <a:pt x="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15" name="Google Shape;4741;p41">
                <a:extLst>
                  <a:ext uri="{FF2B5EF4-FFF2-40B4-BE49-F238E27FC236}">
                    <a16:creationId xmlns:a16="http://schemas.microsoft.com/office/drawing/2014/main" id="{066E64E8-7590-4958-A7DF-E0BDABC85F74}"/>
                  </a:ext>
                </a:extLst>
              </p:cNvPr>
              <p:cNvSpPr/>
              <p:nvPr/>
            </p:nvSpPr>
            <p:spPr>
              <a:xfrm>
                <a:off x="1006185" y="3399411"/>
                <a:ext cx="48828" cy="15538"/>
              </a:xfrm>
              <a:custGeom>
                <a:avLst/>
                <a:gdLst/>
                <a:ahLst/>
                <a:cxnLst/>
                <a:rect l="l" t="t" r="r" b="b"/>
                <a:pathLst>
                  <a:path w="1521" h="484" extrusionOk="0">
                    <a:moveTo>
                      <a:pt x="1399" y="0"/>
                    </a:moveTo>
                    <a:cubicBezTo>
                      <a:pt x="1386" y="0"/>
                      <a:pt x="1374" y="3"/>
                      <a:pt x="1362" y="9"/>
                    </a:cubicBezTo>
                    <a:lnTo>
                      <a:pt x="95" y="230"/>
                    </a:lnTo>
                    <a:cubicBezTo>
                      <a:pt x="32" y="230"/>
                      <a:pt x="0" y="294"/>
                      <a:pt x="0" y="357"/>
                    </a:cubicBezTo>
                    <a:cubicBezTo>
                      <a:pt x="0" y="452"/>
                      <a:pt x="95" y="484"/>
                      <a:pt x="159" y="484"/>
                    </a:cubicBezTo>
                    <a:lnTo>
                      <a:pt x="1394" y="262"/>
                    </a:lnTo>
                    <a:cubicBezTo>
                      <a:pt x="1489" y="262"/>
                      <a:pt x="1520" y="167"/>
                      <a:pt x="1520" y="104"/>
                    </a:cubicBezTo>
                    <a:cubicBezTo>
                      <a:pt x="1520" y="52"/>
                      <a:pt x="1457" y="0"/>
                      <a:pt x="13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16" name="Google Shape;4742;p41">
                <a:extLst>
                  <a:ext uri="{FF2B5EF4-FFF2-40B4-BE49-F238E27FC236}">
                    <a16:creationId xmlns:a16="http://schemas.microsoft.com/office/drawing/2014/main" id="{A2A37312-1A10-44BE-AE9A-5F201C7E802E}"/>
                  </a:ext>
                </a:extLst>
              </p:cNvPr>
              <p:cNvSpPr/>
              <p:nvPr/>
            </p:nvSpPr>
            <p:spPr>
              <a:xfrm>
                <a:off x="1031611" y="3434596"/>
                <a:ext cx="38651" cy="28828"/>
              </a:xfrm>
              <a:custGeom>
                <a:avLst/>
                <a:gdLst/>
                <a:ahLst/>
                <a:cxnLst/>
                <a:rect l="l" t="t" r="r" b="b"/>
                <a:pathLst>
                  <a:path w="1204" h="898" extrusionOk="0">
                    <a:moveTo>
                      <a:pt x="1076" y="0"/>
                    </a:moveTo>
                    <a:cubicBezTo>
                      <a:pt x="1051" y="0"/>
                      <a:pt x="1027" y="8"/>
                      <a:pt x="1014" y="21"/>
                    </a:cubicBezTo>
                    <a:lnTo>
                      <a:pt x="63" y="655"/>
                    </a:lnTo>
                    <a:cubicBezTo>
                      <a:pt x="0" y="718"/>
                      <a:pt x="0" y="781"/>
                      <a:pt x="32" y="845"/>
                    </a:cubicBezTo>
                    <a:cubicBezTo>
                      <a:pt x="69" y="882"/>
                      <a:pt x="106" y="897"/>
                      <a:pt x="143" y="897"/>
                    </a:cubicBezTo>
                    <a:cubicBezTo>
                      <a:pt x="169" y="897"/>
                      <a:pt x="196" y="889"/>
                      <a:pt x="222" y="876"/>
                    </a:cubicBezTo>
                    <a:lnTo>
                      <a:pt x="1140" y="243"/>
                    </a:lnTo>
                    <a:cubicBezTo>
                      <a:pt x="1204" y="211"/>
                      <a:pt x="1204" y="116"/>
                      <a:pt x="1172" y="53"/>
                    </a:cubicBezTo>
                    <a:cubicBezTo>
                      <a:pt x="1153" y="16"/>
                      <a:pt x="1113" y="0"/>
                      <a:pt x="10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17" name="Google Shape;4743;p41">
                <a:extLst>
                  <a:ext uri="{FF2B5EF4-FFF2-40B4-BE49-F238E27FC236}">
                    <a16:creationId xmlns:a16="http://schemas.microsoft.com/office/drawing/2014/main" id="{C6D1CBDF-2D30-489E-9A82-D2C16EC961A2}"/>
                  </a:ext>
                </a:extLst>
              </p:cNvPr>
              <p:cNvSpPr/>
              <p:nvPr/>
            </p:nvSpPr>
            <p:spPr>
              <a:xfrm>
                <a:off x="1070230" y="3459925"/>
                <a:ext cx="23403" cy="31043"/>
              </a:xfrm>
              <a:custGeom>
                <a:avLst/>
                <a:gdLst/>
                <a:ahLst/>
                <a:cxnLst/>
                <a:rect l="l" t="t" r="r" b="b"/>
                <a:pathLst>
                  <a:path w="729" h="967" extrusionOk="0">
                    <a:moveTo>
                      <a:pt x="531" y="0"/>
                    </a:moveTo>
                    <a:cubicBezTo>
                      <a:pt x="499" y="0"/>
                      <a:pt x="476" y="8"/>
                      <a:pt x="476" y="24"/>
                    </a:cubicBezTo>
                    <a:lnTo>
                      <a:pt x="1" y="816"/>
                    </a:lnTo>
                    <a:cubicBezTo>
                      <a:pt x="1" y="847"/>
                      <a:pt x="32" y="911"/>
                      <a:pt x="96" y="942"/>
                    </a:cubicBezTo>
                    <a:cubicBezTo>
                      <a:pt x="127" y="958"/>
                      <a:pt x="159" y="966"/>
                      <a:pt x="187" y="966"/>
                    </a:cubicBezTo>
                    <a:cubicBezTo>
                      <a:pt x="214" y="966"/>
                      <a:pt x="238" y="958"/>
                      <a:pt x="254" y="942"/>
                    </a:cubicBezTo>
                    <a:lnTo>
                      <a:pt x="697" y="151"/>
                    </a:lnTo>
                    <a:cubicBezTo>
                      <a:pt x="729" y="119"/>
                      <a:pt x="697" y="56"/>
                      <a:pt x="634" y="24"/>
                    </a:cubicBezTo>
                    <a:cubicBezTo>
                      <a:pt x="602" y="8"/>
                      <a:pt x="563"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18" name="Google Shape;4744;p41">
                <a:extLst>
                  <a:ext uri="{FF2B5EF4-FFF2-40B4-BE49-F238E27FC236}">
                    <a16:creationId xmlns:a16="http://schemas.microsoft.com/office/drawing/2014/main" id="{9C33962F-5777-47CE-8424-C66BC7B9AFA8}"/>
                  </a:ext>
                </a:extLst>
              </p:cNvPr>
              <p:cNvSpPr/>
              <p:nvPr/>
            </p:nvSpPr>
            <p:spPr>
              <a:xfrm>
                <a:off x="1142428" y="3404484"/>
                <a:ext cx="25425" cy="77849"/>
              </a:xfrm>
              <a:custGeom>
                <a:avLst/>
                <a:gdLst/>
                <a:ahLst/>
                <a:cxnLst/>
                <a:rect l="l" t="t" r="r" b="b"/>
                <a:pathLst>
                  <a:path w="792" h="2425" extrusionOk="0">
                    <a:moveTo>
                      <a:pt x="648" y="1"/>
                    </a:moveTo>
                    <a:cubicBezTo>
                      <a:pt x="581" y="1"/>
                      <a:pt x="538" y="52"/>
                      <a:pt x="538" y="104"/>
                    </a:cubicBezTo>
                    <a:lnTo>
                      <a:pt x="32" y="2258"/>
                    </a:lnTo>
                    <a:cubicBezTo>
                      <a:pt x="0" y="2353"/>
                      <a:pt x="63" y="2416"/>
                      <a:pt x="127" y="2416"/>
                    </a:cubicBezTo>
                    <a:cubicBezTo>
                      <a:pt x="138" y="2422"/>
                      <a:pt x="151" y="2424"/>
                      <a:pt x="164" y="2424"/>
                    </a:cubicBezTo>
                    <a:cubicBezTo>
                      <a:pt x="222" y="2424"/>
                      <a:pt x="285" y="2373"/>
                      <a:pt x="285" y="2321"/>
                    </a:cubicBezTo>
                    <a:lnTo>
                      <a:pt x="792" y="167"/>
                    </a:lnTo>
                    <a:cubicBezTo>
                      <a:pt x="792" y="72"/>
                      <a:pt x="760" y="9"/>
                      <a:pt x="697" y="9"/>
                    </a:cubicBezTo>
                    <a:cubicBezTo>
                      <a:pt x="679" y="3"/>
                      <a:pt x="663" y="1"/>
                      <a:pt x="64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19" name="Google Shape;4745;p41">
                <a:extLst>
                  <a:ext uri="{FF2B5EF4-FFF2-40B4-BE49-F238E27FC236}">
                    <a16:creationId xmlns:a16="http://schemas.microsoft.com/office/drawing/2014/main" id="{20131506-ADE0-4A24-84FB-576C01882552}"/>
                  </a:ext>
                </a:extLst>
              </p:cNvPr>
              <p:cNvSpPr/>
              <p:nvPr/>
            </p:nvSpPr>
            <p:spPr>
              <a:xfrm>
                <a:off x="1105799" y="3403745"/>
                <a:ext cx="24462" cy="78587"/>
              </a:xfrm>
              <a:custGeom>
                <a:avLst/>
                <a:gdLst/>
                <a:ahLst/>
                <a:cxnLst/>
                <a:rect l="l" t="t" r="r" b="b"/>
                <a:pathLst>
                  <a:path w="762" h="2448" extrusionOk="0">
                    <a:moveTo>
                      <a:pt x="128" y="0"/>
                    </a:moveTo>
                    <a:cubicBezTo>
                      <a:pt x="33" y="32"/>
                      <a:pt x="1" y="95"/>
                      <a:pt x="1" y="159"/>
                    </a:cubicBezTo>
                    <a:lnTo>
                      <a:pt x="476" y="2344"/>
                    </a:lnTo>
                    <a:cubicBezTo>
                      <a:pt x="502" y="2396"/>
                      <a:pt x="549" y="2447"/>
                      <a:pt x="600" y="2447"/>
                    </a:cubicBezTo>
                    <a:cubicBezTo>
                      <a:pt x="611" y="2447"/>
                      <a:pt x="623" y="2445"/>
                      <a:pt x="634" y="2439"/>
                    </a:cubicBezTo>
                    <a:cubicBezTo>
                      <a:pt x="698" y="2439"/>
                      <a:pt x="761" y="2344"/>
                      <a:pt x="729" y="2281"/>
                    </a:cubicBezTo>
                    <a:lnTo>
                      <a:pt x="286" y="127"/>
                    </a:lnTo>
                    <a:cubicBezTo>
                      <a:pt x="254" y="32"/>
                      <a:pt x="191" y="0"/>
                      <a:pt x="12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20" name="Google Shape;4746;p41">
                <a:extLst>
                  <a:ext uri="{FF2B5EF4-FFF2-40B4-BE49-F238E27FC236}">
                    <a16:creationId xmlns:a16="http://schemas.microsoft.com/office/drawing/2014/main" id="{C5A8C2BB-C35F-4B02-90A8-9B5D0496826A}"/>
                  </a:ext>
                </a:extLst>
              </p:cNvPr>
              <p:cNvSpPr/>
              <p:nvPr/>
            </p:nvSpPr>
            <p:spPr>
              <a:xfrm>
                <a:off x="1098705" y="3472862"/>
                <a:ext cx="75248" cy="17335"/>
              </a:xfrm>
              <a:custGeom>
                <a:avLst/>
                <a:gdLst/>
                <a:ahLst/>
                <a:cxnLst/>
                <a:rect l="l" t="t" r="r" b="b"/>
                <a:pathLst>
                  <a:path w="2344" h="540" extrusionOk="0">
                    <a:moveTo>
                      <a:pt x="0" y="1"/>
                    </a:moveTo>
                    <a:lnTo>
                      <a:pt x="0" y="539"/>
                    </a:lnTo>
                    <a:lnTo>
                      <a:pt x="2344" y="539"/>
                    </a:lnTo>
                    <a:lnTo>
                      <a:pt x="2344"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21" name="Google Shape;4747;p41">
                <a:extLst>
                  <a:ext uri="{FF2B5EF4-FFF2-40B4-BE49-F238E27FC236}">
                    <a16:creationId xmlns:a16="http://schemas.microsoft.com/office/drawing/2014/main" id="{EA5213D4-7335-46FB-BFBA-A51BDC6CF059}"/>
                  </a:ext>
                </a:extLst>
              </p:cNvPr>
              <p:cNvSpPr/>
              <p:nvPr/>
            </p:nvSpPr>
            <p:spPr>
              <a:xfrm>
                <a:off x="1160727" y="3526762"/>
                <a:ext cx="1027" cy="32"/>
              </a:xfrm>
              <a:custGeom>
                <a:avLst/>
                <a:gdLst/>
                <a:ahLst/>
                <a:cxnLst/>
                <a:rect l="l" t="t" r="r" b="b"/>
                <a:pathLst>
                  <a:path w="32" h="1" extrusionOk="0">
                    <a:moveTo>
                      <a:pt x="0" y="0"/>
                    </a:moveTo>
                    <a:cubicBezTo>
                      <a:pt x="0" y="0"/>
                      <a:pt x="0" y="0"/>
                      <a:pt x="32" y="0"/>
                    </a:cubicBezTo>
                    <a:cubicBezTo>
                      <a:pt x="0" y="0"/>
                      <a:pt x="0" y="0"/>
                      <a:pt x="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22" name="Google Shape;4748;p41">
                <a:extLst>
                  <a:ext uri="{FF2B5EF4-FFF2-40B4-BE49-F238E27FC236}">
                    <a16:creationId xmlns:a16="http://schemas.microsoft.com/office/drawing/2014/main" id="{F8ADA45F-E3F9-4527-9128-E0F48E190F67}"/>
                  </a:ext>
                </a:extLst>
              </p:cNvPr>
              <p:cNvSpPr/>
              <p:nvPr/>
            </p:nvSpPr>
            <p:spPr>
              <a:xfrm>
                <a:off x="1157677" y="3527789"/>
                <a:ext cx="1027" cy="32"/>
              </a:xfrm>
              <a:custGeom>
                <a:avLst/>
                <a:gdLst/>
                <a:ahLst/>
                <a:cxnLst/>
                <a:rect l="l" t="t" r="r" b="b"/>
                <a:pathLst>
                  <a:path w="32" h="1" extrusionOk="0">
                    <a:moveTo>
                      <a:pt x="0" y="0"/>
                    </a:moveTo>
                    <a:lnTo>
                      <a:pt x="0" y="0"/>
                    </a:lnTo>
                    <a:cubicBezTo>
                      <a:pt x="0" y="0"/>
                      <a:pt x="32" y="0"/>
                      <a:pt x="32" y="0"/>
                    </a:cubicBezTo>
                    <a:lnTo>
                      <a:pt x="32" y="0"/>
                    </a:lnTo>
                    <a:cubicBezTo>
                      <a:pt x="0" y="0"/>
                      <a:pt x="0" y="0"/>
                      <a:pt x="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23" name="Google Shape;4749;p41">
                <a:extLst>
                  <a:ext uri="{FF2B5EF4-FFF2-40B4-BE49-F238E27FC236}">
                    <a16:creationId xmlns:a16="http://schemas.microsoft.com/office/drawing/2014/main" id="{BC2AC243-6BF0-4ADD-B7A8-D0F01E7AC85A}"/>
                  </a:ext>
                </a:extLst>
              </p:cNvPr>
              <p:cNvSpPr/>
              <p:nvPr/>
            </p:nvSpPr>
            <p:spPr>
              <a:xfrm>
                <a:off x="1168849" y="3490165"/>
                <a:ext cx="5104" cy="32"/>
              </a:xfrm>
              <a:custGeom>
                <a:avLst/>
                <a:gdLst/>
                <a:ahLst/>
                <a:cxnLst/>
                <a:rect l="l" t="t" r="r" b="b"/>
                <a:pathLst>
                  <a:path w="159" h="1" extrusionOk="0">
                    <a:moveTo>
                      <a:pt x="159" y="0"/>
                    </a:moveTo>
                    <a:lnTo>
                      <a:pt x="159" y="0"/>
                    </a:lnTo>
                    <a:lnTo>
                      <a:pt x="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24" name="Google Shape;4750;p41">
                <a:extLst>
                  <a:ext uri="{FF2B5EF4-FFF2-40B4-BE49-F238E27FC236}">
                    <a16:creationId xmlns:a16="http://schemas.microsoft.com/office/drawing/2014/main" id="{90027447-7477-4460-BD2D-40023CB23861}"/>
                  </a:ext>
                </a:extLst>
              </p:cNvPr>
              <p:cNvSpPr/>
              <p:nvPr/>
            </p:nvSpPr>
            <p:spPr>
              <a:xfrm>
                <a:off x="1164772" y="3497260"/>
                <a:ext cx="1059" cy="1059"/>
              </a:xfrm>
              <a:custGeom>
                <a:avLst/>
                <a:gdLst/>
                <a:ahLst/>
                <a:cxnLst/>
                <a:rect l="l" t="t" r="r" b="b"/>
                <a:pathLst>
                  <a:path w="33" h="33" extrusionOk="0">
                    <a:moveTo>
                      <a:pt x="32" y="1"/>
                    </a:moveTo>
                    <a:lnTo>
                      <a:pt x="1" y="33"/>
                    </a:lnTo>
                    <a:cubicBezTo>
                      <a:pt x="32" y="33"/>
                      <a:pt x="32" y="1"/>
                      <a:pt x="32" y="1"/>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25" name="Google Shape;4751;p41">
                <a:extLst>
                  <a:ext uri="{FF2B5EF4-FFF2-40B4-BE49-F238E27FC236}">
                    <a16:creationId xmlns:a16="http://schemas.microsoft.com/office/drawing/2014/main" id="{2D1A2845-F9E8-4451-8F37-69F4FB1A21D8}"/>
                  </a:ext>
                </a:extLst>
              </p:cNvPr>
              <p:cNvSpPr/>
              <p:nvPr/>
            </p:nvSpPr>
            <p:spPr>
              <a:xfrm>
                <a:off x="1136329" y="3539988"/>
                <a:ext cx="6132" cy="1027"/>
              </a:xfrm>
              <a:custGeom>
                <a:avLst/>
                <a:gdLst/>
                <a:ahLst/>
                <a:cxnLst/>
                <a:rect l="l" t="t" r="r" b="b"/>
                <a:pathLst>
                  <a:path w="191" h="32" extrusionOk="0">
                    <a:moveTo>
                      <a:pt x="190" y="0"/>
                    </a:moveTo>
                    <a:cubicBezTo>
                      <a:pt x="127" y="0"/>
                      <a:pt x="63" y="32"/>
                      <a:pt x="0" y="32"/>
                    </a:cubicBezTo>
                    <a:cubicBezTo>
                      <a:pt x="63" y="32"/>
                      <a:pt x="127" y="0"/>
                      <a:pt x="19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26" name="Google Shape;4752;p41">
                <a:extLst>
                  <a:ext uri="{FF2B5EF4-FFF2-40B4-BE49-F238E27FC236}">
                    <a16:creationId xmlns:a16="http://schemas.microsoft.com/office/drawing/2014/main" id="{020499E7-C0A2-42C1-9CEA-408BCF8746AC}"/>
                  </a:ext>
                </a:extLst>
              </p:cNvPr>
              <p:cNvSpPr/>
              <p:nvPr/>
            </p:nvSpPr>
            <p:spPr>
              <a:xfrm>
                <a:off x="1150550" y="3527789"/>
                <a:ext cx="7159" cy="9181"/>
              </a:xfrm>
              <a:custGeom>
                <a:avLst/>
                <a:gdLst/>
                <a:ahLst/>
                <a:cxnLst/>
                <a:rect l="l" t="t" r="r" b="b"/>
                <a:pathLst>
                  <a:path w="223" h="286" extrusionOk="0">
                    <a:moveTo>
                      <a:pt x="0" y="285"/>
                    </a:moveTo>
                    <a:cubicBezTo>
                      <a:pt x="95" y="222"/>
                      <a:pt x="190" y="127"/>
                      <a:pt x="222" y="0"/>
                    </a:cubicBezTo>
                    <a:cubicBezTo>
                      <a:pt x="190" y="127"/>
                      <a:pt x="95" y="222"/>
                      <a:pt x="0" y="285"/>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27" name="Google Shape;4753;p41">
                <a:extLst>
                  <a:ext uri="{FF2B5EF4-FFF2-40B4-BE49-F238E27FC236}">
                    <a16:creationId xmlns:a16="http://schemas.microsoft.com/office/drawing/2014/main" id="{8EEE6295-6B5E-48EB-9F30-89BE1AA16915}"/>
                  </a:ext>
                </a:extLst>
              </p:cNvPr>
              <p:cNvSpPr/>
              <p:nvPr/>
            </p:nvSpPr>
            <p:spPr>
              <a:xfrm>
                <a:off x="1114949" y="3526762"/>
                <a:ext cx="21412" cy="14254"/>
              </a:xfrm>
              <a:custGeom>
                <a:avLst/>
                <a:gdLst/>
                <a:ahLst/>
                <a:cxnLst/>
                <a:rect l="l" t="t" r="r" b="b"/>
                <a:pathLst>
                  <a:path w="667" h="444" extrusionOk="0">
                    <a:moveTo>
                      <a:pt x="1" y="0"/>
                    </a:moveTo>
                    <a:lnTo>
                      <a:pt x="1" y="0"/>
                    </a:lnTo>
                    <a:cubicBezTo>
                      <a:pt x="64" y="254"/>
                      <a:pt x="349" y="444"/>
                      <a:pt x="666" y="444"/>
                    </a:cubicBezTo>
                    <a:lnTo>
                      <a:pt x="666" y="32"/>
                    </a:lnTo>
                    <a:lnTo>
                      <a:pt x="96" y="32"/>
                    </a:lnTo>
                    <a:cubicBezTo>
                      <a:pt x="64" y="32"/>
                      <a:pt x="33" y="32"/>
                      <a:pt x="1"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28" name="Google Shape;4754;p41">
                <a:extLst>
                  <a:ext uri="{FF2B5EF4-FFF2-40B4-BE49-F238E27FC236}">
                    <a16:creationId xmlns:a16="http://schemas.microsoft.com/office/drawing/2014/main" id="{13A0DDE1-D4DD-4266-8D39-3EB73C1FBC48}"/>
                  </a:ext>
                </a:extLst>
              </p:cNvPr>
              <p:cNvSpPr/>
              <p:nvPr/>
            </p:nvSpPr>
            <p:spPr>
              <a:xfrm>
                <a:off x="1144451" y="3536939"/>
                <a:ext cx="5104" cy="3082"/>
              </a:xfrm>
              <a:custGeom>
                <a:avLst/>
                <a:gdLst/>
                <a:ahLst/>
                <a:cxnLst/>
                <a:rect l="l" t="t" r="r" b="b"/>
                <a:pathLst>
                  <a:path w="159" h="96" extrusionOk="0">
                    <a:moveTo>
                      <a:pt x="159" y="0"/>
                    </a:moveTo>
                    <a:cubicBezTo>
                      <a:pt x="95" y="32"/>
                      <a:pt x="32" y="63"/>
                      <a:pt x="0" y="95"/>
                    </a:cubicBezTo>
                    <a:cubicBezTo>
                      <a:pt x="32" y="63"/>
                      <a:pt x="95" y="32"/>
                      <a:pt x="159"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29" name="Google Shape;4755;p41">
                <a:extLst>
                  <a:ext uri="{FF2B5EF4-FFF2-40B4-BE49-F238E27FC236}">
                    <a16:creationId xmlns:a16="http://schemas.microsoft.com/office/drawing/2014/main" id="{EF4C4C04-D2E2-4B58-8AB9-BF68FCD71BB4}"/>
                  </a:ext>
                </a:extLst>
              </p:cNvPr>
              <p:cNvSpPr/>
              <p:nvPr/>
            </p:nvSpPr>
            <p:spPr>
              <a:xfrm>
                <a:off x="1164772" y="3501337"/>
                <a:ext cx="1059" cy="2055"/>
              </a:xfrm>
              <a:custGeom>
                <a:avLst/>
                <a:gdLst/>
                <a:ahLst/>
                <a:cxnLst/>
                <a:rect l="l" t="t" r="r" b="b"/>
                <a:pathLst>
                  <a:path w="33" h="64" extrusionOk="0">
                    <a:moveTo>
                      <a:pt x="1" y="1"/>
                    </a:moveTo>
                    <a:cubicBezTo>
                      <a:pt x="32" y="32"/>
                      <a:pt x="32" y="32"/>
                      <a:pt x="32" y="64"/>
                    </a:cubicBezTo>
                    <a:cubicBezTo>
                      <a:pt x="32" y="32"/>
                      <a:pt x="32" y="32"/>
                      <a:pt x="1" y="1"/>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30" name="Google Shape;4756;p41">
                <a:extLst>
                  <a:ext uri="{FF2B5EF4-FFF2-40B4-BE49-F238E27FC236}">
                    <a16:creationId xmlns:a16="http://schemas.microsoft.com/office/drawing/2014/main" id="{B9484853-229D-4B16-B956-8A1E40E5B25D}"/>
                  </a:ext>
                </a:extLst>
              </p:cNvPr>
              <p:cNvSpPr/>
              <p:nvPr/>
            </p:nvSpPr>
            <p:spPr>
              <a:xfrm>
                <a:off x="1164772" y="3510486"/>
                <a:ext cx="1059" cy="1059"/>
              </a:xfrm>
              <a:custGeom>
                <a:avLst/>
                <a:gdLst/>
                <a:ahLst/>
                <a:cxnLst/>
                <a:rect l="l" t="t" r="r" b="b"/>
                <a:pathLst>
                  <a:path w="33" h="33" extrusionOk="0">
                    <a:moveTo>
                      <a:pt x="32" y="1"/>
                    </a:moveTo>
                    <a:cubicBezTo>
                      <a:pt x="32" y="32"/>
                      <a:pt x="32" y="32"/>
                      <a:pt x="1" y="32"/>
                    </a:cubicBezTo>
                    <a:cubicBezTo>
                      <a:pt x="32" y="32"/>
                      <a:pt x="32" y="32"/>
                      <a:pt x="32" y="1"/>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4757;p41">
                <a:extLst>
                  <a:ext uri="{FF2B5EF4-FFF2-40B4-BE49-F238E27FC236}">
                    <a16:creationId xmlns:a16="http://schemas.microsoft.com/office/drawing/2014/main" id="{3FE0C0FC-8D25-4105-ABFE-DF6E58523D82}"/>
                  </a:ext>
                </a:extLst>
              </p:cNvPr>
              <p:cNvSpPr/>
              <p:nvPr/>
            </p:nvSpPr>
            <p:spPr>
              <a:xfrm>
                <a:off x="1165799" y="3521690"/>
                <a:ext cx="32" cy="2055"/>
              </a:xfrm>
              <a:custGeom>
                <a:avLst/>
                <a:gdLst/>
                <a:ahLst/>
                <a:cxnLst/>
                <a:rect l="l" t="t" r="r" b="b"/>
                <a:pathLst>
                  <a:path w="1" h="64" extrusionOk="0">
                    <a:moveTo>
                      <a:pt x="0" y="0"/>
                    </a:moveTo>
                    <a:lnTo>
                      <a:pt x="0" y="63"/>
                    </a:lnTo>
                    <a:cubicBezTo>
                      <a:pt x="0" y="32"/>
                      <a:pt x="0" y="32"/>
                      <a:pt x="0" y="0"/>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32" name="Google Shape;4758;p41">
                <a:extLst>
                  <a:ext uri="{FF2B5EF4-FFF2-40B4-BE49-F238E27FC236}">
                    <a16:creationId xmlns:a16="http://schemas.microsoft.com/office/drawing/2014/main" id="{992E99C5-38D0-44F7-A2F2-7A0F4FCC8B0D}"/>
                  </a:ext>
                </a:extLst>
              </p:cNvPr>
              <p:cNvSpPr/>
              <p:nvPr/>
            </p:nvSpPr>
            <p:spPr>
              <a:xfrm>
                <a:off x="1164772" y="3514563"/>
                <a:ext cx="1059" cy="1059"/>
              </a:xfrm>
              <a:custGeom>
                <a:avLst/>
                <a:gdLst/>
                <a:ahLst/>
                <a:cxnLst/>
                <a:rect l="l" t="t" r="r" b="b"/>
                <a:pathLst>
                  <a:path w="33" h="33" extrusionOk="0">
                    <a:moveTo>
                      <a:pt x="1" y="0"/>
                    </a:moveTo>
                    <a:cubicBezTo>
                      <a:pt x="32" y="0"/>
                      <a:pt x="32" y="32"/>
                      <a:pt x="32" y="32"/>
                    </a:cubicBezTo>
                    <a:cubicBezTo>
                      <a:pt x="32" y="0"/>
                      <a:pt x="32" y="0"/>
                      <a:pt x="1" y="0"/>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33" name="Google Shape;4759;p41">
                <a:extLst>
                  <a:ext uri="{FF2B5EF4-FFF2-40B4-BE49-F238E27FC236}">
                    <a16:creationId xmlns:a16="http://schemas.microsoft.com/office/drawing/2014/main" id="{87152673-621A-4439-9AFE-483A8E27659B}"/>
                  </a:ext>
                </a:extLst>
              </p:cNvPr>
              <p:cNvSpPr/>
              <p:nvPr/>
            </p:nvSpPr>
            <p:spPr>
              <a:xfrm>
                <a:off x="1161722" y="3524740"/>
                <a:ext cx="2087" cy="1027"/>
              </a:xfrm>
              <a:custGeom>
                <a:avLst/>
                <a:gdLst/>
                <a:ahLst/>
                <a:cxnLst/>
                <a:rect l="l" t="t" r="r" b="b"/>
                <a:pathLst>
                  <a:path w="65" h="32" extrusionOk="0">
                    <a:moveTo>
                      <a:pt x="64" y="0"/>
                    </a:moveTo>
                    <a:lnTo>
                      <a:pt x="64" y="0"/>
                    </a:lnTo>
                    <a:cubicBezTo>
                      <a:pt x="32" y="32"/>
                      <a:pt x="32" y="32"/>
                      <a:pt x="1" y="32"/>
                    </a:cubicBezTo>
                    <a:cubicBezTo>
                      <a:pt x="32" y="32"/>
                      <a:pt x="64" y="32"/>
                      <a:pt x="64" y="0"/>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34" name="Google Shape;4760;p41">
                <a:extLst>
                  <a:ext uri="{FF2B5EF4-FFF2-40B4-BE49-F238E27FC236}">
                    <a16:creationId xmlns:a16="http://schemas.microsoft.com/office/drawing/2014/main" id="{555B280C-90F8-4199-BAB0-92763E3C51F6}"/>
                  </a:ext>
                </a:extLst>
              </p:cNvPr>
              <p:cNvSpPr/>
              <p:nvPr/>
            </p:nvSpPr>
            <p:spPr>
              <a:xfrm>
                <a:off x="1158672" y="3526762"/>
                <a:ext cx="2087" cy="1059"/>
              </a:xfrm>
              <a:custGeom>
                <a:avLst/>
                <a:gdLst/>
                <a:ahLst/>
                <a:cxnLst/>
                <a:rect l="l" t="t" r="r" b="b"/>
                <a:pathLst>
                  <a:path w="65" h="33" extrusionOk="0">
                    <a:moveTo>
                      <a:pt x="64" y="0"/>
                    </a:moveTo>
                    <a:cubicBezTo>
                      <a:pt x="32" y="0"/>
                      <a:pt x="1" y="0"/>
                      <a:pt x="1" y="32"/>
                    </a:cubicBezTo>
                    <a:cubicBezTo>
                      <a:pt x="1" y="0"/>
                      <a:pt x="32" y="0"/>
                      <a:pt x="64" y="0"/>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35" name="Google Shape;4761;p41">
                <a:extLst>
                  <a:ext uri="{FF2B5EF4-FFF2-40B4-BE49-F238E27FC236}">
                    <a16:creationId xmlns:a16="http://schemas.microsoft.com/office/drawing/2014/main" id="{D08FE010-16DB-4045-8807-F166458BAC8F}"/>
                  </a:ext>
                </a:extLst>
              </p:cNvPr>
              <p:cNvSpPr/>
              <p:nvPr/>
            </p:nvSpPr>
            <p:spPr>
              <a:xfrm>
                <a:off x="1158672" y="3526762"/>
                <a:ext cx="2087" cy="1059"/>
              </a:xfrm>
              <a:custGeom>
                <a:avLst/>
                <a:gdLst/>
                <a:ahLst/>
                <a:cxnLst/>
                <a:rect l="l" t="t" r="r" b="b"/>
                <a:pathLst>
                  <a:path w="65" h="33" extrusionOk="0">
                    <a:moveTo>
                      <a:pt x="1" y="32"/>
                    </a:moveTo>
                    <a:lnTo>
                      <a:pt x="1" y="32"/>
                    </a:lnTo>
                    <a:cubicBezTo>
                      <a:pt x="1" y="32"/>
                      <a:pt x="32" y="0"/>
                      <a:pt x="64" y="0"/>
                    </a:cubicBezTo>
                    <a:lnTo>
                      <a:pt x="64" y="0"/>
                    </a:lnTo>
                    <a:cubicBezTo>
                      <a:pt x="32" y="0"/>
                      <a:pt x="1" y="32"/>
                      <a:pt x="1" y="32"/>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36" name="Google Shape;4762;p41">
                <a:extLst>
                  <a:ext uri="{FF2B5EF4-FFF2-40B4-BE49-F238E27FC236}">
                    <a16:creationId xmlns:a16="http://schemas.microsoft.com/office/drawing/2014/main" id="{DA30B1F3-A27C-4447-8157-68E98514D0D4}"/>
                  </a:ext>
                </a:extLst>
              </p:cNvPr>
              <p:cNvSpPr/>
              <p:nvPr/>
            </p:nvSpPr>
            <p:spPr>
              <a:xfrm>
                <a:off x="1105799" y="3483038"/>
                <a:ext cx="37656" cy="44783"/>
              </a:xfrm>
              <a:custGeom>
                <a:avLst/>
                <a:gdLst/>
                <a:ahLst/>
                <a:cxnLst/>
                <a:rect l="l" t="t" r="r" b="b"/>
                <a:pathLst>
                  <a:path w="1173" h="1395" extrusionOk="0">
                    <a:moveTo>
                      <a:pt x="381" y="1"/>
                    </a:moveTo>
                    <a:cubicBezTo>
                      <a:pt x="159" y="1"/>
                      <a:pt x="1" y="127"/>
                      <a:pt x="1" y="317"/>
                    </a:cubicBezTo>
                    <a:cubicBezTo>
                      <a:pt x="1" y="381"/>
                      <a:pt x="33" y="476"/>
                      <a:pt x="96" y="507"/>
                    </a:cubicBezTo>
                    <a:cubicBezTo>
                      <a:pt x="33" y="571"/>
                      <a:pt x="1" y="634"/>
                      <a:pt x="1" y="729"/>
                    </a:cubicBezTo>
                    <a:cubicBezTo>
                      <a:pt x="1" y="792"/>
                      <a:pt x="33" y="887"/>
                      <a:pt x="96" y="919"/>
                    </a:cubicBezTo>
                    <a:cubicBezTo>
                      <a:pt x="33" y="982"/>
                      <a:pt x="1" y="1046"/>
                      <a:pt x="1" y="1109"/>
                    </a:cubicBezTo>
                    <a:cubicBezTo>
                      <a:pt x="1" y="1236"/>
                      <a:pt x="128" y="1331"/>
                      <a:pt x="286" y="1362"/>
                    </a:cubicBezTo>
                    <a:cubicBezTo>
                      <a:pt x="318" y="1394"/>
                      <a:pt x="349" y="1394"/>
                      <a:pt x="381" y="1394"/>
                    </a:cubicBezTo>
                    <a:lnTo>
                      <a:pt x="983" y="1394"/>
                    </a:lnTo>
                    <a:lnTo>
                      <a:pt x="1046" y="1046"/>
                    </a:lnTo>
                    <a:lnTo>
                      <a:pt x="1014" y="824"/>
                    </a:lnTo>
                    <a:lnTo>
                      <a:pt x="1173" y="602"/>
                    </a:lnTo>
                    <a:lnTo>
                      <a:pt x="1109" y="602"/>
                    </a:lnTo>
                    <a:lnTo>
                      <a:pt x="1046" y="412"/>
                    </a:lnTo>
                    <a:lnTo>
                      <a:pt x="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37" name="Google Shape;4763;p41">
                <a:extLst>
                  <a:ext uri="{FF2B5EF4-FFF2-40B4-BE49-F238E27FC236}">
                    <a16:creationId xmlns:a16="http://schemas.microsoft.com/office/drawing/2014/main" id="{65DEE498-C2BB-49B0-86C7-FABC3E4E9EAD}"/>
                  </a:ext>
                </a:extLst>
              </p:cNvPr>
              <p:cNvSpPr/>
              <p:nvPr/>
            </p:nvSpPr>
            <p:spPr>
              <a:xfrm>
                <a:off x="1149523" y="3536939"/>
                <a:ext cx="1059" cy="32"/>
              </a:xfrm>
              <a:custGeom>
                <a:avLst/>
                <a:gdLst/>
                <a:ahLst/>
                <a:cxnLst/>
                <a:rect l="l" t="t" r="r" b="b"/>
                <a:pathLst>
                  <a:path w="33" h="1" extrusionOk="0">
                    <a:moveTo>
                      <a:pt x="1" y="0"/>
                    </a:moveTo>
                    <a:lnTo>
                      <a:pt x="1" y="0"/>
                    </a:lnTo>
                    <a:cubicBezTo>
                      <a:pt x="1" y="0"/>
                      <a:pt x="1" y="0"/>
                      <a:pt x="32" y="0"/>
                    </a:cubicBezTo>
                    <a:lnTo>
                      <a:pt x="32" y="0"/>
                    </a:lnTo>
                    <a:cubicBezTo>
                      <a:pt x="1" y="0"/>
                      <a:pt x="1" y="0"/>
                      <a:pt x="1" y="0"/>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38" name="Google Shape;4764;p41">
                <a:extLst>
                  <a:ext uri="{FF2B5EF4-FFF2-40B4-BE49-F238E27FC236}">
                    <a16:creationId xmlns:a16="http://schemas.microsoft.com/office/drawing/2014/main" id="{54B66A80-A9E7-45F9-8204-A4BF18F7E30E}"/>
                  </a:ext>
                </a:extLst>
              </p:cNvPr>
              <p:cNvSpPr/>
              <p:nvPr/>
            </p:nvSpPr>
            <p:spPr>
              <a:xfrm>
                <a:off x="1163777" y="3498287"/>
                <a:ext cx="1027" cy="2055"/>
              </a:xfrm>
              <a:custGeom>
                <a:avLst/>
                <a:gdLst/>
                <a:ahLst/>
                <a:cxnLst/>
                <a:rect l="l" t="t" r="r" b="b"/>
                <a:pathLst>
                  <a:path w="32" h="64" extrusionOk="0">
                    <a:moveTo>
                      <a:pt x="32" y="1"/>
                    </a:moveTo>
                    <a:cubicBezTo>
                      <a:pt x="32" y="32"/>
                      <a:pt x="32" y="32"/>
                      <a:pt x="0" y="64"/>
                    </a:cubicBezTo>
                    <a:cubicBezTo>
                      <a:pt x="32" y="32"/>
                      <a:pt x="32" y="32"/>
                      <a:pt x="32" y="32"/>
                    </a:cubicBezTo>
                    <a:lnTo>
                      <a:pt x="32" y="1"/>
                    </a:ln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39" name="Google Shape;4765;p41">
                <a:extLst>
                  <a:ext uri="{FF2B5EF4-FFF2-40B4-BE49-F238E27FC236}">
                    <a16:creationId xmlns:a16="http://schemas.microsoft.com/office/drawing/2014/main" id="{573BEA0C-9239-4341-A75F-5F6CFB667950}"/>
                  </a:ext>
                </a:extLst>
              </p:cNvPr>
              <p:cNvSpPr/>
              <p:nvPr/>
            </p:nvSpPr>
            <p:spPr>
              <a:xfrm>
                <a:off x="1136329" y="3540983"/>
                <a:ext cx="32" cy="32"/>
              </a:xfrm>
              <a:custGeom>
                <a:avLst/>
                <a:gdLst/>
                <a:ahLst/>
                <a:cxnLst/>
                <a:rect l="l" t="t" r="r" b="b"/>
                <a:pathLst>
                  <a:path w="1" h="1" extrusionOk="0">
                    <a:moveTo>
                      <a:pt x="0" y="1"/>
                    </a:move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40" name="Google Shape;4766;p41">
                <a:extLst>
                  <a:ext uri="{FF2B5EF4-FFF2-40B4-BE49-F238E27FC236}">
                    <a16:creationId xmlns:a16="http://schemas.microsoft.com/office/drawing/2014/main" id="{94F0D75B-4A42-41E4-A2F0-AD7084ACAD78}"/>
                  </a:ext>
                </a:extLst>
              </p:cNvPr>
              <p:cNvSpPr/>
              <p:nvPr/>
            </p:nvSpPr>
            <p:spPr>
              <a:xfrm>
                <a:off x="1142428" y="3539988"/>
                <a:ext cx="1027" cy="32"/>
              </a:xfrm>
              <a:custGeom>
                <a:avLst/>
                <a:gdLst/>
                <a:ahLst/>
                <a:cxnLst/>
                <a:rect l="l" t="t" r="r" b="b"/>
                <a:pathLst>
                  <a:path w="32" h="1" extrusionOk="0">
                    <a:moveTo>
                      <a:pt x="0" y="0"/>
                    </a:moveTo>
                    <a:lnTo>
                      <a:pt x="0" y="0"/>
                    </a:lnTo>
                    <a:cubicBezTo>
                      <a:pt x="32" y="0"/>
                      <a:pt x="32" y="0"/>
                      <a:pt x="32" y="0"/>
                    </a:cubicBezTo>
                    <a:lnTo>
                      <a:pt x="32" y="0"/>
                    </a:lnTo>
                    <a:cubicBezTo>
                      <a:pt x="32" y="0"/>
                      <a:pt x="32" y="0"/>
                      <a:pt x="0" y="0"/>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41" name="Google Shape;4767;p41">
                <a:extLst>
                  <a:ext uri="{FF2B5EF4-FFF2-40B4-BE49-F238E27FC236}">
                    <a16:creationId xmlns:a16="http://schemas.microsoft.com/office/drawing/2014/main" id="{49A9AC49-2C33-4373-A0FF-668C6822C49A}"/>
                  </a:ext>
                </a:extLst>
              </p:cNvPr>
              <p:cNvSpPr/>
              <p:nvPr/>
            </p:nvSpPr>
            <p:spPr>
              <a:xfrm>
                <a:off x="1157677" y="3527789"/>
                <a:ext cx="32" cy="32"/>
              </a:xfrm>
              <a:custGeom>
                <a:avLst/>
                <a:gdLst/>
                <a:ahLst/>
                <a:cxnLst/>
                <a:rect l="l" t="t" r="r" b="b"/>
                <a:pathLst>
                  <a:path w="1" h="1" extrusionOk="0">
                    <a:moveTo>
                      <a:pt x="0" y="0"/>
                    </a:moveTo>
                    <a:lnTo>
                      <a:pt x="0" y="0"/>
                    </a:lnTo>
                    <a:cubicBezTo>
                      <a:pt x="0" y="0"/>
                      <a:pt x="0" y="0"/>
                      <a:pt x="0" y="0"/>
                    </a:cubicBezTo>
                    <a:lnTo>
                      <a:pt x="0" y="0"/>
                    </a:lnTo>
                    <a:cubicBezTo>
                      <a:pt x="0" y="0"/>
                      <a:pt x="0" y="0"/>
                      <a:pt x="0" y="0"/>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42" name="Google Shape;4768;p41">
                <a:extLst>
                  <a:ext uri="{FF2B5EF4-FFF2-40B4-BE49-F238E27FC236}">
                    <a16:creationId xmlns:a16="http://schemas.microsoft.com/office/drawing/2014/main" id="{11975CF0-7556-4F63-ABEE-26D29476AA35}"/>
                  </a:ext>
                </a:extLst>
              </p:cNvPr>
              <p:cNvSpPr/>
              <p:nvPr/>
            </p:nvSpPr>
            <p:spPr>
              <a:xfrm>
                <a:off x="1165799" y="3518640"/>
                <a:ext cx="1059" cy="3082"/>
              </a:xfrm>
              <a:custGeom>
                <a:avLst/>
                <a:gdLst/>
                <a:ahLst/>
                <a:cxnLst/>
                <a:rect l="l" t="t" r="r" b="b"/>
                <a:pathLst>
                  <a:path w="33" h="96" extrusionOk="0">
                    <a:moveTo>
                      <a:pt x="32" y="0"/>
                    </a:moveTo>
                    <a:cubicBezTo>
                      <a:pt x="32" y="32"/>
                      <a:pt x="32" y="95"/>
                      <a:pt x="0" y="95"/>
                    </a:cubicBezTo>
                    <a:cubicBezTo>
                      <a:pt x="32" y="95"/>
                      <a:pt x="32" y="63"/>
                      <a:pt x="32" y="32"/>
                    </a:cubicBezTo>
                    <a:lnTo>
                      <a:pt x="32" y="0"/>
                    </a:ln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43" name="Google Shape;4769;p41">
                <a:extLst>
                  <a:ext uri="{FF2B5EF4-FFF2-40B4-BE49-F238E27FC236}">
                    <a16:creationId xmlns:a16="http://schemas.microsoft.com/office/drawing/2014/main" id="{1DC01A7D-F804-40C7-8081-3B3ADE017686}"/>
                  </a:ext>
                </a:extLst>
              </p:cNvPr>
              <p:cNvSpPr/>
              <p:nvPr/>
            </p:nvSpPr>
            <p:spPr>
              <a:xfrm>
                <a:off x="1165799" y="3503391"/>
                <a:ext cx="1059" cy="3050"/>
              </a:xfrm>
              <a:custGeom>
                <a:avLst/>
                <a:gdLst/>
                <a:ahLst/>
                <a:cxnLst/>
                <a:rect l="l" t="t" r="r" b="b"/>
                <a:pathLst>
                  <a:path w="33" h="95" extrusionOk="0">
                    <a:moveTo>
                      <a:pt x="32" y="95"/>
                    </a:moveTo>
                    <a:cubicBezTo>
                      <a:pt x="32" y="63"/>
                      <a:pt x="32" y="32"/>
                      <a:pt x="0" y="0"/>
                    </a:cubicBezTo>
                    <a:lnTo>
                      <a:pt x="0" y="0"/>
                    </a:lnTo>
                    <a:cubicBezTo>
                      <a:pt x="32" y="32"/>
                      <a:pt x="32" y="63"/>
                      <a:pt x="32" y="95"/>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44" name="Google Shape;4770;p41">
                <a:extLst>
                  <a:ext uri="{FF2B5EF4-FFF2-40B4-BE49-F238E27FC236}">
                    <a16:creationId xmlns:a16="http://schemas.microsoft.com/office/drawing/2014/main" id="{14FC0268-028E-414F-9470-964544A04E28}"/>
                  </a:ext>
                </a:extLst>
              </p:cNvPr>
              <p:cNvSpPr/>
              <p:nvPr/>
            </p:nvSpPr>
            <p:spPr>
              <a:xfrm>
                <a:off x="1136329" y="3472862"/>
                <a:ext cx="32" cy="10209"/>
              </a:xfrm>
              <a:custGeom>
                <a:avLst/>
                <a:gdLst/>
                <a:ahLst/>
                <a:cxnLst/>
                <a:rect l="l" t="t" r="r" b="b"/>
                <a:pathLst>
                  <a:path w="1" h="318" extrusionOk="0">
                    <a:moveTo>
                      <a:pt x="0" y="1"/>
                    </a:moveTo>
                    <a:lnTo>
                      <a:pt x="0" y="1"/>
                    </a:lnTo>
                    <a:lnTo>
                      <a:pt x="0" y="318"/>
                    </a:lnTo>
                    <a:lnTo>
                      <a:pt x="0" y="318"/>
                    </a:ln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45" name="Google Shape;4771;p41">
                <a:extLst>
                  <a:ext uri="{FF2B5EF4-FFF2-40B4-BE49-F238E27FC236}">
                    <a16:creationId xmlns:a16="http://schemas.microsoft.com/office/drawing/2014/main" id="{A3D566B1-BFAE-4D28-9A89-C9318D00D401}"/>
                  </a:ext>
                </a:extLst>
              </p:cNvPr>
              <p:cNvSpPr/>
              <p:nvPr/>
            </p:nvSpPr>
            <p:spPr>
              <a:xfrm>
                <a:off x="1165799" y="3515590"/>
                <a:ext cx="1059" cy="3082"/>
              </a:xfrm>
              <a:custGeom>
                <a:avLst/>
                <a:gdLst/>
                <a:ahLst/>
                <a:cxnLst/>
                <a:rect l="l" t="t" r="r" b="b"/>
                <a:pathLst>
                  <a:path w="33" h="96" extrusionOk="0">
                    <a:moveTo>
                      <a:pt x="32" y="95"/>
                    </a:moveTo>
                    <a:cubicBezTo>
                      <a:pt x="32" y="95"/>
                      <a:pt x="32" y="95"/>
                      <a:pt x="32" y="95"/>
                    </a:cubicBezTo>
                    <a:cubicBezTo>
                      <a:pt x="32" y="63"/>
                      <a:pt x="32" y="32"/>
                      <a:pt x="0" y="0"/>
                    </a:cubicBezTo>
                    <a:lnTo>
                      <a:pt x="0" y="0"/>
                    </a:lnTo>
                    <a:cubicBezTo>
                      <a:pt x="32" y="32"/>
                      <a:pt x="32" y="63"/>
                      <a:pt x="32" y="95"/>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46" name="Google Shape;4772;p41">
                <a:extLst>
                  <a:ext uri="{FF2B5EF4-FFF2-40B4-BE49-F238E27FC236}">
                    <a16:creationId xmlns:a16="http://schemas.microsoft.com/office/drawing/2014/main" id="{EAFA7095-D539-451E-AD96-F9544BD27C87}"/>
                  </a:ext>
                </a:extLst>
              </p:cNvPr>
              <p:cNvSpPr/>
              <p:nvPr/>
            </p:nvSpPr>
            <p:spPr>
              <a:xfrm>
                <a:off x="1163777" y="3523712"/>
                <a:ext cx="1027" cy="1059"/>
              </a:xfrm>
              <a:custGeom>
                <a:avLst/>
                <a:gdLst/>
                <a:ahLst/>
                <a:cxnLst/>
                <a:rect l="l" t="t" r="r" b="b"/>
                <a:pathLst>
                  <a:path w="32" h="33" extrusionOk="0">
                    <a:moveTo>
                      <a:pt x="0" y="32"/>
                    </a:moveTo>
                    <a:cubicBezTo>
                      <a:pt x="0" y="32"/>
                      <a:pt x="0" y="32"/>
                      <a:pt x="0" y="32"/>
                    </a:cubicBezTo>
                    <a:cubicBezTo>
                      <a:pt x="32" y="32"/>
                      <a:pt x="32" y="0"/>
                      <a:pt x="32" y="0"/>
                    </a:cubicBezTo>
                    <a:lnTo>
                      <a:pt x="32" y="0"/>
                    </a:lnTo>
                    <a:cubicBezTo>
                      <a:pt x="32" y="0"/>
                      <a:pt x="32" y="32"/>
                      <a:pt x="0" y="32"/>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47" name="Google Shape;4773;p41">
                <a:extLst>
                  <a:ext uri="{FF2B5EF4-FFF2-40B4-BE49-F238E27FC236}">
                    <a16:creationId xmlns:a16="http://schemas.microsoft.com/office/drawing/2014/main" id="{727C1BA9-BBA7-435B-80EC-DDBA7138247C}"/>
                  </a:ext>
                </a:extLst>
              </p:cNvPr>
              <p:cNvSpPr/>
              <p:nvPr/>
            </p:nvSpPr>
            <p:spPr>
              <a:xfrm>
                <a:off x="1165799" y="3506441"/>
                <a:ext cx="1059" cy="4077"/>
              </a:xfrm>
              <a:custGeom>
                <a:avLst/>
                <a:gdLst/>
                <a:ahLst/>
                <a:cxnLst/>
                <a:rect l="l" t="t" r="r" b="b"/>
                <a:pathLst>
                  <a:path w="33" h="127" extrusionOk="0">
                    <a:moveTo>
                      <a:pt x="0" y="127"/>
                    </a:moveTo>
                    <a:cubicBezTo>
                      <a:pt x="32" y="95"/>
                      <a:pt x="32" y="63"/>
                      <a:pt x="32" y="0"/>
                    </a:cubicBezTo>
                    <a:cubicBezTo>
                      <a:pt x="32" y="63"/>
                      <a:pt x="32" y="95"/>
                      <a:pt x="0" y="127"/>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48" name="Google Shape;4774;p41">
                <a:extLst>
                  <a:ext uri="{FF2B5EF4-FFF2-40B4-BE49-F238E27FC236}">
                    <a16:creationId xmlns:a16="http://schemas.microsoft.com/office/drawing/2014/main" id="{1340F1C8-9A92-4420-9DB1-669BF3B909CB}"/>
                  </a:ext>
                </a:extLst>
              </p:cNvPr>
              <p:cNvSpPr/>
              <p:nvPr/>
            </p:nvSpPr>
            <p:spPr>
              <a:xfrm>
                <a:off x="1165799" y="3493215"/>
                <a:ext cx="1059" cy="4077"/>
              </a:xfrm>
              <a:custGeom>
                <a:avLst/>
                <a:gdLst/>
                <a:ahLst/>
                <a:cxnLst/>
                <a:rect l="l" t="t" r="r" b="b"/>
                <a:pathLst>
                  <a:path w="33" h="127" extrusionOk="0">
                    <a:moveTo>
                      <a:pt x="32" y="0"/>
                    </a:moveTo>
                    <a:cubicBezTo>
                      <a:pt x="32" y="64"/>
                      <a:pt x="32" y="95"/>
                      <a:pt x="0" y="127"/>
                    </a:cubicBezTo>
                    <a:cubicBezTo>
                      <a:pt x="32" y="95"/>
                      <a:pt x="32" y="64"/>
                      <a:pt x="32" y="32"/>
                    </a:cubicBezTo>
                    <a:cubicBezTo>
                      <a:pt x="32" y="32"/>
                      <a:pt x="32" y="0"/>
                      <a:pt x="32" y="0"/>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49" name="Google Shape;4775;p41">
                <a:extLst>
                  <a:ext uri="{FF2B5EF4-FFF2-40B4-BE49-F238E27FC236}">
                    <a16:creationId xmlns:a16="http://schemas.microsoft.com/office/drawing/2014/main" id="{FA32229F-9386-4B47-8617-4D7A1A567DEF}"/>
                  </a:ext>
                </a:extLst>
              </p:cNvPr>
              <p:cNvSpPr/>
              <p:nvPr/>
            </p:nvSpPr>
            <p:spPr>
              <a:xfrm>
                <a:off x="1163777" y="3513536"/>
                <a:ext cx="1027" cy="1059"/>
              </a:xfrm>
              <a:custGeom>
                <a:avLst/>
                <a:gdLst/>
                <a:ahLst/>
                <a:cxnLst/>
                <a:rect l="l" t="t" r="r" b="b"/>
                <a:pathLst>
                  <a:path w="32" h="33" extrusionOk="0">
                    <a:moveTo>
                      <a:pt x="0" y="1"/>
                    </a:moveTo>
                    <a:cubicBezTo>
                      <a:pt x="32" y="1"/>
                      <a:pt x="32" y="1"/>
                      <a:pt x="32" y="32"/>
                    </a:cubicBezTo>
                    <a:cubicBezTo>
                      <a:pt x="32" y="32"/>
                      <a:pt x="32" y="32"/>
                      <a:pt x="32" y="1"/>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50" name="Google Shape;4776;p41">
                <a:extLst>
                  <a:ext uri="{FF2B5EF4-FFF2-40B4-BE49-F238E27FC236}">
                    <a16:creationId xmlns:a16="http://schemas.microsoft.com/office/drawing/2014/main" id="{60A9D0FC-D0FB-4E02-82A2-0B5AD6FF840A}"/>
                  </a:ext>
                </a:extLst>
              </p:cNvPr>
              <p:cNvSpPr/>
              <p:nvPr/>
            </p:nvSpPr>
            <p:spPr>
              <a:xfrm>
                <a:off x="1166826" y="3472862"/>
                <a:ext cx="7127" cy="17335"/>
              </a:xfrm>
              <a:custGeom>
                <a:avLst/>
                <a:gdLst/>
                <a:ahLst/>
                <a:cxnLst/>
                <a:rect l="l" t="t" r="r" b="b"/>
                <a:pathLst>
                  <a:path w="222" h="540" extrusionOk="0">
                    <a:moveTo>
                      <a:pt x="222" y="1"/>
                    </a:moveTo>
                    <a:lnTo>
                      <a:pt x="222" y="539"/>
                    </a:lnTo>
                    <a:lnTo>
                      <a:pt x="222" y="539"/>
                    </a:lnTo>
                    <a:lnTo>
                      <a:pt x="222" y="1"/>
                    </a:lnTo>
                    <a:lnTo>
                      <a:pt x="0" y="1"/>
                    </a:lnTo>
                    <a:lnTo>
                      <a:pt x="0" y="1"/>
                    </a:ln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51" name="Google Shape;4777;p41">
                <a:extLst>
                  <a:ext uri="{FF2B5EF4-FFF2-40B4-BE49-F238E27FC236}">
                    <a16:creationId xmlns:a16="http://schemas.microsoft.com/office/drawing/2014/main" id="{7C524C03-E7FF-4AA6-AABB-8B0193DAB531}"/>
                  </a:ext>
                </a:extLst>
              </p:cNvPr>
              <p:cNvSpPr/>
              <p:nvPr/>
            </p:nvSpPr>
            <p:spPr>
              <a:xfrm>
                <a:off x="1161722" y="3525735"/>
                <a:ext cx="32" cy="1059"/>
              </a:xfrm>
              <a:custGeom>
                <a:avLst/>
                <a:gdLst/>
                <a:ahLst/>
                <a:cxnLst/>
                <a:rect l="l" t="t" r="r" b="b"/>
                <a:pathLst>
                  <a:path w="1" h="33" extrusionOk="0">
                    <a:moveTo>
                      <a:pt x="1" y="32"/>
                    </a:moveTo>
                    <a:cubicBezTo>
                      <a:pt x="1" y="32"/>
                      <a:pt x="1" y="1"/>
                      <a:pt x="1" y="1"/>
                    </a:cubicBezTo>
                    <a:lnTo>
                      <a:pt x="1" y="1"/>
                    </a:lnTo>
                    <a:cubicBezTo>
                      <a:pt x="1" y="1"/>
                      <a:pt x="1" y="32"/>
                      <a:pt x="1" y="32"/>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52" name="Google Shape;4778;p41">
                <a:extLst>
                  <a:ext uri="{FF2B5EF4-FFF2-40B4-BE49-F238E27FC236}">
                    <a16:creationId xmlns:a16="http://schemas.microsoft.com/office/drawing/2014/main" id="{EC7DC606-4267-448D-84BA-424B6D47F2A9}"/>
                  </a:ext>
                </a:extLst>
              </p:cNvPr>
              <p:cNvSpPr/>
              <p:nvPr/>
            </p:nvSpPr>
            <p:spPr>
              <a:xfrm>
                <a:off x="1166826" y="3490165"/>
                <a:ext cx="2055" cy="3082"/>
              </a:xfrm>
              <a:custGeom>
                <a:avLst/>
                <a:gdLst/>
                <a:ahLst/>
                <a:cxnLst/>
                <a:rect l="l" t="t" r="r" b="b"/>
                <a:pathLst>
                  <a:path w="64" h="96" extrusionOk="0">
                    <a:moveTo>
                      <a:pt x="0" y="95"/>
                    </a:moveTo>
                    <a:cubicBezTo>
                      <a:pt x="0" y="95"/>
                      <a:pt x="0" y="95"/>
                      <a:pt x="0" y="95"/>
                    </a:cubicBezTo>
                    <a:cubicBezTo>
                      <a:pt x="0" y="64"/>
                      <a:pt x="0" y="32"/>
                      <a:pt x="0" y="0"/>
                    </a:cubicBezTo>
                    <a:lnTo>
                      <a:pt x="63" y="0"/>
                    </a:lnTo>
                    <a:lnTo>
                      <a:pt x="0" y="0"/>
                    </a:lnTo>
                    <a:cubicBezTo>
                      <a:pt x="0" y="32"/>
                      <a:pt x="0" y="64"/>
                      <a:pt x="0" y="95"/>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53" name="Google Shape;4779;p41">
                <a:extLst>
                  <a:ext uri="{FF2B5EF4-FFF2-40B4-BE49-F238E27FC236}">
                    <a16:creationId xmlns:a16="http://schemas.microsoft.com/office/drawing/2014/main" id="{458AF5F2-D9A8-4B12-B025-F4C6502D7057}"/>
                  </a:ext>
                </a:extLst>
              </p:cNvPr>
              <p:cNvSpPr/>
              <p:nvPr/>
            </p:nvSpPr>
            <p:spPr>
              <a:xfrm>
                <a:off x="1165799" y="3515590"/>
                <a:ext cx="1059" cy="3082"/>
              </a:xfrm>
              <a:custGeom>
                <a:avLst/>
                <a:gdLst/>
                <a:ahLst/>
                <a:cxnLst/>
                <a:rect l="l" t="t" r="r" b="b"/>
                <a:pathLst>
                  <a:path w="33" h="96" extrusionOk="0">
                    <a:moveTo>
                      <a:pt x="0" y="0"/>
                    </a:moveTo>
                    <a:cubicBezTo>
                      <a:pt x="32" y="32"/>
                      <a:pt x="32" y="63"/>
                      <a:pt x="32" y="95"/>
                    </a:cubicBezTo>
                    <a:cubicBezTo>
                      <a:pt x="32" y="63"/>
                      <a:pt x="32" y="32"/>
                      <a:pt x="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54" name="Google Shape;4780;p41">
                <a:extLst>
                  <a:ext uri="{FF2B5EF4-FFF2-40B4-BE49-F238E27FC236}">
                    <a16:creationId xmlns:a16="http://schemas.microsoft.com/office/drawing/2014/main" id="{43E756D4-152D-453D-8F27-44D9570E3A45}"/>
                  </a:ext>
                </a:extLst>
              </p:cNvPr>
              <p:cNvSpPr/>
              <p:nvPr/>
            </p:nvSpPr>
            <p:spPr>
              <a:xfrm>
                <a:off x="1165799" y="3515590"/>
                <a:ext cx="1059" cy="3082"/>
              </a:xfrm>
              <a:custGeom>
                <a:avLst/>
                <a:gdLst/>
                <a:ahLst/>
                <a:cxnLst/>
                <a:rect l="l" t="t" r="r" b="b"/>
                <a:pathLst>
                  <a:path w="33" h="96" extrusionOk="0">
                    <a:moveTo>
                      <a:pt x="0" y="0"/>
                    </a:moveTo>
                    <a:cubicBezTo>
                      <a:pt x="32" y="32"/>
                      <a:pt x="32" y="63"/>
                      <a:pt x="32" y="95"/>
                    </a:cubicBezTo>
                    <a:cubicBezTo>
                      <a:pt x="32" y="63"/>
                      <a:pt x="32" y="32"/>
                      <a:pt x="0" y="0"/>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55" name="Google Shape;4781;p41">
                <a:extLst>
                  <a:ext uri="{FF2B5EF4-FFF2-40B4-BE49-F238E27FC236}">
                    <a16:creationId xmlns:a16="http://schemas.microsoft.com/office/drawing/2014/main" id="{E191EC78-DA09-4398-A25E-0EF5952E8F57}"/>
                  </a:ext>
                </a:extLst>
              </p:cNvPr>
              <p:cNvSpPr/>
              <p:nvPr/>
            </p:nvSpPr>
            <p:spPr>
              <a:xfrm>
                <a:off x="1149523" y="3536939"/>
                <a:ext cx="1059" cy="32"/>
              </a:xfrm>
              <a:custGeom>
                <a:avLst/>
                <a:gdLst/>
                <a:ahLst/>
                <a:cxnLst/>
                <a:rect l="l" t="t" r="r" b="b"/>
                <a:pathLst>
                  <a:path w="33" h="1" extrusionOk="0">
                    <a:moveTo>
                      <a:pt x="32" y="0"/>
                    </a:moveTo>
                    <a:cubicBezTo>
                      <a:pt x="1" y="0"/>
                      <a:pt x="1" y="0"/>
                      <a:pt x="1" y="0"/>
                    </a:cubicBezTo>
                    <a:cubicBezTo>
                      <a:pt x="1" y="0"/>
                      <a:pt x="1" y="0"/>
                      <a:pt x="3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56" name="Google Shape;4782;p41">
                <a:extLst>
                  <a:ext uri="{FF2B5EF4-FFF2-40B4-BE49-F238E27FC236}">
                    <a16:creationId xmlns:a16="http://schemas.microsoft.com/office/drawing/2014/main" id="{FDCE167E-B4E1-44D1-A8D3-10166CC60F49}"/>
                  </a:ext>
                </a:extLst>
              </p:cNvPr>
              <p:cNvSpPr/>
              <p:nvPr/>
            </p:nvSpPr>
            <p:spPr>
              <a:xfrm>
                <a:off x="1149523" y="3536939"/>
                <a:ext cx="1059" cy="32"/>
              </a:xfrm>
              <a:custGeom>
                <a:avLst/>
                <a:gdLst/>
                <a:ahLst/>
                <a:cxnLst/>
                <a:rect l="l" t="t" r="r" b="b"/>
                <a:pathLst>
                  <a:path w="33" h="1" extrusionOk="0">
                    <a:moveTo>
                      <a:pt x="32" y="0"/>
                    </a:moveTo>
                    <a:cubicBezTo>
                      <a:pt x="1" y="0"/>
                      <a:pt x="1" y="0"/>
                      <a:pt x="1" y="0"/>
                    </a:cubicBezTo>
                    <a:cubicBezTo>
                      <a:pt x="1" y="0"/>
                      <a:pt x="1" y="0"/>
                      <a:pt x="32" y="0"/>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57" name="Google Shape;4783;p41">
                <a:extLst>
                  <a:ext uri="{FF2B5EF4-FFF2-40B4-BE49-F238E27FC236}">
                    <a16:creationId xmlns:a16="http://schemas.microsoft.com/office/drawing/2014/main" id="{5BF364E7-07E7-49A3-9F5F-D7EC468ED7B4}"/>
                  </a:ext>
                </a:extLst>
              </p:cNvPr>
              <p:cNvSpPr/>
              <p:nvPr/>
            </p:nvSpPr>
            <p:spPr>
              <a:xfrm>
                <a:off x="1165799" y="3519635"/>
                <a:ext cx="1059" cy="3082"/>
              </a:xfrm>
              <a:custGeom>
                <a:avLst/>
                <a:gdLst/>
                <a:ahLst/>
                <a:cxnLst/>
                <a:rect l="l" t="t" r="r" b="b"/>
                <a:pathLst>
                  <a:path w="33" h="96" extrusionOk="0">
                    <a:moveTo>
                      <a:pt x="32" y="1"/>
                    </a:moveTo>
                    <a:cubicBezTo>
                      <a:pt x="32" y="32"/>
                      <a:pt x="32" y="64"/>
                      <a:pt x="0" y="96"/>
                    </a:cubicBezTo>
                    <a:cubicBezTo>
                      <a:pt x="32" y="64"/>
                      <a:pt x="32" y="32"/>
                      <a:pt x="3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58" name="Google Shape;4784;p41">
                <a:extLst>
                  <a:ext uri="{FF2B5EF4-FFF2-40B4-BE49-F238E27FC236}">
                    <a16:creationId xmlns:a16="http://schemas.microsoft.com/office/drawing/2014/main" id="{2AE72DEF-D9EA-4EA7-B9D9-59BD80B31AF3}"/>
                  </a:ext>
                </a:extLst>
              </p:cNvPr>
              <p:cNvSpPr/>
              <p:nvPr/>
            </p:nvSpPr>
            <p:spPr>
              <a:xfrm>
                <a:off x="1165799" y="3519635"/>
                <a:ext cx="1059" cy="3082"/>
              </a:xfrm>
              <a:custGeom>
                <a:avLst/>
                <a:gdLst/>
                <a:ahLst/>
                <a:cxnLst/>
                <a:rect l="l" t="t" r="r" b="b"/>
                <a:pathLst>
                  <a:path w="33" h="96" extrusionOk="0">
                    <a:moveTo>
                      <a:pt x="32" y="1"/>
                    </a:moveTo>
                    <a:cubicBezTo>
                      <a:pt x="32" y="32"/>
                      <a:pt x="32" y="64"/>
                      <a:pt x="0" y="96"/>
                    </a:cubicBezTo>
                    <a:cubicBezTo>
                      <a:pt x="32" y="64"/>
                      <a:pt x="32" y="32"/>
                      <a:pt x="32" y="1"/>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59" name="Google Shape;4785;p41">
                <a:extLst>
                  <a:ext uri="{FF2B5EF4-FFF2-40B4-BE49-F238E27FC236}">
                    <a16:creationId xmlns:a16="http://schemas.microsoft.com/office/drawing/2014/main" id="{FB503355-FE95-4524-BC1D-A11DF84AC917}"/>
                  </a:ext>
                </a:extLst>
              </p:cNvPr>
              <p:cNvSpPr/>
              <p:nvPr/>
            </p:nvSpPr>
            <p:spPr>
              <a:xfrm>
                <a:off x="1163777" y="3512541"/>
                <a:ext cx="1027" cy="1027"/>
              </a:xfrm>
              <a:custGeom>
                <a:avLst/>
                <a:gdLst/>
                <a:ahLst/>
                <a:cxnLst/>
                <a:rect l="l" t="t" r="r" b="b"/>
                <a:pathLst>
                  <a:path w="32" h="32" extrusionOk="0">
                    <a:moveTo>
                      <a:pt x="0" y="32"/>
                    </a:moveTo>
                    <a:cubicBezTo>
                      <a:pt x="32" y="0"/>
                      <a:pt x="32" y="0"/>
                      <a:pt x="32" y="0"/>
                    </a:cubicBezTo>
                    <a:lnTo>
                      <a:pt x="0" y="32"/>
                    </a:lnTo>
                    <a:cubicBezTo>
                      <a:pt x="0" y="32"/>
                      <a:pt x="32" y="32"/>
                      <a:pt x="32" y="32"/>
                    </a:cubicBezTo>
                    <a:cubicBezTo>
                      <a:pt x="32" y="32"/>
                      <a:pt x="32" y="32"/>
                      <a:pt x="0" y="32"/>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60" name="Google Shape;4786;p41">
                <a:extLst>
                  <a:ext uri="{FF2B5EF4-FFF2-40B4-BE49-F238E27FC236}">
                    <a16:creationId xmlns:a16="http://schemas.microsoft.com/office/drawing/2014/main" id="{69E406F3-4B71-4076-ADE2-B2F9C7E27A71}"/>
                  </a:ext>
                </a:extLst>
              </p:cNvPr>
              <p:cNvSpPr/>
              <p:nvPr/>
            </p:nvSpPr>
            <p:spPr>
              <a:xfrm>
                <a:off x="1163777" y="3512541"/>
                <a:ext cx="1027" cy="1027"/>
              </a:xfrm>
              <a:custGeom>
                <a:avLst/>
                <a:gdLst/>
                <a:ahLst/>
                <a:cxnLst/>
                <a:rect l="l" t="t" r="r" b="b"/>
                <a:pathLst>
                  <a:path w="32" h="32" extrusionOk="0">
                    <a:moveTo>
                      <a:pt x="0" y="32"/>
                    </a:moveTo>
                    <a:cubicBezTo>
                      <a:pt x="32" y="0"/>
                      <a:pt x="32" y="0"/>
                      <a:pt x="32" y="0"/>
                    </a:cubicBezTo>
                    <a:lnTo>
                      <a:pt x="0" y="32"/>
                    </a:lnTo>
                    <a:cubicBezTo>
                      <a:pt x="0" y="32"/>
                      <a:pt x="32" y="32"/>
                      <a:pt x="32" y="32"/>
                    </a:cubicBezTo>
                    <a:cubicBezTo>
                      <a:pt x="32" y="32"/>
                      <a:pt x="32" y="32"/>
                      <a:pt x="0" y="32"/>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61" name="Google Shape;4787;p41">
                <a:extLst>
                  <a:ext uri="{FF2B5EF4-FFF2-40B4-BE49-F238E27FC236}">
                    <a16:creationId xmlns:a16="http://schemas.microsoft.com/office/drawing/2014/main" id="{DE572739-1EC8-408B-9C0E-B10A366D61FA}"/>
                  </a:ext>
                </a:extLst>
              </p:cNvPr>
              <p:cNvSpPr/>
              <p:nvPr/>
            </p:nvSpPr>
            <p:spPr>
              <a:xfrm>
                <a:off x="1142428" y="3539988"/>
                <a:ext cx="1027" cy="32"/>
              </a:xfrm>
              <a:custGeom>
                <a:avLst/>
                <a:gdLst/>
                <a:ahLst/>
                <a:cxnLst/>
                <a:rect l="l" t="t" r="r" b="b"/>
                <a:pathLst>
                  <a:path w="32" h="1" extrusionOk="0">
                    <a:moveTo>
                      <a:pt x="32" y="0"/>
                    </a:moveTo>
                    <a:cubicBezTo>
                      <a:pt x="32" y="0"/>
                      <a:pt x="32" y="0"/>
                      <a:pt x="0" y="0"/>
                    </a:cubicBezTo>
                    <a:cubicBezTo>
                      <a:pt x="32" y="0"/>
                      <a:pt x="32" y="0"/>
                      <a:pt x="3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62" name="Google Shape;4788;p41">
                <a:extLst>
                  <a:ext uri="{FF2B5EF4-FFF2-40B4-BE49-F238E27FC236}">
                    <a16:creationId xmlns:a16="http://schemas.microsoft.com/office/drawing/2014/main" id="{03B59F1F-844D-4634-84B6-B592D52EA532}"/>
                  </a:ext>
                </a:extLst>
              </p:cNvPr>
              <p:cNvSpPr/>
              <p:nvPr/>
            </p:nvSpPr>
            <p:spPr>
              <a:xfrm>
                <a:off x="1142428" y="3539988"/>
                <a:ext cx="1027" cy="32"/>
              </a:xfrm>
              <a:custGeom>
                <a:avLst/>
                <a:gdLst/>
                <a:ahLst/>
                <a:cxnLst/>
                <a:rect l="l" t="t" r="r" b="b"/>
                <a:pathLst>
                  <a:path w="32" h="1" extrusionOk="0">
                    <a:moveTo>
                      <a:pt x="32" y="0"/>
                    </a:moveTo>
                    <a:cubicBezTo>
                      <a:pt x="32" y="0"/>
                      <a:pt x="32" y="0"/>
                      <a:pt x="0" y="0"/>
                    </a:cubicBezTo>
                    <a:cubicBezTo>
                      <a:pt x="32" y="0"/>
                      <a:pt x="32" y="0"/>
                      <a:pt x="32" y="0"/>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63" name="Google Shape;4789;p41">
                <a:extLst>
                  <a:ext uri="{FF2B5EF4-FFF2-40B4-BE49-F238E27FC236}">
                    <a16:creationId xmlns:a16="http://schemas.microsoft.com/office/drawing/2014/main" id="{3925CDC9-8FA4-4382-9A24-0A1E7C24C419}"/>
                  </a:ext>
                </a:extLst>
              </p:cNvPr>
              <p:cNvSpPr/>
              <p:nvPr/>
            </p:nvSpPr>
            <p:spPr>
              <a:xfrm>
                <a:off x="1163777" y="3499314"/>
                <a:ext cx="1027" cy="2055"/>
              </a:xfrm>
              <a:custGeom>
                <a:avLst/>
                <a:gdLst/>
                <a:ahLst/>
                <a:cxnLst/>
                <a:rect l="l" t="t" r="r" b="b"/>
                <a:pathLst>
                  <a:path w="32" h="64" extrusionOk="0">
                    <a:moveTo>
                      <a:pt x="32" y="64"/>
                    </a:moveTo>
                    <a:lnTo>
                      <a:pt x="0" y="32"/>
                    </a:lnTo>
                    <a:cubicBezTo>
                      <a:pt x="32" y="0"/>
                      <a:pt x="32" y="0"/>
                      <a:pt x="32" y="0"/>
                    </a:cubicBezTo>
                    <a:cubicBezTo>
                      <a:pt x="32" y="0"/>
                      <a:pt x="32" y="0"/>
                      <a:pt x="0" y="32"/>
                    </a:cubicBezTo>
                    <a:cubicBezTo>
                      <a:pt x="0" y="32"/>
                      <a:pt x="32" y="64"/>
                      <a:pt x="32" y="64"/>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64" name="Google Shape;4790;p41">
                <a:extLst>
                  <a:ext uri="{FF2B5EF4-FFF2-40B4-BE49-F238E27FC236}">
                    <a16:creationId xmlns:a16="http://schemas.microsoft.com/office/drawing/2014/main" id="{2A1E8676-5BF9-466E-8411-3C4FF349F39F}"/>
                  </a:ext>
                </a:extLst>
              </p:cNvPr>
              <p:cNvSpPr/>
              <p:nvPr/>
            </p:nvSpPr>
            <p:spPr>
              <a:xfrm>
                <a:off x="1163777" y="3499314"/>
                <a:ext cx="1027" cy="2055"/>
              </a:xfrm>
              <a:custGeom>
                <a:avLst/>
                <a:gdLst/>
                <a:ahLst/>
                <a:cxnLst/>
                <a:rect l="l" t="t" r="r" b="b"/>
                <a:pathLst>
                  <a:path w="32" h="64" extrusionOk="0">
                    <a:moveTo>
                      <a:pt x="32" y="64"/>
                    </a:moveTo>
                    <a:lnTo>
                      <a:pt x="0" y="32"/>
                    </a:lnTo>
                    <a:cubicBezTo>
                      <a:pt x="32" y="0"/>
                      <a:pt x="32" y="0"/>
                      <a:pt x="32" y="0"/>
                    </a:cubicBezTo>
                    <a:cubicBezTo>
                      <a:pt x="32" y="0"/>
                      <a:pt x="32" y="0"/>
                      <a:pt x="0" y="32"/>
                    </a:cubicBezTo>
                    <a:cubicBezTo>
                      <a:pt x="0" y="32"/>
                      <a:pt x="32" y="64"/>
                      <a:pt x="32" y="64"/>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65" name="Google Shape;4791;p41">
                <a:extLst>
                  <a:ext uri="{FF2B5EF4-FFF2-40B4-BE49-F238E27FC236}">
                    <a16:creationId xmlns:a16="http://schemas.microsoft.com/office/drawing/2014/main" id="{879222CB-BF4B-4681-8A85-36FAD0FA3BA1}"/>
                  </a:ext>
                </a:extLst>
              </p:cNvPr>
              <p:cNvSpPr/>
              <p:nvPr/>
            </p:nvSpPr>
            <p:spPr>
              <a:xfrm>
                <a:off x="1163777" y="3523712"/>
                <a:ext cx="1027" cy="1059"/>
              </a:xfrm>
              <a:custGeom>
                <a:avLst/>
                <a:gdLst/>
                <a:ahLst/>
                <a:cxnLst/>
                <a:rect l="l" t="t" r="r" b="b"/>
                <a:pathLst>
                  <a:path w="32" h="33" extrusionOk="0">
                    <a:moveTo>
                      <a:pt x="32" y="0"/>
                    </a:moveTo>
                    <a:cubicBezTo>
                      <a:pt x="32" y="0"/>
                      <a:pt x="32" y="32"/>
                      <a:pt x="0" y="32"/>
                    </a:cubicBezTo>
                    <a:cubicBezTo>
                      <a:pt x="32" y="32"/>
                      <a:pt x="32" y="0"/>
                      <a:pt x="3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66" name="Google Shape;4792;p41">
                <a:extLst>
                  <a:ext uri="{FF2B5EF4-FFF2-40B4-BE49-F238E27FC236}">
                    <a16:creationId xmlns:a16="http://schemas.microsoft.com/office/drawing/2014/main" id="{5596E5D6-3F31-4B1D-9634-E2097576C461}"/>
                  </a:ext>
                </a:extLst>
              </p:cNvPr>
              <p:cNvSpPr/>
              <p:nvPr/>
            </p:nvSpPr>
            <p:spPr>
              <a:xfrm>
                <a:off x="1163777" y="3523712"/>
                <a:ext cx="1027" cy="1059"/>
              </a:xfrm>
              <a:custGeom>
                <a:avLst/>
                <a:gdLst/>
                <a:ahLst/>
                <a:cxnLst/>
                <a:rect l="l" t="t" r="r" b="b"/>
                <a:pathLst>
                  <a:path w="32" h="33" extrusionOk="0">
                    <a:moveTo>
                      <a:pt x="32" y="0"/>
                    </a:moveTo>
                    <a:cubicBezTo>
                      <a:pt x="32" y="0"/>
                      <a:pt x="32" y="32"/>
                      <a:pt x="0" y="32"/>
                    </a:cubicBezTo>
                    <a:cubicBezTo>
                      <a:pt x="32" y="32"/>
                      <a:pt x="32" y="0"/>
                      <a:pt x="32" y="0"/>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67" name="Google Shape;4793;p41">
                <a:extLst>
                  <a:ext uri="{FF2B5EF4-FFF2-40B4-BE49-F238E27FC236}">
                    <a16:creationId xmlns:a16="http://schemas.microsoft.com/office/drawing/2014/main" id="{26C4B5B1-BE92-4FFB-9B20-0D95A17C35D9}"/>
                  </a:ext>
                </a:extLst>
              </p:cNvPr>
              <p:cNvSpPr/>
              <p:nvPr/>
            </p:nvSpPr>
            <p:spPr>
              <a:xfrm>
                <a:off x="1165799" y="3494210"/>
                <a:ext cx="1059" cy="3082"/>
              </a:xfrm>
              <a:custGeom>
                <a:avLst/>
                <a:gdLst/>
                <a:ahLst/>
                <a:cxnLst/>
                <a:rect l="l" t="t" r="r" b="b"/>
                <a:pathLst>
                  <a:path w="33" h="96" extrusionOk="0">
                    <a:moveTo>
                      <a:pt x="32" y="1"/>
                    </a:moveTo>
                    <a:cubicBezTo>
                      <a:pt x="32" y="33"/>
                      <a:pt x="32" y="64"/>
                      <a:pt x="0" y="96"/>
                    </a:cubicBezTo>
                    <a:cubicBezTo>
                      <a:pt x="32" y="64"/>
                      <a:pt x="32" y="33"/>
                      <a:pt x="3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68" name="Google Shape;4794;p41">
                <a:extLst>
                  <a:ext uri="{FF2B5EF4-FFF2-40B4-BE49-F238E27FC236}">
                    <a16:creationId xmlns:a16="http://schemas.microsoft.com/office/drawing/2014/main" id="{1CC8AC83-86B8-403C-B0FC-0F83FFC37C1A}"/>
                  </a:ext>
                </a:extLst>
              </p:cNvPr>
              <p:cNvSpPr/>
              <p:nvPr/>
            </p:nvSpPr>
            <p:spPr>
              <a:xfrm>
                <a:off x="1165799" y="3494210"/>
                <a:ext cx="1059" cy="3082"/>
              </a:xfrm>
              <a:custGeom>
                <a:avLst/>
                <a:gdLst/>
                <a:ahLst/>
                <a:cxnLst/>
                <a:rect l="l" t="t" r="r" b="b"/>
                <a:pathLst>
                  <a:path w="33" h="96" extrusionOk="0">
                    <a:moveTo>
                      <a:pt x="32" y="1"/>
                    </a:moveTo>
                    <a:cubicBezTo>
                      <a:pt x="32" y="33"/>
                      <a:pt x="32" y="64"/>
                      <a:pt x="0" y="96"/>
                    </a:cubicBezTo>
                    <a:cubicBezTo>
                      <a:pt x="32" y="64"/>
                      <a:pt x="32" y="33"/>
                      <a:pt x="32" y="1"/>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69" name="Google Shape;4795;p41">
                <a:extLst>
                  <a:ext uri="{FF2B5EF4-FFF2-40B4-BE49-F238E27FC236}">
                    <a16:creationId xmlns:a16="http://schemas.microsoft.com/office/drawing/2014/main" id="{DF866301-4A25-4407-9C1C-93F0F0729707}"/>
                  </a:ext>
                </a:extLst>
              </p:cNvPr>
              <p:cNvSpPr/>
              <p:nvPr/>
            </p:nvSpPr>
            <p:spPr>
              <a:xfrm>
                <a:off x="1165799" y="3503391"/>
                <a:ext cx="1059" cy="3050"/>
              </a:xfrm>
              <a:custGeom>
                <a:avLst/>
                <a:gdLst/>
                <a:ahLst/>
                <a:cxnLst/>
                <a:rect l="l" t="t" r="r" b="b"/>
                <a:pathLst>
                  <a:path w="33" h="95" extrusionOk="0">
                    <a:moveTo>
                      <a:pt x="32" y="95"/>
                    </a:moveTo>
                    <a:cubicBezTo>
                      <a:pt x="32" y="63"/>
                      <a:pt x="32" y="32"/>
                      <a:pt x="0" y="0"/>
                    </a:cubicBezTo>
                    <a:cubicBezTo>
                      <a:pt x="32" y="32"/>
                      <a:pt x="32" y="63"/>
                      <a:pt x="32" y="95"/>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70" name="Google Shape;4796;p41">
                <a:extLst>
                  <a:ext uri="{FF2B5EF4-FFF2-40B4-BE49-F238E27FC236}">
                    <a16:creationId xmlns:a16="http://schemas.microsoft.com/office/drawing/2014/main" id="{2BCB3679-0272-4F3F-9FB9-5BB41FB2BAF8}"/>
                  </a:ext>
                </a:extLst>
              </p:cNvPr>
              <p:cNvSpPr/>
              <p:nvPr/>
            </p:nvSpPr>
            <p:spPr>
              <a:xfrm>
                <a:off x="1165799" y="3503391"/>
                <a:ext cx="1059" cy="3050"/>
              </a:xfrm>
              <a:custGeom>
                <a:avLst/>
                <a:gdLst/>
                <a:ahLst/>
                <a:cxnLst/>
                <a:rect l="l" t="t" r="r" b="b"/>
                <a:pathLst>
                  <a:path w="33" h="95" extrusionOk="0">
                    <a:moveTo>
                      <a:pt x="32" y="95"/>
                    </a:moveTo>
                    <a:cubicBezTo>
                      <a:pt x="32" y="63"/>
                      <a:pt x="32" y="32"/>
                      <a:pt x="0" y="0"/>
                    </a:cubicBezTo>
                    <a:cubicBezTo>
                      <a:pt x="32" y="32"/>
                      <a:pt x="32" y="63"/>
                      <a:pt x="32" y="95"/>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71" name="Google Shape;4797;p41">
                <a:extLst>
                  <a:ext uri="{FF2B5EF4-FFF2-40B4-BE49-F238E27FC236}">
                    <a16:creationId xmlns:a16="http://schemas.microsoft.com/office/drawing/2014/main" id="{F807E29F-BD46-40BC-B1C8-9FE59F5FB3FB}"/>
                  </a:ext>
                </a:extLst>
              </p:cNvPr>
              <p:cNvSpPr/>
              <p:nvPr/>
            </p:nvSpPr>
            <p:spPr>
              <a:xfrm>
                <a:off x="1165799" y="3506441"/>
                <a:ext cx="1059" cy="4077"/>
              </a:xfrm>
              <a:custGeom>
                <a:avLst/>
                <a:gdLst/>
                <a:ahLst/>
                <a:cxnLst/>
                <a:rect l="l" t="t" r="r" b="b"/>
                <a:pathLst>
                  <a:path w="33" h="127" extrusionOk="0">
                    <a:moveTo>
                      <a:pt x="32" y="0"/>
                    </a:moveTo>
                    <a:cubicBezTo>
                      <a:pt x="32" y="63"/>
                      <a:pt x="32" y="95"/>
                      <a:pt x="0" y="127"/>
                    </a:cubicBezTo>
                    <a:cubicBezTo>
                      <a:pt x="32" y="95"/>
                      <a:pt x="32" y="63"/>
                      <a:pt x="3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72" name="Google Shape;4798;p41">
                <a:extLst>
                  <a:ext uri="{FF2B5EF4-FFF2-40B4-BE49-F238E27FC236}">
                    <a16:creationId xmlns:a16="http://schemas.microsoft.com/office/drawing/2014/main" id="{92A9B31B-8000-41BB-A7E4-8250C3B3E58C}"/>
                  </a:ext>
                </a:extLst>
              </p:cNvPr>
              <p:cNvSpPr/>
              <p:nvPr/>
            </p:nvSpPr>
            <p:spPr>
              <a:xfrm>
                <a:off x="1165799" y="3506441"/>
                <a:ext cx="1059" cy="4077"/>
              </a:xfrm>
              <a:custGeom>
                <a:avLst/>
                <a:gdLst/>
                <a:ahLst/>
                <a:cxnLst/>
                <a:rect l="l" t="t" r="r" b="b"/>
                <a:pathLst>
                  <a:path w="33" h="127" extrusionOk="0">
                    <a:moveTo>
                      <a:pt x="32" y="0"/>
                    </a:moveTo>
                    <a:cubicBezTo>
                      <a:pt x="32" y="63"/>
                      <a:pt x="32" y="95"/>
                      <a:pt x="0" y="127"/>
                    </a:cubicBezTo>
                    <a:cubicBezTo>
                      <a:pt x="32" y="95"/>
                      <a:pt x="32" y="63"/>
                      <a:pt x="32" y="0"/>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73" name="Google Shape;4799;p41">
                <a:extLst>
                  <a:ext uri="{FF2B5EF4-FFF2-40B4-BE49-F238E27FC236}">
                    <a16:creationId xmlns:a16="http://schemas.microsoft.com/office/drawing/2014/main" id="{C30A53C5-1052-46AC-B5A4-351E976FC166}"/>
                  </a:ext>
                </a:extLst>
              </p:cNvPr>
              <p:cNvSpPr/>
              <p:nvPr/>
            </p:nvSpPr>
            <p:spPr>
              <a:xfrm>
                <a:off x="1157677" y="3527789"/>
                <a:ext cx="1027" cy="32"/>
              </a:xfrm>
              <a:custGeom>
                <a:avLst/>
                <a:gdLst/>
                <a:ahLst/>
                <a:cxnLst/>
                <a:rect l="l" t="t" r="r" b="b"/>
                <a:pathLst>
                  <a:path w="32" h="1" extrusionOk="0">
                    <a:moveTo>
                      <a:pt x="32" y="0"/>
                    </a:moveTo>
                    <a:cubicBezTo>
                      <a:pt x="32" y="0"/>
                      <a:pt x="0" y="0"/>
                      <a:pt x="0" y="0"/>
                    </a:cubicBezTo>
                    <a:cubicBezTo>
                      <a:pt x="0" y="0"/>
                      <a:pt x="0" y="0"/>
                      <a:pt x="0" y="0"/>
                    </a:cubicBezTo>
                    <a:cubicBezTo>
                      <a:pt x="0" y="0"/>
                      <a:pt x="0" y="0"/>
                      <a:pt x="0" y="0"/>
                    </a:cubicBezTo>
                    <a:lnTo>
                      <a:pt x="0" y="0"/>
                    </a:lnTo>
                    <a:lnTo>
                      <a:pt x="0" y="0"/>
                    </a:lnTo>
                    <a:cubicBezTo>
                      <a:pt x="0" y="0"/>
                      <a:pt x="0" y="0"/>
                      <a:pt x="3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74" name="Google Shape;4800;p41">
                <a:extLst>
                  <a:ext uri="{FF2B5EF4-FFF2-40B4-BE49-F238E27FC236}">
                    <a16:creationId xmlns:a16="http://schemas.microsoft.com/office/drawing/2014/main" id="{5950A156-FB5A-4444-B9AE-19D08D584D79}"/>
                  </a:ext>
                </a:extLst>
              </p:cNvPr>
              <p:cNvSpPr/>
              <p:nvPr/>
            </p:nvSpPr>
            <p:spPr>
              <a:xfrm>
                <a:off x="1157677" y="3527789"/>
                <a:ext cx="1027" cy="32"/>
              </a:xfrm>
              <a:custGeom>
                <a:avLst/>
                <a:gdLst/>
                <a:ahLst/>
                <a:cxnLst/>
                <a:rect l="l" t="t" r="r" b="b"/>
                <a:pathLst>
                  <a:path w="32" h="1" extrusionOk="0">
                    <a:moveTo>
                      <a:pt x="32" y="0"/>
                    </a:moveTo>
                    <a:cubicBezTo>
                      <a:pt x="32" y="0"/>
                      <a:pt x="0" y="0"/>
                      <a:pt x="0" y="0"/>
                    </a:cubicBezTo>
                    <a:cubicBezTo>
                      <a:pt x="0" y="0"/>
                      <a:pt x="0" y="0"/>
                      <a:pt x="0" y="0"/>
                    </a:cubicBezTo>
                    <a:cubicBezTo>
                      <a:pt x="0" y="0"/>
                      <a:pt x="0" y="0"/>
                      <a:pt x="0" y="0"/>
                    </a:cubicBezTo>
                    <a:lnTo>
                      <a:pt x="0" y="0"/>
                    </a:lnTo>
                    <a:lnTo>
                      <a:pt x="0" y="0"/>
                    </a:lnTo>
                    <a:cubicBezTo>
                      <a:pt x="0" y="0"/>
                      <a:pt x="0" y="0"/>
                      <a:pt x="32" y="0"/>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75" name="Google Shape;4801;p41">
                <a:extLst>
                  <a:ext uri="{FF2B5EF4-FFF2-40B4-BE49-F238E27FC236}">
                    <a16:creationId xmlns:a16="http://schemas.microsoft.com/office/drawing/2014/main" id="{EF76C335-CD23-4A35-9395-D640F579544B}"/>
                  </a:ext>
                </a:extLst>
              </p:cNvPr>
              <p:cNvSpPr/>
              <p:nvPr/>
            </p:nvSpPr>
            <p:spPr>
              <a:xfrm>
                <a:off x="1136329" y="3472862"/>
                <a:ext cx="37624" cy="20385"/>
              </a:xfrm>
              <a:custGeom>
                <a:avLst/>
                <a:gdLst/>
                <a:ahLst/>
                <a:cxnLst/>
                <a:rect l="l" t="t" r="r" b="b"/>
                <a:pathLst>
                  <a:path w="1172" h="635" extrusionOk="0">
                    <a:moveTo>
                      <a:pt x="0" y="1"/>
                    </a:moveTo>
                    <a:lnTo>
                      <a:pt x="0" y="318"/>
                    </a:lnTo>
                    <a:lnTo>
                      <a:pt x="570" y="318"/>
                    </a:lnTo>
                    <a:cubicBezTo>
                      <a:pt x="792" y="318"/>
                      <a:pt x="950" y="476"/>
                      <a:pt x="950" y="634"/>
                    </a:cubicBezTo>
                    <a:cubicBezTo>
                      <a:pt x="950" y="603"/>
                      <a:pt x="950" y="571"/>
                      <a:pt x="950" y="539"/>
                    </a:cubicBezTo>
                    <a:lnTo>
                      <a:pt x="1172" y="539"/>
                    </a:lnTo>
                    <a:lnTo>
                      <a:pt x="1172"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76" name="Google Shape;4802;p41">
                <a:extLst>
                  <a:ext uri="{FF2B5EF4-FFF2-40B4-BE49-F238E27FC236}">
                    <a16:creationId xmlns:a16="http://schemas.microsoft.com/office/drawing/2014/main" id="{A3AAF258-42B8-4B3E-88AD-339A969BF0B1}"/>
                  </a:ext>
                </a:extLst>
              </p:cNvPr>
              <p:cNvSpPr/>
              <p:nvPr/>
            </p:nvSpPr>
            <p:spPr>
              <a:xfrm>
                <a:off x="1136329" y="3472862"/>
                <a:ext cx="37624" cy="20385"/>
              </a:xfrm>
              <a:custGeom>
                <a:avLst/>
                <a:gdLst/>
                <a:ahLst/>
                <a:cxnLst/>
                <a:rect l="l" t="t" r="r" b="b"/>
                <a:pathLst>
                  <a:path w="1172" h="635" extrusionOk="0">
                    <a:moveTo>
                      <a:pt x="0" y="1"/>
                    </a:moveTo>
                    <a:lnTo>
                      <a:pt x="0" y="318"/>
                    </a:lnTo>
                    <a:lnTo>
                      <a:pt x="570" y="318"/>
                    </a:lnTo>
                    <a:cubicBezTo>
                      <a:pt x="792" y="318"/>
                      <a:pt x="950" y="476"/>
                      <a:pt x="950" y="634"/>
                    </a:cubicBezTo>
                    <a:cubicBezTo>
                      <a:pt x="950" y="603"/>
                      <a:pt x="950" y="571"/>
                      <a:pt x="950" y="539"/>
                    </a:cubicBezTo>
                    <a:lnTo>
                      <a:pt x="1172" y="539"/>
                    </a:lnTo>
                    <a:lnTo>
                      <a:pt x="1172"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77" name="Google Shape;4803;p41">
                <a:extLst>
                  <a:ext uri="{FF2B5EF4-FFF2-40B4-BE49-F238E27FC236}">
                    <a16:creationId xmlns:a16="http://schemas.microsoft.com/office/drawing/2014/main" id="{9FA0597C-B82C-4037-8636-73138C1AF30E}"/>
                  </a:ext>
                </a:extLst>
              </p:cNvPr>
              <p:cNvSpPr/>
              <p:nvPr/>
            </p:nvSpPr>
            <p:spPr>
              <a:xfrm>
                <a:off x="1136329" y="3540983"/>
                <a:ext cx="32" cy="32"/>
              </a:xfrm>
              <a:custGeom>
                <a:avLst/>
                <a:gdLst/>
                <a:ahLst/>
                <a:cxnLst/>
                <a:rect l="l" t="t" r="r" b="b"/>
                <a:pathLst>
                  <a:path w="1" h="1" extrusionOk="0">
                    <a:moveTo>
                      <a:pt x="0" y="1"/>
                    </a:move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78" name="Google Shape;4804;p41">
                <a:extLst>
                  <a:ext uri="{FF2B5EF4-FFF2-40B4-BE49-F238E27FC236}">
                    <a16:creationId xmlns:a16="http://schemas.microsoft.com/office/drawing/2014/main" id="{6BE551DC-77AA-48B0-96BB-6D1F52C7CE3A}"/>
                  </a:ext>
                </a:extLst>
              </p:cNvPr>
              <p:cNvSpPr/>
              <p:nvPr/>
            </p:nvSpPr>
            <p:spPr>
              <a:xfrm>
                <a:off x="1136329" y="3540983"/>
                <a:ext cx="32" cy="32"/>
              </a:xfrm>
              <a:custGeom>
                <a:avLst/>
                <a:gdLst/>
                <a:ahLst/>
                <a:cxnLst/>
                <a:rect l="l" t="t" r="r" b="b"/>
                <a:pathLst>
                  <a:path w="1" h="1" extrusionOk="0">
                    <a:moveTo>
                      <a:pt x="0" y="1"/>
                    </a:move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79" name="Google Shape;4805;p41">
                <a:extLst>
                  <a:ext uri="{FF2B5EF4-FFF2-40B4-BE49-F238E27FC236}">
                    <a16:creationId xmlns:a16="http://schemas.microsoft.com/office/drawing/2014/main" id="{9D08D8C2-7E64-4726-AC1E-4E744A395D87}"/>
                  </a:ext>
                </a:extLst>
              </p:cNvPr>
              <p:cNvSpPr/>
              <p:nvPr/>
            </p:nvSpPr>
            <p:spPr>
              <a:xfrm>
                <a:off x="1160727" y="3525735"/>
                <a:ext cx="1027" cy="1059"/>
              </a:xfrm>
              <a:custGeom>
                <a:avLst/>
                <a:gdLst/>
                <a:ahLst/>
                <a:cxnLst/>
                <a:rect l="l" t="t" r="r" b="b"/>
                <a:pathLst>
                  <a:path w="32" h="33" extrusionOk="0">
                    <a:moveTo>
                      <a:pt x="32" y="1"/>
                    </a:moveTo>
                    <a:cubicBezTo>
                      <a:pt x="32" y="1"/>
                      <a:pt x="0" y="32"/>
                      <a:pt x="0" y="32"/>
                    </a:cubicBezTo>
                    <a:lnTo>
                      <a:pt x="32" y="32"/>
                    </a:lnTo>
                    <a:cubicBezTo>
                      <a:pt x="32" y="32"/>
                      <a:pt x="32" y="1"/>
                      <a:pt x="3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80" name="Google Shape;4806;p41">
                <a:extLst>
                  <a:ext uri="{FF2B5EF4-FFF2-40B4-BE49-F238E27FC236}">
                    <a16:creationId xmlns:a16="http://schemas.microsoft.com/office/drawing/2014/main" id="{25D5FC46-9867-4284-AEB2-B5799B1B44E1}"/>
                  </a:ext>
                </a:extLst>
              </p:cNvPr>
              <p:cNvSpPr/>
              <p:nvPr/>
            </p:nvSpPr>
            <p:spPr>
              <a:xfrm>
                <a:off x="1160727" y="3525735"/>
                <a:ext cx="1027" cy="1059"/>
              </a:xfrm>
              <a:custGeom>
                <a:avLst/>
                <a:gdLst/>
                <a:ahLst/>
                <a:cxnLst/>
                <a:rect l="l" t="t" r="r" b="b"/>
                <a:pathLst>
                  <a:path w="32" h="33" extrusionOk="0">
                    <a:moveTo>
                      <a:pt x="32" y="1"/>
                    </a:moveTo>
                    <a:cubicBezTo>
                      <a:pt x="32" y="1"/>
                      <a:pt x="0" y="32"/>
                      <a:pt x="0" y="32"/>
                    </a:cubicBezTo>
                    <a:lnTo>
                      <a:pt x="32" y="32"/>
                    </a:lnTo>
                    <a:cubicBezTo>
                      <a:pt x="32" y="32"/>
                      <a:pt x="32" y="1"/>
                      <a:pt x="32" y="1"/>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81" name="Google Shape;4807;p41">
                <a:extLst>
                  <a:ext uri="{FF2B5EF4-FFF2-40B4-BE49-F238E27FC236}">
                    <a16:creationId xmlns:a16="http://schemas.microsoft.com/office/drawing/2014/main" id="{8FC57BD2-02C6-47F1-B87A-AC492277CF52}"/>
                  </a:ext>
                </a:extLst>
              </p:cNvPr>
              <p:cNvSpPr/>
              <p:nvPr/>
            </p:nvSpPr>
            <p:spPr>
              <a:xfrm>
                <a:off x="1166826" y="3493215"/>
                <a:ext cx="32" cy="1027"/>
              </a:xfrm>
              <a:custGeom>
                <a:avLst/>
                <a:gdLst/>
                <a:ahLst/>
                <a:cxnLst/>
                <a:rect l="l" t="t" r="r" b="b"/>
                <a:pathLst>
                  <a:path w="1" h="32" extrusionOk="0">
                    <a:moveTo>
                      <a:pt x="0" y="0"/>
                    </a:moveTo>
                    <a:cubicBezTo>
                      <a:pt x="0" y="0"/>
                      <a:pt x="0" y="0"/>
                      <a:pt x="0" y="32"/>
                    </a:cubicBezTo>
                    <a:cubicBezTo>
                      <a:pt x="0" y="32"/>
                      <a:pt x="0" y="0"/>
                      <a:pt x="0" y="0"/>
                    </a:cubicBezTo>
                    <a:lnTo>
                      <a:pt x="0" y="0"/>
                    </a:ln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82" name="Google Shape;4808;p41">
                <a:extLst>
                  <a:ext uri="{FF2B5EF4-FFF2-40B4-BE49-F238E27FC236}">
                    <a16:creationId xmlns:a16="http://schemas.microsoft.com/office/drawing/2014/main" id="{AA756F37-201C-4348-BFF4-8EA1AC850C76}"/>
                  </a:ext>
                </a:extLst>
              </p:cNvPr>
              <p:cNvSpPr/>
              <p:nvPr/>
            </p:nvSpPr>
            <p:spPr>
              <a:xfrm>
                <a:off x="1166826" y="3493215"/>
                <a:ext cx="32" cy="1027"/>
              </a:xfrm>
              <a:custGeom>
                <a:avLst/>
                <a:gdLst/>
                <a:ahLst/>
                <a:cxnLst/>
                <a:rect l="l" t="t" r="r" b="b"/>
                <a:pathLst>
                  <a:path w="1" h="32" extrusionOk="0">
                    <a:moveTo>
                      <a:pt x="0" y="0"/>
                    </a:moveTo>
                    <a:cubicBezTo>
                      <a:pt x="0" y="0"/>
                      <a:pt x="0" y="0"/>
                      <a:pt x="0" y="32"/>
                    </a:cubicBezTo>
                    <a:cubicBezTo>
                      <a:pt x="0" y="32"/>
                      <a:pt x="0" y="0"/>
                      <a:pt x="0" y="0"/>
                    </a:cubicBezTo>
                    <a:lnTo>
                      <a:pt x="0" y="0"/>
                    </a:ln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83" name="Google Shape;4809;p41">
                <a:extLst>
                  <a:ext uri="{FF2B5EF4-FFF2-40B4-BE49-F238E27FC236}">
                    <a16:creationId xmlns:a16="http://schemas.microsoft.com/office/drawing/2014/main" id="{C1650E71-711B-4790-B85A-B205D5B219C2}"/>
                  </a:ext>
                </a:extLst>
              </p:cNvPr>
              <p:cNvSpPr/>
              <p:nvPr/>
            </p:nvSpPr>
            <p:spPr>
              <a:xfrm>
                <a:off x="1164772" y="3497260"/>
                <a:ext cx="1059" cy="2087"/>
              </a:xfrm>
              <a:custGeom>
                <a:avLst/>
                <a:gdLst/>
                <a:ahLst/>
                <a:cxnLst/>
                <a:rect l="l" t="t" r="r" b="b"/>
                <a:pathLst>
                  <a:path w="33" h="65" extrusionOk="0">
                    <a:moveTo>
                      <a:pt x="32" y="1"/>
                    </a:moveTo>
                    <a:cubicBezTo>
                      <a:pt x="32" y="1"/>
                      <a:pt x="32" y="33"/>
                      <a:pt x="1" y="33"/>
                    </a:cubicBezTo>
                    <a:lnTo>
                      <a:pt x="1" y="64"/>
                    </a:lnTo>
                    <a:cubicBezTo>
                      <a:pt x="32" y="33"/>
                      <a:pt x="32" y="33"/>
                      <a:pt x="32" y="1"/>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84" name="Google Shape;4810;p41">
                <a:extLst>
                  <a:ext uri="{FF2B5EF4-FFF2-40B4-BE49-F238E27FC236}">
                    <a16:creationId xmlns:a16="http://schemas.microsoft.com/office/drawing/2014/main" id="{35F165F3-8239-4717-AFF6-9B791DC41BDF}"/>
                  </a:ext>
                </a:extLst>
              </p:cNvPr>
              <p:cNvSpPr/>
              <p:nvPr/>
            </p:nvSpPr>
            <p:spPr>
              <a:xfrm>
                <a:off x="1164772" y="3497260"/>
                <a:ext cx="1059" cy="2087"/>
              </a:xfrm>
              <a:custGeom>
                <a:avLst/>
                <a:gdLst/>
                <a:ahLst/>
                <a:cxnLst/>
                <a:rect l="l" t="t" r="r" b="b"/>
                <a:pathLst>
                  <a:path w="33" h="65" extrusionOk="0">
                    <a:moveTo>
                      <a:pt x="32" y="1"/>
                    </a:moveTo>
                    <a:cubicBezTo>
                      <a:pt x="32" y="1"/>
                      <a:pt x="32" y="33"/>
                      <a:pt x="1" y="33"/>
                    </a:cubicBezTo>
                    <a:lnTo>
                      <a:pt x="1" y="64"/>
                    </a:lnTo>
                    <a:cubicBezTo>
                      <a:pt x="32" y="33"/>
                      <a:pt x="32" y="33"/>
                      <a:pt x="32" y="1"/>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85" name="Google Shape;4811;p41">
                <a:extLst>
                  <a:ext uri="{FF2B5EF4-FFF2-40B4-BE49-F238E27FC236}">
                    <a16:creationId xmlns:a16="http://schemas.microsoft.com/office/drawing/2014/main" id="{F276E867-C93D-4A9A-9C3B-CCFE823ECC14}"/>
                  </a:ext>
                </a:extLst>
              </p:cNvPr>
              <p:cNvSpPr/>
              <p:nvPr/>
            </p:nvSpPr>
            <p:spPr>
              <a:xfrm>
                <a:off x="1136329" y="3483038"/>
                <a:ext cx="32" cy="13258"/>
              </a:xfrm>
              <a:custGeom>
                <a:avLst/>
                <a:gdLst/>
                <a:ahLst/>
                <a:cxnLst/>
                <a:rect l="l" t="t" r="r" b="b"/>
                <a:pathLst>
                  <a:path w="1" h="413" extrusionOk="0">
                    <a:moveTo>
                      <a:pt x="0" y="412"/>
                    </a:moveTo>
                    <a:lnTo>
                      <a:pt x="0" y="1"/>
                    </a:lnTo>
                    <a:lnTo>
                      <a:pt x="0" y="1"/>
                    </a:ln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86" name="Google Shape;4812;p41">
                <a:extLst>
                  <a:ext uri="{FF2B5EF4-FFF2-40B4-BE49-F238E27FC236}">
                    <a16:creationId xmlns:a16="http://schemas.microsoft.com/office/drawing/2014/main" id="{312133D4-211A-403D-839D-BA8CCF39DDA0}"/>
                  </a:ext>
                </a:extLst>
              </p:cNvPr>
              <p:cNvSpPr/>
              <p:nvPr/>
            </p:nvSpPr>
            <p:spPr>
              <a:xfrm>
                <a:off x="1136329" y="3483038"/>
                <a:ext cx="32" cy="13258"/>
              </a:xfrm>
              <a:custGeom>
                <a:avLst/>
                <a:gdLst/>
                <a:ahLst/>
                <a:cxnLst/>
                <a:rect l="l" t="t" r="r" b="b"/>
                <a:pathLst>
                  <a:path w="1" h="413" extrusionOk="0">
                    <a:moveTo>
                      <a:pt x="0" y="412"/>
                    </a:moveTo>
                    <a:lnTo>
                      <a:pt x="0" y="1"/>
                    </a:lnTo>
                    <a:lnTo>
                      <a:pt x="0" y="1"/>
                    </a:ln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87" name="Google Shape;4813;p41">
                <a:extLst>
                  <a:ext uri="{FF2B5EF4-FFF2-40B4-BE49-F238E27FC236}">
                    <a16:creationId xmlns:a16="http://schemas.microsoft.com/office/drawing/2014/main" id="{D1BC2B15-4A73-43E4-A562-D1E2DC01EF80}"/>
                  </a:ext>
                </a:extLst>
              </p:cNvPr>
              <p:cNvSpPr/>
              <p:nvPr/>
            </p:nvSpPr>
            <p:spPr>
              <a:xfrm>
                <a:off x="1136329" y="3483038"/>
                <a:ext cx="30529" cy="17303"/>
              </a:xfrm>
              <a:custGeom>
                <a:avLst/>
                <a:gdLst/>
                <a:ahLst/>
                <a:cxnLst/>
                <a:rect l="l" t="t" r="r" b="b"/>
                <a:pathLst>
                  <a:path w="951" h="539" extrusionOk="0">
                    <a:moveTo>
                      <a:pt x="0" y="1"/>
                    </a:moveTo>
                    <a:lnTo>
                      <a:pt x="0" y="412"/>
                    </a:lnTo>
                    <a:lnTo>
                      <a:pt x="570" y="412"/>
                    </a:lnTo>
                    <a:cubicBezTo>
                      <a:pt x="697" y="412"/>
                      <a:pt x="792" y="476"/>
                      <a:pt x="855" y="539"/>
                    </a:cubicBezTo>
                    <a:cubicBezTo>
                      <a:pt x="855" y="507"/>
                      <a:pt x="887" y="507"/>
                      <a:pt x="887" y="507"/>
                    </a:cubicBezTo>
                    <a:cubicBezTo>
                      <a:pt x="887" y="476"/>
                      <a:pt x="918" y="476"/>
                      <a:pt x="918" y="444"/>
                    </a:cubicBezTo>
                    <a:cubicBezTo>
                      <a:pt x="950" y="412"/>
                      <a:pt x="950" y="381"/>
                      <a:pt x="950" y="349"/>
                    </a:cubicBezTo>
                    <a:cubicBezTo>
                      <a:pt x="950" y="349"/>
                      <a:pt x="950" y="317"/>
                      <a:pt x="950" y="317"/>
                    </a:cubicBezTo>
                    <a:cubicBezTo>
                      <a:pt x="950" y="159"/>
                      <a:pt x="792" y="1"/>
                      <a:pt x="570" y="1"/>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88" name="Google Shape;4814;p41">
                <a:extLst>
                  <a:ext uri="{FF2B5EF4-FFF2-40B4-BE49-F238E27FC236}">
                    <a16:creationId xmlns:a16="http://schemas.microsoft.com/office/drawing/2014/main" id="{BC2370BC-E2C4-41D1-BD6F-6C6C7E259E5E}"/>
                  </a:ext>
                </a:extLst>
              </p:cNvPr>
              <p:cNvSpPr/>
              <p:nvPr/>
            </p:nvSpPr>
            <p:spPr>
              <a:xfrm>
                <a:off x="1136329" y="3527789"/>
                <a:ext cx="32" cy="13226"/>
              </a:xfrm>
              <a:custGeom>
                <a:avLst/>
                <a:gdLst/>
                <a:ahLst/>
                <a:cxnLst/>
                <a:rect l="l" t="t" r="r" b="b"/>
                <a:pathLst>
                  <a:path w="1" h="412" extrusionOk="0">
                    <a:moveTo>
                      <a:pt x="0" y="0"/>
                    </a:moveTo>
                    <a:lnTo>
                      <a:pt x="0" y="0"/>
                    </a:lnTo>
                    <a:lnTo>
                      <a:pt x="0" y="412"/>
                    </a:lnTo>
                    <a:lnTo>
                      <a:pt x="0" y="412"/>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89" name="Google Shape;4815;p41">
                <a:extLst>
                  <a:ext uri="{FF2B5EF4-FFF2-40B4-BE49-F238E27FC236}">
                    <a16:creationId xmlns:a16="http://schemas.microsoft.com/office/drawing/2014/main" id="{806237B2-E40A-4AE8-B14A-F5F723335F9F}"/>
                  </a:ext>
                </a:extLst>
              </p:cNvPr>
              <p:cNvSpPr/>
              <p:nvPr/>
            </p:nvSpPr>
            <p:spPr>
              <a:xfrm>
                <a:off x="1136329" y="3527789"/>
                <a:ext cx="32" cy="13226"/>
              </a:xfrm>
              <a:custGeom>
                <a:avLst/>
                <a:gdLst/>
                <a:ahLst/>
                <a:cxnLst/>
                <a:rect l="l" t="t" r="r" b="b"/>
                <a:pathLst>
                  <a:path w="1" h="412" extrusionOk="0">
                    <a:moveTo>
                      <a:pt x="0" y="0"/>
                    </a:moveTo>
                    <a:lnTo>
                      <a:pt x="0" y="0"/>
                    </a:lnTo>
                    <a:lnTo>
                      <a:pt x="0" y="412"/>
                    </a:lnTo>
                    <a:lnTo>
                      <a:pt x="0" y="412"/>
                    </a:ln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90" name="Google Shape;4816;p41">
                <a:extLst>
                  <a:ext uri="{FF2B5EF4-FFF2-40B4-BE49-F238E27FC236}">
                    <a16:creationId xmlns:a16="http://schemas.microsoft.com/office/drawing/2014/main" id="{8902A73B-5722-4EBB-99DA-2242B34851B2}"/>
                  </a:ext>
                </a:extLst>
              </p:cNvPr>
              <p:cNvSpPr/>
              <p:nvPr/>
            </p:nvSpPr>
            <p:spPr>
              <a:xfrm>
                <a:off x="1136329" y="3539988"/>
                <a:ext cx="6132" cy="1027"/>
              </a:xfrm>
              <a:custGeom>
                <a:avLst/>
                <a:gdLst/>
                <a:ahLst/>
                <a:cxnLst/>
                <a:rect l="l" t="t" r="r" b="b"/>
                <a:pathLst>
                  <a:path w="191" h="32" extrusionOk="0">
                    <a:moveTo>
                      <a:pt x="0" y="32"/>
                    </a:moveTo>
                    <a:lnTo>
                      <a:pt x="0" y="32"/>
                    </a:lnTo>
                    <a:cubicBezTo>
                      <a:pt x="63" y="32"/>
                      <a:pt x="127" y="0"/>
                      <a:pt x="190" y="0"/>
                    </a:cubicBezTo>
                    <a:lnTo>
                      <a:pt x="190" y="0"/>
                    </a:lnTo>
                    <a:cubicBezTo>
                      <a:pt x="127" y="0"/>
                      <a:pt x="63" y="32"/>
                      <a:pt x="0" y="32"/>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91" name="Google Shape;4817;p41">
                <a:extLst>
                  <a:ext uri="{FF2B5EF4-FFF2-40B4-BE49-F238E27FC236}">
                    <a16:creationId xmlns:a16="http://schemas.microsoft.com/office/drawing/2014/main" id="{2974A9A3-8EF4-4BA5-9607-FE1CC4D66A6E}"/>
                  </a:ext>
                </a:extLst>
              </p:cNvPr>
              <p:cNvSpPr/>
              <p:nvPr/>
            </p:nvSpPr>
            <p:spPr>
              <a:xfrm>
                <a:off x="1136329" y="3539988"/>
                <a:ext cx="6132" cy="1027"/>
              </a:xfrm>
              <a:custGeom>
                <a:avLst/>
                <a:gdLst/>
                <a:ahLst/>
                <a:cxnLst/>
                <a:rect l="l" t="t" r="r" b="b"/>
                <a:pathLst>
                  <a:path w="191" h="32" extrusionOk="0">
                    <a:moveTo>
                      <a:pt x="0" y="32"/>
                    </a:moveTo>
                    <a:lnTo>
                      <a:pt x="0" y="32"/>
                    </a:lnTo>
                    <a:cubicBezTo>
                      <a:pt x="63" y="32"/>
                      <a:pt x="127" y="0"/>
                      <a:pt x="190" y="0"/>
                    </a:cubicBezTo>
                    <a:lnTo>
                      <a:pt x="190" y="0"/>
                    </a:lnTo>
                    <a:cubicBezTo>
                      <a:pt x="127" y="0"/>
                      <a:pt x="63" y="32"/>
                      <a:pt x="0" y="32"/>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92" name="Google Shape;4818;p41">
                <a:extLst>
                  <a:ext uri="{FF2B5EF4-FFF2-40B4-BE49-F238E27FC236}">
                    <a16:creationId xmlns:a16="http://schemas.microsoft.com/office/drawing/2014/main" id="{23B8E17A-737A-42BB-847B-F386980E0445}"/>
                  </a:ext>
                </a:extLst>
              </p:cNvPr>
              <p:cNvSpPr/>
              <p:nvPr/>
            </p:nvSpPr>
            <p:spPr>
              <a:xfrm>
                <a:off x="1143424" y="3536939"/>
                <a:ext cx="6132" cy="3082"/>
              </a:xfrm>
              <a:custGeom>
                <a:avLst/>
                <a:gdLst/>
                <a:ahLst/>
                <a:cxnLst/>
                <a:rect l="l" t="t" r="r" b="b"/>
                <a:pathLst>
                  <a:path w="191" h="96" extrusionOk="0">
                    <a:moveTo>
                      <a:pt x="1" y="95"/>
                    </a:moveTo>
                    <a:cubicBezTo>
                      <a:pt x="1" y="95"/>
                      <a:pt x="1" y="95"/>
                      <a:pt x="1" y="95"/>
                    </a:cubicBezTo>
                    <a:cubicBezTo>
                      <a:pt x="64" y="63"/>
                      <a:pt x="127" y="32"/>
                      <a:pt x="191" y="0"/>
                    </a:cubicBezTo>
                    <a:lnTo>
                      <a:pt x="191" y="0"/>
                    </a:lnTo>
                    <a:cubicBezTo>
                      <a:pt x="127" y="32"/>
                      <a:pt x="64" y="63"/>
                      <a:pt x="1" y="95"/>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93" name="Google Shape;4819;p41">
                <a:extLst>
                  <a:ext uri="{FF2B5EF4-FFF2-40B4-BE49-F238E27FC236}">
                    <a16:creationId xmlns:a16="http://schemas.microsoft.com/office/drawing/2014/main" id="{BFC59DB6-5549-4D60-A3F3-57617013E769}"/>
                  </a:ext>
                </a:extLst>
              </p:cNvPr>
              <p:cNvSpPr/>
              <p:nvPr/>
            </p:nvSpPr>
            <p:spPr>
              <a:xfrm>
                <a:off x="1143424" y="3536939"/>
                <a:ext cx="6132" cy="3082"/>
              </a:xfrm>
              <a:custGeom>
                <a:avLst/>
                <a:gdLst/>
                <a:ahLst/>
                <a:cxnLst/>
                <a:rect l="l" t="t" r="r" b="b"/>
                <a:pathLst>
                  <a:path w="191" h="96" extrusionOk="0">
                    <a:moveTo>
                      <a:pt x="1" y="95"/>
                    </a:moveTo>
                    <a:cubicBezTo>
                      <a:pt x="1" y="95"/>
                      <a:pt x="1" y="95"/>
                      <a:pt x="1" y="95"/>
                    </a:cubicBezTo>
                    <a:cubicBezTo>
                      <a:pt x="64" y="63"/>
                      <a:pt x="127" y="32"/>
                      <a:pt x="191" y="0"/>
                    </a:cubicBezTo>
                    <a:lnTo>
                      <a:pt x="191" y="0"/>
                    </a:lnTo>
                    <a:cubicBezTo>
                      <a:pt x="127" y="32"/>
                      <a:pt x="64" y="63"/>
                      <a:pt x="1" y="95"/>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94" name="Google Shape;4820;p41">
                <a:extLst>
                  <a:ext uri="{FF2B5EF4-FFF2-40B4-BE49-F238E27FC236}">
                    <a16:creationId xmlns:a16="http://schemas.microsoft.com/office/drawing/2014/main" id="{1211F112-C3D5-4954-AEE0-BD7DB74F6E22}"/>
                  </a:ext>
                </a:extLst>
              </p:cNvPr>
              <p:cNvSpPr/>
              <p:nvPr/>
            </p:nvSpPr>
            <p:spPr>
              <a:xfrm>
                <a:off x="1150550" y="3527789"/>
                <a:ext cx="7159" cy="9181"/>
              </a:xfrm>
              <a:custGeom>
                <a:avLst/>
                <a:gdLst/>
                <a:ahLst/>
                <a:cxnLst/>
                <a:rect l="l" t="t" r="r" b="b"/>
                <a:pathLst>
                  <a:path w="223" h="286" extrusionOk="0">
                    <a:moveTo>
                      <a:pt x="0" y="285"/>
                    </a:moveTo>
                    <a:lnTo>
                      <a:pt x="0" y="285"/>
                    </a:lnTo>
                    <a:cubicBezTo>
                      <a:pt x="95" y="222"/>
                      <a:pt x="190" y="127"/>
                      <a:pt x="222" y="0"/>
                    </a:cubicBezTo>
                    <a:lnTo>
                      <a:pt x="222" y="0"/>
                    </a:lnTo>
                    <a:cubicBezTo>
                      <a:pt x="190" y="127"/>
                      <a:pt x="95" y="222"/>
                      <a:pt x="0" y="285"/>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95" name="Google Shape;4821;p41">
                <a:extLst>
                  <a:ext uri="{FF2B5EF4-FFF2-40B4-BE49-F238E27FC236}">
                    <a16:creationId xmlns:a16="http://schemas.microsoft.com/office/drawing/2014/main" id="{5E010732-26CE-4D45-9B5D-EC17A4728BBA}"/>
                  </a:ext>
                </a:extLst>
              </p:cNvPr>
              <p:cNvSpPr/>
              <p:nvPr/>
            </p:nvSpPr>
            <p:spPr>
              <a:xfrm>
                <a:off x="1150550" y="3527789"/>
                <a:ext cx="7159" cy="9181"/>
              </a:xfrm>
              <a:custGeom>
                <a:avLst/>
                <a:gdLst/>
                <a:ahLst/>
                <a:cxnLst/>
                <a:rect l="l" t="t" r="r" b="b"/>
                <a:pathLst>
                  <a:path w="223" h="286" extrusionOk="0">
                    <a:moveTo>
                      <a:pt x="0" y="285"/>
                    </a:moveTo>
                    <a:lnTo>
                      <a:pt x="0" y="285"/>
                    </a:lnTo>
                    <a:cubicBezTo>
                      <a:pt x="95" y="222"/>
                      <a:pt x="190" y="127"/>
                      <a:pt x="222" y="0"/>
                    </a:cubicBezTo>
                    <a:lnTo>
                      <a:pt x="222" y="0"/>
                    </a:lnTo>
                    <a:cubicBezTo>
                      <a:pt x="190" y="127"/>
                      <a:pt x="95" y="222"/>
                      <a:pt x="0" y="285"/>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96" name="Google Shape;4822;p41">
                <a:extLst>
                  <a:ext uri="{FF2B5EF4-FFF2-40B4-BE49-F238E27FC236}">
                    <a16:creationId xmlns:a16="http://schemas.microsoft.com/office/drawing/2014/main" id="{A8CFF257-2125-4676-B262-E632E2CE10F0}"/>
                  </a:ext>
                </a:extLst>
              </p:cNvPr>
              <p:cNvSpPr/>
              <p:nvPr/>
            </p:nvSpPr>
            <p:spPr>
              <a:xfrm>
                <a:off x="1136329" y="3527789"/>
                <a:ext cx="21380" cy="13226"/>
              </a:xfrm>
              <a:custGeom>
                <a:avLst/>
                <a:gdLst/>
                <a:ahLst/>
                <a:cxnLst/>
                <a:rect l="l" t="t" r="r" b="b"/>
                <a:pathLst>
                  <a:path w="666" h="412" extrusionOk="0">
                    <a:moveTo>
                      <a:pt x="0" y="0"/>
                    </a:moveTo>
                    <a:lnTo>
                      <a:pt x="0" y="412"/>
                    </a:lnTo>
                    <a:cubicBezTo>
                      <a:pt x="63" y="412"/>
                      <a:pt x="127" y="380"/>
                      <a:pt x="190" y="380"/>
                    </a:cubicBezTo>
                    <a:lnTo>
                      <a:pt x="222" y="380"/>
                    </a:lnTo>
                    <a:cubicBezTo>
                      <a:pt x="285" y="348"/>
                      <a:pt x="348" y="317"/>
                      <a:pt x="412" y="285"/>
                    </a:cubicBezTo>
                    <a:lnTo>
                      <a:pt x="443" y="285"/>
                    </a:lnTo>
                    <a:cubicBezTo>
                      <a:pt x="538" y="190"/>
                      <a:pt x="633" y="95"/>
                      <a:pt x="66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97" name="Google Shape;4823;p41">
                <a:extLst>
                  <a:ext uri="{FF2B5EF4-FFF2-40B4-BE49-F238E27FC236}">
                    <a16:creationId xmlns:a16="http://schemas.microsoft.com/office/drawing/2014/main" id="{292AC6C1-B4A7-44A9-B390-7104F7EABC00}"/>
                  </a:ext>
                </a:extLst>
              </p:cNvPr>
              <p:cNvSpPr/>
              <p:nvPr/>
            </p:nvSpPr>
            <p:spPr>
              <a:xfrm>
                <a:off x="1136329" y="3527789"/>
                <a:ext cx="21380" cy="13226"/>
              </a:xfrm>
              <a:custGeom>
                <a:avLst/>
                <a:gdLst/>
                <a:ahLst/>
                <a:cxnLst/>
                <a:rect l="l" t="t" r="r" b="b"/>
                <a:pathLst>
                  <a:path w="666" h="412" extrusionOk="0">
                    <a:moveTo>
                      <a:pt x="0" y="0"/>
                    </a:moveTo>
                    <a:lnTo>
                      <a:pt x="0" y="412"/>
                    </a:lnTo>
                    <a:cubicBezTo>
                      <a:pt x="63" y="412"/>
                      <a:pt x="127" y="380"/>
                      <a:pt x="190" y="380"/>
                    </a:cubicBezTo>
                    <a:lnTo>
                      <a:pt x="222" y="380"/>
                    </a:lnTo>
                    <a:cubicBezTo>
                      <a:pt x="285" y="348"/>
                      <a:pt x="348" y="317"/>
                      <a:pt x="412" y="285"/>
                    </a:cubicBezTo>
                    <a:lnTo>
                      <a:pt x="443" y="285"/>
                    </a:lnTo>
                    <a:cubicBezTo>
                      <a:pt x="538" y="190"/>
                      <a:pt x="633" y="95"/>
                      <a:pt x="665"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98" name="Google Shape;4824;p41">
                <a:extLst>
                  <a:ext uri="{FF2B5EF4-FFF2-40B4-BE49-F238E27FC236}">
                    <a16:creationId xmlns:a16="http://schemas.microsoft.com/office/drawing/2014/main" id="{83C07D8E-6B9F-402F-B7D5-172213CD464A}"/>
                  </a:ext>
                </a:extLst>
              </p:cNvPr>
              <p:cNvSpPr/>
              <p:nvPr/>
            </p:nvSpPr>
            <p:spPr>
              <a:xfrm>
                <a:off x="1164772" y="3501337"/>
                <a:ext cx="1059" cy="2055"/>
              </a:xfrm>
              <a:custGeom>
                <a:avLst/>
                <a:gdLst/>
                <a:ahLst/>
                <a:cxnLst/>
                <a:rect l="l" t="t" r="r" b="b"/>
                <a:pathLst>
                  <a:path w="33" h="64" extrusionOk="0">
                    <a:moveTo>
                      <a:pt x="1" y="1"/>
                    </a:moveTo>
                    <a:cubicBezTo>
                      <a:pt x="32" y="32"/>
                      <a:pt x="32" y="32"/>
                      <a:pt x="32" y="64"/>
                    </a:cubicBezTo>
                    <a:cubicBezTo>
                      <a:pt x="32" y="32"/>
                      <a:pt x="32" y="1"/>
                      <a:pt x="1" y="1"/>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99" name="Google Shape;4825;p41">
                <a:extLst>
                  <a:ext uri="{FF2B5EF4-FFF2-40B4-BE49-F238E27FC236}">
                    <a16:creationId xmlns:a16="http://schemas.microsoft.com/office/drawing/2014/main" id="{3D9B9225-433E-4BBC-9107-782C8EAD7A3C}"/>
                  </a:ext>
                </a:extLst>
              </p:cNvPr>
              <p:cNvSpPr/>
              <p:nvPr/>
            </p:nvSpPr>
            <p:spPr>
              <a:xfrm>
                <a:off x="1164772" y="3501337"/>
                <a:ext cx="1059" cy="2055"/>
              </a:xfrm>
              <a:custGeom>
                <a:avLst/>
                <a:gdLst/>
                <a:ahLst/>
                <a:cxnLst/>
                <a:rect l="l" t="t" r="r" b="b"/>
                <a:pathLst>
                  <a:path w="33" h="64" extrusionOk="0">
                    <a:moveTo>
                      <a:pt x="1" y="1"/>
                    </a:moveTo>
                    <a:cubicBezTo>
                      <a:pt x="32" y="32"/>
                      <a:pt x="32" y="32"/>
                      <a:pt x="32" y="64"/>
                    </a:cubicBezTo>
                    <a:cubicBezTo>
                      <a:pt x="32" y="32"/>
                      <a:pt x="32" y="1"/>
                      <a:pt x="1" y="1"/>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00" name="Google Shape;4826;p41">
                <a:extLst>
                  <a:ext uri="{FF2B5EF4-FFF2-40B4-BE49-F238E27FC236}">
                    <a16:creationId xmlns:a16="http://schemas.microsoft.com/office/drawing/2014/main" id="{9F49AA83-8145-4986-8F66-884AEA8C8390}"/>
                  </a:ext>
                </a:extLst>
              </p:cNvPr>
              <p:cNvSpPr/>
              <p:nvPr/>
            </p:nvSpPr>
            <p:spPr>
              <a:xfrm>
                <a:off x="1136329" y="3503391"/>
                <a:ext cx="32" cy="1027"/>
              </a:xfrm>
              <a:custGeom>
                <a:avLst/>
                <a:gdLst/>
                <a:ahLst/>
                <a:cxnLst/>
                <a:rect l="l" t="t" r="r" b="b"/>
                <a:pathLst>
                  <a:path w="1" h="32" extrusionOk="0">
                    <a:moveTo>
                      <a:pt x="0" y="32"/>
                    </a:moveTo>
                    <a:lnTo>
                      <a:pt x="0" y="32"/>
                    </a:lnTo>
                    <a:lnTo>
                      <a:pt x="0" y="0"/>
                    </a:lnTo>
                    <a:lnTo>
                      <a:pt x="0" y="0"/>
                    </a:ln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01" name="Google Shape;4827;p41">
                <a:extLst>
                  <a:ext uri="{FF2B5EF4-FFF2-40B4-BE49-F238E27FC236}">
                    <a16:creationId xmlns:a16="http://schemas.microsoft.com/office/drawing/2014/main" id="{0C637339-D739-4F14-ACE8-66E981EDC606}"/>
                  </a:ext>
                </a:extLst>
              </p:cNvPr>
              <p:cNvSpPr/>
              <p:nvPr/>
            </p:nvSpPr>
            <p:spPr>
              <a:xfrm>
                <a:off x="1136329" y="3503391"/>
                <a:ext cx="32" cy="1027"/>
              </a:xfrm>
              <a:custGeom>
                <a:avLst/>
                <a:gdLst/>
                <a:ahLst/>
                <a:cxnLst/>
                <a:rect l="l" t="t" r="r" b="b"/>
                <a:pathLst>
                  <a:path w="1" h="32" extrusionOk="0">
                    <a:moveTo>
                      <a:pt x="0" y="32"/>
                    </a:moveTo>
                    <a:lnTo>
                      <a:pt x="0" y="32"/>
                    </a:lnTo>
                    <a:lnTo>
                      <a:pt x="0" y="0"/>
                    </a:lnTo>
                    <a:lnTo>
                      <a:pt x="0" y="0"/>
                    </a:ln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02" name="Google Shape;4828;p41">
                <a:extLst>
                  <a:ext uri="{FF2B5EF4-FFF2-40B4-BE49-F238E27FC236}">
                    <a16:creationId xmlns:a16="http://schemas.microsoft.com/office/drawing/2014/main" id="{2CCFFB20-D023-43CF-88C9-A42EBF163A20}"/>
                  </a:ext>
                </a:extLst>
              </p:cNvPr>
              <p:cNvSpPr/>
              <p:nvPr/>
            </p:nvSpPr>
            <p:spPr>
              <a:xfrm>
                <a:off x="1164772" y="3510486"/>
                <a:ext cx="1059" cy="2087"/>
              </a:xfrm>
              <a:custGeom>
                <a:avLst/>
                <a:gdLst/>
                <a:ahLst/>
                <a:cxnLst/>
                <a:rect l="l" t="t" r="r" b="b"/>
                <a:pathLst>
                  <a:path w="33" h="65" extrusionOk="0">
                    <a:moveTo>
                      <a:pt x="32" y="1"/>
                    </a:moveTo>
                    <a:cubicBezTo>
                      <a:pt x="32" y="1"/>
                      <a:pt x="32" y="33"/>
                      <a:pt x="1" y="64"/>
                    </a:cubicBezTo>
                    <a:cubicBezTo>
                      <a:pt x="32" y="32"/>
                      <a:pt x="32" y="32"/>
                      <a:pt x="32" y="1"/>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03" name="Google Shape;4829;p41">
                <a:extLst>
                  <a:ext uri="{FF2B5EF4-FFF2-40B4-BE49-F238E27FC236}">
                    <a16:creationId xmlns:a16="http://schemas.microsoft.com/office/drawing/2014/main" id="{2599BEAA-2D67-495D-9BB4-47B04296744F}"/>
                  </a:ext>
                </a:extLst>
              </p:cNvPr>
              <p:cNvSpPr/>
              <p:nvPr/>
            </p:nvSpPr>
            <p:spPr>
              <a:xfrm>
                <a:off x="1164772" y="3510486"/>
                <a:ext cx="1059" cy="2087"/>
              </a:xfrm>
              <a:custGeom>
                <a:avLst/>
                <a:gdLst/>
                <a:ahLst/>
                <a:cxnLst/>
                <a:rect l="l" t="t" r="r" b="b"/>
                <a:pathLst>
                  <a:path w="33" h="65" extrusionOk="0">
                    <a:moveTo>
                      <a:pt x="32" y="1"/>
                    </a:moveTo>
                    <a:cubicBezTo>
                      <a:pt x="32" y="1"/>
                      <a:pt x="32" y="33"/>
                      <a:pt x="1" y="64"/>
                    </a:cubicBezTo>
                    <a:cubicBezTo>
                      <a:pt x="32" y="32"/>
                      <a:pt x="32" y="32"/>
                      <a:pt x="32" y="1"/>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04" name="Google Shape;4830;p41">
                <a:extLst>
                  <a:ext uri="{FF2B5EF4-FFF2-40B4-BE49-F238E27FC236}">
                    <a16:creationId xmlns:a16="http://schemas.microsoft.com/office/drawing/2014/main" id="{504DC1AD-C4E2-42B9-8E22-08A3D68B895E}"/>
                  </a:ext>
                </a:extLst>
              </p:cNvPr>
              <p:cNvSpPr/>
              <p:nvPr/>
            </p:nvSpPr>
            <p:spPr>
              <a:xfrm>
                <a:off x="1136329" y="3500310"/>
                <a:ext cx="30529" cy="13258"/>
              </a:xfrm>
              <a:custGeom>
                <a:avLst/>
                <a:gdLst/>
                <a:ahLst/>
                <a:cxnLst/>
                <a:rect l="l" t="t" r="r" b="b"/>
                <a:pathLst>
                  <a:path w="951" h="413" extrusionOk="0">
                    <a:moveTo>
                      <a:pt x="855" y="1"/>
                    </a:moveTo>
                    <a:cubicBezTo>
                      <a:pt x="792" y="64"/>
                      <a:pt x="697" y="96"/>
                      <a:pt x="570" y="96"/>
                    </a:cubicBezTo>
                    <a:lnTo>
                      <a:pt x="0" y="96"/>
                    </a:lnTo>
                    <a:lnTo>
                      <a:pt x="0" y="128"/>
                    </a:lnTo>
                    <a:cubicBezTo>
                      <a:pt x="190" y="128"/>
                      <a:pt x="380" y="191"/>
                      <a:pt x="507" y="286"/>
                    </a:cubicBezTo>
                    <a:lnTo>
                      <a:pt x="570" y="286"/>
                    </a:lnTo>
                    <a:cubicBezTo>
                      <a:pt x="697" y="286"/>
                      <a:pt x="792" y="349"/>
                      <a:pt x="855" y="413"/>
                    </a:cubicBezTo>
                    <a:cubicBezTo>
                      <a:pt x="887" y="381"/>
                      <a:pt x="887" y="381"/>
                      <a:pt x="887" y="381"/>
                    </a:cubicBezTo>
                    <a:cubicBezTo>
                      <a:pt x="918" y="349"/>
                      <a:pt x="918" y="318"/>
                      <a:pt x="918" y="318"/>
                    </a:cubicBezTo>
                    <a:cubicBezTo>
                      <a:pt x="950" y="286"/>
                      <a:pt x="950" y="254"/>
                      <a:pt x="950" y="191"/>
                    </a:cubicBezTo>
                    <a:cubicBezTo>
                      <a:pt x="950" y="159"/>
                      <a:pt x="950" y="128"/>
                      <a:pt x="918" y="96"/>
                    </a:cubicBezTo>
                    <a:cubicBezTo>
                      <a:pt x="918" y="64"/>
                      <a:pt x="918" y="33"/>
                      <a:pt x="887" y="33"/>
                    </a:cubicBezTo>
                    <a:cubicBezTo>
                      <a:pt x="887" y="33"/>
                      <a:pt x="887" y="1"/>
                      <a:pt x="855" y="1"/>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05" name="Google Shape;4831;p41">
                <a:extLst>
                  <a:ext uri="{FF2B5EF4-FFF2-40B4-BE49-F238E27FC236}">
                    <a16:creationId xmlns:a16="http://schemas.microsoft.com/office/drawing/2014/main" id="{BB316125-CFEF-4A6D-8280-6613FD14B78E}"/>
                  </a:ext>
                </a:extLst>
              </p:cNvPr>
              <p:cNvSpPr/>
              <p:nvPr/>
            </p:nvSpPr>
            <p:spPr>
              <a:xfrm>
                <a:off x="1136329" y="3496265"/>
                <a:ext cx="32" cy="7127"/>
              </a:xfrm>
              <a:custGeom>
                <a:avLst/>
                <a:gdLst/>
                <a:ahLst/>
                <a:cxnLst/>
                <a:rect l="l" t="t" r="r" b="b"/>
                <a:pathLst>
                  <a:path w="1" h="222" extrusionOk="0">
                    <a:moveTo>
                      <a:pt x="0" y="0"/>
                    </a:moveTo>
                    <a:lnTo>
                      <a:pt x="0" y="222"/>
                    </a:lnTo>
                    <a:lnTo>
                      <a:pt x="0" y="222"/>
                    </a:ln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06" name="Google Shape;4832;p41">
                <a:extLst>
                  <a:ext uri="{FF2B5EF4-FFF2-40B4-BE49-F238E27FC236}">
                    <a16:creationId xmlns:a16="http://schemas.microsoft.com/office/drawing/2014/main" id="{E77CF567-A86C-44E2-9207-B48F16294586}"/>
                  </a:ext>
                </a:extLst>
              </p:cNvPr>
              <p:cNvSpPr/>
              <p:nvPr/>
            </p:nvSpPr>
            <p:spPr>
              <a:xfrm>
                <a:off x="1136329" y="3496265"/>
                <a:ext cx="32" cy="7127"/>
              </a:xfrm>
              <a:custGeom>
                <a:avLst/>
                <a:gdLst/>
                <a:ahLst/>
                <a:cxnLst/>
                <a:rect l="l" t="t" r="r" b="b"/>
                <a:pathLst>
                  <a:path w="1" h="222" extrusionOk="0">
                    <a:moveTo>
                      <a:pt x="0" y="0"/>
                    </a:moveTo>
                    <a:lnTo>
                      <a:pt x="0" y="222"/>
                    </a:lnTo>
                    <a:lnTo>
                      <a:pt x="0" y="222"/>
                    </a:ln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07" name="Google Shape;4833;p41">
                <a:extLst>
                  <a:ext uri="{FF2B5EF4-FFF2-40B4-BE49-F238E27FC236}">
                    <a16:creationId xmlns:a16="http://schemas.microsoft.com/office/drawing/2014/main" id="{DFC745D3-A8D2-4C26-AA96-6C0709AC5C25}"/>
                  </a:ext>
                </a:extLst>
              </p:cNvPr>
              <p:cNvSpPr/>
              <p:nvPr/>
            </p:nvSpPr>
            <p:spPr>
              <a:xfrm>
                <a:off x="1136329" y="3496265"/>
                <a:ext cx="27480" cy="7127"/>
              </a:xfrm>
              <a:custGeom>
                <a:avLst/>
                <a:gdLst/>
                <a:ahLst/>
                <a:cxnLst/>
                <a:rect l="l" t="t" r="r" b="b"/>
                <a:pathLst>
                  <a:path w="856" h="222" extrusionOk="0">
                    <a:moveTo>
                      <a:pt x="0" y="0"/>
                    </a:moveTo>
                    <a:lnTo>
                      <a:pt x="0" y="222"/>
                    </a:lnTo>
                    <a:lnTo>
                      <a:pt x="570" y="222"/>
                    </a:lnTo>
                    <a:cubicBezTo>
                      <a:pt x="697" y="222"/>
                      <a:pt x="792" y="190"/>
                      <a:pt x="855" y="127"/>
                    </a:cubicBezTo>
                    <a:cubicBezTo>
                      <a:pt x="792" y="64"/>
                      <a:pt x="697" y="0"/>
                      <a:pt x="570" y="0"/>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08" name="Google Shape;4834;p41">
                <a:extLst>
                  <a:ext uri="{FF2B5EF4-FFF2-40B4-BE49-F238E27FC236}">
                    <a16:creationId xmlns:a16="http://schemas.microsoft.com/office/drawing/2014/main" id="{1E4D0399-DF14-471A-9E23-8ABF30498C24}"/>
                  </a:ext>
                </a:extLst>
              </p:cNvPr>
              <p:cNvSpPr/>
              <p:nvPr/>
            </p:nvSpPr>
            <p:spPr>
              <a:xfrm>
                <a:off x="1136329" y="3504387"/>
                <a:ext cx="32" cy="5136"/>
              </a:xfrm>
              <a:custGeom>
                <a:avLst/>
                <a:gdLst/>
                <a:ahLst/>
                <a:cxnLst/>
                <a:rect l="l" t="t" r="r" b="b"/>
                <a:pathLst>
                  <a:path w="1" h="160" extrusionOk="0">
                    <a:moveTo>
                      <a:pt x="0" y="159"/>
                    </a:moveTo>
                    <a:lnTo>
                      <a:pt x="0" y="159"/>
                    </a:lnTo>
                    <a:lnTo>
                      <a:pt x="0" y="1"/>
                    </a:lnTo>
                    <a:lnTo>
                      <a:pt x="0" y="1"/>
                    </a:ln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09" name="Google Shape;4835;p41">
                <a:extLst>
                  <a:ext uri="{FF2B5EF4-FFF2-40B4-BE49-F238E27FC236}">
                    <a16:creationId xmlns:a16="http://schemas.microsoft.com/office/drawing/2014/main" id="{FF43F0E3-381C-4DD2-AFBB-D42DC7FFBCD3}"/>
                  </a:ext>
                </a:extLst>
              </p:cNvPr>
              <p:cNvSpPr/>
              <p:nvPr/>
            </p:nvSpPr>
            <p:spPr>
              <a:xfrm>
                <a:off x="1136329" y="3504387"/>
                <a:ext cx="32" cy="5136"/>
              </a:xfrm>
              <a:custGeom>
                <a:avLst/>
                <a:gdLst/>
                <a:ahLst/>
                <a:cxnLst/>
                <a:rect l="l" t="t" r="r" b="b"/>
                <a:pathLst>
                  <a:path w="1" h="160" extrusionOk="0">
                    <a:moveTo>
                      <a:pt x="0" y="159"/>
                    </a:moveTo>
                    <a:lnTo>
                      <a:pt x="0" y="159"/>
                    </a:lnTo>
                    <a:lnTo>
                      <a:pt x="0" y="1"/>
                    </a:lnTo>
                    <a:lnTo>
                      <a:pt x="0" y="1"/>
                    </a:ln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10" name="Google Shape;4836;p41">
                <a:extLst>
                  <a:ext uri="{FF2B5EF4-FFF2-40B4-BE49-F238E27FC236}">
                    <a16:creationId xmlns:a16="http://schemas.microsoft.com/office/drawing/2014/main" id="{24042ABC-D1FC-447B-9656-BE50C532EC87}"/>
                  </a:ext>
                </a:extLst>
              </p:cNvPr>
              <p:cNvSpPr/>
              <p:nvPr/>
            </p:nvSpPr>
            <p:spPr>
              <a:xfrm>
                <a:off x="1136329" y="3504387"/>
                <a:ext cx="16276" cy="5136"/>
              </a:xfrm>
              <a:custGeom>
                <a:avLst/>
                <a:gdLst/>
                <a:ahLst/>
                <a:cxnLst/>
                <a:rect l="l" t="t" r="r" b="b"/>
                <a:pathLst>
                  <a:path w="507" h="160" extrusionOk="0">
                    <a:moveTo>
                      <a:pt x="0" y="1"/>
                    </a:moveTo>
                    <a:lnTo>
                      <a:pt x="0" y="159"/>
                    </a:lnTo>
                    <a:lnTo>
                      <a:pt x="507" y="159"/>
                    </a:lnTo>
                    <a:cubicBezTo>
                      <a:pt x="380" y="64"/>
                      <a:pt x="190" y="1"/>
                      <a:pt x="0" y="1"/>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11" name="Google Shape;4837;p41">
                <a:extLst>
                  <a:ext uri="{FF2B5EF4-FFF2-40B4-BE49-F238E27FC236}">
                    <a16:creationId xmlns:a16="http://schemas.microsoft.com/office/drawing/2014/main" id="{00E024CA-B752-45DF-A12D-12070E16F13E}"/>
                  </a:ext>
                </a:extLst>
              </p:cNvPr>
              <p:cNvSpPr/>
              <p:nvPr/>
            </p:nvSpPr>
            <p:spPr>
              <a:xfrm>
                <a:off x="1166826" y="3518640"/>
                <a:ext cx="32" cy="32"/>
              </a:xfrm>
              <a:custGeom>
                <a:avLst/>
                <a:gdLst/>
                <a:ahLst/>
                <a:cxnLst/>
                <a:rect l="l" t="t" r="r" b="b"/>
                <a:pathLst>
                  <a:path w="1" h="1" extrusionOk="0">
                    <a:moveTo>
                      <a:pt x="0" y="0"/>
                    </a:moveTo>
                    <a:lnTo>
                      <a:pt x="0" y="0"/>
                    </a:lnTo>
                    <a:cubicBezTo>
                      <a:pt x="0" y="0"/>
                      <a:pt x="0" y="0"/>
                      <a:pt x="0" y="0"/>
                    </a:cubicBezTo>
                    <a:cubicBezTo>
                      <a:pt x="0" y="0"/>
                      <a:pt x="0" y="0"/>
                      <a:pt x="0" y="0"/>
                    </a:cubicBezTo>
                    <a:cubicBezTo>
                      <a:pt x="0" y="0"/>
                      <a:pt x="0" y="0"/>
                      <a:pt x="0" y="0"/>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12" name="Google Shape;4838;p41">
                <a:extLst>
                  <a:ext uri="{FF2B5EF4-FFF2-40B4-BE49-F238E27FC236}">
                    <a16:creationId xmlns:a16="http://schemas.microsoft.com/office/drawing/2014/main" id="{D353A98A-7281-41E1-B99A-FDCB2DBE6FF5}"/>
                  </a:ext>
                </a:extLst>
              </p:cNvPr>
              <p:cNvSpPr/>
              <p:nvPr/>
            </p:nvSpPr>
            <p:spPr>
              <a:xfrm>
                <a:off x="1166826" y="3518640"/>
                <a:ext cx="32" cy="32"/>
              </a:xfrm>
              <a:custGeom>
                <a:avLst/>
                <a:gdLst/>
                <a:ahLst/>
                <a:cxnLst/>
                <a:rect l="l" t="t" r="r" b="b"/>
                <a:pathLst>
                  <a:path w="1" h="1" extrusionOk="0">
                    <a:moveTo>
                      <a:pt x="0" y="0"/>
                    </a:moveTo>
                    <a:lnTo>
                      <a:pt x="0" y="0"/>
                    </a:lnTo>
                    <a:cubicBezTo>
                      <a:pt x="0" y="0"/>
                      <a:pt x="0" y="0"/>
                      <a:pt x="0" y="0"/>
                    </a:cubicBezTo>
                    <a:cubicBezTo>
                      <a:pt x="0" y="0"/>
                      <a:pt x="0" y="0"/>
                      <a:pt x="0" y="0"/>
                    </a:cubicBezTo>
                    <a:cubicBezTo>
                      <a:pt x="0" y="0"/>
                      <a:pt x="0" y="0"/>
                      <a:pt x="0" y="0"/>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13" name="Google Shape;4839;p41">
                <a:extLst>
                  <a:ext uri="{FF2B5EF4-FFF2-40B4-BE49-F238E27FC236}">
                    <a16:creationId xmlns:a16="http://schemas.microsoft.com/office/drawing/2014/main" id="{4D8B8F54-6F85-41EB-AE09-BFBF06437A47}"/>
                  </a:ext>
                </a:extLst>
              </p:cNvPr>
              <p:cNvSpPr/>
              <p:nvPr/>
            </p:nvSpPr>
            <p:spPr>
              <a:xfrm>
                <a:off x="1164772" y="3522685"/>
                <a:ext cx="1059" cy="1059"/>
              </a:xfrm>
              <a:custGeom>
                <a:avLst/>
                <a:gdLst/>
                <a:ahLst/>
                <a:cxnLst/>
                <a:rect l="l" t="t" r="r" b="b"/>
                <a:pathLst>
                  <a:path w="33" h="33" extrusionOk="0">
                    <a:moveTo>
                      <a:pt x="1" y="32"/>
                    </a:moveTo>
                    <a:lnTo>
                      <a:pt x="1" y="32"/>
                    </a:lnTo>
                    <a:cubicBezTo>
                      <a:pt x="32" y="1"/>
                      <a:pt x="32" y="1"/>
                      <a:pt x="32" y="1"/>
                    </a:cubicBezTo>
                    <a:lnTo>
                      <a:pt x="32" y="1"/>
                    </a:lnTo>
                    <a:cubicBezTo>
                      <a:pt x="32" y="1"/>
                      <a:pt x="32" y="1"/>
                      <a:pt x="1" y="32"/>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14" name="Google Shape;4840;p41">
                <a:extLst>
                  <a:ext uri="{FF2B5EF4-FFF2-40B4-BE49-F238E27FC236}">
                    <a16:creationId xmlns:a16="http://schemas.microsoft.com/office/drawing/2014/main" id="{68EB9670-5ECD-4C53-9F87-D0245976B700}"/>
                  </a:ext>
                </a:extLst>
              </p:cNvPr>
              <p:cNvSpPr/>
              <p:nvPr/>
            </p:nvSpPr>
            <p:spPr>
              <a:xfrm>
                <a:off x="1164772" y="3522685"/>
                <a:ext cx="1059" cy="1059"/>
              </a:xfrm>
              <a:custGeom>
                <a:avLst/>
                <a:gdLst/>
                <a:ahLst/>
                <a:cxnLst/>
                <a:rect l="l" t="t" r="r" b="b"/>
                <a:pathLst>
                  <a:path w="33" h="33" extrusionOk="0">
                    <a:moveTo>
                      <a:pt x="1" y="32"/>
                    </a:moveTo>
                    <a:lnTo>
                      <a:pt x="1" y="32"/>
                    </a:lnTo>
                    <a:cubicBezTo>
                      <a:pt x="32" y="1"/>
                      <a:pt x="32" y="1"/>
                      <a:pt x="32" y="1"/>
                    </a:cubicBezTo>
                    <a:lnTo>
                      <a:pt x="32" y="1"/>
                    </a:lnTo>
                    <a:cubicBezTo>
                      <a:pt x="32" y="1"/>
                      <a:pt x="32" y="1"/>
                      <a:pt x="1" y="32"/>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15" name="Google Shape;4841;p41">
                <a:extLst>
                  <a:ext uri="{FF2B5EF4-FFF2-40B4-BE49-F238E27FC236}">
                    <a16:creationId xmlns:a16="http://schemas.microsoft.com/office/drawing/2014/main" id="{2DCD98C2-ECCF-4AF6-B665-9CAD906212A2}"/>
                  </a:ext>
                </a:extLst>
              </p:cNvPr>
              <p:cNvSpPr/>
              <p:nvPr/>
            </p:nvSpPr>
            <p:spPr>
              <a:xfrm>
                <a:off x="1161722" y="3524740"/>
                <a:ext cx="2087" cy="1027"/>
              </a:xfrm>
              <a:custGeom>
                <a:avLst/>
                <a:gdLst/>
                <a:ahLst/>
                <a:cxnLst/>
                <a:rect l="l" t="t" r="r" b="b"/>
                <a:pathLst>
                  <a:path w="65" h="32" extrusionOk="0">
                    <a:moveTo>
                      <a:pt x="1" y="32"/>
                    </a:moveTo>
                    <a:cubicBezTo>
                      <a:pt x="1" y="32"/>
                      <a:pt x="32" y="32"/>
                      <a:pt x="1" y="32"/>
                    </a:cubicBezTo>
                    <a:cubicBezTo>
                      <a:pt x="32" y="32"/>
                      <a:pt x="64" y="32"/>
                      <a:pt x="64" y="0"/>
                    </a:cubicBezTo>
                    <a:lnTo>
                      <a:pt x="64" y="0"/>
                    </a:lnTo>
                    <a:cubicBezTo>
                      <a:pt x="64" y="32"/>
                      <a:pt x="32" y="32"/>
                      <a:pt x="1" y="32"/>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16" name="Google Shape;4842;p41">
                <a:extLst>
                  <a:ext uri="{FF2B5EF4-FFF2-40B4-BE49-F238E27FC236}">
                    <a16:creationId xmlns:a16="http://schemas.microsoft.com/office/drawing/2014/main" id="{C562ED4C-5AE6-4103-8684-688DEB7E5BA4}"/>
                  </a:ext>
                </a:extLst>
              </p:cNvPr>
              <p:cNvSpPr/>
              <p:nvPr/>
            </p:nvSpPr>
            <p:spPr>
              <a:xfrm>
                <a:off x="1161722" y="3524740"/>
                <a:ext cx="2087" cy="1027"/>
              </a:xfrm>
              <a:custGeom>
                <a:avLst/>
                <a:gdLst/>
                <a:ahLst/>
                <a:cxnLst/>
                <a:rect l="l" t="t" r="r" b="b"/>
                <a:pathLst>
                  <a:path w="65" h="32" extrusionOk="0">
                    <a:moveTo>
                      <a:pt x="1" y="32"/>
                    </a:moveTo>
                    <a:cubicBezTo>
                      <a:pt x="1" y="32"/>
                      <a:pt x="32" y="32"/>
                      <a:pt x="1" y="32"/>
                    </a:cubicBezTo>
                    <a:cubicBezTo>
                      <a:pt x="32" y="32"/>
                      <a:pt x="64" y="32"/>
                      <a:pt x="64" y="0"/>
                    </a:cubicBezTo>
                    <a:lnTo>
                      <a:pt x="64" y="0"/>
                    </a:lnTo>
                    <a:cubicBezTo>
                      <a:pt x="64" y="32"/>
                      <a:pt x="32" y="32"/>
                      <a:pt x="1" y="32"/>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17" name="Google Shape;4843;p41">
                <a:extLst>
                  <a:ext uri="{FF2B5EF4-FFF2-40B4-BE49-F238E27FC236}">
                    <a16:creationId xmlns:a16="http://schemas.microsoft.com/office/drawing/2014/main" id="{D32A27D5-F8A6-4009-A1BC-26960FDF278F}"/>
                  </a:ext>
                </a:extLst>
              </p:cNvPr>
              <p:cNvSpPr/>
              <p:nvPr/>
            </p:nvSpPr>
            <p:spPr>
              <a:xfrm>
                <a:off x="1164772" y="3513536"/>
                <a:ext cx="1059" cy="2087"/>
              </a:xfrm>
              <a:custGeom>
                <a:avLst/>
                <a:gdLst/>
                <a:ahLst/>
                <a:cxnLst/>
                <a:rect l="l" t="t" r="r" b="b"/>
                <a:pathLst>
                  <a:path w="33" h="65" extrusionOk="0">
                    <a:moveTo>
                      <a:pt x="1" y="1"/>
                    </a:moveTo>
                    <a:cubicBezTo>
                      <a:pt x="1" y="32"/>
                      <a:pt x="1" y="32"/>
                      <a:pt x="1" y="32"/>
                    </a:cubicBezTo>
                    <a:cubicBezTo>
                      <a:pt x="32" y="32"/>
                      <a:pt x="32" y="64"/>
                      <a:pt x="32" y="64"/>
                    </a:cubicBezTo>
                    <a:lnTo>
                      <a:pt x="32" y="64"/>
                    </a:lnTo>
                    <a:cubicBezTo>
                      <a:pt x="32" y="32"/>
                      <a:pt x="1" y="32"/>
                      <a:pt x="1" y="1"/>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18" name="Google Shape;4844;p41">
                <a:extLst>
                  <a:ext uri="{FF2B5EF4-FFF2-40B4-BE49-F238E27FC236}">
                    <a16:creationId xmlns:a16="http://schemas.microsoft.com/office/drawing/2014/main" id="{EDA89D1E-F6AD-4694-80A3-8FA1C119F8B2}"/>
                  </a:ext>
                </a:extLst>
              </p:cNvPr>
              <p:cNvSpPr/>
              <p:nvPr/>
            </p:nvSpPr>
            <p:spPr>
              <a:xfrm>
                <a:off x="1164772" y="3513536"/>
                <a:ext cx="1059" cy="2087"/>
              </a:xfrm>
              <a:custGeom>
                <a:avLst/>
                <a:gdLst/>
                <a:ahLst/>
                <a:cxnLst/>
                <a:rect l="l" t="t" r="r" b="b"/>
                <a:pathLst>
                  <a:path w="33" h="65" extrusionOk="0">
                    <a:moveTo>
                      <a:pt x="1" y="1"/>
                    </a:moveTo>
                    <a:cubicBezTo>
                      <a:pt x="1" y="32"/>
                      <a:pt x="1" y="32"/>
                      <a:pt x="1" y="32"/>
                    </a:cubicBezTo>
                    <a:cubicBezTo>
                      <a:pt x="32" y="32"/>
                      <a:pt x="32" y="64"/>
                      <a:pt x="32" y="64"/>
                    </a:cubicBezTo>
                    <a:lnTo>
                      <a:pt x="32" y="64"/>
                    </a:lnTo>
                    <a:cubicBezTo>
                      <a:pt x="32" y="32"/>
                      <a:pt x="1" y="32"/>
                      <a:pt x="1" y="1"/>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19" name="Google Shape;4845;p41">
                <a:extLst>
                  <a:ext uri="{FF2B5EF4-FFF2-40B4-BE49-F238E27FC236}">
                    <a16:creationId xmlns:a16="http://schemas.microsoft.com/office/drawing/2014/main" id="{446D3864-C08B-48A0-8FFE-C4C9EB0A4AE2}"/>
                  </a:ext>
                </a:extLst>
              </p:cNvPr>
              <p:cNvSpPr/>
              <p:nvPr/>
            </p:nvSpPr>
            <p:spPr>
              <a:xfrm>
                <a:off x="1157677" y="3512541"/>
                <a:ext cx="9181" cy="15281"/>
              </a:xfrm>
              <a:custGeom>
                <a:avLst/>
                <a:gdLst/>
                <a:ahLst/>
                <a:cxnLst/>
                <a:rect l="l" t="t" r="r" b="b"/>
                <a:pathLst>
                  <a:path w="286" h="476" extrusionOk="0">
                    <a:moveTo>
                      <a:pt x="190" y="0"/>
                    </a:moveTo>
                    <a:cubicBezTo>
                      <a:pt x="158" y="63"/>
                      <a:pt x="63" y="95"/>
                      <a:pt x="0" y="127"/>
                    </a:cubicBezTo>
                    <a:cubicBezTo>
                      <a:pt x="32" y="190"/>
                      <a:pt x="32" y="253"/>
                      <a:pt x="32" y="317"/>
                    </a:cubicBezTo>
                    <a:cubicBezTo>
                      <a:pt x="32" y="380"/>
                      <a:pt x="32" y="412"/>
                      <a:pt x="0" y="475"/>
                    </a:cubicBezTo>
                    <a:lnTo>
                      <a:pt x="32" y="475"/>
                    </a:lnTo>
                    <a:cubicBezTo>
                      <a:pt x="32" y="443"/>
                      <a:pt x="63" y="443"/>
                      <a:pt x="95" y="443"/>
                    </a:cubicBezTo>
                    <a:cubicBezTo>
                      <a:pt x="95" y="443"/>
                      <a:pt x="127" y="412"/>
                      <a:pt x="127" y="412"/>
                    </a:cubicBezTo>
                    <a:cubicBezTo>
                      <a:pt x="158" y="412"/>
                      <a:pt x="158" y="380"/>
                      <a:pt x="190" y="380"/>
                    </a:cubicBezTo>
                    <a:cubicBezTo>
                      <a:pt x="190" y="380"/>
                      <a:pt x="222" y="348"/>
                      <a:pt x="222" y="348"/>
                    </a:cubicBezTo>
                    <a:cubicBezTo>
                      <a:pt x="222" y="317"/>
                      <a:pt x="253" y="317"/>
                      <a:pt x="253" y="285"/>
                    </a:cubicBezTo>
                    <a:cubicBezTo>
                      <a:pt x="285" y="285"/>
                      <a:pt x="285" y="253"/>
                      <a:pt x="285" y="190"/>
                    </a:cubicBezTo>
                    <a:cubicBezTo>
                      <a:pt x="285" y="158"/>
                      <a:pt x="285" y="127"/>
                      <a:pt x="253" y="95"/>
                    </a:cubicBezTo>
                    <a:cubicBezTo>
                      <a:pt x="253" y="63"/>
                      <a:pt x="222" y="63"/>
                      <a:pt x="222" y="32"/>
                    </a:cubicBezTo>
                    <a:cubicBezTo>
                      <a:pt x="190" y="32"/>
                      <a:pt x="190" y="32"/>
                      <a:pt x="190" y="0"/>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20" name="Google Shape;4846;p41">
                <a:extLst>
                  <a:ext uri="{FF2B5EF4-FFF2-40B4-BE49-F238E27FC236}">
                    <a16:creationId xmlns:a16="http://schemas.microsoft.com/office/drawing/2014/main" id="{4AAC7561-83F2-44BF-94F9-B58740EB0BDD}"/>
                  </a:ext>
                </a:extLst>
              </p:cNvPr>
              <p:cNvSpPr/>
              <p:nvPr/>
            </p:nvSpPr>
            <p:spPr>
              <a:xfrm>
                <a:off x="1136329" y="3516586"/>
                <a:ext cx="32" cy="11236"/>
              </a:xfrm>
              <a:custGeom>
                <a:avLst/>
                <a:gdLst/>
                <a:ahLst/>
                <a:cxnLst/>
                <a:rect l="l" t="t" r="r" b="b"/>
                <a:pathLst>
                  <a:path w="1" h="350" extrusionOk="0">
                    <a:moveTo>
                      <a:pt x="0" y="1"/>
                    </a:moveTo>
                    <a:lnTo>
                      <a:pt x="0" y="349"/>
                    </a:lnTo>
                    <a:lnTo>
                      <a:pt x="0" y="349"/>
                    </a:ln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21" name="Google Shape;4847;p41">
                <a:extLst>
                  <a:ext uri="{FF2B5EF4-FFF2-40B4-BE49-F238E27FC236}">
                    <a16:creationId xmlns:a16="http://schemas.microsoft.com/office/drawing/2014/main" id="{C31C172D-F3E3-48BC-A9BE-596CE64F5DA8}"/>
                  </a:ext>
                </a:extLst>
              </p:cNvPr>
              <p:cNvSpPr/>
              <p:nvPr/>
            </p:nvSpPr>
            <p:spPr>
              <a:xfrm>
                <a:off x="1136329" y="3516586"/>
                <a:ext cx="32" cy="11236"/>
              </a:xfrm>
              <a:custGeom>
                <a:avLst/>
                <a:gdLst/>
                <a:ahLst/>
                <a:cxnLst/>
                <a:rect l="l" t="t" r="r" b="b"/>
                <a:pathLst>
                  <a:path w="1" h="350" extrusionOk="0">
                    <a:moveTo>
                      <a:pt x="0" y="1"/>
                    </a:moveTo>
                    <a:lnTo>
                      <a:pt x="0" y="349"/>
                    </a:lnTo>
                    <a:lnTo>
                      <a:pt x="0" y="349"/>
                    </a:ln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22" name="Google Shape;4848;p41">
                <a:extLst>
                  <a:ext uri="{FF2B5EF4-FFF2-40B4-BE49-F238E27FC236}">
                    <a16:creationId xmlns:a16="http://schemas.microsoft.com/office/drawing/2014/main" id="{5FE40539-403D-42A7-B924-DAE03985F16C}"/>
                  </a:ext>
                </a:extLst>
              </p:cNvPr>
              <p:cNvSpPr/>
              <p:nvPr/>
            </p:nvSpPr>
            <p:spPr>
              <a:xfrm>
                <a:off x="1136329" y="3516586"/>
                <a:ext cx="22375" cy="11236"/>
              </a:xfrm>
              <a:custGeom>
                <a:avLst/>
                <a:gdLst/>
                <a:ahLst/>
                <a:cxnLst/>
                <a:rect l="l" t="t" r="r" b="b"/>
                <a:pathLst>
                  <a:path w="697" h="350" extrusionOk="0">
                    <a:moveTo>
                      <a:pt x="0" y="1"/>
                    </a:moveTo>
                    <a:lnTo>
                      <a:pt x="0" y="349"/>
                    </a:lnTo>
                    <a:lnTo>
                      <a:pt x="570" y="349"/>
                    </a:lnTo>
                    <a:cubicBezTo>
                      <a:pt x="602" y="349"/>
                      <a:pt x="633" y="349"/>
                      <a:pt x="665" y="317"/>
                    </a:cubicBezTo>
                    <a:cubicBezTo>
                      <a:pt x="697" y="286"/>
                      <a:pt x="697" y="222"/>
                      <a:pt x="697" y="191"/>
                    </a:cubicBezTo>
                    <a:cubicBezTo>
                      <a:pt x="697" y="127"/>
                      <a:pt x="697" y="64"/>
                      <a:pt x="665" y="1"/>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23" name="Google Shape;4849;p41">
                <a:extLst>
                  <a:ext uri="{FF2B5EF4-FFF2-40B4-BE49-F238E27FC236}">
                    <a16:creationId xmlns:a16="http://schemas.microsoft.com/office/drawing/2014/main" id="{BDA65A67-9B2E-4C57-BEF7-7A455D53652E}"/>
                  </a:ext>
                </a:extLst>
              </p:cNvPr>
              <p:cNvSpPr/>
              <p:nvPr/>
            </p:nvSpPr>
            <p:spPr>
              <a:xfrm>
                <a:off x="1152573" y="3509491"/>
                <a:ext cx="11236" cy="7127"/>
              </a:xfrm>
              <a:custGeom>
                <a:avLst/>
                <a:gdLst/>
                <a:ahLst/>
                <a:cxnLst/>
                <a:rect l="l" t="t" r="r" b="b"/>
                <a:pathLst>
                  <a:path w="350" h="222" extrusionOk="0">
                    <a:moveTo>
                      <a:pt x="1" y="0"/>
                    </a:moveTo>
                    <a:cubicBezTo>
                      <a:pt x="64" y="63"/>
                      <a:pt x="127" y="127"/>
                      <a:pt x="159" y="222"/>
                    </a:cubicBezTo>
                    <a:cubicBezTo>
                      <a:pt x="222" y="190"/>
                      <a:pt x="317" y="158"/>
                      <a:pt x="349" y="127"/>
                    </a:cubicBezTo>
                    <a:cubicBezTo>
                      <a:pt x="286" y="63"/>
                      <a:pt x="191" y="0"/>
                      <a:pt x="64" y="0"/>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24" name="Google Shape;4850;p41">
                <a:extLst>
                  <a:ext uri="{FF2B5EF4-FFF2-40B4-BE49-F238E27FC236}">
                    <a16:creationId xmlns:a16="http://schemas.microsoft.com/office/drawing/2014/main" id="{410B14FC-1893-4109-A532-B2E9328B4360}"/>
                  </a:ext>
                </a:extLst>
              </p:cNvPr>
              <p:cNvSpPr/>
              <p:nvPr/>
            </p:nvSpPr>
            <p:spPr>
              <a:xfrm>
                <a:off x="1136329" y="3509491"/>
                <a:ext cx="32" cy="7127"/>
              </a:xfrm>
              <a:custGeom>
                <a:avLst/>
                <a:gdLst/>
                <a:ahLst/>
                <a:cxnLst/>
                <a:rect l="l" t="t" r="r" b="b"/>
                <a:pathLst>
                  <a:path w="1" h="222" extrusionOk="0">
                    <a:moveTo>
                      <a:pt x="0" y="0"/>
                    </a:moveTo>
                    <a:lnTo>
                      <a:pt x="0" y="0"/>
                    </a:lnTo>
                    <a:lnTo>
                      <a:pt x="0" y="222"/>
                    </a:lnTo>
                    <a:lnTo>
                      <a:pt x="0" y="222"/>
                    </a:ln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25" name="Google Shape;4851;p41">
                <a:extLst>
                  <a:ext uri="{FF2B5EF4-FFF2-40B4-BE49-F238E27FC236}">
                    <a16:creationId xmlns:a16="http://schemas.microsoft.com/office/drawing/2014/main" id="{B5CD128C-55D1-41F0-B90E-A8FDC9BE778C}"/>
                  </a:ext>
                </a:extLst>
              </p:cNvPr>
              <p:cNvSpPr/>
              <p:nvPr/>
            </p:nvSpPr>
            <p:spPr>
              <a:xfrm>
                <a:off x="1136329" y="3509491"/>
                <a:ext cx="32" cy="7127"/>
              </a:xfrm>
              <a:custGeom>
                <a:avLst/>
                <a:gdLst/>
                <a:ahLst/>
                <a:cxnLst/>
                <a:rect l="l" t="t" r="r" b="b"/>
                <a:pathLst>
                  <a:path w="1" h="222" extrusionOk="0">
                    <a:moveTo>
                      <a:pt x="0" y="0"/>
                    </a:moveTo>
                    <a:lnTo>
                      <a:pt x="0" y="0"/>
                    </a:lnTo>
                    <a:lnTo>
                      <a:pt x="0" y="222"/>
                    </a:lnTo>
                    <a:lnTo>
                      <a:pt x="0" y="222"/>
                    </a:ln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26" name="Google Shape;4852;p41">
                <a:extLst>
                  <a:ext uri="{FF2B5EF4-FFF2-40B4-BE49-F238E27FC236}">
                    <a16:creationId xmlns:a16="http://schemas.microsoft.com/office/drawing/2014/main" id="{F7CB9914-4A31-49B7-8A08-A348BAF95AA9}"/>
                  </a:ext>
                </a:extLst>
              </p:cNvPr>
              <p:cNvSpPr/>
              <p:nvPr/>
            </p:nvSpPr>
            <p:spPr>
              <a:xfrm>
                <a:off x="1136329" y="3509491"/>
                <a:ext cx="21380" cy="7127"/>
              </a:xfrm>
              <a:custGeom>
                <a:avLst/>
                <a:gdLst/>
                <a:ahLst/>
                <a:cxnLst/>
                <a:rect l="l" t="t" r="r" b="b"/>
                <a:pathLst>
                  <a:path w="666" h="222" extrusionOk="0">
                    <a:moveTo>
                      <a:pt x="0" y="0"/>
                    </a:moveTo>
                    <a:lnTo>
                      <a:pt x="0" y="222"/>
                    </a:lnTo>
                    <a:lnTo>
                      <a:pt x="665" y="222"/>
                    </a:lnTo>
                    <a:cubicBezTo>
                      <a:pt x="633" y="127"/>
                      <a:pt x="570" y="63"/>
                      <a:pt x="507" y="0"/>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27" name="Google Shape;4853;p41">
                <a:extLst>
                  <a:ext uri="{FF2B5EF4-FFF2-40B4-BE49-F238E27FC236}">
                    <a16:creationId xmlns:a16="http://schemas.microsoft.com/office/drawing/2014/main" id="{F02BB528-C688-445D-AB62-34C5A5FE93C2}"/>
                  </a:ext>
                </a:extLst>
              </p:cNvPr>
              <p:cNvSpPr/>
              <p:nvPr/>
            </p:nvSpPr>
            <p:spPr>
              <a:xfrm>
                <a:off x="1135302" y="3483038"/>
                <a:ext cx="31557" cy="44783"/>
              </a:xfrm>
              <a:custGeom>
                <a:avLst/>
                <a:gdLst/>
                <a:ahLst/>
                <a:cxnLst/>
                <a:rect l="l" t="t" r="r" b="b"/>
                <a:pathLst>
                  <a:path w="983" h="1395" extrusionOk="0">
                    <a:moveTo>
                      <a:pt x="0" y="1"/>
                    </a:moveTo>
                    <a:lnTo>
                      <a:pt x="0" y="412"/>
                    </a:lnTo>
                    <a:lnTo>
                      <a:pt x="0" y="634"/>
                    </a:lnTo>
                    <a:lnTo>
                      <a:pt x="0" y="666"/>
                    </a:lnTo>
                    <a:lnTo>
                      <a:pt x="0" y="824"/>
                    </a:lnTo>
                    <a:lnTo>
                      <a:pt x="0" y="1046"/>
                    </a:lnTo>
                    <a:lnTo>
                      <a:pt x="0" y="1394"/>
                    </a:lnTo>
                    <a:lnTo>
                      <a:pt x="729" y="1394"/>
                    </a:lnTo>
                    <a:cubicBezTo>
                      <a:pt x="729" y="1394"/>
                      <a:pt x="760" y="1362"/>
                      <a:pt x="792" y="1362"/>
                    </a:cubicBezTo>
                    <a:cubicBezTo>
                      <a:pt x="792" y="1362"/>
                      <a:pt x="824" y="1331"/>
                      <a:pt x="824" y="1331"/>
                    </a:cubicBezTo>
                    <a:cubicBezTo>
                      <a:pt x="855" y="1331"/>
                      <a:pt x="855" y="1331"/>
                      <a:pt x="887" y="1299"/>
                    </a:cubicBezTo>
                    <a:cubicBezTo>
                      <a:pt x="887" y="1299"/>
                      <a:pt x="919" y="1267"/>
                      <a:pt x="919" y="1267"/>
                    </a:cubicBezTo>
                    <a:cubicBezTo>
                      <a:pt x="919" y="1236"/>
                      <a:pt x="950" y="1236"/>
                      <a:pt x="950" y="1236"/>
                    </a:cubicBezTo>
                    <a:cubicBezTo>
                      <a:pt x="982" y="1204"/>
                      <a:pt x="982" y="1172"/>
                      <a:pt x="982" y="1141"/>
                    </a:cubicBezTo>
                    <a:lnTo>
                      <a:pt x="982" y="1109"/>
                    </a:lnTo>
                    <a:cubicBezTo>
                      <a:pt x="982" y="1077"/>
                      <a:pt x="982" y="1046"/>
                      <a:pt x="950" y="1014"/>
                    </a:cubicBezTo>
                    <a:cubicBezTo>
                      <a:pt x="950" y="1014"/>
                      <a:pt x="919" y="982"/>
                      <a:pt x="919" y="951"/>
                    </a:cubicBezTo>
                    <a:lnTo>
                      <a:pt x="887" y="951"/>
                    </a:lnTo>
                    <a:cubicBezTo>
                      <a:pt x="887" y="919"/>
                      <a:pt x="887" y="919"/>
                      <a:pt x="919" y="887"/>
                    </a:cubicBezTo>
                    <a:cubicBezTo>
                      <a:pt x="950" y="887"/>
                      <a:pt x="950" y="887"/>
                      <a:pt x="950" y="856"/>
                    </a:cubicBezTo>
                    <a:cubicBezTo>
                      <a:pt x="982" y="824"/>
                      <a:pt x="982" y="792"/>
                      <a:pt x="982" y="729"/>
                    </a:cubicBezTo>
                    <a:cubicBezTo>
                      <a:pt x="982" y="697"/>
                      <a:pt x="982" y="666"/>
                      <a:pt x="950" y="634"/>
                    </a:cubicBezTo>
                    <a:cubicBezTo>
                      <a:pt x="950" y="602"/>
                      <a:pt x="919" y="571"/>
                      <a:pt x="919" y="571"/>
                    </a:cubicBezTo>
                    <a:cubicBezTo>
                      <a:pt x="919" y="571"/>
                      <a:pt x="887" y="539"/>
                      <a:pt x="887" y="539"/>
                    </a:cubicBezTo>
                    <a:cubicBezTo>
                      <a:pt x="887" y="507"/>
                      <a:pt x="919" y="507"/>
                      <a:pt x="919" y="507"/>
                    </a:cubicBezTo>
                    <a:cubicBezTo>
                      <a:pt x="919" y="476"/>
                      <a:pt x="950" y="476"/>
                      <a:pt x="950" y="444"/>
                    </a:cubicBezTo>
                    <a:cubicBezTo>
                      <a:pt x="982" y="412"/>
                      <a:pt x="982" y="381"/>
                      <a:pt x="982" y="349"/>
                    </a:cubicBezTo>
                    <a:cubicBezTo>
                      <a:pt x="982" y="349"/>
                      <a:pt x="982" y="317"/>
                      <a:pt x="982" y="317"/>
                    </a:cubicBezTo>
                    <a:cubicBezTo>
                      <a:pt x="982" y="159"/>
                      <a:pt x="824" y="1"/>
                      <a:pt x="60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28" name="Google Shape;4854;p41">
                <a:extLst>
                  <a:ext uri="{FF2B5EF4-FFF2-40B4-BE49-F238E27FC236}">
                    <a16:creationId xmlns:a16="http://schemas.microsoft.com/office/drawing/2014/main" id="{3E173FDC-EEDB-474D-ACC7-A33BB9C6B3F4}"/>
                  </a:ext>
                </a:extLst>
              </p:cNvPr>
              <p:cNvSpPr/>
              <p:nvPr/>
            </p:nvSpPr>
            <p:spPr>
              <a:xfrm>
                <a:off x="1137324" y="3254308"/>
                <a:ext cx="5136" cy="48828"/>
              </a:xfrm>
              <a:custGeom>
                <a:avLst/>
                <a:gdLst/>
                <a:ahLst/>
                <a:cxnLst/>
                <a:rect l="l" t="t" r="r" b="b"/>
                <a:pathLst>
                  <a:path w="160" h="1521" extrusionOk="0">
                    <a:moveTo>
                      <a:pt x="32" y="0"/>
                    </a:moveTo>
                    <a:lnTo>
                      <a:pt x="1" y="1520"/>
                    </a:lnTo>
                    <a:cubicBezTo>
                      <a:pt x="96" y="1520"/>
                      <a:pt x="159" y="1457"/>
                      <a:pt x="159" y="1394"/>
                    </a:cubicBezTo>
                    <a:lnTo>
                      <a:pt x="159" y="127"/>
                    </a:lnTo>
                    <a:cubicBezTo>
                      <a:pt x="159" y="32"/>
                      <a:pt x="96" y="0"/>
                      <a:pt x="3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29" name="Google Shape;4855;p41">
                <a:extLst>
                  <a:ext uri="{FF2B5EF4-FFF2-40B4-BE49-F238E27FC236}">
                    <a16:creationId xmlns:a16="http://schemas.microsoft.com/office/drawing/2014/main" id="{524DE819-8633-465B-B2CE-48D5208C699E}"/>
                  </a:ext>
                </a:extLst>
              </p:cNvPr>
              <p:cNvSpPr/>
              <p:nvPr/>
            </p:nvSpPr>
            <p:spPr>
              <a:xfrm>
                <a:off x="1169876" y="3267117"/>
                <a:ext cx="27480" cy="44526"/>
              </a:xfrm>
              <a:custGeom>
                <a:avLst/>
                <a:gdLst/>
                <a:ahLst/>
                <a:cxnLst/>
                <a:rect l="l" t="t" r="r" b="b"/>
                <a:pathLst>
                  <a:path w="856" h="1387" extrusionOk="0">
                    <a:moveTo>
                      <a:pt x="704" y="0"/>
                    </a:moveTo>
                    <a:cubicBezTo>
                      <a:pt x="650" y="0"/>
                      <a:pt x="593" y="30"/>
                      <a:pt x="570" y="76"/>
                    </a:cubicBezTo>
                    <a:lnTo>
                      <a:pt x="32" y="1216"/>
                    </a:lnTo>
                    <a:cubicBezTo>
                      <a:pt x="0" y="1280"/>
                      <a:pt x="32" y="1343"/>
                      <a:pt x="95" y="1375"/>
                    </a:cubicBezTo>
                    <a:cubicBezTo>
                      <a:pt x="112" y="1383"/>
                      <a:pt x="131" y="1387"/>
                      <a:pt x="151" y="1387"/>
                    </a:cubicBezTo>
                    <a:cubicBezTo>
                      <a:pt x="205" y="1387"/>
                      <a:pt x="262" y="1358"/>
                      <a:pt x="285" y="1311"/>
                    </a:cubicBezTo>
                    <a:lnTo>
                      <a:pt x="823" y="171"/>
                    </a:lnTo>
                    <a:cubicBezTo>
                      <a:pt x="855" y="108"/>
                      <a:pt x="823" y="44"/>
                      <a:pt x="760" y="13"/>
                    </a:cubicBezTo>
                    <a:cubicBezTo>
                      <a:pt x="743" y="4"/>
                      <a:pt x="724" y="0"/>
                      <a:pt x="70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30" name="Google Shape;4856;p41">
                <a:extLst>
                  <a:ext uri="{FF2B5EF4-FFF2-40B4-BE49-F238E27FC236}">
                    <a16:creationId xmlns:a16="http://schemas.microsoft.com/office/drawing/2014/main" id="{AADF1FB1-9288-4618-92AC-9AEBB318F1B7}"/>
                  </a:ext>
                </a:extLst>
              </p:cNvPr>
              <p:cNvSpPr/>
              <p:nvPr/>
            </p:nvSpPr>
            <p:spPr>
              <a:xfrm>
                <a:off x="1200373" y="3301402"/>
                <a:ext cx="40674" cy="34767"/>
              </a:xfrm>
              <a:custGeom>
                <a:avLst/>
                <a:gdLst/>
                <a:ahLst/>
                <a:cxnLst/>
                <a:rect l="l" t="t" r="r" b="b"/>
                <a:pathLst>
                  <a:path w="1267" h="1083" extrusionOk="0">
                    <a:moveTo>
                      <a:pt x="1124" y="1"/>
                    </a:moveTo>
                    <a:cubicBezTo>
                      <a:pt x="1098" y="1"/>
                      <a:pt x="1071" y="8"/>
                      <a:pt x="1045" y="22"/>
                    </a:cubicBezTo>
                    <a:lnTo>
                      <a:pt x="64" y="845"/>
                    </a:lnTo>
                    <a:cubicBezTo>
                      <a:pt x="0" y="877"/>
                      <a:pt x="0" y="972"/>
                      <a:pt x="64" y="1035"/>
                    </a:cubicBezTo>
                    <a:cubicBezTo>
                      <a:pt x="79" y="1067"/>
                      <a:pt x="111" y="1082"/>
                      <a:pt x="147" y="1082"/>
                    </a:cubicBezTo>
                    <a:cubicBezTo>
                      <a:pt x="182" y="1082"/>
                      <a:pt x="222" y="1067"/>
                      <a:pt x="254" y="1035"/>
                    </a:cubicBezTo>
                    <a:lnTo>
                      <a:pt x="1204" y="243"/>
                    </a:lnTo>
                    <a:cubicBezTo>
                      <a:pt x="1267" y="180"/>
                      <a:pt x="1267" y="117"/>
                      <a:pt x="1235" y="53"/>
                    </a:cubicBezTo>
                    <a:cubicBezTo>
                      <a:pt x="1198" y="16"/>
                      <a:pt x="1161" y="1"/>
                      <a:pt x="1124"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31" name="Google Shape;4857;p41">
                <a:extLst>
                  <a:ext uri="{FF2B5EF4-FFF2-40B4-BE49-F238E27FC236}">
                    <a16:creationId xmlns:a16="http://schemas.microsoft.com/office/drawing/2014/main" id="{770D2BCE-8DCF-48E4-8146-3527DE56C5FA}"/>
                  </a:ext>
                </a:extLst>
              </p:cNvPr>
              <p:cNvSpPr/>
              <p:nvPr/>
            </p:nvSpPr>
            <p:spPr>
              <a:xfrm>
                <a:off x="1217645" y="3351611"/>
                <a:ext cx="48828" cy="18876"/>
              </a:xfrm>
              <a:custGeom>
                <a:avLst/>
                <a:gdLst/>
                <a:ahLst/>
                <a:cxnLst/>
                <a:rect l="l" t="t" r="r" b="b"/>
                <a:pathLst>
                  <a:path w="1521" h="588" extrusionOk="0">
                    <a:moveTo>
                      <a:pt x="1368" y="1"/>
                    </a:moveTo>
                    <a:cubicBezTo>
                      <a:pt x="1355" y="1"/>
                      <a:pt x="1342" y="4"/>
                      <a:pt x="1331" y="9"/>
                    </a:cubicBezTo>
                    <a:lnTo>
                      <a:pt x="96" y="326"/>
                    </a:lnTo>
                    <a:cubicBezTo>
                      <a:pt x="32" y="358"/>
                      <a:pt x="1" y="421"/>
                      <a:pt x="32" y="484"/>
                    </a:cubicBezTo>
                    <a:cubicBezTo>
                      <a:pt x="32" y="536"/>
                      <a:pt x="74" y="588"/>
                      <a:pt x="142" y="588"/>
                    </a:cubicBezTo>
                    <a:cubicBezTo>
                      <a:pt x="157" y="588"/>
                      <a:pt x="173" y="585"/>
                      <a:pt x="191" y="579"/>
                    </a:cubicBezTo>
                    <a:lnTo>
                      <a:pt x="1394" y="263"/>
                    </a:lnTo>
                    <a:cubicBezTo>
                      <a:pt x="1489" y="231"/>
                      <a:pt x="1521" y="168"/>
                      <a:pt x="1489" y="104"/>
                    </a:cubicBezTo>
                    <a:cubicBezTo>
                      <a:pt x="1489" y="53"/>
                      <a:pt x="1426" y="1"/>
                      <a:pt x="136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32" name="Google Shape;4858;p41">
                <a:extLst>
                  <a:ext uri="{FF2B5EF4-FFF2-40B4-BE49-F238E27FC236}">
                    <a16:creationId xmlns:a16="http://schemas.microsoft.com/office/drawing/2014/main" id="{02C8A09E-F280-46A7-9A4C-46D13B4C6DAA}"/>
                  </a:ext>
                </a:extLst>
              </p:cNvPr>
              <p:cNvSpPr/>
              <p:nvPr/>
            </p:nvSpPr>
            <p:spPr>
              <a:xfrm>
                <a:off x="1218672" y="3400439"/>
                <a:ext cx="48828" cy="15538"/>
              </a:xfrm>
              <a:custGeom>
                <a:avLst/>
                <a:gdLst/>
                <a:ahLst/>
                <a:cxnLst/>
                <a:rect l="l" t="t" r="r" b="b"/>
                <a:pathLst>
                  <a:path w="1521" h="484" extrusionOk="0">
                    <a:moveTo>
                      <a:pt x="124" y="0"/>
                    </a:moveTo>
                    <a:cubicBezTo>
                      <a:pt x="73" y="0"/>
                      <a:pt x="26" y="52"/>
                      <a:pt x="0" y="103"/>
                    </a:cubicBezTo>
                    <a:cubicBezTo>
                      <a:pt x="0" y="167"/>
                      <a:pt x="32" y="262"/>
                      <a:pt x="127" y="262"/>
                    </a:cubicBezTo>
                    <a:lnTo>
                      <a:pt x="1362" y="483"/>
                    </a:lnTo>
                    <a:cubicBezTo>
                      <a:pt x="1425" y="483"/>
                      <a:pt x="1520" y="452"/>
                      <a:pt x="1520" y="388"/>
                    </a:cubicBezTo>
                    <a:cubicBezTo>
                      <a:pt x="1520" y="325"/>
                      <a:pt x="1489" y="230"/>
                      <a:pt x="1425" y="230"/>
                    </a:cubicBezTo>
                    <a:lnTo>
                      <a:pt x="159" y="8"/>
                    </a:lnTo>
                    <a:cubicBezTo>
                      <a:pt x="147" y="3"/>
                      <a:pt x="135" y="0"/>
                      <a:pt x="12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33" name="Google Shape;4859;p41">
                <a:extLst>
                  <a:ext uri="{FF2B5EF4-FFF2-40B4-BE49-F238E27FC236}">
                    <a16:creationId xmlns:a16="http://schemas.microsoft.com/office/drawing/2014/main" id="{69A00B29-D9EF-4978-9644-6A7FCAA859D3}"/>
                  </a:ext>
                </a:extLst>
              </p:cNvPr>
              <p:cNvSpPr/>
              <p:nvPr/>
            </p:nvSpPr>
            <p:spPr>
              <a:xfrm>
                <a:off x="1202396" y="3435623"/>
                <a:ext cx="39679" cy="29534"/>
              </a:xfrm>
              <a:custGeom>
                <a:avLst/>
                <a:gdLst/>
                <a:ahLst/>
                <a:cxnLst/>
                <a:rect l="l" t="t" r="r" b="b"/>
                <a:pathLst>
                  <a:path w="1236" h="920" extrusionOk="0">
                    <a:moveTo>
                      <a:pt x="159" y="0"/>
                    </a:moveTo>
                    <a:cubicBezTo>
                      <a:pt x="123" y="0"/>
                      <a:pt x="82" y="15"/>
                      <a:pt x="64" y="53"/>
                    </a:cubicBezTo>
                    <a:cubicBezTo>
                      <a:pt x="1" y="116"/>
                      <a:pt x="32" y="179"/>
                      <a:pt x="64" y="243"/>
                    </a:cubicBezTo>
                    <a:lnTo>
                      <a:pt x="1014" y="908"/>
                    </a:lnTo>
                    <a:cubicBezTo>
                      <a:pt x="1031" y="916"/>
                      <a:pt x="1048" y="920"/>
                      <a:pt x="1064" y="920"/>
                    </a:cubicBezTo>
                    <a:cubicBezTo>
                      <a:pt x="1109" y="920"/>
                      <a:pt x="1149" y="891"/>
                      <a:pt x="1172" y="844"/>
                    </a:cubicBezTo>
                    <a:cubicBezTo>
                      <a:pt x="1236" y="781"/>
                      <a:pt x="1204" y="718"/>
                      <a:pt x="1172" y="686"/>
                    </a:cubicBezTo>
                    <a:lnTo>
                      <a:pt x="222" y="21"/>
                    </a:lnTo>
                    <a:cubicBezTo>
                      <a:pt x="209" y="8"/>
                      <a:pt x="185" y="0"/>
                      <a:pt x="159"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34" name="Google Shape;4860;p41">
                <a:extLst>
                  <a:ext uri="{FF2B5EF4-FFF2-40B4-BE49-F238E27FC236}">
                    <a16:creationId xmlns:a16="http://schemas.microsoft.com/office/drawing/2014/main" id="{08DF5E73-C578-4D09-9F0B-6CB1253816FB}"/>
                  </a:ext>
                </a:extLst>
              </p:cNvPr>
              <p:cNvSpPr/>
              <p:nvPr/>
            </p:nvSpPr>
            <p:spPr>
              <a:xfrm>
                <a:off x="1180020" y="3460246"/>
                <a:ext cx="23435" cy="31717"/>
              </a:xfrm>
              <a:custGeom>
                <a:avLst/>
                <a:gdLst/>
                <a:ahLst/>
                <a:cxnLst/>
                <a:rect l="l" t="t" r="r" b="b"/>
                <a:pathLst>
                  <a:path w="730" h="988" extrusionOk="0">
                    <a:moveTo>
                      <a:pt x="151" y="1"/>
                    </a:moveTo>
                    <a:cubicBezTo>
                      <a:pt x="133" y="1"/>
                      <a:pt x="114" y="5"/>
                      <a:pt x="96" y="14"/>
                    </a:cubicBezTo>
                    <a:cubicBezTo>
                      <a:pt x="32" y="46"/>
                      <a:pt x="1" y="141"/>
                      <a:pt x="32" y="172"/>
                    </a:cubicBezTo>
                    <a:lnTo>
                      <a:pt x="476" y="964"/>
                    </a:lnTo>
                    <a:cubicBezTo>
                      <a:pt x="492" y="980"/>
                      <a:pt x="515" y="988"/>
                      <a:pt x="543" y="988"/>
                    </a:cubicBezTo>
                    <a:cubicBezTo>
                      <a:pt x="571" y="988"/>
                      <a:pt x="603" y="980"/>
                      <a:pt x="634" y="964"/>
                    </a:cubicBezTo>
                    <a:cubicBezTo>
                      <a:pt x="698" y="932"/>
                      <a:pt x="729" y="869"/>
                      <a:pt x="698" y="837"/>
                    </a:cubicBezTo>
                    <a:lnTo>
                      <a:pt x="254" y="46"/>
                    </a:lnTo>
                    <a:cubicBezTo>
                      <a:pt x="232" y="23"/>
                      <a:pt x="194" y="1"/>
                      <a:pt x="15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grpSp>
        <p:sp>
          <p:nvSpPr>
            <p:cNvPr id="171" name="Google Shape;4973;p41">
              <a:extLst>
                <a:ext uri="{FF2B5EF4-FFF2-40B4-BE49-F238E27FC236}">
                  <a16:creationId xmlns:a16="http://schemas.microsoft.com/office/drawing/2014/main" id="{5688E2C5-6B4E-408B-81D1-9621E11E74F2}"/>
                </a:ext>
              </a:extLst>
            </p:cNvPr>
            <p:cNvSpPr txBox="1"/>
            <p:nvPr/>
          </p:nvSpPr>
          <p:spPr>
            <a:xfrm>
              <a:off x="1016598" y="9826775"/>
              <a:ext cx="3780135" cy="374680"/>
            </a:xfrm>
            <a:prstGeom prst="rect">
              <a:avLst/>
            </a:prstGeom>
            <a:noFill/>
            <a:ln>
              <a:noFill/>
            </a:ln>
          </p:spPr>
          <p:txBody>
            <a:bodyPr spcFirstLastPara="1" wrap="square" lIns="91425" tIns="91425" rIns="91425" bIns="91425" anchor="ctr" anchorCtr="0">
              <a:noAutofit/>
            </a:bodyPr>
            <a:lstStyle/>
            <a:p>
              <a:r>
                <a:rPr lang="en-US" sz="2400">
                  <a:solidFill>
                    <a:schemeClr val="bg1"/>
                  </a:solidFill>
                  <a:ea typeface="+mn-lt"/>
                  <a:cs typeface="+mn-lt"/>
                </a:rPr>
                <a:t>Sử dụng trình quản lí đồ họa hoặc dòng lệnh sử dụng các phát biểu hay thao tác trên CSDL </a:t>
              </a:r>
            </a:p>
          </p:txBody>
        </p:sp>
      </p:grpSp>
      <p:grpSp>
        <p:nvGrpSpPr>
          <p:cNvPr id="10" name="Nhóm 9">
            <a:extLst>
              <a:ext uri="{FF2B5EF4-FFF2-40B4-BE49-F238E27FC236}">
                <a16:creationId xmlns:a16="http://schemas.microsoft.com/office/drawing/2014/main" id="{78BD072D-5DF5-4728-BD1E-3E8E3CFD0493}"/>
              </a:ext>
            </a:extLst>
          </p:cNvPr>
          <p:cNvGrpSpPr/>
          <p:nvPr/>
        </p:nvGrpSpPr>
        <p:grpSpPr>
          <a:xfrm>
            <a:off x="2763286" y="-2424194"/>
            <a:ext cx="5657374" cy="2406901"/>
            <a:chOff x="3254633" y="6627399"/>
            <a:chExt cx="5657374" cy="2406901"/>
          </a:xfrm>
        </p:grpSpPr>
        <p:sp>
          <p:nvSpPr>
            <p:cNvPr id="158" name="Google Shape;4654;p41">
              <a:extLst>
                <a:ext uri="{FF2B5EF4-FFF2-40B4-BE49-F238E27FC236}">
                  <a16:creationId xmlns:a16="http://schemas.microsoft.com/office/drawing/2014/main" id="{31D10F1D-CC64-4917-BF0F-AFC256B2657D}"/>
                </a:ext>
              </a:extLst>
            </p:cNvPr>
            <p:cNvSpPr/>
            <p:nvPr/>
          </p:nvSpPr>
          <p:spPr>
            <a:xfrm>
              <a:off x="3254633" y="6627399"/>
              <a:ext cx="5657374" cy="2406901"/>
            </a:xfrm>
            <a:custGeom>
              <a:avLst/>
              <a:gdLst/>
              <a:ahLst/>
              <a:cxnLst/>
              <a:rect l="l" t="t" r="r" b="b"/>
              <a:pathLst>
                <a:path w="135608" h="56910" extrusionOk="0">
                  <a:moveTo>
                    <a:pt x="1" y="1"/>
                  </a:moveTo>
                  <a:lnTo>
                    <a:pt x="67804" y="56910"/>
                  </a:lnTo>
                  <a:lnTo>
                    <a:pt x="135608"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grpSp>
          <p:nvGrpSpPr>
            <p:cNvPr id="163" name="Google Shape;4659;p41">
              <a:extLst>
                <a:ext uri="{FF2B5EF4-FFF2-40B4-BE49-F238E27FC236}">
                  <a16:creationId xmlns:a16="http://schemas.microsoft.com/office/drawing/2014/main" id="{A17855D2-3442-4F3F-8160-9BF7579E8ECC}"/>
                </a:ext>
              </a:extLst>
            </p:cNvPr>
            <p:cNvGrpSpPr/>
            <p:nvPr/>
          </p:nvGrpSpPr>
          <p:grpSpPr>
            <a:xfrm>
              <a:off x="5672411" y="7837669"/>
              <a:ext cx="821814" cy="683119"/>
              <a:chOff x="4171043" y="1106105"/>
              <a:chExt cx="632387" cy="518520"/>
            </a:xfrm>
          </p:grpSpPr>
          <p:sp>
            <p:nvSpPr>
              <p:cNvPr id="456" name="Google Shape;4660;p41">
                <a:extLst>
                  <a:ext uri="{FF2B5EF4-FFF2-40B4-BE49-F238E27FC236}">
                    <a16:creationId xmlns:a16="http://schemas.microsoft.com/office/drawing/2014/main" id="{2F20847A-4005-44DD-9A29-B24CF9AABC2B}"/>
                  </a:ext>
                </a:extLst>
              </p:cNvPr>
              <p:cNvSpPr/>
              <p:nvPr/>
            </p:nvSpPr>
            <p:spPr>
              <a:xfrm>
                <a:off x="4345905" y="1106105"/>
                <a:ext cx="457525" cy="497171"/>
              </a:xfrm>
              <a:custGeom>
                <a:avLst/>
                <a:gdLst/>
                <a:ahLst/>
                <a:cxnLst/>
                <a:rect l="l" t="t" r="r" b="b"/>
                <a:pathLst>
                  <a:path w="14252" h="15487" extrusionOk="0">
                    <a:moveTo>
                      <a:pt x="7126" y="1"/>
                    </a:moveTo>
                    <a:cubicBezTo>
                      <a:pt x="7126" y="1"/>
                      <a:pt x="5381" y="3718"/>
                      <a:pt x="2252" y="3718"/>
                    </a:cubicBezTo>
                    <a:cubicBezTo>
                      <a:pt x="1880" y="3718"/>
                      <a:pt x="1488" y="3666"/>
                      <a:pt x="1077" y="3548"/>
                    </a:cubicBezTo>
                    <a:lnTo>
                      <a:pt x="1077" y="3548"/>
                    </a:lnTo>
                    <a:cubicBezTo>
                      <a:pt x="1077" y="3548"/>
                      <a:pt x="0" y="12985"/>
                      <a:pt x="7126" y="15487"/>
                    </a:cubicBezTo>
                    <a:cubicBezTo>
                      <a:pt x="14251" y="12985"/>
                      <a:pt x="13143" y="3548"/>
                      <a:pt x="13143" y="3548"/>
                    </a:cubicBezTo>
                    <a:lnTo>
                      <a:pt x="13143" y="3548"/>
                    </a:lnTo>
                    <a:cubicBezTo>
                      <a:pt x="12732" y="3666"/>
                      <a:pt x="12340" y="3718"/>
                      <a:pt x="11968" y="3718"/>
                    </a:cubicBezTo>
                    <a:cubicBezTo>
                      <a:pt x="8845" y="3718"/>
                      <a:pt x="7126" y="1"/>
                      <a:pt x="7126"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57" name="Google Shape;4661;p41">
                <a:extLst>
                  <a:ext uri="{FF2B5EF4-FFF2-40B4-BE49-F238E27FC236}">
                    <a16:creationId xmlns:a16="http://schemas.microsoft.com/office/drawing/2014/main" id="{9E28423A-FF64-49E8-9625-847E1F60AEFA}"/>
                  </a:ext>
                </a:extLst>
              </p:cNvPr>
              <p:cNvSpPr/>
              <p:nvPr/>
            </p:nvSpPr>
            <p:spPr>
              <a:xfrm>
                <a:off x="4398778" y="1149829"/>
                <a:ext cx="350752" cy="429050"/>
              </a:xfrm>
              <a:custGeom>
                <a:avLst/>
                <a:gdLst/>
                <a:ahLst/>
                <a:cxnLst/>
                <a:rect l="l" t="t" r="r" b="b"/>
                <a:pathLst>
                  <a:path w="10926" h="13365" extrusionOk="0">
                    <a:moveTo>
                      <a:pt x="5479" y="1"/>
                    </a:moveTo>
                    <a:cubicBezTo>
                      <a:pt x="4624" y="1267"/>
                      <a:pt x="2977" y="3041"/>
                      <a:pt x="570" y="3041"/>
                    </a:cubicBezTo>
                    <a:lnTo>
                      <a:pt x="63" y="3041"/>
                    </a:lnTo>
                    <a:cubicBezTo>
                      <a:pt x="0" y="5258"/>
                      <a:pt x="317" y="11401"/>
                      <a:pt x="5479" y="13365"/>
                    </a:cubicBezTo>
                    <a:cubicBezTo>
                      <a:pt x="10609" y="11401"/>
                      <a:pt x="10926" y="5258"/>
                      <a:pt x="10863" y="3041"/>
                    </a:cubicBezTo>
                    <a:lnTo>
                      <a:pt x="10356" y="3041"/>
                    </a:lnTo>
                    <a:cubicBezTo>
                      <a:pt x="7949" y="3041"/>
                      <a:pt x="6302" y="1267"/>
                      <a:pt x="547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58" name="Google Shape;4662;p41">
                <a:extLst>
                  <a:ext uri="{FF2B5EF4-FFF2-40B4-BE49-F238E27FC236}">
                    <a16:creationId xmlns:a16="http://schemas.microsoft.com/office/drawing/2014/main" id="{7486DA4B-0F82-46CE-A28D-E4CC9C214AC4}"/>
                  </a:ext>
                </a:extLst>
              </p:cNvPr>
              <p:cNvSpPr/>
              <p:nvPr/>
            </p:nvSpPr>
            <p:spPr>
              <a:xfrm>
                <a:off x="4592934" y="1438559"/>
                <a:ext cx="186098" cy="186066"/>
              </a:xfrm>
              <a:custGeom>
                <a:avLst/>
                <a:gdLst/>
                <a:ahLst/>
                <a:cxnLst/>
                <a:rect l="l" t="t" r="r" b="b"/>
                <a:pathLst>
                  <a:path w="5797" h="5796" extrusionOk="0">
                    <a:moveTo>
                      <a:pt x="2883" y="0"/>
                    </a:moveTo>
                    <a:cubicBezTo>
                      <a:pt x="1299" y="0"/>
                      <a:pt x="1" y="1299"/>
                      <a:pt x="1" y="2914"/>
                    </a:cubicBezTo>
                    <a:cubicBezTo>
                      <a:pt x="1" y="4497"/>
                      <a:pt x="1299" y="5796"/>
                      <a:pt x="2883" y="5796"/>
                    </a:cubicBezTo>
                    <a:cubicBezTo>
                      <a:pt x="4498" y="5796"/>
                      <a:pt x="5796" y="4497"/>
                      <a:pt x="5796" y="2914"/>
                    </a:cubicBezTo>
                    <a:cubicBezTo>
                      <a:pt x="5796" y="1299"/>
                      <a:pt x="4498" y="0"/>
                      <a:pt x="2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59" name="Google Shape;4663;p41">
                <a:extLst>
                  <a:ext uri="{FF2B5EF4-FFF2-40B4-BE49-F238E27FC236}">
                    <a16:creationId xmlns:a16="http://schemas.microsoft.com/office/drawing/2014/main" id="{4E3873A6-A918-4B89-8076-BAC64315C298}"/>
                  </a:ext>
                </a:extLst>
              </p:cNvPr>
              <p:cNvSpPr/>
              <p:nvPr/>
            </p:nvSpPr>
            <p:spPr>
              <a:xfrm>
                <a:off x="4625485" y="1487354"/>
                <a:ext cx="123049" cy="88474"/>
              </a:xfrm>
              <a:custGeom>
                <a:avLst/>
                <a:gdLst/>
                <a:ahLst/>
                <a:cxnLst/>
                <a:rect l="l" t="t" r="r" b="b"/>
                <a:pathLst>
                  <a:path w="3833" h="2756" extrusionOk="0">
                    <a:moveTo>
                      <a:pt x="3832" y="1"/>
                    </a:moveTo>
                    <a:lnTo>
                      <a:pt x="1742" y="1647"/>
                    </a:lnTo>
                    <a:lnTo>
                      <a:pt x="0" y="856"/>
                    </a:lnTo>
                    <a:lnTo>
                      <a:pt x="0" y="856"/>
                    </a:lnTo>
                    <a:lnTo>
                      <a:pt x="1742" y="2756"/>
                    </a:lnTo>
                    <a:lnTo>
                      <a:pt x="3832"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60" name="Google Shape;4664;p41">
                <a:extLst>
                  <a:ext uri="{FF2B5EF4-FFF2-40B4-BE49-F238E27FC236}">
                    <a16:creationId xmlns:a16="http://schemas.microsoft.com/office/drawing/2014/main" id="{291940E5-A2D5-4F31-B368-D8157C5EB543}"/>
                  </a:ext>
                </a:extLst>
              </p:cNvPr>
              <p:cNvSpPr/>
              <p:nvPr/>
            </p:nvSpPr>
            <p:spPr>
              <a:xfrm>
                <a:off x="4410977" y="1364338"/>
                <a:ext cx="165745" cy="214541"/>
              </a:xfrm>
              <a:custGeom>
                <a:avLst/>
                <a:gdLst/>
                <a:ahLst/>
                <a:cxnLst/>
                <a:rect l="l" t="t" r="r" b="b"/>
                <a:pathLst>
                  <a:path w="5163" h="6683" extrusionOk="0">
                    <a:moveTo>
                      <a:pt x="0" y="1"/>
                    </a:moveTo>
                    <a:cubicBezTo>
                      <a:pt x="538" y="2534"/>
                      <a:pt x="1837" y="5448"/>
                      <a:pt x="5099" y="6683"/>
                    </a:cubicBezTo>
                    <a:cubicBezTo>
                      <a:pt x="5099" y="6683"/>
                      <a:pt x="5130" y="6683"/>
                      <a:pt x="5162" y="6651"/>
                    </a:cubicBezTo>
                    <a:lnTo>
                      <a:pt x="5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61" name="Google Shape;4665;p41">
                <a:extLst>
                  <a:ext uri="{FF2B5EF4-FFF2-40B4-BE49-F238E27FC236}">
                    <a16:creationId xmlns:a16="http://schemas.microsoft.com/office/drawing/2014/main" id="{DB3D0B9B-809A-482E-B919-50185D3DE99B}"/>
                  </a:ext>
                </a:extLst>
              </p:cNvPr>
              <p:cNvSpPr/>
              <p:nvPr/>
            </p:nvSpPr>
            <p:spPr>
              <a:xfrm>
                <a:off x="4573929" y="1149829"/>
                <a:ext cx="174605" cy="217591"/>
              </a:xfrm>
              <a:custGeom>
                <a:avLst/>
                <a:gdLst/>
                <a:ahLst/>
                <a:cxnLst/>
                <a:rect l="l" t="t" r="r" b="b"/>
                <a:pathLst>
                  <a:path w="5439" h="6778" extrusionOk="0">
                    <a:moveTo>
                      <a:pt x="23" y="1"/>
                    </a:moveTo>
                    <a:lnTo>
                      <a:pt x="23" y="1"/>
                    </a:lnTo>
                    <a:cubicBezTo>
                      <a:pt x="1" y="23"/>
                      <a:pt x="41" y="45"/>
                      <a:pt x="67" y="67"/>
                    </a:cubicBezTo>
                    <a:lnTo>
                      <a:pt x="67" y="67"/>
                    </a:lnTo>
                    <a:cubicBezTo>
                      <a:pt x="52" y="45"/>
                      <a:pt x="37" y="23"/>
                      <a:pt x="23" y="1"/>
                    </a:cubicBezTo>
                    <a:close/>
                    <a:moveTo>
                      <a:pt x="67" y="67"/>
                    </a:moveTo>
                    <a:cubicBezTo>
                      <a:pt x="73" y="77"/>
                      <a:pt x="80" y="87"/>
                      <a:pt x="86" y="96"/>
                    </a:cubicBezTo>
                    <a:lnTo>
                      <a:pt x="86" y="96"/>
                    </a:lnTo>
                    <a:lnTo>
                      <a:pt x="86" y="96"/>
                    </a:lnTo>
                    <a:cubicBezTo>
                      <a:pt x="86" y="86"/>
                      <a:pt x="78" y="77"/>
                      <a:pt x="67" y="67"/>
                    </a:cubicBezTo>
                    <a:close/>
                    <a:moveTo>
                      <a:pt x="86" y="96"/>
                    </a:moveTo>
                    <a:lnTo>
                      <a:pt x="86" y="6778"/>
                    </a:lnTo>
                    <a:lnTo>
                      <a:pt x="5090" y="6778"/>
                    </a:lnTo>
                    <a:cubicBezTo>
                      <a:pt x="5407" y="5258"/>
                      <a:pt x="5438" y="3864"/>
                      <a:pt x="5407" y="3041"/>
                    </a:cubicBezTo>
                    <a:lnTo>
                      <a:pt x="4900" y="3041"/>
                    </a:lnTo>
                    <a:cubicBezTo>
                      <a:pt x="2615" y="3041"/>
                      <a:pt x="932" y="1355"/>
                      <a:pt x="86" y="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62" name="Google Shape;4666;p41">
                <a:extLst>
                  <a:ext uri="{FF2B5EF4-FFF2-40B4-BE49-F238E27FC236}">
                    <a16:creationId xmlns:a16="http://schemas.microsoft.com/office/drawing/2014/main" id="{EC1B93D6-40D4-445B-84C9-EE2D2EFA6678}"/>
                  </a:ext>
                </a:extLst>
              </p:cNvPr>
              <p:cNvSpPr/>
              <p:nvPr/>
            </p:nvSpPr>
            <p:spPr>
              <a:xfrm>
                <a:off x="4378425" y="1135286"/>
                <a:ext cx="121026" cy="104462"/>
              </a:xfrm>
              <a:custGeom>
                <a:avLst/>
                <a:gdLst/>
                <a:ahLst/>
                <a:cxnLst/>
                <a:rect l="l" t="t" r="r" b="b"/>
                <a:pathLst>
                  <a:path w="3770" h="3254" extrusionOk="0">
                    <a:moveTo>
                      <a:pt x="2139" y="0"/>
                    </a:moveTo>
                    <a:cubicBezTo>
                      <a:pt x="1711" y="0"/>
                      <a:pt x="1102" y="107"/>
                      <a:pt x="602" y="739"/>
                    </a:cubicBezTo>
                    <a:cubicBezTo>
                      <a:pt x="1" y="1530"/>
                      <a:pt x="697" y="2385"/>
                      <a:pt x="1077" y="2702"/>
                    </a:cubicBezTo>
                    <a:cubicBezTo>
                      <a:pt x="1306" y="2930"/>
                      <a:pt x="1792" y="3254"/>
                      <a:pt x="2296" y="3254"/>
                    </a:cubicBezTo>
                    <a:cubicBezTo>
                      <a:pt x="2562" y="3254"/>
                      <a:pt x="2832" y="3164"/>
                      <a:pt x="3073" y="2924"/>
                    </a:cubicBezTo>
                    <a:cubicBezTo>
                      <a:pt x="3769" y="2259"/>
                      <a:pt x="3674" y="1499"/>
                      <a:pt x="3611" y="1119"/>
                    </a:cubicBezTo>
                    <a:cubicBezTo>
                      <a:pt x="3585" y="991"/>
                      <a:pt x="3544" y="940"/>
                      <a:pt x="3502" y="940"/>
                    </a:cubicBezTo>
                    <a:cubicBezTo>
                      <a:pt x="3440" y="940"/>
                      <a:pt x="3376" y="1050"/>
                      <a:pt x="3358" y="1182"/>
                    </a:cubicBezTo>
                    <a:cubicBezTo>
                      <a:pt x="3334" y="1346"/>
                      <a:pt x="3155" y="2202"/>
                      <a:pt x="2589" y="2202"/>
                    </a:cubicBezTo>
                    <a:cubicBezTo>
                      <a:pt x="2390" y="2202"/>
                      <a:pt x="2143" y="2096"/>
                      <a:pt x="1837" y="1815"/>
                    </a:cubicBezTo>
                    <a:cubicBezTo>
                      <a:pt x="666" y="802"/>
                      <a:pt x="2091" y="295"/>
                      <a:pt x="2313" y="232"/>
                    </a:cubicBezTo>
                    <a:cubicBezTo>
                      <a:pt x="2534" y="200"/>
                      <a:pt x="2661" y="10"/>
                      <a:pt x="2376" y="10"/>
                    </a:cubicBezTo>
                    <a:cubicBezTo>
                      <a:pt x="2306" y="5"/>
                      <a:pt x="2226" y="0"/>
                      <a:pt x="2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63" name="Google Shape;4667;p41">
                <a:extLst>
                  <a:ext uri="{FF2B5EF4-FFF2-40B4-BE49-F238E27FC236}">
                    <a16:creationId xmlns:a16="http://schemas.microsoft.com/office/drawing/2014/main" id="{5F9F5402-6978-49EE-B00B-21C8F3FFE584}"/>
                  </a:ext>
                </a:extLst>
              </p:cNvPr>
              <p:cNvSpPr/>
              <p:nvPr/>
            </p:nvSpPr>
            <p:spPr>
              <a:xfrm>
                <a:off x="4199485" y="1346649"/>
                <a:ext cx="121026" cy="104462"/>
              </a:xfrm>
              <a:custGeom>
                <a:avLst/>
                <a:gdLst/>
                <a:ahLst/>
                <a:cxnLst/>
                <a:rect l="l" t="t" r="r" b="b"/>
                <a:pathLst>
                  <a:path w="3770" h="3254" extrusionOk="0">
                    <a:moveTo>
                      <a:pt x="1458" y="0"/>
                    </a:moveTo>
                    <a:cubicBezTo>
                      <a:pt x="1191" y="0"/>
                      <a:pt x="917" y="90"/>
                      <a:pt x="666" y="330"/>
                    </a:cubicBezTo>
                    <a:cubicBezTo>
                      <a:pt x="1" y="995"/>
                      <a:pt x="96" y="1755"/>
                      <a:pt x="159" y="2135"/>
                    </a:cubicBezTo>
                    <a:cubicBezTo>
                      <a:pt x="185" y="2263"/>
                      <a:pt x="221" y="2313"/>
                      <a:pt x="257" y="2313"/>
                    </a:cubicBezTo>
                    <a:cubicBezTo>
                      <a:pt x="309" y="2313"/>
                      <a:pt x="362" y="2204"/>
                      <a:pt x="381" y="2072"/>
                    </a:cubicBezTo>
                    <a:cubicBezTo>
                      <a:pt x="404" y="1908"/>
                      <a:pt x="601" y="1051"/>
                      <a:pt x="1163" y="1051"/>
                    </a:cubicBezTo>
                    <a:cubicBezTo>
                      <a:pt x="1361" y="1051"/>
                      <a:pt x="1604" y="1158"/>
                      <a:pt x="1901" y="1438"/>
                    </a:cubicBezTo>
                    <a:cubicBezTo>
                      <a:pt x="3104" y="2452"/>
                      <a:pt x="1679" y="2958"/>
                      <a:pt x="1458" y="3022"/>
                    </a:cubicBezTo>
                    <a:cubicBezTo>
                      <a:pt x="1236" y="3085"/>
                      <a:pt x="1109" y="3244"/>
                      <a:pt x="1394" y="3244"/>
                    </a:cubicBezTo>
                    <a:cubicBezTo>
                      <a:pt x="1465" y="3249"/>
                      <a:pt x="1547" y="3253"/>
                      <a:pt x="1636" y="3253"/>
                    </a:cubicBezTo>
                    <a:cubicBezTo>
                      <a:pt x="2063" y="3253"/>
                      <a:pt x="2664" y="3150"/>
                      <a:pt x="3136" y="2547"/>
                    </a:cubicBezTo>
                    <a:cubicBezTo>
                      <a:pt x="3770" y="1723"/>
                      <a:pt x="3073" y="868"/>
                      <a:pt x="2693" y="552"/>
                    </a:cubicBezTo>
                    <a:cubicBezTo>
                      <a:pt x="2444" y="323"/>
                      <a:pt x="1964" y="0"/>
                      <a:pt x="14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64" name="Google Shape;4668;p41">
                <a:extLst>
                  <a:ext uri="{FF2B5EF4-FFF2-40B4-BE49-F238E27FC236}">
                    <a16:creationId xmlns:a16="http://schemas.microsoft.com/office/drawing/2014/main" id="{1654714D-689E-487C-9A3B-6180A3B8CB67}"/>
                  </a:ext>
                </a:extLst>
              </p:cNvPr>
              <p:cNvSpPr/>
              <p:nvPr/>
            </p:nvSpPr>
            <p:spPr>
              <a:xfrm>
                <a:off x="4266612" y="1204724"/>
                <a:ext cx="149469" cy="163723"/>
              </a:xfrm>
              <a:custGeom>
                <a:avLst/>
                <a:gdLst/>
                <a:ahLst/>
                <a:cxnLst/>
                <a:rect l="l" t="t" r="r" b="b"/>
                <a:pathLst>
                  <a:path w="4656" h="5100" extrusionOk="0">
                    <a:moveTo>
                      <a:pt x="4180" y="1"/>
                    </a:moveTo>
                    <a:lnTo>
                      <a:pt x="0" y="4688"/>
                    </a:lnTo>
                    <a:lnTo>
                      <a:pt x="475" y="5099"/>
                    </a:lnTo>
                    <a:lnTo>
                      <a:pt x="4655" y="412"/>
                    </a:lnTo>
                    <a:lnTo>
                      <a:pt x="41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65" name="Google Shape;4669;p41">
                <a:extLst>
                  <a:ext uri="{FF2B5EF4-FFF2-40B4-BE49-F238E27FC236}">
                    <a16:creationId xmlns:a16="http://schemas.microsoft.com/office/drawing/2014/main" id="{57D9A63E-E409-42D4-8F83-CAE2E6D92BAC}"/>
                  </a:ext>
                </a:extLst>
              </p:cNvPr>
              <p:cNvSpPr/>
              <p:nvPr/>
            </p:nvSpPr>
            <p:spPr>
              <a:xfrm>
                <a:off x="4282856" y="1217950"/>
                <a:ext cx="149501" cy="164718"/>
              </a:xfrm>
              <a:custGeom>
                <a:avLst/>
                <a:gdLst/>
                <a:ahLst/>
                <a:cxnLst/>
                <a:rect l="l" t="t" r="r" b="b"/>
                <a:pathLst>
                  <a:path w="4657" h="5131" extrusionOk="0">
                    <a:moveTo>
                      <a:pt x="4149" y="0"/>
                    </a:moveTo>
                    <a:lnTo>
                      <a:pt x="1" y="4687"/>
                    </a:lnTo>
                    <a:lnTo>
                      <a:pt x="476" y="5131"/>
                    </a:lnTo>
                    <a:lnTo>
                      <a:pt x="4656" y="444"/>
                    </a:lnTo>
                    <a:lnTo>
                      <a:pt x="4149"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66" name="Google Shape;4670;p41">
                <a:extLst>
                  <a:ext uri="{FF2B5EF4-FFF2-40B4-BE49-F238E27FC236}">
                    <a16:creationId xmlns:a16="http://schemas.microsoft.com/office/drawing/2014/main" id="{95C84333-2826-49FD-AC99-FB34855434C3}"/>
                  </a:ext>
                </a:extLst>
              </p:cNvPr>
              <p:cNvSpPr/>
              <p:nvPr/>
            </p:nvSpPr>
            <p:spPr>
              <a:xfrm>
                <a:off x="4235087" y="1364338"/>
                <a:ext cx="85425" cy="86773"/>
              </a:xfrm>
              <a:custGeom>
                <a:avLst/>
                <a:gdLst/>
                <a:ahLst/>
                <a:cxnLst/>
                <a:rect l="l" t="t" r="r" b="b"/>
                <a:pathLst>
                  <a:path w="2661" h="2703" extrusionOk="0">
                    <a:moveTo>
                      <a:pt x="1584" y="1"/>
                    </a:moveTo>
                    <a:lnTo>
                      <a:pt x="792" y="887"/>
                    </a:lnTo>
                    <a:cubicBezTo>
                      <a:pt x="1995" y="1932"/>
                      <a:pt x="570" y="2407"/>
                      <a:pt x="349" y="2471"/>
                    </a:cubicBezTo>
                    <a:cubicBezTo>
                      <a:pt x="127" y="2534"/>
                      <a:pt x="0" y="2693"/>
                      <a:pt x="285" y="2693"/>
                    </a:cubicBezTo>
                    <a:cubicBezTo>
                      <a:pt x="356" y="2698"/>
                      <a:pt x="438" y="2702"/>
                      <a:pt x="527" y="2702"/>
                    </a:cubicBezTo>
                    <a:cubicBezTo>
                      <a:pt x="954" y="2702"/>
                      <a:pt x="1555" y="2599"/>
                      <a:pt x="2027" y="1996"/>
                    </a:cubicBezTo>
                    <a:cubicBezTo>
                      <a:pt x="2661" y="1172"/>
                      <a:pt x="1964" y="349"/>
                      <a:pt x="1584"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67" name="Google Shape;4671;p41">
                <a:extLst>
                  <a:ext uri="{FF2B5EF4-FFF2-40B4-BE49-F238E27FC236}">
                    <a16:creationId xmlns:a16="http://schemas.microsoft.com/office/drawing/2014/main" id="{5CE10C5C-7192-4EF8-8595-7F04216272CE}"/>
                  </a:ext>
                </a:extLst>
              </p:cNvPr>
              <p:cNvSpPr/>
              <p:nvPr/>
            </p:nvSpPr>
            <p:spPr>
              <a:xfrm>
                <a:off x="4412999" y="1165784"/>
                <a:ext cx="86452" cy="73964"/>
              </a:xfrm>
              <a:custGeom>
                <a:avLst/>
                <a:gdLst/>
                <a:ahLst/>
                <a:cxnLst/>
                <a:rect l="l" t="t" r="r" b="b"/>
                <a:pathLst>
                  <a:path w="2693" h="2304" extrusionOk="0">
                    <a:moveTo>
                      <a:pt x="2433" y="1"/>
                    </a:moveTo>
                    <a:cubicBezTo>
                      <a:pt x="2369" y="1"/>
                      <a:pt x="2300" y="126"/>
                      <a:pt x="2281" y="264"/>
                    </a:cubicBezTo>
                    <a:cubicBezTo>
                      <a:pt x="2257" y="427"/>
                      <a:pt x="2080" y="1258"/>
                      <a:pt x="1521" y="1258"/>
                    </a:cubicBezTo>
                    <a:cubicBezTo>
                      <a:pt x="1321" y="1258"/>
                      <a:pt x="1070" y="1150"/>
                      <a:pt x="760" y="865"/>
                    </a:cubicBezTo>
                    <a:lnTo>
                      <a:pt x="0" y="1752"/>
                    </a:lnTo>
                    <a:cubicBezTo>
                      <a:pt x="229" y="1980"/>
                      <a:pt x="715" y="2304"/>
                      <a:pt x="1219" y="2304"/>
                    </a:cubicBezTo>
                    <a:cubicBezTo>
                      <a:pt x="1485" y="2304"/>
                      <a:pt x="1755" y="2214"/>
                      <a:pt x="1996" y="1974"/>
                    </a:cubicBezTo>
                    <a:cubicBezTo>
                      <a:pt x="2692" y="1309"/>
                      <a:pt x="2597" y="549"/>
                      <a:pt x="2534" y="169"/>
                    </a:cubicBezTo>
                    <a:cubicBezTo>
                      <a:pt x="2510" y="48"/>
                      <a:pt x="2472" y="1"/>
                      <a:pt x="243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68" name="Google Shape;4672;p41">
                <a:extLst>
                  <a:ext uri="{FF2B5EF4-FFF2-40B4-BE49-F238E27FC236}">
                    <a16:creationId xmlns:a16="http://schemas.microsoft.com/office/drawing/2014/main" id="{302FEC06-834C-4088-B848-1DFC0D782359}"/>
                  </a:ext>
                </a:extLst>
              </p:cNvPr>
              <p:cNvSpPr/>
              <p:nvPr/>
            </p:nvSpPr>
            <p:spPr>
              <a:xfrm>
                <a:off x="4220833" y="1167100"/>
                <a:ext cx="148474" cy="135248"/>
              </a:xfrm>
              <a:custGeom>
                <a:avLst/>
                <a:gdLst/>
                <a:ahLst/>
                <a:cxnLst/>
                <a:rect l="l" t="t" r="r" b="b"/>
                <a:pathLst>
                  <a:path w="4625" h="4213" extrusionOk="0">
                    <a:moveTo>
                      <a:pt x="318" y="1"/>
                    </a:moveTo>
                    <a:lnTo>
                      <a:pt x="1" y="349"/>
                    </a:lnTo>
                    <a:lnTo>
                      <a:pt x="4308" y="4213"/>
                    </a:lnTo>
                    <a:lnTo>
                      <a:pt x="4625" y="3833"/>
                    </a:lnTo>
                    <a:lnTo>
                      <a:pt x="318"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69" name="Google Shape;4673;p41">
                <a:extLst>
                  <a:ext uri="{FF2B5EF4-FFF2-40B4-BE49-F238E27FC236}">
                    <a16:creationId xmlns:a16="http://schemas.microsoft.com/office/drawing/2014/main" id="{EFC9A5E3-7FA1-400F-9D00-682608CF6D0F}"/>
                  </a:ext>
                </a:extLst>
              </p:cNvPr>
              <p:cNvSpPr/>
              <p:nvPr/>
            </p:nvSpPr>
            <p:spPr>
              <a:xfrm>
                <a:off x="4209662" y="1178304"/>
                <a:ext cx="149469" cy="135248"/>
              </a:xfrm>
              <a:custGeom>
                <a:avLst/>
                <a:gdLst/>
                <a:ahLst/>
                <a:cxnLst/>
                <a:rect l="l" t="t" r="r" b="b"/>
                <a:pathLst>
                  <a:path w="4656" h="4213" extrusionOk="0">
                    <a:moveTo>
                      <a:pt x="349" y="0"/>
                    </a:moveTo>
                    <a:lnTo>
                      <a:pt x="1" y="380"/>
                    </a:lnTo>
                    <a:lnTo>
                      <a:pt x="4308" y="4212"/>
                    </a:lnTo>
                    <a:lnTo>
                      <a:pt x="4656" y="3832"/>
                    </a:lnTo>
                    <a:lnTo>
                      <a:pt x="349" y="0"/>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70" name="Google Shape;4674;p41">
                <a:extLst>
                  <a:ext uri="{FF2B5EF4-FFF2-40B4-BE49-F238E27FC236}">
                    <a16:creationId xmlns:a16="http://schemas.microsoft.com/office/drawing/2014/main" id="{5E39CC4D-B6A7-42BE-86A8-B85D915F303C}"/>
                  </a:ext>
                </a:extLst>
              </p:cNvPr>
              <p:cNvSpPr/>
              <p:nvPr/>
            </p:nvSpPr>
            <p:spPr>
              <a:xfrm>
                <a:off x="4181187" y="1140070"/>
                <a:ext cx="72231" cy="52488"/>
              </a:xfrm>
              <a:custGeom>
                <a:avLst/>
                <a:gdLst/>
                <a:ahLst/>
                <a:cxnLst/>
                <a:rect l="l" t="t" r="r" b="b"/>
                <a:pathLst>
                  <a:path w="2250" h="1635" extrusionOk="0">
                    <a:moveTo>
                      <a:pt x="359" y="1"/>
                    </a:moveTo>
                    <a:cubicBezTo>
                      <a:pt x="202" y="1"/>
                      <a:pt x="74" y="34"/>
                      <a:pt x="1" y="115"/>
                    </a:cubicBezTo>
                    <a:lnTo>
                      <a:pt x="1711" y="1635"/>
                    </a:lnTo>
                    <a:cubicBezTo>
                      <a:pt x="1711" y="1635"/>
                      <a:pt x="2249" y="843"/>
                      <a:pt x="1933" y="558"/>
                    </a:cubicBezTo>
                    <a:cubicBezTo>
                      <a:pt x="1714" y="363"/>
                      <a:pt x="878" y="1"/>
                      <a:pt x="35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71" name="Google Shape;4675;p41">
                <a:extLst>
                  <a:ext uri="{FF2B5EF4-FFF2-40B4-BE49-F238E27FC236}">
                    <a16:creationId xmlns:a16="http://schemas.microsoft.com/office/drawing/2014/main" id="{6F91A8FD-7154-41F4-8C34-FD346FF6DB3E}"/>
                  </a:ext>
                </a:extLst>
              </p:cNvPr>
              <p:cNvSpPr/>
              <p:nvPr/>
            </p:nvSpPr>
            <p:spPr>
              <a:xfrm>
                <a:off x="4171043" y="1143729"/>
                <a:ext cx="65072" cy="62022"/>
              </a:xfrm>
              <a:custGeom>
                <a:avLst/>
                <a:gdLst/>
                <a:ahLst/>
                <a:cxnLst/>
                <a:rect l="l" t="t" r="r" b="b"/>
                <a:pathLst>
                  <a:path w="2027" h="1932" extrusionOk="0">
                    <a:moveTo>
                      <a:pt x="317" y="1"/>
                    </a:moveTo>
                    <a:cubicBezTo>
                      <a:pt x="0" y="349"/>
                      <a:pt x="697" y="1616"/>
                      <a:pt x="982" y="1869"/>
                    </a:cubicBezTo>
                    <a:cubicBezTo>
                      <a:pt x="1037" y="1913"/>
                      <a:pt x="1105" y="1931"/>
                      <a:pt x="1179" y="1931"/>
                    </a:cubicBezTo>
                    <a:cubicBezTo>
                      <a:pt x="1530" y="1931"/>
                      <a:pt x="2027" y="1521"/>
                      <a:pt x="2027" y="1521"/>
                    </a:cubicBezTo>
                    <a:lnTo>
                      <a:pt x="317"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72" name="Google Shape;4676;p41">
                <a:extLst>
                  <a:ext uri="{FF2B5EF4-FFF2-40B4-BE49-F238E27FC236}">
                    <a16:creationId xmlns:a16="http://schemas.microsoft.com/office/drawing/2014/main" id="{06BCADE1-C9BF-446C-9513-60A049E85EDB}"/>
                  </a:ext>
                </a:extLst>
              </p:cNvPr>
              <p:cNvSpPr/>
              <p:nvPr/>
            </p:nvSpPr>
            <p:spPr>
              <a:xfrm>
                <a:off x="4322502" y="1269122"/>
                <a:ext cx="176949" cy="157944"/>
              </a:xfrm>
              <a:custGeom>
                <a:avLst/>
                <a:gdLst/>
                <a:ahLst/>
                <a:cxnLst/>
                <a:rect l="l" t="t" r="r" b="b"/>
                <a:pathLst>
                  <a:path w="5512" h="4920" extrusionOk="0">
                    <a:moveTo>
                      <a:pt x="1032" y="0"/>
                    </a:moveTo>
                    <a:cubicBezTo>
                      <a:pt x="783" y="0"/>
                      <a:pt x="535" y="104"/>
                      <a:pt x="349" y="306"/>
                    </a:cubicBezTo>
                    <a:cubicBezTo>
                      <a:pt x="1" y="718"/>
                      <a:pt x="64" y="1288"/>
                      <a:pt x="444" y="1637"/>
                    </a:cubicBezTo>
                    <a:lnTo>
                      <a:pt x="3865" y="4677"/>
                    </a:lnTo>
                    <a:cubicBezTo>
                      <a:pt x="4042" y="4840"/>
                      <a:pt x="4261" y="4919"/>
                      <a:pt x="4480" y="4919"/>
                    </a:cubicBezTo>
                    <a:cubicBezTo>
                      <a:pt x="4729" y="4919"/>
                      <a:pt x="4977" y="4816"/>
                      <a:pt x="5163" y="4613"/>
                    </a:cubicBezTo>
                    <a:cubicBezTo>
                      <a:pt x="5511" y="4233"/>
                      <a:pt x="5480" y="3632"/>
                      <a:pt x="5100" y="3315"/>
                    </a:cubicBezTo>
                    <a:lnTo>
                      <a:pt x="1648" y="243"/>
                    </a:lnTo>
                    <a:cubicBezTo>
                      <a:pt x="1470" y="80"/>
                      <a:pt x="1251" y="0"/>
                      <a:pt x="1032"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73" name="Google Shape;4677;p41">
                <a:extLst>
                  <a:ext uri="{FF2B5EF4-FFF2-40B4-BE49-F238E27FC236}">
                    <a16:creationId xmlns:a16="http://schemas.microsoft.com/office/drawing/2014/main" id="{B3BA9E60-169E-4A01-A68A-A7AFDD802FAF}"/>
                  </a:ext>
                </a:extLst>
              </p:cNvPr>
              <p:cNvSpPr/>
              <p:nvPr/>
            </p:nvSpPr>
            <p:spPr>
              <a:xfrm>
                <a:off x="4348955" y="1293680"/>
                <a:ext cx="136243" cy="121026"/>
              </a:xfrm>
              <a:custGeom>
                <a:avLst/>
                <a:gdLst/>
                <a:ahLst/>
                <a:cxnLst/>
                <a:rect l="l" t="t" r="r" b="b"/>
                <a:pathLst>
                  <a:path w="4244" h="3770" extrusionOk="0">
                    <a:moveTo>
                      <a:pt x="194" y="1"/>
                    </a:moveTo>
                    <a:cubicBezTo>
                      <a:pt x="143" y="1"/>
                      <a:pt x="95" y="17"/>
                      <a:pt x="64" y="48"/>
                    </a:cubicBezTo>
                    <a:cubicBezTo>
                      <a:pt x="0" y="112"/>
                      <a:pt x="32" y="238"/>
                      <a:pt x="95" y="302"/>
                    </a:cubicBezTo>
                    <a:lnTo>
                      <a:pt x="3927" y="3722"/>
                    </a:lnTo>
                    <a:cubicBezTo>
                      <a:pt x="3959" y="3753"/>
                      <a:pt x="4006" y="3769"/>
                      <a:pt x="4054" y="3769"/>
                    </a:cubicBezTo>
                    <a:cubicBezTo>
                      <a:pt x="4101" y="3769"/>
                      <a:pt x="4149" y="3753"/>
                      <a:pt x="4181" y="3722"/>
                    </a:cubicBezTo>
                    <a:cubicBezTo>
                      <a:pt x="4244" y="3627"/>
                      <a:pt x="4244" y="3532"/>
                      <a:pt x="4149" y="3437"/>
                    </a:cubicBezTo>
                    <a:lnTo>
                      <a:pt x="349" y="48"/>
                    </a:lnTo>
                    <a:cubicBezTo>
                      <a:pt x="301" y="17"/>
                      <a:pt x="246" y="1"/>
                      <a:pt x="194"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74" name="Google Shape;4678;p41">
                <a:extLst>
                  <a:ext uri="{FF2B5EF4-FFF2-40B4-BE49-F238E27FC236}">
                    <a16:creationId xmlns:a16="http://schemas.microsoft.com/office/drawing/2014/main" id="{6050254B-4A1B-420A-B8A8-1DF14DF398E1}"/>
                  </a:ext>
                </a:extLst>
              </p:cNvPr>
              <p:cNvSpPr/>
              <p:nvPr/>
            </p:nvSpPr>
            <p:spPr>
              <a:xfrm>
                <a:off x="4331651" y="1300807"/>
                <a:ext cx="136275" cy="120994"/>
              </a:xfrm>
              <a:custGeom>
                <a:avLst/>
                <a:gdLst/>
                <a:ahLst/>
                <a:cxnLst/>
                <a:rect l="l" t="t" r="r" b="b"/>
                <a:pathLst>
                  <a:path w="4245" h="3769" extrusionOk="0">
                    <a:moveTo>
                      <a:pt x="191" y="0"/>
                    </a:moveTo>
                    <a:cubicBezTo>
                      <a:pt x="143" y="0"/>
                      <a:pt x="96" y="16"/>
                      <a:pt x="64" y="48"/>
                    </a:cubicBezTo>
                    <a:cubicBezTo>
                      <a:pt x="1" y="111"/>
                      <a:pt x="1" y="238"/>
                      <a:pt x="96" y="333"/>
                    </a:cubicBezTo>
                    <a:lnTo>
                      <a:pt x="3896" y="3721"/>
                    </a:lnTo>
                    <a:cubicBezTo>
                      <a:pt x="3944" y="3753"/>
                      <a:pt x="3999" y="3769"/>
                      <a:pt x="4051" y="3769"/>
                    </a:cubicBezTo>
                    <a:cubicBezTo>
                      <a:pt x="4102" y="3769"/>
                      <a:pt x="4150" y="3753"/>
                      <a:pt x="4181" y="3721"/>
                    </a:cubicBezTo>
                    <a:cubicBezTo>
                      <a:pt x="4245" y="3658"/>
                      <a:pt x="4213" y="3531"/>
                      <a:pt x="4150" y="3468"/>
                    </a:cubicBezTo>
                    <a:lnTo>
                      <a:pt x="318" y="48"/>
                    </a:lnTo>
                    <a:cubicBezTo>
                      <a:pt x="286" y="16"/>
                      <a:pt x="238" y="0"/>
                      <a:pt x="19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75" name="Google Shape;4679;p41">
                <a:extLst>
                  <a:ext uri="{FF2B5EF4-FFF2-40B4-BE49-F238E27FC236}">
                    <a16:creationId xmlns:a16="http://schemas.microsoft.com/office/drawing/2014/main" id="{26D13AE0-1D34-4EFB-A71C-4D07F4A38A3C}"/>
                  </a:ext>
                </a:extLst>
              </p:cNvPr>
              <p:cNvSpPr/>
              <p:nvPr/>
            </p:nvSpPr>
            <p:spPr>
              <a:xfrm>
                <a:off x="4354027" y="1274611"/>
                <a:ext cx="137270" cy="121540"/>
              </a:xfrm>
              <a:custGeom>
                <a:avLst/>
                <a:gdLst/>
                <a:ahLst/>
                <a:cxnLst/>
                <a:rect l="l" t="t" r="r" b="b"/>
                <a:pathLst>
                  <a:path w="4276" h="3786" extrusionOk="0">
                    <a:moveTo>
                      <a:pt x="195" y="1"/>
                    </a:moveTo>
                    <a:cubicBezTo>
                      <a:pt x="143" y="1"/>
                      <a:pt x="96" y="25"/>
                      <a:pt x="64" y="72"/>
                    </a:cubicBezTo>
                    <a:cubicBezTo>
                      <a:pt x="1" y="135"/>
                      <a:pt x="32" y="262"/>
                      <a:pt x="96" y="325"/>
                    </a:cubicBezTo>
                    <a:lnTo>
                      <a:pt x="3928" y="3714"/>
                    </a:lnTo>
                    <a:cubicBezTo>
                      <a:pt x="3975" y="3762"/>
                      <a:pt x="4023" y="3785"/>
                      <a:pt x="4066" y="3785"/>
                    </a:cubicBezTo>
                    <a:cubicBezTo>
                      <a:pt x="4110" y="3785"/>
                      <a:pt x="4149" y="3762"/>
                      <a:pt x="4181" y="3714"/>
                    </a:cubicBezTo>
                    <a:cubicBezTo>
                      <a:pt x="4276" y="3651"/>
                      <a:pt x="4244" y="3524"/>
                      <a:pt x="4149" y="3461"/>
                    </a:cubicBezTo>
                    <a:lnTo>
                      <a:pt x="349" y="72"/>
                    </a:lnTo>
                    <a:cubicBezTo>
                      <a:pt x="301" y="25"/>
                      <a:pt x="246" y="1"/>
                      <a:pt x="19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76" name="Google Shape;4680;p41">
                <a:extLst>
                  <a:ext uri="{FF2B5EF4-FFF2-40B4-BE49-F238E27FC236}">
                    <a16:creationId xmlns:a16="http://schemas.microsoft.com/office/drawing/2014/main" id="{97BF9E16-796C-4054-AAE7-D32C8EF29261}"/>
                  </a:ext>
                </a:extLst>
              </p:cNvPr>
              <p:cNvSpPr/>
              <p:nvPr/>
            </p:nvSpPr>
            <p:spPr>
              <a:xfrm>
                <a:off x="4312358" y="1255927"/>
                <a:ext cx="65072" cy="66805"/>
              </a:xfrm>
              <a:custGeom>
                <a:avLst/>
                <a:gdLst/>
                <a:ahLst/>
                <a:cxnLst/>
                <a:rect l="l" t="t" r="r" b="b"/>
                <a:pathLst>
                  <a:path w="2027" h="2081" extrusionOk="0">
                    <a:moveTo>
                      <a:pt x="1521" y="1"/>
                    </a:moveTo>
                    <a:cubicBezTo>
                      <a:pt x="1397" y="1"/>
                      <a:pt x="1271" y="48"/>
                      <a:pt x="1172" y="147"/>
                    </a:cubicBezTo>
                    <a:lnTo>
                      <a:pt x="159" y="1319"/>
                    </a:lnTo>
                    <a:cubicBezTo>
                      <a:pt x="0" y="1509"/>
                      <a:pt x="0" y="1794"/>
                      <a:pt x="190" y="1953"/>
                    </a:cubicBezTo>
                    <a:cubicBezTo>
                      <a:pt x="277" y="2040"/>
                      <a:pt x="384" y="2080"/>
                      <a:pt x="493" y="2080"/>
                    </a:cubicBezTo>
                    <a:cubicBezTo>
                      <a:pt x="622" y="2080"/>
                      <a:pt x="752" y="2024"/>
                      <a:pt x="855" y="1921"/>
                    </a:cubicBezTo>
                    <a:lnTo>
                      <a:pt x="1869" y="781"/>
                    </a:lnTo>
                    <a:cubicBezTo>
                      <a:pt x="2027" y="591"/>
                      <a:pt x="2027" y="306"/>
                      <a:pt x="1837" y="116"/>
                    </a:cubicBezTo>
                    <a:cubicBezTo>
                      <a:pt x="1746" y="40"/>
                      <a:pt x="1634" y="1"/>
                      <a:pt x="15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77" name="Google Shape;4681;p41">
                <a:extLst>
                  <a:ext uri="{FF2B5EF4-FFF2-40B4-BE49-F238E27FC236}">
                    <a16:creationId xmlns:a16="http://schemas.microsoft.com/office/drawing/2014/main" id="{E38B6AC0-B848-455C-93A0-8BACC418353D}"/>
                  </a:ext>
                </a:extLst>
              </p:cNvPr>
              <p:cNvSpPr/>
              <p:nvPr/>
            </p:nvSpPr>
            <p:spPr>
              <a:xfrm>
                <a:off x="4315407" y="1259138"/>
                <a:ext cx="53900" cy="55890"/>
              </a:xfrm>
              <a:custGeom>
                <a:avLst/>
                <a:gdLst/>
                <a:ahLst/>
                <a:cxnLst/>
                <a:rect l="l" t="t" r="r" b="b"/>
                <a:pathLst>
                  <a:path w="1679" h="1741" extrusionOk="0">
                    <a:moveTo>
                      <a:pt x="1314" y="1"/>
                    </a:moveTo>
                    <a:cubicBezTo>
                      <a:pt x="1204" y="1"/>
                      <a:pt x="1087" y="50"/>
                      <a:pt x="1014" y="142"/>
                    </a:cubicBezTo>
                    <a:lnTo>
                      <a:pt x="127" y="1124"/>
                    </a:lnTo>
                    <a:cubicBezTo>
                      <a:pt x="0" y="1283"/>
                      <a:pt x="0" y="1536"/>
                      <a:pt x="127" y="1663"/>
                    </a:cubicBezTo>
                    <a:cubicBezTo>
                      <a:pt x="193" y="1715"/>
                      <a:pt x="270" y="1741"/>
                      <a:pt x="349" y="1741"/>
                    </a:cubicBezTo>
                    <a:cubicBezTo>
                      <a:pt x="459" y="1741"/>
                      <a:pt x="573" y="1691"/>
                      <a:pt x="665" y="1599"/>
                    </a:cubicBezTo>
                    <a:lnTo>
                      <a:pt x="1520" y="617"/>
                    </a:lnTo>
                    <a:cubicBezTo>
                      <a:pt x="1679" y="459"/>
                      <a:pt x="1679" y="206"/>
                      <a:pt x="1520" y="79"/>
                    </a:cubicBezTo>
                    <a:cubicBezTo>
                      <a:pt x="1467" y="26"/>
                      <a:pt x="1392" y="1"/>
                      <a:pt x="13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grpSp>
        <p:sp>
          <p:nvSpPr>
            <p:cNvPr id="172" name="Google Shape;4975;p41">
              <a:extLst>
                <a:ext uri="{FF2B5EF4-FFF2-40B4-BE49-F238E27FC236}">
                  <a16:creationId xmlns:a16="http://schemas.microsoft.com/office/drawing/2014/main" id="{C994E3BD-85EC-4E22-A45A-442DF4AAAF26}"/>
                </a:ext>
              </a:extLst>
            </p:cNvPr>
            <p:cNvSpPr txBox="1"/>
            <p:nvPr/>
          </p:nvSpPr>
          <p:spPr>
            <a:xfrm>
              <a:off x="4646441" y="6783957"/>
              <a:ext cx="3052683" cy="52637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chemeClr val="bg1"/>
                  </a:solidFill>
                  <a:ea typeface="+mn-lt"/>
                  <a:cs typeface="+mn-lt"/>
                </a:rPr>
                <a:t>Có trình giao diện trên </a:t>
              </a:r>
              <a:r>
                <a:rPr lang="en-US" sz="2400">
                  <a:solidFill>
                    <a:schemeClr val="bg1"/>
                  </a:solidFill>
                  <a:latin typeface="Tahoma" panose="020B0604030504040204" pitchFamily="34" charset="0"/>
                  <a:ea typeface="Tahoma" panose="020B0604030504040204" pitchFamily="34" charset="0"/>
                  <a:cs typeface="Tahoma" panose="020B0604030504040204" pitchFamily="34" charset="0"/>
                </a:rPr>
                <a:t>Windows</a:t>
              </a:r>
              <a:r>
                <a:rPr lang="en-US" sz="2400">
                  <a:solidFill>
                    <a:schemeClr val="bg1"/>
                  </a:solidFill>
                  <a:ea typeface="+mn-lt"/>
                  <a:cs typeface="+mn-lt"/>
                </a:rPr>
                <a:t> hay Linux</a:t>
              </a:r>
              <a:endParaRPr sz="2400">
                <a:solidFill>
                  <a:schemeClr val="bg1"/>
                </a:solidFill>
                <a:latin typeface="Tahoma" panose="020B0604030504040204" pitchFamily="34" charset="0"/>
                <a:ea typeface="Tahoma" panose="020B0604030504040204" pitchFamily="34" charset="0"/>
                <a:cs typeface="Tahoma" panose="020B0604030504040204" pitchFamily="34" charset="0"/>
                <a:sym typeface="Fira Sans Medium"/>
              </a:endParaRPr>
            </a:p>
          </p:txBody>
        </p:sp>
      </p:grpSp>
      <p:grpSp>
        <p:nvGrpSpPr>
          <p:cNvPr id="13" name="Nhóm 12">
            <a:extLst>
              <a:ext uri="{FF2B5EF4-FFF2-40B4-BE49-F238E27FC236}">
                <a16:creationId xmlns:a16="http://schemas.microsoft.com/office/drawing/2014/main" id="{68D69D1E-DC26-462E-A2BF-2473D7283011}"/>
              </a:ext>
            </a:extLst>
          </p:cNvPr>
          <p:cNvGrpSpPr/>
          <p:nvPr/>
        </p:nvGrpSpPr>
        <p:grpSpPr>
          <a:xfrm>
            <a:off x="2989398" y="6983713"/>
            <a:ext cx="5657374" cy="2405548"/>
            <a:chOff x="3254633" y="9186978"/>
            <a:chExt cx="5657374" cy="2405548"/>
          </a:xfrm>
        </p:grpSpPr>
        <p:sp>
          <p:nvSpPr>
            <p:cNvPr id="157" name="Google Shape;4653;p41">
              <a:extLst>
                <a:ext uri="{FF2B5EF4-FFF2-40B4-BE49-F238E27FC236}">
                  <a16:creationId xmlns:a16="http://schemas.microsoft.com/office/drawing/2014/main" id="{BA7E4F30-792B-46A4-8135-B19D31ABA0A5}"/>
                </a:ext>
              </a:extLst>
            </p:cNvPr>
            <p:cNvSpPr/>
            <p:nvPr/>
          </p:nvSpPr>
          <p:spPr>
            <a:xfrm>
              <a:off x="3254633" y="9186978"/>
              <a:ext cx="5657374" cy="2405548"/>
            </a:xfrm>
            <a:custGeom>
              <a:avLst/>
              <a:gdLst/>
              <a:ahLst/>
              <a:cxnLst/>
              <a:rect l="l" t="t" r="r" b="b"/>
              <a:pathLst>
                <a:path w="135608" h="56878" extrusionOk="0">
                  <a:moveTo>
                    <a:pt x="67804" y="0"/>
                  </a:moveTo>
                  <a:lnTo>
                    <a:pt x="1" y="56877"/>
                  </a:lnTo>
                  <a:lnTo>
                    <a:pt x="135608" y="56877"/>
                  </a:lnTo>
                  <a:lnTo>
                    <a:pt x="67804"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grpSp>
          <p:nvGrpSpPr>
            <p:cNvPr id="164" name="Google Shape;4682;p41">
              <a:extLst>
                <a:ext uri="{FF2B5EF4-FFF2-40B4-BE49-F238E27FC236}">
                  <a16:creationId xmlns:a16="http://schemas.microsoft.com/office/drawing/2014/main" id="{D4E65B72-20F7-40BF-B475-2BC826BC6224}"/>
                </a:ext>
              </a:extLst>
            </p:cNvPr>
            <p:cNvGrpSpPr/>
            <p:nvPr/>
          </p:nvGrpSpPr>
          <p:grpSpPr>
            <a:xfrm>
              <a:off x="5668470" y="9615078"/>
              <a:ext cx="799370" cy="684176"/>
              <a:chOff x="4253385" y="3097969"/>
              <a:chExt cx="615116" cy="519322"/>
            </a:xfrm>
          </p:grpSpPr>
          <p:sp>
            <p:nvSpPr>
              <p:cNvPr id="435" name="Google Shape;4683;p41">
                <a:extLst>
                  <a:ext uri="{FF2B5EF4-FFF2-40B4-BE49-F238E27FC236}">
                    <a16:creationId xmlns:a16="http://schemas.microsoft.com/office/drawing/2014/main" id="{32C6E9D5-593A-4128-B5B1-110C2B667387}"/>
                  </a:ext>
                </a:extLst>
              </p:cNvPr>
              <p:cNvSpPr/>
              <p:nvPr/>
            </p:nvSpPr>
            <p:spPr>
              <a:xfrm>
                <a:off x="4586834" y="3318353"/>
                <a:ext cx="33579" cy="154541"/>
              </a:xfrm>
              <a:custGeom>
                <a:avLst/>
                <a:gdLst/>
                <a:ahLst/>
                <a:cxnLst/>
                <a:rect l="l" t="t" r="r" b="b"/>
                <a:pathLst>
                  <a:path w="1046" h="4814" extrusionOk="0">
                    <a:moveTo>
                      <a:pt x="1" y="0"/>
                    </a:moveTo>
                    <a:lnTo>
                      <a:pt x="1" y="4814"/>
                    </a:lnTo>
                    <a:lnTo>
                      <a:pt x="1046" y="4814"/>
                    </a:lnTo>
                    <a:lnTo>
                      <a:pt x="1046"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36" name="Google Shape;4684;p41">
                <a:extLst>
                  <a:ext uri="{FF2B5EF4-FFF2-40B4-BE49-F238E27FC236}">
                    <a16:creationId xmlns:a16="http://schemas.microsoft.com/office/drawing/2014/main" id="{46A4CEC6-EB00-4112-9F4C-36F8308411AB}"/>
                  </a:ext>
                </a:extLst>
              </p:cNvPr>
              <p:cNvSpPr/>
              <p:nvPr/>
            </p:nvSpPr>
            <p:spPr>
              <a:xfrm>
                <a:off x="4644779" y="3247181"/>
                <a:ext cx="33611" cy="225713"/>
              </a:xfrm>
              <a:custGeom>
                <a:avLst/>
                <a:gdLst/>
                <a:ahLst/>
                <a:cxnLst/>
                <a:rect l="l" t="t" r="r" b="b"/>
                <a:pathLst>
                  <a:path w="1047" h="7031" extrusionOk="0">
                    <a:moveTo>
                      <a:pt x="1" y="0"/>
                    </a:moveTo>
                    <a:lnTo>
                      <a:pt x="1" y="7031"/>
                    </a:lnTo>
                    <a:lnTo>
                      <a:pt x="1046" y="7031"/>
                    </a:lnTo>
                    <a:lnTo>
                      <a:pt x="1046"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37" name="Google Shape;4685;p41">
                <a:extLst>
                  <a:ext uri="{FF2B5EF4-FFF2-40B4-BE49-F238E27FC236}">
                    <a16:creationId xmlns:a16="http://schemas.microsoft.com/office/drawing/2014/main" id="{5A40AE5D-7331-4159-86D6-D7E969C223C7}"/>
                  </a:ext>
                </a:extLst>
              </p:cNvPr>
              <p:cNvSpPr/>
              <p:nvPr/>
            </p:nvSpPr>
            <p:spPr>
              <a:xfrm>
                <a:off x="4718005" y="3363071"/>
                <a:ext cx="33579" cy="109823"/>
              </a:xfrm>
              <a:custGeom>
                <a:avLst/>
                <a:gdLst/>
                <a:ahLst/>
                <a:cxnLst/>
                <a:rect l="l" t="t" r="r" b="b"/>
                <a:pathLst>
                  <a:path w="1046" h="3421" extrusionOk="0">
                    <a:moveTo>
                      <a:pt x="0" y="1"/>
                    </a:moveTo>
                    <a:lnTo>
                      <a:pt x="0" y="3421"/>
                    </a:lnTo>
                    <a:lnTo>
                      <a:pt x="1045" y="3421"/>
                    </a:lnTo>
                    <a:lnTo>
                      <a:pt x="1045"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38" name="Google Shape;4686;p41">
                <a:extLst>
                  <a:ext uri="{FF2B5EF4-FFF2-40B4-BE49-F238E27FC236}">
                    <a16:creationId xmlns:a16="http://schemas.microsoft.com/office/drawing/2014/main" id="{B61E77F4-E179-43B4-8E9E-C32106454874}"/>
                  </a:ext>
                </a:extLst>
              </p:cNvPr>
              <p:cNvSpPr/>
              <p:nvPr/>
            </p:nvSpPr>
            <p:spPr>
              <a:xfrm>
                <a:off x="4783045" y="3318353"/>
                <a:ext cx="33611" cy="154541"/>
              </a:xfrm>
              <a:custGeom>
                <a:avLst/>
                <a:gdLst/>
                <a:ahLst/>
                <a:cxnLst/>
                <a:rect l="l" t="t" r="r" b="b"/>
                <a:pathLst>
                  <a:path w="1047" h="4814" extrusionOk="0">
                    <a:moveTo>
                      <a:pt x="1" y="0"/>
                    </a:moveTo>
                    <a:lnTo>
                      <a:pt x="1" y="4814"/>
                    </a:lnTo>
                    <a:lnTo>
                      <a:pt x="1046" y="4814"/>
                    </a:lnTo>
                    <a:lnTo>
                      <a:pt x="1046"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39" name="Google Shape;4687;p41">
                <a:extLst>
                  <a:ext uri="{FF2B5EF4-FFF2-40B4-BE49-F238E27FC236}">
                    <a16:creationId xmlns:a16="http://schemas.microsoft.com/office/drawing/2014/main" id="{E74886DC-77C1-4ADE-B63E-CD1E3E1E1DC8}"/>
                  </a:ext>
                </a:extLst>
              </p:cNvPr>
              <p:cNvSpPr/>
              <p:nvPr/>
            </p:nvSpPr>
            <p:spPr>
              <a:xfrm>
                <a:off x="4589884" y="3174983"/>
                <a:ext cx="202342" cy="175922"/>
              </a:xfrm>
              <a:custGeom>
                <a:avLst/>
                <a:gdLst/>
                <a:ahLst/>
                <a:cxnLst/>
                <a:rect l="l" t="t" r="r" b="b"/>
                <a:pathLst>
                  <a:path w="6303" h="5480" extrusionOk="0">
                    <a:moveTo>
                      <a:pt x="2313" y="1"/>
                    </a:moveTo>
                    <a:lnTo>
                      <a:pt x="1" y="3960"/>
                    </a:lnTo>
                    <a:lnTo>
                      <a:pt x="254" y="4118"/>
                    </a:lnTo>
                    <a:lnTo>
                      <a:pt x="2281" y="603"/>
                    </a:lnTo>
                    <a:lnTo>
                      <a:pt x="4435" y="5480"/>
                    </a:lnTo>
                    <a:lnTo>
                      <a:pt x="6303" y="2471"/>
                    </a:lnTo>
                    <a:lnTo>
                      <a:pt x="6081" y="2313"/>
                    </a:lnTo>
                    <a:lnTo>
                      <a:pt x="4466" y="4910"/>
                    </a:lnTo>
                    <a:lnTo>
                      <a:pt x="231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40" name="Google Shape;4688;p41">
                <a:extLst>
                  <a:ext uri="{FF2B5EF4-FFF2-40B4-BE49-F238E27FC236}">
                    <a16:creationId xmlns:a16="http://schemas.microsoft.com/office/drawing/2014/main" id="{184BE006-706D-4D1A-B398-853D27E1B35E}"/>
                  </a:ext>
                </a:extLst>
              </p:cNvPr>
              <p:cNvSpPr/>
              <p:nvPr/>
            </p:nvSpPr>
            <p:spPr>
              <a:xfrm>
                <a:off x="4771873" y="3229910"/>
                <a:ext cx="30529" cy="36629"/>
              </a:xfrm>
              <a:custGeom>
                <a:avLst/>
                <a:gdLst/>
                <a:ahLst/>
                <a:cxnLst/>
                <a:rect l="l" t="t" r="r" b="b"/>
                <a:pathLst>
                  <a:path w="951" h="1141" extrusionOk="0">
                    <a:moveTo>
                      <a:pt x="951" y="0"/>
                    </a:moveTo>
                    <a:lnTo>
                      <a:pt x="1" y="507"/>
                    </a:lnTo>
                    <a:lnTo>
                      <a:pt x="887" y="1140"/>
                    </a:lnTo>
                    <a:lnTo>
                      <a:pt x="95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41" name="Google Shape;4689;p41">
                <a:extLst>
                  <a:ext uri="{FF2B5EF4-FFF2-40B4-BE49-F238E27FC236}">
                    <a16:creationId xmlns:a16="http://schemas.microsoft.com/office/drawing/2014/main" id="{E2FA4879-90AA-4E90-9FFD-D1412F5D5B9A}"/>
                  </a:ext>
                </a:extLst>
              </p:cNvPr>
              <p:cNvSpPr/>
              <p:nvPr/>
            </p:nvSpPr>
            <p:spPr>
              <a:xfrm>
                <a:off x="4538038" y="3174983"/>
                <a:ext cx="11236" cy="333513"/>
              </a:xfrm>
              <a:custGeom>
                <a:avLst/>
                <a:gdLst/>
                <a:ahLst/>
                <a:cxnLst/>
                <a:rect l="l" t="t" r="r" b="b"/>
                <a:pathLst>
                  <a:path w="350" h="10389" extrusionOk="0">
                    <a:moveTo>
                      <a:pt x="1" y="1"/>
                    </a:moveTo>
                    <a:lnTo>
                      <a:pt x="1" y="10388"/>
                    </a:lnTo>
                    <a:lnTo>
                      <a:pt x="349" y="10388"/>
                    </a:lnTo>
                    <a:lnTo>
                      <a:pt x="3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42" name="Google Shape;4690;p41">
                <a:extLst>
                  <a:ext uri="{FF2B5EF4-FFF2-40B4-BE49-F238E27FC236}">
                    <a16:creationId xmlns:a16="http://schemas.microsoft.com/office/drawing/2014/main" id="{87C91B0C-5AB5-434F-9860-87835399F92C}"/>
                  </a:ext>
                </a:extLst>
              </p:cNvPr>
              <p:cNvSpPr/>
              <p:nvPr/>
            </p:nvSpPr>
            <p:spPr>
              <a:xfrm>
                <a:off x="4508568" y="3472862"/>
                <a:ext cx="359933" cy="12231"/>
              </a:xfrm>
              <a:custGeom>
                <a:avLst/>
                <a:gdLst/>
                <a:ahLst/>
                <a:cxnLst/>
                <a:rect l="l" t="t" r="r" b="b"/>
                <a:pathLst>
                  <a:path w="11212" h="381" extrusionOk="0">
                    <a:moveTo>
                      <a:pt x="0" y="1"/>
                    </a:moveTo>
                    <a:lnTo>
                      <a:pt x="0" y="381"/>
                    </a:lnTo>
                    <a:lnTo>
                      <a:pt x="11211" y="381"/>
                    </a:lnTo>
                    <a:lnTo>
                      <a:pt x="112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43" name="Google Shape;4691;p41">
                <a:extLst>
                  <a:ext uri="{FF2B5EF4-FFF2-40B4-BE49-F238E27FC236}">
                    <a16:creationId xmlns:a16="http://schemas.microsoft.com/office/drawing/2014/main" id="{06B70B01-3352-40B2-9808-20FABC174990}"/>
                  </a:ext>
                </a:extLst>
              </p:cNvPr>
              <p:cNvSpPr/>
              <p:nvPr/>
            </p:nvSpPr>
            <p:spPr>
              <a:xfrm>
                <a:off x="4450623" y="3329524"/>
                <a:ext cx="130144" cy="119999"/>
              </a:xfrm>
              <a:custGeom>
                <a:avLst/>
                <a:gdLst/>
                <a:ahLst/>
                <a:cxnLst/>
                <a:rect l="l" t="t" r="r" b="b"/>
                <a:pathLst>
                  <a:path w="4054" h="3738" extrusionOk="0">
                    <a:moveTo>
                      <a:pt x="3072" y="1"/>
                    </a:moveTo>
                    <a:lnTo>
                      <a:pt x="0" y="2566"/>
                    </a:lnTo>
                    <a:lnTo>
                      <a:pt x="1014" y="3738"/>
                    </a:lnTo>
                    <a:lnTo>
                      <a:pt x="4054" y="1172"/>
                    </a:lnTo>
                    <a:lnTo>
                      <a:pt x="3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44" name="Google Shape;4692;p41">
                <a:extLst>
                  <a:ext uri="{FF2B5EF4-FFF2-40B4-BE49-F238E27FC236}">
                    <a16:creationId xmlns:a16="http://schemas.microsoft.com/office/drawing/2014/main" id="{9A7C03F7-B8BA-437C-B998-6C4846C7D895}"/>
                  </a:ext>
                </a:extLst>
              </p:cNvPr>
              <p:cNvSpPr/>
              <p:nvPr/>
            </p:nvSpPr>
            <p:spPr>
              <a:xfrm>
                <a:off x="4489242" y="3097969"/>
                <a:ext cx="362983" cy="323882"/>
              </a:xfrm>
              <a:custGeom>
                <a:avLst/>
                <a:gdLst/>
                <a:ahLst/>
                <a:cxnLst/>
                <a:rect l="l" t="t" r="r" b="b"/>
                <a:pathLst>
                  <a:path w="11307" h="10089" extrusionOk="0">
                    <a:moveTo>
                      <a:pt x="5646" y="1"/>
                    </a:moveTo>
                    <a:cubicBezTo>
                      <a:pt x="4505" y="1"/>
                      <a:pt x="3358" y="382"/>
                      <a:pt x="2407" y="1165"/>
                    </a:cubicBezTo>
                    <a:cubicBezTo>
                      <a:pt x="286" y="2970"/>
                      <a:pt x="1" y="6169"/>
                      <a:pt x="1774" y="8290"/>
                    </a:cubicBezTo>
                    <a:cubicBezTo>
                      <a:pt x="2783" y="9476"/>
                      <a:pt x="4216" y="10088"/>
                      <a:pt x="5661" y="10088"/>
                    </a:cubicBezTo>
                    <a:cubicBezTo>
                      <a:pt x="6802" y="10088"/>
                      <a:pt x="7949" y="9706"/>
                      <a:pt x="8900" y="8924"/>
                    </a:cubicBezTo>
                    <a:cubicBezTo>
                      <a:pt x="11021" y="7119"/>
                      <a:pt x="11306" y="3952"/>
                      <a:pt x="9533" y="1798"/>
                    </a:cubicBezTo>
                    <a:cubicBezTo>
                      <a:pt x="8524" y="613"/>
                      <a:pt x="7091" y="1"/>
                      <a:pt x="5646" y="1"/>
                    </a:cubicBezTo>
                    <a:close/>
                  </a:path>
                </a:pathLst>
              </a:custGeom>
              <a:solidFill>
                <a:srgbClr val="FFFFFF">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45" name="Google Shape;4693;p41">
                <a:extLst>
                  <a:ext uri="{FF2B5EF4-FFF2-40B4-BE49-F238E27FC236}">
                    <a16:creationId xmlns:a16="http://schemas.microsoft.com/office/drawing/2014/main" id="{0784242B-AEFB-44D6-8E55-B6758A94B198}"/>
                  </a:ext>
                </a:extLst>
              </p:cNvPr>
              <p:cNvSpPr/>
              <p:nvPr/>
            </p:nvSpPr>
            <p:spPr>
              <a:xfrm>
                <a:off x="4489242" y="3097969"/>
                <a:ext cx="362983" cy="323882"/>
              </a:xfrm>
              <a:custGeom>
                <a:avLst/>
                <a:gdLst/>
                <a:ahLst/>
                <a:cxnLst/>
                <a:rect l="l" t="t" r="r" b="b"/>
                <a:pathLst>
                  <a:path w="11307" h="10089" extrusionOk="0">
                    <a:moveTo>
                      <a:pt x="5655" y="1337"/>
                    </a:moveTo>
                    <a:cubicBezTo>
                      <a:pt x="6716" y="1337"/>
                      <a:pt x="7764" y="1788"/>
                      <a:pt x="8488" y="2653"/>
                    </a:cubicBezTo>
                    <a:cubicBezTo>
                      <a:pt x="9818" y="4237"/>
                      <a:pt x="9596" y="6580"/>
                      <a:pt x="8045" y="7879"/>
                    </a:cubicBezTo>
                    <a:cubicBezTo>
                      <a:pt x="7344" y="8467"/>
                      <a:pt x="6494" y="8752"/>
                      <a:pt x="5652" y="8752"/>
                    </a:cubicBezTo>
                    <a:cubicBezTo>
                      <a:pt x="4591" y="8752"/>
                      <a:pt x="3543" y="8300"/>
                      <a:pt x="2819" y="7435"/>
                    </a:cubicBezTo>
                    <a:cubicBezTo>
                      <a:pt x="1489" y="5852"/>
                      <a:pt x="1711" y="3508"/>
                      <a:pt x="3263" y="2210"/>
                    </a:cubicBezTo>
                    <a:cubicBezTo>
                      <a:pt x="3963" y="1621"/>
                      <a:pt x="4813" y="1337"/>
                      <a:pt x="5655" y="1337"/>
                    </a:cubicBezTo>
                    <a:close/>
                    <a:moveTo>
                      <a:pt x="5646" y="1"/>
                    </a:moveTo>
                    <a:cubicBezTo>
                      <a:pt x="4505" y="1"/>
                      <a:pt x="3358" y="382"/>
                      <a:pt x="2407" y="1165"/>
                    </a:cubicBezTo>
                    <a:cubicBezTo>
                      <a:pt x="286" y="2970"/>
                      <a:pt x="1" y="6169"/>
                      <a:pt x="1774" y="8290"/>
                    </a:cubicBezTo>
                    <a:cubicBezTo>
                      <a:pt x="2783" y="9476"/>
                      <a:pt x="4216" y="10088"/>
                      <a:pt x="5661" y="10088"/>
                    </a:cubicBezTo>
                    <a:cubicBezTo>
                      <a:pt x="6802" y="10088"/>
                      <a:pt x="7949" y="9706"/>
                      <a:pt x="8900" y="8924"/>
                    </a:cubicBezTo>
                    <a:cubicBezTo>
                      <a:pt x="11021" y="7119"/>
                      <a:pt x="11306" y="3952"/>
                      <a:pt x="9533" y="1798"/>
                    </a:cubicBezTo>
                    <a:cubicBezTo>
                      <a:pt x="8524" y="613"/>
                      <a:pt x="7091" y="1"/>
                      <a:pt x="56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46" name="Google Shape;4694;p41">
                <a:extLst>
                  <a:ext uri="{FF2B5EF4-FFF2-40B4-BE49-F238E27FC236}">
                    <a16:creationId xmlns:a16="http://schemas.microsoft.com/office/drawing/2014/main" id="{64E7E9F0-4A19-4E90-AC81-4F4268C31F11}"/>
                  </a:ext>
                </a:extLst>
              </p:cNvPr>
              <p:cNvSpPr/>
              <p:nvPr/>
            </p:nvSpPr>
            <p:spPr>
              <a:xfrm>
                <a:off x="4253385" y="3373826"/>
                <a:ext cx="272486" cy="243465"/>
              </a:xfrm>
              <a:custGeom>
                <a:avLst/>
                <a:gdLst/>
                <a:ahLst/>
                <a:cxnLst/>
                <a:rect l="l" t="t" r="r" b="b"/>
                <a:pathLst>
                  <a:path w="8488" h="7584" extrusionOk="0">
                    <a:moveTo>
                      <a:pt x="6560" y="1"/>
                    </a:moveTo>
                    <a:cubicBezTo>
                      <a:pt x="6396" y="1"/>
                      <a:pt x="6225" y="57"/>
                      <a:pt x="6081" y="172"/>
                    </a:cubicBezTo>
                    <a:lnTo>
                      <a:pt x="349" y="4986"/>
                    </a:lnTo>
                    <a:cubicBezTo>
                      <a:pt x="32" y="5208"/>
                      <a:pt x="0" y="5651"/>
                      <a:pt x="254" y="5968"/>
                    </a:cubicBezTo>
                    <a:lnTo>
                      <a:pt x="1394" y="7330"/>
                    </a:lnTo>
                    <a:cubicBezTo>
                      <a:pt x="1539" y="7493"/>
                      <a:pt x="1746" y="7583"/>
                      <a:pt x="1951" y="7583"/>
                    </a:cubicBezTo>
                    <a:cubicBezTo>
                      <a:pt x="2103" y="7583"/>
                      <a:pt x="2254" y="7533"/>
                      <a:pt x="2376" y="7425"/>
                    </a:cubicBezTo>
                    <a:lnTo>
                      <a:pt x="8139" y="2611"/>
                    </a:lnTo>
                    <a:cubicBezTo>
                      <a:pt x="8424" y="2358"/>
                      <a:pt x="8488" y="1914"/>
                      <a:pt x="8234" y="1629"/>
                    </a:cubicBezTo>
                    <a:lnTo>
                      <a:pt x="7063" y="236"/>
                    </a:lnTo>
                    <a:cubicBezTo>
                      <a:pt x="6942" y="81"/>
                      <a:pt x="6756" y="1"/>
                      <a:pt x="656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47" name="Google Shape;4695;p41">
                <a:extLst>
                  <a:ext uri="{FF2B5EF4-FFF2-40B4-BE49-F238E27FC236}">
                    <a16:creationId xmlns:a16="http://schemas.microsoft.com/office/drawing/2014/main" id="{C3D8CFB6-FBAA-40B2-BB56-3C2E4CD26185}"/>
                  </a:ext>
                </a:extLst>
              </p:cNvPr>
              <p:cNvSpPr/>
              <p:nvPr/>
            </p:nvSpPr>
            <p:spPr>
              <a:xfrm>
                <a:off x="4498392" y="3348850"/>
                <a:ext cx="82375" cy="88474"/>
              </a:xfrm>
              <a:custGeom>
                <a:avLst/>
                <a:gdLst/>
                <a:ahLst/>
                <a:cxnLst/>
                <a:rect l="l" t="t" r="r" b="b"/>
                <a:pathLst>
                  <a:path w="2566" h="2756" extrusionOk="0">
                    <a:moveTo>
                      <a:pt x="2059" y="0"/>
                    </a:moveTo>
                    <a:lnTo>
                      <a:pt x="1" y="1679"/>
                    </a:lnTo>
                    <a:cubicBezTo>
                      <a:pt x="1" y="1679"/>
                      <a:pt x="1" y="2344"/>
                      <a:pt x="1" y="2756"/>
                    </a:cubicBezTo>
                    <a:lnTo>
                      <a:pt x="2566" y="602"/>
                    </a:lnTo>
                    <a:lnTo>
                      <a:pt x="2059"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48" name="Google Shape;4696;p41">
                <a:extLst>
                  <a:ext uri="{FF2B5EF4-FFF2-40B4-BE49-F238E27FC236}">
                    <a16:creationId xmlns:a16="http://schemas.microsoft.com/office/drawing/2014/main" id="{CEEFF533-8795-4F83-AEAC-14FAB347C5EF}"/>
                  </a:ext>
                </a:extLst>
              </p:cNvPr>
              <p:cNvSpPr/>
              <p:nvPr/>
            </p:nvSpPr>
            <p:spPr>
              <a:xfrm>
                <a:off x="4280833" y="3402718"/>
                <a:ext cx="245038" cy="214573"/>
              </a:xfrm>
              <a:custGeom>
                <a:avLst/>
                <a:gdLst/>
                <a:ahLst/>
                <a:cxnLst/>
                <a:rect l="l" t="t" r="r" b="b"/>
                <a:pathLst>
                  <a:path w="7633" h="6684" extrusionOk="0">
                    <a:moveTo>
                      <a:pt x="6778" y="1"/>
                    </a:moveTo>
                    <a:lnTo>
                      <a:pt x="0" y="5765"/>
                    </a:lnTo>
                    <a:lnTo>
                      <a:pt x="539" y="6430"/>
                    </a:lnTo>
                    <a:cubicBezTo>
                      <a:pt x="684" y="6593"/>
                      <a:pt x="891" y="6683"/>
                      <a:pt x="1096" y="6683"/>
                    </a:cubicBezTo>
                    <a:cubicBezTo>
                      <a:pt x="1248" y="6683"/>
                      <a:pt x="1399" y="6633"/>
                      <a:pt x="1521" y="6525"/>
                    </a:cubicBezTo>
                    <a:lnTo>
                      <a:pt x="7284" y="1711"/>
                    </a:lnTo>
                    <a:cubicBezTo>
                      <a:pt x="7569" y="1458"/>
                      <a:pt x="7633" y="1014"/>
                      <a:pt x="7379" y="729"/>
                    </a:cubicBezTo>
                    <a:lnTo>
                      <a:pt x="6778"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49" name="Google Shape;4697;p41">
                <a:extLst>
                  <a:ext uri="{FF2B5EF4-FFF2-40B4-BE49-F238E27FC236}">
                    <a16:creationId xmlns:a16="http://schemas.microsoft.com/office/drawing/2014/main" id="{1A061989-7E7A-4CD2-AC60-32C2D655AD87}"/>
                  </a:ext>
                </a:extLst>
              </p:cNvPr>
              <p:cNvSpPr/>
              <p:nvPr/>
            </p:nvSpPr>
            <p:spPr>
              <a:xfrm>
                <a:off x="4546192" y="3155689"/>
                <a:ext cx="306033" cy="266900"/>
              </a:xfrm>
              <a:custGeom>
                <a:avLst/>
                <a:gdLst/>
                <a:ahLst/>
                <a:cxnLst/>
                <a:rect l="l" t="t" r="r" b="b"/>
                <a:pathLst>
                  <a:path w="9533" h="8314" extrusionOk="0">
                    <a:moveTo>
                      <a:pt x="7759" y="0"/>
                    </a:moveTo>
                    <a:lnTo>
                      <a:pt x="6714" y="855"/>
                    </a:lnTo>
                    <a:cubicBezTo>
                      <a:pt x="8044" y="2439"/>
                      <a:pt x="7822" y="4782"/>
                      <a:pt x="6271" y="6081"/>
                    </a:cubicBezTo>
                    <a:cubicBezTo>
                      <a:pt x="5570" y="6669"/>
                      <a:pt x="4720" y="6954"/>
                      <a:pt x="3878" y="6954"/>
                    </a:cubicBezTo>
                    <a:cubicBezTo>
                      <a:pt x="2817" y="6954"/>
                      <a:pt x="1769" y="6502"/>
                      <a:pt x="1045" y="5637"/>
                    </a:cubicBezTo>
                    <a:lnTo>
                      <a:pt x="0" y="6492"/>
                    </a:lnTo>
                    <a:cubicBezTo>
                      <a:pt x="1007" y="7694"/>
                      <a:pt x="2438" y="8313"/>
                      <a:pt x="3880" y="8313"/>
                    </a:cubicBezTo>
                    <a:cubicBezTo>
                      <a:pt x="5023" y="8313"/>
                      <a:pt x="6173" y="7924"/>
                      <a:pt x="7126" y="7126"/>
                    </a:cubicBezTo>
                    <a:cubicBezTo>
                      <a:pt x="9247" y="5321"/>
                      <a:pt x="9532" y="2154"/>
                      <a:pt x="7759"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50" name="Google Shape;4698;p41">
                <a:extLst>
                  <a:ext uri="{FF2B5EF4-FFF2-40B4-BE49-F238E27FC236}">
                    <a16:creationId xmlns:a16="http://schemas.microsoft.com/office/drawing/2014/main" id="{7D655958-2813-48CE-9BBF-57CD41030C84}"/>
                  </a:ext>
                </a:extLst>
              </p:cNvPr>
              <p:cNvSpPr/>
              <p:nvPr/>
            </p:nvSpPr>
            <p:spPr>
              <a:xfrm>
                <a:off x="4346900" y="3181981"/>
                <a:ext cx="98651" cy="94863"/>
              </a:xfrm>
              <a:custGeom>
                <a:avLst/>
                <a:gdLst/>
                <a:ahLst/>
                <a:cxnLst/>
                <a:rect l="l" t="t" r="r" b="b"/>
                <a:pathLst>
                  <a:path w="3073" h="2955" extrusionOk="0">
                    <a:moveTo>
                      <a:pt x="1561" y="0"/>
                    </a:moveTo>
                    <a:cubicBezTo>
                      <a:pt x="790" y="0"/>
                      <a:pt x="156" y="583"/>
                      <a:pt x="96" y="1366"/>
                    </a:cubicBezTo>
                    <a:cubicBezTo>
                      <a:pt x="1" y="2158"/>
                      <a:pt x="603" y="2887"/>
                      <a:pt x="1426" y="2950"/>
                    </a:cubicBezTo>
                    <a:cubicBezTo>
                      <a:pt x="1466" y="2953"/>
                      <a:pt x="1505" y="2954"/>
                      <a:pt x="1545" y="2954"/>
                    </a:cubicBezTo>
                    <a:cubicBezTo>
                      <a:pt x="2315" y="2954"/>
                      <a:pt x="2949" y="2372"/>
                      <a:pt x="3010" y="1588"/>
                    </a:cubicBezTo>
                    <a:cubicBezTo>
                      <a:pt x="3073" y="796"/>
                      <a:pt x="2471" y="68"/>
                      <a:pt x="1679" y="5"/>
                    </a:cubicBezTo>
                    <a:cubicBezTo>
                      <a:pt x="1640" y="2"/>
                      <a:pt x="1600" y="0"/>
                      <a:pt x="1561" y="0"/>
                    </a:cubicBezTo>
                    <a:close/>
                  </a:path>
                </a:pathLst>
              </a:custGeom>
              <a:solidFill>
                <a:srgbClr val="FD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51" name="Google Shape;4699;p41">
                <a:extLst>
                  <a:ext uri="{FF2B5EF4-FFF2-40B4-BE49-F238E27FC236}">
                    <a16:creationId xmlns:a16="http://schemas.microsoft.com/office/drawing/2014/main" id="{E3AFB31A-C0DD-4D66-8857-347FA2DC27AC}"/>
                  </a:ext>
                </a:extLst>
              </p:cNvPr>
              <p:cNvSpPr/>
              <p:nvPr/>
            </p:nvSpPr>
            <p:spPr>
              <a:xfrm>
                <a:off x="4307253" y="3139799"/>
                <a:ext cx="187093" cy="181829"/>
              </a:xfrm>
              <a:custGeom>
                <a:avLst/>
                <a:gdLst/>
                <a:ahLst/>
                <a:cxnLst/>
                <a:rect l="l" t="t" r="r" b="b"/>
                <a:pathLst>
                  <a:path w="5828" h="5664" extrusionOk="0">
                    <a:moveTo>
                      <a:pt x="3250" y="0"/>
                    </a:moveTo>
                    <a:cubicBezTo>
                      <a:pt x="3094" y="0"/>
                      <a:pt x="2978" y="80"/>
                      <a:pt x="2978" y="179"/>
                    </a:cubicBezTo>
                    <a:cubicBezTo>
                      <a:pt x="2978" y="274"/>
                      <a:pt x="3104" y="400"/>
                      <a:pt x="3326" y="432"/>
                    </a:cubicBezTo>
                    <a:cubicBezTo>
                      <a:pt x="4149" y="590"/>
                      <a:pt x="4846" y="1255"/>
                      <a:pt x="5100" y="2079"/>
                    </a:cubicBezTo>
                    <a:cubicBezTo>
                      <a:pt x="5353" y="2870"/>
                      <a:pt x="5163" y="3820"/>
                      <a:pt x="4561" y="4454"/>
                    </a:cubicBezTo>
                    <a:cubicBezTo>
                      <a:pt x="4108" y="4957"/>
                      <a:pt x="3436" y="5240"/>
                      <a:pt x="2766" y="5240"/>
                    </a:cubicBezTo>
                    <a:cubicBezTo>
                      <a:pt x="2592" y="5240"/>
                      <a:pt x="2419" y="5221"/>
                      <a:pt x="2249" y="5182"/>
                    </a:cubicBezTo>
                    <a:cubicBezTo>
                      <a:pt x="1426" y="4992"/>
                      <a:pt x="729" y="4327"/>
                      <a:pt x="476" y="3504"/>
                    </a:cubicBezTo>
                    <a:cubicBezTo>
                      <a:pt x="413" y="3345"/>
                      <a:pt x="318" y="3187"/>
                      <a:pt x="191" y="3187"/>
                    </a:cubicBezTo>
                    <a:cubicBezTo>
                      <a:pt x="64" y="3219"/>
                      <a:pt x="1" y="3409"/>
                      <a:pt x="64" y="3630"/>
                    </a:cubicBezTo>
                    <a:cubicBezTo>
                      <a:pt x="349" y="4612"/>
                      <a:pt x="1173" y="5372"/>
                      <a:pt x="2154" y="5594"/>
                    </a:cubicBezTo>
                    <a:cubicBezTo>
                      <a:pt x="2360" y="5640"/>
                      <a:pt x="2570" y="5663"/>
                      <a:pt x="2780" y="5663"/>
                    </a:cubicBezTo>
                    <a:cubicBezTo>
                      <a:pt x="3570" y="5663"/>
                      <a:pt x="4352" y="5339"/>
                      <a:pt x="4878" y="4739"/>
                    </a:cubicBezTo>
                    <a:cubicBezTo>
                      <a:pt x="5575" y="4010"/>
                      <a:pt x="5828" y="2902"/>
                      <a:pt x="5511" y="1952"/>
                    </a:cubicBezTo>
                    <a:cubicBezTo>
                      <a:pt x="5226" y="970"/>
                      <a:pt x="4371" y="210"/>
                      <a:pt x="3389" y="20"/>
                    </a:cubicBezTo>
                    <a:cubicBezTo>
                      <a:pt x="3341" y="6"/>
                      <a:pt x="3294" y="0"/>
                      <a:pt x="32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52" name="Google Shape;4700;p41">
                <a:extLst>
                  <a:ext uri="{FF2B5EF4-FFF2-40B4-BE49-F238E27FC236}">
                    <a16:creationId xmlns:a16="http://schemas.microsoft.com/office/drawing/2014/main" id="{4468B91E-FF03-4AC6-8128-F2EF059D88A8}"/>
                  </a:ext>
                </a:extLst>
              </p:cNvPr>
              <p:cNvSpPr/>
              <p:nvPr/>
            </p:nvSpPr>
            <p:spPr>
              <a:xfrm>
                <a:off x="4297462" y="3224678"/>
                <a:ext cx="40321" cy="41573"/>
              </a:xfrm>
              <a:custGeom>
                <a:avLst/>
                <a:gdLst/>
                <a:ahLst/>
                <a:cxnLst/>
                <a:rect l="l" t="t" r="r" b="b"/>
                <a:pathLst>
                  <a:path w="1256" h="1295" extrusionOk="0">
                    <a:moveTo>
                      <a:pt x="468" y="1"/>
                    </a:moveTo>
                    <a:cubicBezTo>
                      <a:pt x="411" y="1"/>
                      <a:pt x="351" y="41"/>
                      <a:pt x="306" y="131"/>
                    </a:cubicBezTo>
                    <a:cubicBezTo>
                      <a:pt x="148" y="385"/>
                      <a:pt x="52" y="701"/>
                      <a:pt x="21" y="1050"/>
                    </a:cubicBezTo>
                    <a:cubicBezTo>
                      <a:pt x="1" y="1210"/>
                      <a:pt x="32" y="1294"/>
                      <a:pt x="89" y="1294"/>
                    </a:cubicBezTo>
                    <a:cubicBezTo>
                      <a:pt x="122" y="1294"/>
                      <a:pt x="164" y="1266"/>
                      <a:pt x="211" y="1208"/>
                    </a:cubicBezTo>
                    <a:lnTo>
                      <a:pt x="306" y="1113"/>
                    </a:lnTo>
                    <a:cubicBezTo>
                      <a:pt x="464" y="986"/>
                      <a:pt x="718" y="923"/>
                      <a:pt x="908" y="923"/>
                    </a:cubicBezTo>
                    <a:lnTo>
                      <a:pt x="1034" y="923"/>
                    </a:lnTo>
                    <a:cubicBezTo>
                      <a:pt x="1224" y="923"/>
                      <a:pt x="1256" y="828"/>
                      <a:pt x="1129" y="733"/>
                    </a:cubicBezTo>
                    <a:cubicBezTo>
                      <a:pt x="939" y="575"/>
                      <a:pt x="749" y="385"/>
                      <a:pt x="623" y="131"/>
                    </a:cubicBezTo>
                    <a:cubicBezTo>
                      <a:pt x="589" y="49"/>
                      <a:pt x="530" y="1"/>
                      <a:pt x="46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53" name="Google Shape;4701;p41">
                <a:extLst>
                  <a:ext uri="{FF2B5EF4-FFF2-40B4-BE49-F238E27FC236}">
                    <a16:creationId xmlns:a16="http://schemas.microsoft.com/office/drawing/2014/main" id="{D67F23D1-CCCC-4E8B-93BF-0F506237D8D5}"/>
                  </a:ext>
                </a:extLst>
              </p:cNvPr>
              <p:cNvSpPr/>
              <p:nvPr/>
            </p:nvSpPr>
            <p:spPr>
              <a:xfrm>
                <a:off x="4384524" y="3168883"/>
                <a:ext cx="16308" cy="68154"/>
              </a:xfrm>
              <a:custGeom>
                <a:avLst/>
                <a:gdLst/>
                <a:ahLst/>
                <a:cxnLst/>
                <a:rect l="l" t="t" r="r" b="b"/>
                <a:pathLst>
                  <a:path w="508" h="2123" extrusionOk="0">
                    <a:moveTo>
                      <a:pt x="349" y="1"/>
                    </a:moveTo>
                    <a:cubicBezTo>
                      <a:pt x="222" y="1"/>
                      <a:pt x="159" y="96"/>
                      <a:pt x="127" y="223"/>
                    </a:cubicBezTo>
                    <a:lnTo>
                      <a:pt x="1" y="1869"/>
                    </a:lnTo>
                    <a:cubicBezTo>
                      <a:pt x="1" y="1996"/>
                      <a:pt x="64" y="2123"/>
                      <a:pt x="159" y="2123"/>
                    </a:cubicBezTo>
                    <a:cubicBezTo>
                      <a:pt x="254" y="2123"/>
                      <a:pt x="349" y="2028"/>
                      <a:pt x="349" y="1901"/>
                    </a:cubicBezTo>
                    <a:lnTo>
                      <a:pt x="507" y="254"/>
                    </a:lnTo>
                    <a:cubicBezTo>
                      <a:pt x="507" y="128"/>
                      <a:pt x="444" y="1"/>
                      <a:pt x="34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54" name="Google Shape;4702;p41">
                <a:extLst>
                  <a:ext uri="{FF2B5EF4-FFF2-40B4-BE49-F238E27FC236}">
                    <a16:creationId xmlns:a16="http://schemas.microsoft.com/office/drawing/2014/main" id="{2F1BCB56-C996-473A-808A-7AC16E717373}"/>
                  </a:ext>
                </a:extLst>
              </p:cNvPr>
              <p:cNvSpPr/>
              <p:nvPr/>
            </p:nvSpPr>
            <p:spPr>
              <a:xfrm>
                <a:off x="4384524" y="3225833"/>
                <a:ext cx="57977" cy="62054"/>
              </a:xfrm>
              <a:custGeom>
                <a:avLst/>
                <a:gdLst/>
                <a:ahLst/>
                <a:cxnLst/>
                <a:rect l="l" t="t" r="r" b="b"/>
                <a:pathLst>
                  <a:path w="1806" h="1933" extrusionOk="0">
                    <a:moveTo>
                      <a:pt x="113" y="0"/>
                    </a:moveTo>
                    <a:cubicBezTo>
                      <a:pt x="82" y="0"/>
                      <a:pt x="53" y="11"/>
                      <a:pt x="32" y="32"/>
                    </a:cubicBezTo>
                    <a:lnTo>
                      <a:pt x="191" y="32"/>
                    </a:lnTo>
                    <a:cubicBezTo>
                      <a:pt x="127" y="95"/>
                      <a:pt x="1" y="222"/>
                      <a:pt x="96" y="349"/>
                    </a:cubicBezTo>
                    <a:lnTo>
                      <a:pt x="1457" y="1806"/>
                    </a:lnTo>
                    <a:cubicBezTo>
                      <a:pt x="1521" y="1890"/>
                      <a:pt x="1612" y="1932"/>
                      <a:pt x="1685" y="1932"/>
                    </a:cubicBezTo>
                    <a:cubicBezTo>
                      <a:pt x="1721" y="1932"/>
                      <a:pt x="1753" y="1922"/>
                      <a:pt x="1774" y="1901"/>
                    </a:cubicBezTo>
                    <a:cubicBezTo>
                      <a:pt x="1806" y="1837"/>
                      <a:pt x="1806" y="1711"/>
                      <a:pt x="1679" y="1584"/>
                    </a:cubicBezTo>
                    <a:lnTo>
                      <a:pt x="317" y="127"/>
                    </a:lnTo>
                    <a:cubicBezTo>
                      <a:pt x="254" y="43"/>
                      <a:pt x="177" y="0"/>
                      <a:pt x="11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55" name="Google Shape;4703;p41">
                <a:extLst>
                  <a:ext uri="{FF2B5EF4-FFF2-40B4-BE49-F238E27FC236}">
                    <a16:creationId xmlns:a16="http://schemas.microsoft.com/office/drawing/2014/main" id="{43CD2394-29E6-4153-BA6B-A327745A33F1}"/>
                  </a:ext>
                </a:extLst>
              </p:cNvPr>
              <p:cNvSpPr/>
              <p:nvPr/>
            </p:nvSpPr>
            <p:spPr>
              <a:xfrm>
                <a:off x="4335728" y="3137583"/>
                <a:ext cx="154574" cy="184044"/>
              </a:xfrm>
              <a:custGeom>
                <a:avLst/>
                <a:gdLst/>
                <a:ahLst/>
                <a:cxnLst/>
                <a:rect l="l" t="t" r="r" b="b"/>
                <a:pathLst>
                  <a:path w="4815" h="5733" extrusionOk="0">
                    <a:moveTo>
                      <a:pt x="1888" y="1"/>
                    </a:moveTo>
                    <a:cubicBezTo>
                      <a:pt x="1311" y="1"/>
                      <a:pt x="730" y="172"/>
                      <a:pt x="254" y="501"/>
                    </a:cubicBezTo>
                    <a:cubicBezTo>
                      <a:pt x="64" y="659"/>
                      <a:pt x="1" y="849"/>
                      <a:pt x="96" y="944"/>
                    </a:cubicBezTo>
                    <a:cubicBezTo>
                      <a:pt x="117" y="965"/>
                      <a:pt x="152" y="976"/>
                      <a:pt x="195" y="976"/>
                    </a:cubicBezTo>
                    <a:cubicBezTo>
                      <a:pt x="282" y="976"/>
                      <a:pt x="402" y="934"/>
                      <a:pt x="507" y="849"/>
                    </a:cubicBezTo>
                    <a:cubicBezTo>
                      <a:pt x="909" y="575"/>
                      <a:pt x="1396" y="438"/>
                      <a:pt x="1887" y="438"/>
                    </a:cubicBezTo>
                    <a:cubicBezTo>
                      <a:pt x="2248" y="438"/>
                      <a:pt x="2611" y="512"/>
                      <a:pt x="2946" y="659"/>
                    </a:cubicBezTo>
                    <a:cubicBezTo>
                      <a:pt x="3706" y="1039"/>
                      <a:pt x="4244" y="1831"/>
                      <a:pt x="4308" y="2686"/>
                    </a:cubicBezTo>
                    <a:cubicBezTo>
                      <a:pt x="4371" y="3541"/>
                      <a:pt x="3959" y="4396"/>
                      <a:pt x="3231" y="4871"/>
                    </a:cubicBezTo>
                    <a:cubicBezTo>
                      <a:pt x="2833" y="5161"/>
                      <a:pt x="2352" y="5306"/>
                      <a:pt x="1871" y="5306"/>
                    </a:cubicBezTo>
                    <a:cubicBezTo>
                      <a:pt x="1510" y="5306"/>
                      <a:pt x="1150" y="5224"/>
                      <a:pt x="824" y="5061"/>
                    </a:cubicBezTo>
                    <a:cubicBezTo>
                      <a:pt x="729" y="5014"/>
                      <a:pt x="634" y="4990"/>
                      <a:pt x="555" y="4990"/>
                    </a:cubicBezTo>
                    <a:cubicBezTo>
                      <a:pt x="476" y="4990"/>
                      <a:pt x="412" y="5014"/>
                      <a:pt x="381" y="5061"/>
                    </a:cubicBezTo>
                    <a:cubicBezTo>
                      <a:pt x="317" y="5156"/>
                      <a:pt x="412" y="5346"/>
                      <a:pt x="634" y="5441"/>
                    </a:cubicBezTo>
                    <a:cubicBezTo>
                      <a:pt x="1022" y="5635"/>
                      <a:pt x="1458" y="5732"/>
                      <a:pt x="1896" y="5732"/>
                    </a:cubicBezTo>
                    <a:cubicBezTo>
                      <a:pt x="2458" y="5732"/>
                      <a:pt x="3021" y="5572"/>
                      <a:pt x="3484" y="5251"/>
                    </a:cubicBezTo>
                    <a:cubicBezTo>
                      <a:pt x="4308" y="4681"/>
                      <a:pt x="4814" y="3668"/>
                      <a:pt x="4719" y="2654"/>
                    </a:cubicBezTo>
                    <a:cubicBezTo>
                      <a:pt x="4656" y="1673"/>
                      <a:pt x="4023" y="723"/>
                      <a:pt x="3104" y="279"/>
                    </a:cubicBezTo>
                    <a:cubicBezTo>
                      <a:pt x="2730" y="92"/>
                      <a:pt x="2310" y="1"/>
                      <a:pt x="188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grpSp>
        <p:sp>
          <p:nvSpPr>
            <p:cNvPr id="173" name="Google Shape;4977;p41">
              <a:extLst>
                <a:ext uri="{FF2B5EF4-FFF2-40B4-BE49-F238E27FC236}">
                  <a16:creationId xmlns:a16="http://schemas.microsoft.com/office/drawing/2014/main" id="{286A6717-BA98-45C3-80FA-4E0F7C794004}"/>
                </a:ext>
              </a:extLst>
            </p:cNvPr>
            <p:cNvSpPr txBox="1"/>
            <p:nvPr/>
          </p:nvSpPr>
          <p:spPr>
            <a:xfrm>
              <a:off x="4471788" y="10889538"/>
              <a:ext cx="3401988" cy="37468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Tahoma" panose="020B0604030504040204" pitchFamily="34" charset="0"/>
                  <a:ea typeface="Tahoma" panose="020B0604030504040204" pitchFamily="34" charset="0"/>
                  <a:cs typeface="Tahoma" panose="020B0604030504040204" pitchFamily="34" charset="0"/>
                  <a:sym typeface="Fira Sans Medium"/>
                </a:rPr>
                <a:t>Cho phép kết nối, quản lý, phân quyền…</a:t>
              </a:r>
              <a:endParaRPr sz="2400">
                <a:solidFill>
                  <a:srgbClr val="FFFFFF"/>
                </a:solidFill>
                <a:latin typeface="Tahoma" panose="020B0604030504040204" pitchFamily="34" charset="0"/>
                <a:ea typeface="Tahoma" panose="020B0604030504040204" pitchFamily="34" charset="0"/>
                <a:cs typeface="Tahoma" panose="020B0604030504040204" pitchFamily="34" charset="0"/>
                <a:sym typeface="Fira Sans Medium"/>
              </a:endParaRPr>
            </a:p>
          </p:txBody>
        </p:sp>
      </p:grpSp>
      <p:grpSp>
        <p:nvGrpSpPr>
          <p:cNvPr id="14" name="Nhóm 13">
            <a:extLst>
              <a:ext uri="{FF2B5EF4-FFF2-40B4-BE49-F238E27FC236}">
                <a16:creationId xmlns:a16="http://schemas.microsoft.com/office/drawing/2014/main" id="{D85A37E6-4DB6-48BF-A214-FCABD3205547}"/>
              </a:ext>
            </a:extLst>
          </p:cNvPr>
          <p:cNvGrpSpPr/>
          <p:nvPr/>
        </p:nvGrpSpPr>
        <p:grpSpPr>
          <a:xfrm>
            <a:off x="12453512" y="6858000"/>
            <a:ext cx="5189667" cy="2422972"/>
            <a:chOff x="6241850" y="9169554"/>
            <a:chExt cx="5189667" cy="2422972"/>
          </a:xfrm>
        </p:grpSpPr>
        <p:sp>
          <p:nvSpPr>
            <p:cNvPr id="160" name="Google Shape;4656;p41">
              <a:extLst>
                <a:ext uri="{FF2B5EF4-FFF2-40B4-BE49-F238E27FC236}">
                  <a16:creationId xmlns:a16="http://schemas.microsoft.com/office/drawing/2014/main" id="{CAA81FB7-2234-423B-B00E-B12FDD6E3442}"/>
                </a:ext>
              </a:extLst>
            </p:cNvPr>
            <p:cNvSpPr/>
            <p:nvPr/>
          </p:nvSpPr>
          <p:spPr>
            <a:xfrm>
              <a:off x="6241850" y="9169554"/>
              <a:ext cx="5189667" cy="2422972"/>
            </a:xfrm>
            <a:custGeom>
              <a:avLst/>
              <a:gdLst/>
              <a:ahLst/>
              <a:cxnLst/>
              <a:rect l="l" t="t" r="r" b="b"/>
              <a:pathLst>
                <a:path w="124397" h="57290" extrusionOk="0">
                  <a:moveTo>
                    <a:pt x="1" y="0"/>
                  </a:moveTo>
                  <a:lnTo>
                    <a:pt x="68311" y="57289"/>
                  </a:lnTo>
                  <a:lnTo>
                    <a:pt x="124397" y="57289"/>
                  </a:lnTo>
                  <a:lnTo>
                    <a:pt x="124397"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grpSp>
          <p:nvGrpSpPr>
            <p:cNvPr id="166" name="Google Shape;4861;p41">
              <a:extLst>
                <a:ext uri="{FF2B5EF4-FFF2-40B4-BE49-F238E27FC236}">
                  <a16:creationId xmlns:a16="http://schemas.microsoft.com/office/drawing/2014/main" id="{E2745AF3-678F-4752-A0E2-162C4C31300D}"/>
                </a:ext>
              </a:extLst>
            </p:cNvPr>
            <p:cNvGrpSpPr/>
            <p:nvPr/>
          </p:nvGrpSpPr>
          <p:grpSpPr>
            <a:xfrm>
              <a:off x="10468359" y="10766307"/>
              <a:ext cx="811218" cy="684811"/>
              <a:chOff x="7946906" y="3097744"/>
              <a:chExt cx="624233" cy="519804"/>
            </a:xfrm>
          </p:grpSpPr>
          <p:sp>
            <p:nvSpPr>
              <p:cNvPr id="238" name="Google Shape;4862;p41">
                <a:extLst>
                  <a:ext uri="{FF2B5EF4-FFF2-40B4-BE49-F238E27FC236}">
                    <a16:creationId xmlns:a16="http://schemas.microsoft.com/office/drawing/2014/main" id="{F9324D0E-89CF-48C9-AA66-23DC34ED9609}"/>
                  </a:ext>
                </a:extLst>
              </p:cNvPr>
              <p:cNvSpPr/>
              <p:nvPr/>
            </p:nvSpPr>
            <p:spPr>
              <a:xfrm>
                <a:off x="7996697" y="3165834"/>
                <a:ext cx="27480" cy="19358"/>
              </a:xfrm>
              <a:custGeom>
                <a:avLst/>
                <a:gdLst/>
                <a:ahLst/>
                <a:cxnLst/>
                <a:rect l="l" t="t" r="r" b="b"/>
                <a:pathLst>
                  <a:path w="856" h="603" extrusionOk="0">
                    <a:moveTo>
                      <a:pt x="128" y="1"/>
                    </a:moveTo>
                    <a:cubicBezTo>
                      <a:pt x="64" y="1"/>
                      <a:pt x="1" y="64"/>
                      <a:pt x="1" y="128"/>
                    </a:cubicBezTo>
                    <a:lnTo>
                      <a:pt x="1" y="508"/>
                    </a:lnTo>
                    <a:cubicBezTo>
                      <a:pt x="1" y="571"/>
                      <a:pt x="64" y="603"/>
                      <a:pt x="128" y="603"/>
                    </a:cubicBezTo>
                    <a:lnTo>
                      <a:pt x="761" y="603"/>
                    </a:lnTo>
                    <a:cubicBezTo>
                      <a:pt x="824" y="603"/>
                      <a:pt x="856" y="571"/>
                      <a:pt x="856" y="508"/>
                    </a:cubicBezTo>
                    <a:lnTo>
                      <a:pt x="856" y="128"/>
                    </a:lnTo>
                    <a:cubicBezTo>
                      <a:pt x="856" y="64"/>
                      <a:pt x="824" y="1"/>
                      <a:pt x="761"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39" name="Google Shape;4863;p41">
                <a:extLst>
                  <a:ext uri="{FF2B5EF4-FFF2-40B4-BE49-F238E27FC236}">
                    <a16:creationId xmlns:a16="http://schemas.microsoft.com/office/drawing/2014/main" id="{E9BB5D32-E261-45AC-BB9D-929A8ABF7E82}"/>
                  </a:ext>
                </a:extLst>
              </p:cNvPr>
              <p:cNvSpPr/>
              <p:nvPr/>
            </p:nvSpPr>
            <p:spPr>
              <a:xfrm>
                <a:off x="7996697" y="3272607"/>
                <a:ext cx="27480" cy="20353"/>
              </a:xfrm>
              <a:custGeom>
                <a:avLst/>
                <a:gdLst/>
                <a:ahLst/>
                <a:cxnLst/>
                <a:rect l="l" t="t" r="r" b="b"/>
                <a:pathLst>
                  <a:path w="856" h="634" extrusionOk="0">
                    <a:moveTo>
                      <a:pt x="128" y="0"/>
                    </a:moveTo>
                    <a:cubicBezTo>
                      <a:pt x="64" y="0"/>
                      <a:pt x="1" y="64"/>
                      <a:pt x="1" y="127"/>
                    </a:cubicBezTo>
                    <a:lnTo>
                      <a:pt x="1" y="507"/>
                    </a:lnTo>
                    <a:cubicBezTo>
                      <a:pt x="1" y="570"/>
                      <a:pt x="64" y="634"/>
                      <a:pt x="128" y="634"/>
                    </a:cubicBezTo>
                    <a:lnTo>
                      <a:pt x="761" y="634"/>
                    </a:lnTo>
                    <a:cubicBezTo>
                      <a:pt x="824" y="634"/>
                      <a:pt x="856" y="570"/>
                      <a:pt x="856" y="507"/>
                    </a:cubicBezTo>
                    <a:lnTo>
                      <a:pt x="856" y="127"/>
                    </a:lnTo>
                    <a:cubicBezTo>
                      <a:pt x="856" y="64"/>
                      <a:pt x="824" y="0"/>
                      <a:pt x="761"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40" name="Google Shape;4864;p41">
                <a:extLst>
                  <a:ext uri="{FF2B5EF4-FFF2-40B4-BE49-F238E27FC236}">
                    <a16:creationId xmlns:a16="http://schemas.microsoft.com/office/drawing/2014/main" id="{0B8BCDFF-FE32-4BC3-9885-F71716BEBF5F}"/>
                  </a:ext>
                </a:extLst>
              </p:cNvPr>
              <p:cNvSpPr/>
              <p:nvPr/>
            </p:nvSpPr>
            <p:spPr>
              <a:xfrm>
                <a:off x="7957051" y="3176267"/>
                <a:ext cx="31557" cy="30786"/>
              </a:xfrm>
              <a:custGeom>
                <a:avLst/>
                <a:gdLst/>
                <a:ahLst/>
                <a:cxnLst/>
                <a:rect l="l" t="t" r="r" b="b"/>
                <a:pathLst>
                  <a:path w="983" h="959" extrusionOk="0">
                    <a:moveTo>
                      <a:pt x="587" y="1"/>
                    </a:moveTo>
                    <a:cubicBezTo>
                      <a:pt x="555" y="1"/>
                      <a:pt x="523" y="8"/>
                      <a:pt x="508" y="24"/>
                    </a:cubicBezTo>
                    <a:lnTo>
                      <a:pt x="64" y="468"/>
                    </a:lnTo>
                    <a:cubicBezTo>
                      <a:pt x="1" y="531"/>
                      <a:pt x="1" y="594"/>
                      <a:pt x="64" y="658"/>
                    </a:cubicBezTo>
                    <a:lnTo>
                      <a:pt x="317" y="911"/>
                    </a:lnTo>
                    <a:cubicBezTo>
                      <a:pt x="333" y="943"/>
                      <a:pt x="365" y="959"/>
                      <a:pt x="397" y="959"/>
                    </a:cubicBezTo>
                    <a:cubicBezTo>
                      <a:pt x="428" y="959"/>
                      <a:pt x="460" y="943"/>
                      <a:pt x="476" y="911"/>
                    </a:cubicBezTo>
                    <a:lnTo>
                      <a:pt x="919" y="468"/>
                    </a:lnTo>
                    <a:cubicBezTo>
                      <a:pt x="983" y="404"/>
                      <a:pt x="983" y="341"/>
                      <a:pt x="919" y="309"/>
                    </a:cubicBezTo>
                    <a:lnTo>
                      <a:pt x="666" y="24"/>
                    </a:lnTo>
                    <a:cubicBezTo>
                      <a:pt x="650" y="8"/>
                      <a:pt x="618" y="1"/>
                      <a:pt x="587"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41" name="Google Shape;4865;p41">
                <a:extLst>
                  <a:ext uri="{FF2B5EF4-FFF2-40B4-BE49-F238E27FC236}">
                    <a16:creationId xmlns:a16="http://schemas.microsoft.com/office/drawing/2014/main" id="{0DA66CB3-3369-44F8-8C26-3E52E412CCEE}"/>
                  </a:ext>
                </a:extLst>
              </p:cNvPr>
              <p:cNvSpPr/>
              <p:nvPr/>
            </p:nvSpPr>
            <p:spPr>
              <a:xfrm>
                <a:off x="8033294" y="3251740"/>
                <a:ext cx="30562" cy="30786"/>
              </a:xfrm>
              <a:custGeom>
                <a:avLst/>
                <a:gdLst/>
                <a:ahLst/>
                <a:cxnLst/>
                <a:rect l="l" t="t" r="r" b="b"/>
                <a:pathLst>
                  <a:path w="952" h="959" extrusionOk="0">
                    <a:moveTo>
                      <a:pt x="567" y="1"/>
                    </a:moveTo>
                    <a:cubicBezTo>
                      <a:pt x="539" y="1"/>
                      <a:pt x="508" y="17"/>
                      <a:pt x="476" y="48"/>
                    </a:cubicBezTo>
                    <a:lnTo>
                      <a:pt x="33" y="492"/>
                    </a:lnTo>
                    <a:cubicBezTo>
                      <a:pt x="1" y="523"/>
                      <a:pt x="1" y="618"/>
                      <a:pt x="33" y="650"/>
                    </a:cubicBezTo>
                    <a:lnTo>
                      <a:pt x="286" y="935"/>
                    </a:lnTo>
                    <a:cubicBezTo>
                      <a:pt x="318" y="951"/>
                      <a:pt x="349" y="959"/>
                      <a:pt x="381" y="959"/>
                    </a:cubicBezTo>
                    <a:cubicBezTo>
                      <a:pt x="413" y="959"/>
                      <a:pt x="444" y="951"/>
                      <a:pt x="476" y="935"/>
                    </a:cubicBezTo>
                    <a:lnTo>
                      <a:pt x="919" y="460"/>
                    </a:lnTo>
                    <a:cubicBezTo>
                      <a:pt x="951" y="428"/>
                      <a:pt x="951" y="365"/>
                      <a:pt x="919" y="302"/>
                    </a:cubicBezTo>
                    <a:lnTo>
                      <a:pt x="634" y="48"/>
                    </a:lnTo>
                    <a:cubicBezTo>
                      <a:pt x="619" y="17"/>
                      <a:pt x="595" y="1"/>
                      <a:pt x="567"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42" name="Google Shape;4866;p41">
                <a:extLst>
                  <a:ext uri="{FF2B5EF4-FFF2-40B4-BE49-F238E27FC236}">
                    <a16:creationId xmlns:a16="http://schemas.microsoft.com/office/drawing/2014/main" id="{0D7ADED6-F9DB-4198-9E73-5B3926150429}"/>
                  </a:ext>
                </a:extLst>
              </p:cNvPr>
              <p:cNvSpPr/>
              <p:nvPr/>
            </p:nvSpPr>
            <p:spPr>
              <a:xfrm>
                <a:off x="7946906" y="3215657"/>
                <a:ext cx="20353" cy="27480"/>
              </a:xfrm>
              <a:custGeom>
                <a:avLst/>
                <a:gdLst/>
                <a:ahLst/>
                <a:cxnLst/>
                <a:rect l="l" t="t" r="r" b="b"/>
                <a:pathLst>
                  <a:path w="634" h="856" extrusionOk="0">
                    <a:moveTo>
                      <a:pt x="127" y="1"/>
                    </a:moveTo>
                    <a:cubicBezTo>
                      <a:pt x="63" y="1"/>
                      <a:pt x="0" y="32"/>
                      <a:pt x="0" y="96"/>
                    </a:cubicBezTo>
                    <a:lnTo>
                      <a:pt x="0" y="729"/>
                    </a:lnTo>
                    <a:cubicBezTo>
                      <a:pt x="0" y="792"/>
                      <a:pt x="63" y="856"/>
                      <a:pt x="127" y="856"/>
                    </a:cubicBezTo>
                    <a:lnTo>
                      <a:pt x="507" y="856"/>
                    </a:lnTo>
                    <a:cubicBezTo>
                      <a:pt x="570" y="856"/>
                      <a:pt x="633" y="792"/>
                      <a:pt x="633" y="729"/>
                    </a:cubicBezTo>
                    <a:lnTo>
                      <a:pt x="633" y="96"/>
                    </a:lnTo>
                    <a:cubicBezTo>
                      <a:pt x="633" y="32"/>
                      <a:pt x="570" y="1"/>
                      <a:pt x="507"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43" name="Google Shape;4867;p41">
                <a:extLst>
                  <a:ext uri="{FF2B5EF4-FFF2-40B4-BE49-F238E27FC236}">
                    <a16:creationId xmlns:a16="http://schemas.microsoft.com/office/drawing/2014/main" id="{FF793F18-858C-4E37-815C-96771E47935B}"/>
                  </a:ext>
                </a:extLst>
              </p:cNvPr>
              <p:cNvSpPr/>
              <p:nvPr/>
            </p:nvSpPr>
            <p:spPr>
              <a:xfrm>
                <a:off x="8054675" y="3215657"/>
                <a:ext cx="19326" cy="27480"/>
              </a:xfrm>
              <a:custGeom>
                <a:avLst/>
                <a:gdLst/>
                <a:ahLst/>
                <a:cxnLst/>
                <a:rect l="l" t="t" r="r" b="b"/>
                <a:pathLst>
                  <a:path w="602" h="856" extrusionOk="0">
                    <a:moveTo>
                      <a:pt x="127" y="1"/>
                    </a:moveTo>
                    <a:cubicBezTo>
                      <a:pt x="32" y="1"/>
                      <a:pt x="0" y="32"/>
                      <a:pt x="0" y="96"/>
                    </a:cubicBezTo>
                    <a:lnTo>
                      <a:pt x="0" y="729"/>
                    </a:lnTo>
                    <a:cubicBezTo>
                      <a:pt x="0" y="792"/>
                      <a:pt x="32" y="856"/>
                      <a:pt x="127" y="856"/>
                    </a:cubicBezTo>
                    <a:lnTo>
                      <a:pt x="475" y="856"/>
                    </a:lnTo>
                    <a:cubicBezTo>
                      <a:pt x="570" y="856"/>
                      <a:pt x="602" y="792"/>
                      <a:pt x="602" y="729"/>
                    </a:cubicBezTo>
                    <a:lnTo>
                      <a:pt x="602" y="96"/>
                    </a:lnTo>
                    <a:cubicBezTo>
                      <a:pt x="602" y="32"/>
                      <a:pt x="538" y="1"/>
                      <a:pt x="475"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44" name="Google Shape;4868;p41">
                <a:extLst>
                  <a:ext uri="{FF2B5EF4-FFF2-40B4-BE49-F238E27FC236}">
                    <a16:creationId xmlns:a16="http://schemas.microsoft.com/office/drawing/2014/main" id="{4F0853E8-5066-42FD-B083-1B4E36B7F6BE}"/>
                  </a:ext>
                </a:extLst>
              </p:cNvPr>
              <p:cNvSpPr/>
              <p:nvPr/>
            </p:nvSpPr>
            <p:spPr>
              <a:xfrm>
                <a:off x="7957051" y="3251740"/>
                <a:ext cx="31557" cy="30786"/>
              </a:xfrm>
              <a:custGeom>
                <a:avLst/>
                <a:gdLst/>
                <a:ahLst/>
                <a:cxnLst/>
                <a:rect l="l" t="t" r="r" b="b"/>
                <a:pathLst>
                  <a:path w="983" h="959" extrusionOk="0">
                    <a:moveTo>
                      <a:pt x="397" y="1"/>
                    </a:moveTo>
                    <a:cubicBezTo>
                      <a:pt x="365" y="1"/>
                      <a:pt x="333" y="17"/>
                      <a:pt x="317" y="48"/>
                    </a:cubicBezTo>
                    <a:lnTo>
                      <a:pt x="64" y="302"/>
                    </a:lnTo>
                    <a:cubicBezTo>
                      <a:pt x="1" y="365"/>
                      <a:pt x="1" y="428"/>
                      <a:pt x="64" y="460"/>
                    </a:cubicBezTo>
                    <a:lnTo>
                      <a:pt x="508" y="935"/>
                    </a:lnTo>
                    <a:cubicBezTo>
                      <a:pt x="523" y="951"/>
                      <a:pt x="555" y="959"/>
                      <a:pt x="587" y="959"/>
                    </a:cubicBezTo>
                    <a:cubicBezTo>
                      <a:pt x="618" y="959"/>
                      <a:pt x="650" y="951"/>
                      <a:pt x="666" y="935"/>
                    </a:cubicBezTo>
                    <a:lnTo>
                      <a:pt x="919" y="650"/>
                    </a:lnTo>
                    <a:cubicBezTo>
                      <a:pt x="983" y="618"/>
                      <a:pt x="983" y="523"/>
                      <a:pt x="919" y="492"/>
                    </a:cubicBezTo>
                    <a:lnTo>
                      <a:pt x="476" y="48"/>
                    </a:lnTo>
                    <a:cubicBezTo>
                      <a:pt x="460" y="17"/>
                      <a:pt x="428" y="1"/>
                      <a:pt x="397"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45" name="Google Shape;4869;p41">
                <a:extLst>
                  <a:ext uri="{FF2B5EF4-FFF2-40B4-BE49-F238E27FC236}">
                    <a16:creationId xmlns:a16="http://schemas.microsoft.com/office/drawing/2014/main" id="{AC758E02-69C0-42FD-AA36-FCCEA2858255}"/>
                  </a:ext>
                </a:extLst>
              </p:cNvPr>
              <p:cNvSpPr/>
              <p:nvPr/>
            </p:nvSpPr>
            <p:spPr>
              <a:xfrm>
                <a:off x="8033294" y="3176267"/>
                <a:ext cx="30562" cy="30786"/>
              </a:xfrm>
              <a:custGeom>
                <a:avLst/>
                <a:gdLst/>
                <a:ahLst/>
                <a:cxnLst/>
                <a:rect l="l" t="t" r="r" b="b"/>
                <a:pathLst>
                  <a:path w="952" h="959" extrusionOk="0">
                    <a:moveTo>
                      <a:pt x="381" y="1"/>
                    </a:moveTo>
                    <a:cubicBezTo>
                      <a:pt x="349" y="1"/>
                      <a:pt x="318" y="8"/>
                      <a:pt x="286" y="24"/>
                    </a:cubicBezTo>
                    <a:lnTo>
                      <a:pt x="33" y="309"/>
                    </a:lnTo>
                    <a:cubicBezTo>
                      <a:pt x="1" y="341"/>
                      <a:pt x="1" y="404"/>
                      <a:pt x="33" y="468"/>
                    </a:cubicBezTo>
                    <a:lnTo>
                      <a:pt x="476" y="911"/>
                    </a:lnTo>
                    <a:cubicBezTo>
                      <a:pt x="508" y="943"/>
                      <a:pt x="539" y="959"/>
                      <a:pt x="571" y="959"/>
                    </a:cubicBezTo>
                    <a:cubicBezTo>
                      <a:pt x="603" y="959"/>
                      <a:pt x="634" y="943"/>
                      <a:pt x="666" y="911"/>
                    </a:cubicBezTo>
                    <a:lnTo>
                      <a:pt x="919" y="658"/>
                    </a:lnTo>
                    <a:cubicBezTo>
                      <a:pt x="951" y="594"/>
                      <a:pt x="951" y="531"/>
                      <a:pt x="919" y="468"/>
                    </a:cubicBezTo>
                    <a:lnTo>
                      <a:pt x="476" y="24"/>
                    </a:lnTo>
                    <a:cubicBezTo>
                      <a:pt x="444" y="8"/>
                      <a:pt x="413" y="1"/>
                      <a:pt x="381"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46" name="Google Shape;4870;p41">
                <a:extLst>
                  <a:ext uri="{FF2B5EF4-FFF2-40B4-BE49-F238E27FC236}">
                    <a16:creationId xmlns:a16="http://schemas.microsoft.com/office/drawing/2014/main" id="{39B3F56B-2B73-47E8-83BD-BF0CA2A0E5B6}"/>
                  </a:ext>
                </a:extLst>
              </p:cNvPr>
              <p:cNvSpPr/>
              <p:nvPr/>
            </p:nvSpPr>
            <p:spPr>
              <a:xfrm>
                <a:off x="7966200" y="3184132"/>
                <a:ext cx="89502" cy="89502"/>
              </a:xfrm>
              <a:custGeom>
                <a:avLst/>
                <a:gdLst/>
                <a:ahLst/>
                <a:cxnLst/>
                <a:rect l="l" t="t" r="r" b="b"/>
                <a:pathLst>
                  <a:path w="2788" h="2788" extrusionOk="0">
                    <a:moveTo>
                      <a:pt x="1394" y="318"/>
                    </a:moveTo>
                    <a:cubicBezTo>
                      <a:pt x="1996" y="318"/>
                      <a:pt x="2503" y="793"/>
                      <a:pt x="2503" y="1394"/>
                    </a:cubicBezTo>
                    <a:cubicBezTo>
                      <a:pt x="2471" y="1996"/>
                      <a:pt x="1996" y="2503"/>
                      <a:pt x="1394" y="2503"/>
                    </a:cubicBezTo>
                    <a:cubicBezTo>
                      <a:pt x="793" y="2503"/>
                      <a:pt x="286" y="2028"/>
                      <a:pt x="286" y="1394"/>
                    </a:cubicBezTo>
                    <a:cubicBezTo>
                      <a:pt x="286" y="793"/>
                      <a:pt x="793" y="318"/>
                      <a:pt x="1394" y="318"/>
                    </a:cubicBezTo>
                    <a:close/>
                    <a:moveTo>
                      <a:pt x="1394" y="1"/>
                    </a:moveTo>
                    <a:cubicBezTo>
                      <a:pt x="603" y="1"/>
                      <a:pt x="1" y="634"/>
                      <a:pt x="1" y="1394"/>
                    </a:cubicBezTo>
                    <a:cubicBezTo>
                      <a:pt x="1" y="2186"/>
                      <a:pt x="634" y="2788"/>
                      <a:pt x="1394" y="2788"/>
                    </a:cubicBezTo>
                    <a:cubicBezTo>
                      <a:pt x="2154" y="2788"/>
                      <a:pt x="2788" y="2186"/>
                      <a:pt x="2788" y="1394"/>
                    </a:cubicBezTo>
                    <a:cubicBezTo>
                      <a:pt x="2788" y="634"/>
                      <a:pt x="2154" y="1"/>
                      <a:pt x="1394"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47" name="Google Shape;4871;p41">
                <a:extLst>
                  <a:ext uri="{FF2B5EF4-FFF2-40B4-BE49-F238E27FC236}">
                    <a16:creationId xmlns:a16="http://schemas.microsoft.com/office/drawing/2014/main" id="{CC8291D3-591F-4DF7-8A48-81EC0DD1E1D3}"/>
                  </a:ext>
                </a:extLst>
              </p:cNvPr>
              <p:cNvSpPr/>
              <p:nvPr/>
            </p:nvSpPr>
            <p:spPr>
              <a:xfrm>
                <a:off x="8159361" y="3431225"/>
                <a:ext cx="194220" cy="172808"/>
              </a:xfrm>
              <a:custGeom>
                <a:avLst/>
                <a:gdLst/>
                <a:ahLst/>
                <a:cxnLst/>
                <a:rect l="l" t="t" r="r" b="b"/>
                <a:pathLst>
                  <a:path w="6050" h="5383" extrusionOk="0">
                    <a:moveTo>
                      <a:pt x="3032" y="919"/>
                    </a:moveTo>
                    <a:cubicBezTo>
                      <a:pt x="3770" y="919"/>
                      <a:pt x="4467" y="1395"/>
                      <a:pt x="4720" y="2153"/>
                    </a:cubicBezTo>
                    <a:cubicBezTo>
                      <a:pt x="5005" y="3071"/>
                      <a:pt x="4498" y="4085"/>
                      <a:pt x="3580" y="4370"/>
                    </a:cubicBezTo>
                    <a:cubicBezTo>
                      <a:pt x="3388" y="4434"/>
                      <a:pt x="3195" y="4464"/>
                      <a:pt x="3007" y="4464"/>
                    </a:cubicBezTo>
                    <a:cubicBezTo>
                      <a:pt x="2261" y="4464"/>
                      <a:pt x="1584" y="3988"/>
                      <a:pt x="1331" y="3230"/>
                    </a:cubicBezTo>
                    <a:cubicBezTo>
                      <a:pt x="1046" y="2311"/>
                      <a:pt x="1553" y="1298"/>
                      <a:pt x="2471" y="1013"/>
                    </a:cubicBezTo>
                    <a:cubicBezTo>
                      <a:pt x="2656" y="949"/>
                      <a:pt x="2845" y="919"/>
                      <a:pt x="3032" y="919"/>
                    </a:cubicBezTo>
                    <a:close/>
                    <a:moveTo>
                      <a:pt x="2997" y="0"/>
                    </a:moveTo>
                    <a:cubicBezTo>
                      <a:pt x="2727" y="0"/>
                      <a:pt x="2454" y="41"/>
                      <a:pt x="2186" y="126"/>
                    </a:cubicBezTo>
                    <a:cubicBezTo>
                      <a:pt x="761" y="601"/>
                      <a:pt x="1" y="2121"/>
                      <a:pt x="476" y="3546"/>
                    </a:cubicBezTo>
                    <a:cubicBezTo>
                      <a:pt x="834" y="4671"/>
                      <a:pt x="1893" y="5383"/>
                      <a:pt x="3037" y="5383"/>
                    </a:cubicBezTo>
                    <a:cubicBezTo>
                      <a:pt x="3311" y="5383"/>
                      <a:pt x="3589" y="5342"/>
                      <a:pt x="3865" y="5257"/>
                    </a:cubicBezTo>
                    <a:cubicBezTo>
                      <a:pt x="5258" y="4782"/>
                      <a:pt x="6050" y="3261"/>
                      <a:pt x="5575" y="1868"/>
                    </a:cubicBezTo>
                    <a:cubicBezTo>
                      <a:pt x="5191" y="717"/>
                      <a:pt x="4126" y="0"/>
                      <a:pt x="2997"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48" name="Google Shape;4872;p41">
                <a:extLst>
                  <a:ext uri="{FF2B5EF4-FFF2-40B4-BE49-F238E27FC236}">
                    <a16:creationId xmlns:a16="http://schemas.microsoft.com/office/drawing/2014/main" id="{716DFD02-1767-46DD-A902-EC38C40BF2BE}"/>
                  </a:ext>
                </a:extLst>
              </p:cNvPr>
              <p:cNvSpPr/>
              <p:nvPr/>
            </p:nvSpPr>
            <p:spPr>
              <a:xfrm>
                <a:off x="8208189" y="3417710"/>
                <a:ext cx="42728" cy="35249"/>
              </a:xfrm>
              <a:custGeom>
                <a:avLst/>
                <a:gdLst/>
                <a:ahLst/>
                <a:cxnLst/>
                <a:rect l="l" t="t" r="r" b="b"/>
                <a:pathLst>
                  <a:path w="1331" h="1098" extrusionOk="0">
                    <a:moveTo>
                      <a:pt x="1000" y="1"/>
                    </a:moveTo>
                    <a:cubicBezTo>
                      <a:pt x="984" y="1"/>
                      <a:pt x="967" y="3"/>
                      <a:pt x="950" y="9"/>
                    </a:cubicBezTo>
                    <a:lnTo>
                      <a:pt x="127" y="294"/>
                    </a:lnTo>
                    <a:cubicBezTo>
                      <a:pt x="32" y="326"/>
                      <a:pt x="0" y="421"/>
                      <a:pt x="0" y="484"/>
                    </a:cubicBezTo>
                    <a:lnTo>
                      <a:pt x="190" y="991"/>
                    </a:lnTo>
                    <a:cubicBezTo>
                      <a:pt x="190" y="1062"/>
                      <a:pt x="244" y="1097"/>
                      <a:pt x="310" y="1097"/>
                    </a:cubicBezTo>
                    <a:cubicBezTo>
                      <a:pt x="333" y="1097"/>
                      <a:pt x="356" y="1093"/>
                      <a:pt x="380" y="1086"/>
                    </a:cubicBezTo>
                    <a:lnTo>
                      <a:pt x="1203" y="832"/>
                    </a:lnTo>
                    <a:cubicBezTo>
                      <a:pt x="1299" y="801"/>
                      <a:pt x="1330" y="706"/>
                      <a:pt x="1299" y="611"/>
                    </a:cubicBezTo>
                    <a:lnTo>
                      <a:pt x="1140" y="135"/>
                    </a:lnTo>
                    <a:cubicBezTo>
                      <a:pt x="1140" y="57"/>
                      <a:pt x="1076" y="1"/>
                      <a:pt x="1000"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49" name="Google Shape;4873;p41">
                <a:extLst>
                  <a:ext uri="{FF2B5EF4-FFF2-40B4-BE49-F238E27FC236}">
                    <a16:creationId xmlns:a16="http://schemas.microsoft.com/office/drawing/2014/main" id="{AACD1E97-0EF8-475A-8B62-209996ECF641}"/>
                  </a:ext>
                </a:extLst>
              </p:cNvPr>
              <p:cNvSpPr/>
              <p:nvPr/>
            </p:nvSpPr>
            <p:spPr>
              <a:xfrm>
                <a:off x="8261029" y="3582299"/>
                <a:ext cx="43756" cy="35249"/>
              </a:xfrm>
              <a:custGeom>
                <a:avLst/>
                <a:gdLst/>
                <a:ahLst/>
                <a:cxnLst/>
                <a:rect l="l" t="t" r="r" b="b"/>
                <a:pathLst>
                  <a:path w="1363" h="1098" extrusionOk="0">
                    <a:moveTo>
                      <a:pt x="1035" y="0"/>
                    </a:moveTo>
                    <a:cubicBezTo>
                      <a:pt x="1016" y="0"/>
                      <a:pt x="998" y="4"/>
                      <a:pt x="983" y="12"/>
                    </a:cubicBezTo>
                    <a:lnTo>
                      <a:pt x="159" y="266"/>
                    </a:lnTo>
                    <a:cubicBezTo>
                      <a:pt x="64" y="297"/>
                      <a:pt x="1" y="392"/>
                      <a:pt x="33" y="487"/>
                    </a:cubicBezTo>
                    <a:lnTo>
                      <a:pt x="191" y="962"/>
                    </a:lnTo>
                    <a:cubicBezTo>
                      <a:pt x="217" y="1040"/>
                      <a:pt x="286" y="1097"/>
                      <a:pt x="362" y="1097"/>
                    </a:cubicBezTo>
                    <a:cubicBezTo>
                      <a:pt x="379" y="1097"/>
                      <a:pt x="396" y="1095"/>
                      <a:pt x="413" y="1089"/>
                    </a:cubicBezTo>
                    <a:lnTo>
                      <a:pt x="1236" y="804"/>
                    </a:lnTo>
                    <a:cubicBezTo>
                      <a:pt x="1331" y="772"/>
                      <a:pt x="1363" y="677"/>
                      <a:pt x="1331" y="614"/>
                    </a:cubicBezTo>
                    <a:lnTo>
                      <a:pt x="1173" y="107"/>
                    </a:lnTo>
                    <a:cubicBezTo>
                      <a:pt x="1149" y="36"/>
                      <a:pt x="1089" y="0"/>
                      <a:pt x="1035"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50" name="Google Shape;4874;p41">
                <a:extLst>
                  <a:ext uri="{FF2B5EF4-FFF2-40B4-BE49-F238E27FC236}">
                    <a16:creationId xmlns:a16="http://schemas.microsoft.com/office/drawing/2014/main" id="{C4B3952D-0E7E-4373-809C-B7C5E820933F}"/>
                  </a:ext>
                </a:extLst>
              </p:cNvPr>
              <p:cNvSpPr/>
              <p:nvPr/>
            </p:nvSpPr>
            <p:spPr>
              <a:xfrm>
                <a:off x="8159361" y="3457228"/>
                <a:ext cx="39711" cy="43178"/>
              </a:xfrm>
              <a:custGeom>
                <a:avLst/>
                <a:gdLst/>
                <a:ahLst/>
                <a:cxnLst/>
                <a:rect l="l" t="t" r="r" b="b"/>
                <a:pathLst>
                  <a:path w="1237" h="1345" extrusionOk="0">
                    <a:moveTo>
                      <a:pt x="591" y="0"/>
                    </a:moveTo>
                    <a:cubicBezTo>
                      <a:pt x="525" y="0"/>
                      <a:pt x="468" y="30"/>
                      <a:pt x="444" y="76"/>
                    </a:cubicBezTo>
                    <a:lnTo>
                      <a:pt x="33" y="868"/>
                    </a:lnTo>
                    <a:cubicBezTo>
                      <a:pt x="1" y="963"/>
                      <a:pt x="33" y="1058"/>
                      <a:pt x="128" y="1090"/>
                    </a:cubicBezTo>
                    <a:lnTo>
                      <a:pt x="571" y="1311"/>
                    </a:lnTo>
                    <a:cubicBezTo>
                      <a:pt x="605" y="1334"/>
                      <a:pt x="638" y="1344"/>
                      <a:pt x="669" y="1344"/>
                    </a:cubicBezTo>
                    <a:cubicBezTo>
                      <a:pt x="725" y="1344"/>
                      <a:pt x="772" y="1309"/>
                      <a:pt x="793" y="1248"/>
                    </a:cubicBezTo>
                    <a:lnTo>
                      <a:pt x="1204" y="488"/>
                    </a:lnTo>
                    <a:cubicBezTo>
                      <a:pt x="1236" y="393"/>
                      <a:pt x="1204" y="298"/>
                      <a:pt x="1109" y="266"/>
                    </a:cubicBezTo>
                    <a:lnTo>
                      <a:pt x="666" y="13"/>
                    </a:lnTo>
                    <a:cubicBezTo>
                      <a:pt x="641" y="4"/>
                      <a:pt x="615" y="0"/>
                      <a:pt x="591"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51" name="Google Shape;4875;p41">
                <a:extLst>
                  <a:ext uri="{FF2B5EF4-FFF2-40B4-BE49-F238E27FC236}">
                    <a16:creationId xmlns:a16="http://schemas.microsoft.com/office/drawing/2014/main" id="{B900FCA5-AF93-471D-8F47-98EB4B578287}"/>
                  </a:ext>
                </a:extLst>
              </p:cNvPr>
              <p:cNvSpPr/>
              <p:nvPr/>
            </p:nvSpPr>
            <p:spPr>
              <a:xfrm>
                <a:off x="8313902" y="3535077"/>
                <a:ext cx="39679" cy="42953"/>
              </a:xfrm>
              <a:custGeom>
                <a:avLst/>
                <a:gdLst/>
                <a:ahLst/>
                <a:cxnLst/>
                <a:rect l="l" t="t" r="r" b="b"/>
                <a:pathLst>
                  <a:path w="1236" h="1338" extrusionOk="0">
                    <a:moveTo>
                      <a:pt x="572" y="0"/>
                    </a:moveTo>
                    <a:cubicBezTo>
                      <a:pt x="518" y="0"/>
                      <a:pt x="457" y="45"/>
                      <a:pt x="412" y="90"/>
                    </a:cubicBezTo>
                    <a:lnTo>
                      <a:pt x="32" y="850"/>
                    </a:lnTo>
                    <a:cubicBezTo>
                      <a:pt x="1" y="945"/>
                      <a:pt x="32" y="1040"/>
                      <a:pt x="96" y="1071"/>
                    </a:cubicBezTo>
                    <a:lnTo>
                      <a:pt x="571" y="1325"/>
                    </a:lnTo>
                    <a:cubicBezTo>
                      <a:pt x="596" y="1333"/>
                      <a:pt x="622" y="1337"/>
                      <a:pt x="646" y="1337"/>
                    </a:cubicBezTo>
                    <a:cubicBezTo>
                      <a:pt x="712" y="1337"/>
                      <a:pt x="769" y="1308"/>
                      <a:pt x="792" y="1261"/>
                    </a:cubicBezTo>
                    <a:lnTo>
                      <a:pt x="1172" y="470"/>
                    </a:lnTo>
                    <a:cubicBezTo>
                      <a:pt x="1236" y="406"/>
                      <a:pt x="1172" y="280"/>
                      <a:pt x="1109" y="248"/>
                    </a:cubicBezTo>
                    <a:lnTo>
                      <a:pt x="634" y="26"/>
                    </a:lnTo>
                    <a:cubicBezTo>
                      <a:pt x="615" y="8"/>
                      <a:pt x="594" y="0"/>
                      <a:pt x="572"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52" name="Google Shape;4876;p41">
                <a:extLst>
                  <a:ext uri="{FF2B5EF4-FFF2-40B4-BE49-F238E27FC236}">
                    <a16:creationId xmlns:a16="http://schemas.microsoft.com/office/drawing/2014/main" id="{51CCDE5E-1108-44B8-A5AC-F80F958EA321}"/>
                  </a:ext>
                </a:extLst>
              </p:cNvPr>
              <p:cNvSpPr/>
              <p:nvPr/>
            </p:nvSpPr>
            <p:spPr>
              <a:xfrm>
                <a:off x="8156311" y="3523423"/>
                <a:ext cx="36661" cy="42279"/>
              </a:xfrm>
              <a:custGeom>
                <a:avLst/>
                <a:gdLst/>
                <a:ahLst/>
                <a:cxnLst/>
                <a:rect l="l" t="t" r="r" b="b"/>
                <a:pathLst>
                  <a:path w="1142" h="1317" extrusionOk="0">
                    <a:moveTo>
                      <a:pt x="672" y="1"/>
                    </a:moveTo>
                    <a:cubicBezTo>
                      <a:pt x="659" y="1"/>
                      <a:pt x="646" y="4"/>
                      <a:pt x="634" y="9"/>
                    </a:cubicBezTo>
                    <a:lnTo>
                      <a:pt x="128" y="168"/>
                    </a:lnTo>
                    <a:cubicBezTo>
                      <a:pt x="33" y="199"/>
                      <a:pt x="1" y="294"/>
                      <a:pt x="33" y="389"/>
                    </a:cubicBezTo>
                    <a:lnTo>
                      <a:pt x="286" y="1213"/>
                    </a:lnTo>
                    <a:cubicBezTo>
                      <a:pt x="312" y="1265"/>
                      <a:pt x="380" y="1316"/>
                      <a:pt x="456" y="1316"/>
                    </a:cubicBezTo>
                    <a:cubicBezTo>
                      <a:pt x="473" y="1316"/>
                      <a:pt x="490" y="1314"/>
                      <a:pt x="508" y="1308"/>
                    </a:cubicBezTo>
                    <a:lnTo>
                      <a:pt x="983" y="1149"/>
                    </a:lnTo>
                    <a:cubicBezTo>
                      <a:pt x="1078" y="1118"/>
                      <a:pt x="1141" y="1023"/>
                      <a:pt x="1109" y="928"/>
                    </a:cubicBezTo>
                    <a:lnTo>
                      <a:pt x="824" y="104"/>
                    </a:lnTo>
                    <a:cubicBezTo>
                      <a:pt x="798" y="53"/>
                      <a:pt x="730" y="1"/>
                      <a:pt x="672"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53" name="Google Shape;4877;p41">
                <a:extLst>
                  <a:ext uri="{FF2B5EF4-FFF2-40B4-BE49-F238E27FC236}">
                    <a16:creationId xmlns:a16="http://schemas.microsoft.com/office/drawing/2014/main" id="{103C9285-7B2D-4AC1-952E-F3866E0CC428}"/>
                  </a:ext>
                </a:extLst>
              </p:cNvPr>
              <p:cNvSpPr/>
              <p:nvPr/>
            </p:nvSpPr>
            <p:spPr>
              <a:xfrm>
                <a:off x="8320002" y="3469555"/>
                <a:ext cx="36629" cy="42375"/>
              </a:xfrm>
              <a:custGeom>
                <a:avLst/>
                <a:gdLst/>
                <a:ahLst/>
                <a:cxnLst/>
                <a:rect l="l" t="t" r="r" b="b"/>
                <a:pathLst>
                  <a:path w="1141" h="1320" extrusionOk="0">
                    <a:moveTo>
                      <a:pt x="672" y="1"/>
                    </a:moveTo>
                    <a:cubicBezTo>
                      <a:pt x="658" y="1"/>
                      <a:pt x="646" y="3"/>
                      <a:pt x="634" y="9"/>
                    </a:cubicBezTo>
                    <a:lnTo>
                      <a:pt x="127" y="167"/>
                    </a:lnTo>
                    <a:cubicBezTo>
                      <a:pt x="64" y="199"/>
                      <a:pt x="1" y="294"/>
                      <a:pt x="32" y="389"/>
                    </a:cubicBezTo>
                    <a:lnTo>
                      <a:pt x="317" y="1212"/>
                    </a:lnTo>
                    <a:cubicBezTo>
                      <a:pt x="317" y="1284"/>
                      <a:pt x="371" y="1319"/>
                      <a:pt x="438" y="1319"/>
                    </a:cubicBezTo>
                    <a:cubicBezTo>
                      <a:pt x="460" y="1319"/>
                      <a:pt x="484" y="1315"/>
                      <a:pt x="507" y="1307"/>
                    </a:cubicBezTo>
                    <a:lnTo>
                      <a:pt x="1014" y="1149"/>
                    </a:lnTo>
                    <a:cubicBezTo>
                      <a:pt x="1077" y="1117"/>
                      <a:pt x="1141" y="1022"/>
                      <a:pt x="1109" y="927"/>
                    </a:cubicBezTo>
                    <a:lnTo>
                      <a:pt x="824" y="104"/>
                    </a:lnTo>
                    <a:cubicBezTo>
                      <a:pt x="798" y="52"/>
                      <a:pt x="730" y="1"/>
                      <a:pt x="672"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54" name="Google Shape;4878;p41">
                <a:extLst>
                  <a:ext uri="{FF2B5EF4-FFF2-40B4-BE49-F238E27FC236}">
                    <a16:creationId xmlns:a16="http://schemas.microsoft.com/office/drawing/2014/main" id="{28EB7B00-2568-41B5-938B-BA92060401E7}"/>
                  </a:ext>
                </a:extLst>
              </p:cNvPr>
              <p:cNvSpPr/>
              <p:nvPr/>
            </p:nvSpPr>
            <p:spPr>
              <a:xfrm>
                <a:off x="8194962" y="3575526"/>
                <a:ext cx="44751" cy="38074"/>
              </a:xfrm>
              <a:custGeom>
                <a:avLst/>
                <a:gdLst/>
                <a:ahLst/>
                <a:cxnLst/>
                <a:rect l="l" t="t" r="r" b="b"/>
                <a:pathLst>
                  <a:path w="1394" h="1186" extrusionOk="0">
                    <a:moveTo>
                      <a:pt x="409" y="0"/>
                    </a:moveTo>
                    <a:cubicBezTo>
                      <a:pt x="353" y="0"/>
                      <a:pt x="306" y="35"/>
                      <a:pt x="285" y="97"/>
                    </a:cubicBezTo>
                    <a:lnTo>
                      <a:pt x="32" y="572"/>
                    </a:lnTo>
                    <a:cubicBezTo>
                      <a:pt x="0" y="635"/>
                      <a:pt x="32" y="730"/>
                      <a:pt x="127" y="793"/>
                    </a:cubicBezTo>
                    <a:lnTo>
                      <a:pt x="887" y="1173"/>
                    </a:lnTo>
                    <a:cubicBezTo>
                      <a:pt x="913" y="1182"/>
                      <a:pt x="938" y="1186"/>
                      <a:pt x="962" y="1186"/>
                    </a:cubicBezTo>
                    <a:cubicBezTo>
                      <a:pt x="1028" y="1186"/>
                      <a:pt x="1086" y="1156"/>
                      <a:pt x="1109" y="1110"/>
                    </a:cubicBezTo>
                    <a:lnTo>
                      <a:pt x="1362" y="635"/>
                    </a:lnTo>
                    <a:cubicBezTo>
                      <a:pt x="1394" y="572"/>
                      <a:pt x="1362" y="445"/>
                      <a:pt x="1267" y="413"/>
                    </a:cubicBezTo>
                    <a:lnTo>
                      <a:pt x="507" y="33"/>
                    </a:lnTo>
                    <a:cubicBezTo>
                      <a:pt x="473" y="11"/>
                      <a:pt x="440" y="0"/>
                      <a:pt x="409"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55" name="Google Shape;4879;p41">
                <a:extLst>
                  <a:ext uri="{FF2B5EF4-FFF2-40B4-BE49-F238E27FC236}">
                    <a16:creationId xmlns:a16="http://schemas.microsoft.com/office/drawing/2014/main" id="{04A2AD4B-99DA-43DF-A74C-943AA6ABDFC7}"/>
                  </a:ext>
                </a:extLst>
              </p:cNvPr>
              <p:cNvSpPr/>
              <p:nvPr/>
            </p:nvSpPr>
            <p:spPr>
              <a:xfrm>
                <a:off x="8273228" y="3421658"/>
                <a:ext cx="44783" cy="38074"/>
              </a:xfrm>
              <a:custGeom>
                <a:avLst/>
                <a:gdLst/>
                <a:ahLst/>
                <a:cxnLst/>
                <a:rect l="l" t="t" r="r" b="b"/>
                <a:pathLst>
                  <a:path w="1395" h="1186" extrusionOk="0">
                    <a:moveTo>
                      <a:pt x="432" y="0"/>
                    </a:moveTo>
                    <a:cubicBezTo>
                      <a:pt x="366" y="0"/>
                      <a:pt x="309" y="29"/>
                      <a:pt x="286" y="76"/>
                    </a:cubicBezTo>
                    <a:lnTo>
                      <a:pt x="33" y="551"/>
                    </a:lnTo>
                    <a:cubicBezTo>
                      <a:pt x="1" y="646"/>
                      <a:pt x="33" y="741"/>
                      <a:pt x="96" y="773"/>
                    </a:cubicBezTo>
                    <a:lnTo>
                      <a:pt x="888" y="1153"/>
                    </a:lnTo>
                    <a:cubicBezTo>
                      <a:pt x="921" y="1175"/>
                      <a:pt x="955" y="1186"/>
                      <a:pt x="986" y="1186"/>
                    </a:cubicBezTo>
                    <a:cubicBezTo>
                      <a:pt x="1042" y="1186"/>
                      <a:pt x="1089" y="1151"/>
                      <a:pt x="1109" y="1089"/>
                    </a:cubicBezTo>
                    <a:lnTo>
                      <a:pt x="1331" y="646"/>
                    </a:lnTo>
                    <a:cubicBezTo>
                      <a:pt x="1394" y="551"/>
                      <a:pt x="1363" y="456"/>
                      <a:pt x="1268" y="424"/>
                    </a:cubicBezTo>
                    <a:lnTo>
                      <a:pt x="508" y="12"/>
                    </a:lnTo>
                    <a:cubicBezTo>
                      <a:pt x="482" y="4"/>
                      <a:pt x="457" y="0"/>
                      <a:pt x="432"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56" name="Google Shape;4880;p41">
                <a:extLst>
                  <a:ext uri="{FF2B5EF4-FFF2-40B4-BE49-F238E27FC236}">
                    <a16:creationId xmlns:a16="http://schemas.microsoft.com/office/drawing/2014/main" id="{CFCDC313-307C-4F33-ABE1-854B5CFCEC74}"/>
                  </a:ext>
                </a:extLst>
              </p:cNvPr>
              <p:cNvSpPr/>
              <p:nvPr/>
            </p:nvSpPr>
            <p:spPr>
              <a:xfrm>
                <a:off x="8054675" y="3097744"/>
                <a:ext cx="492067" cy="356851"/>
              </a:xfrm>
              <a:custGeom>
                <a:avLst/>
                <a:gdLst/>
                <a:ahLst/>
                <a:cxnLst/>
                <a:rect l="l" t="t" r="r" b="b"/>
                <a:pathLst>
                  <a:path w="15328" h="11116" extrusionOk="0">
                    <a:moveTo>
                      <a:pt x="665" y="0"/>
                    </a:moveTo>
                    <a:cubicBezTo>
                      <a:pt x="285" y="0"/>
                      <a:pt x="0" y="317"/>
                      <a:pt x="0" y="665"/>
                    </a:cubicBezTo>
                    <a:lnTo>
                      <a:pt x="0" y="10451"/>
                    </a:lnTo>
                    <a:cubicBezTo>
                      <a:pt x="0" y="10831"/>
                      <a:pt x="285" y="11116"/>
                      <a:pt x="665" y="11116"/>
                    </a:cubicBezTo>
                    <a:lnTo>
                      <a:pt x="14663" y="11116"/>
                    </a:lnTo>
                    <a:cubicBezTo>
                      <a:pt x="15011" y="11116"/>
                      <a:pt x="15328" y="10831"/>
                      <a:pt x="15328" y="10451"/>
                    </a:cubicBezTo>
                    <a:lnTo>
                      <a:pt x="15328" y="665"/>
                    </a:lnTo>
                    <a:cubicBezTo>
                      <a:pt x="15328" y="317"/>
                      <a:pt x="15011" y="0"/>
                      <a:pt x="14663"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57" name="Google Shape;4881;p41">
                <a:extLst>
                  <a:ext uri="{FF2B5EF4-FFF2-40B4-BE49-F238E27FC236}">
                    <a16:creationId xmlns:a16="http://schemas.microsoft.com/office/drawing/2014/main" id="{330DF088-A9CC-4DCC-A721-EE5434E138B0}"/>
                  </a:ext>
                </a:extLst>
              </p:cNvPr>
              <p:cNvSpPr/>
              <p:nvPr/>
            </p:nvSpPr>
            <p:spPr>
              <a:xfrm>
                <a:off x="8072973" y="3117038"/>
                <a:ext cx="455470" cy="290817"/>
              </a:xfrm>
              <a:custGeom>
                <a:avLst/>
                <a:gdLst/>
                <a:ahLst/>
                <a:cxnLst/>
                <a:rect l="l" t="t" r="r" b="b"/>
                <a:pathLst>
                  <a:path w="14188" h="9059" extrusionOk="0">
                    <a:moveTo>
                      <a:pt x="95" y="1"/>
                    </a:moveTo>
                    <a:cubicBezTo>
                      <a:pt x="32" y="1"/>
                      <a:pt x="0" y="64"/>
                      <a:pt x="0" y="64"/>
                    </a:cubicBezTo>
                    <a:lnTo>
                      <a:pt x="0" y="8995"/>
                    </a:lnTo>
                    <a:cubicBezTo>
                      <a:pt x="0" y="9026"/>
                      <a:pt x="32" y="9058"/>
                      <a:pt x="95" y="9058"/>
                    </a:cubicBezTo>
                    <a:lnTo>
                      <a:pt x="14093" y="9058"/>
                    </a:lnTo>
                    <a:cubicBezTo>
                      <a:pt x="14156" y="9058"/>
                      <a:pt x="14188" y="8995"/>
                      <a:pt x="14188" y="8995"/>
                    </a:cubicBezTo>
                    <a:lnTo>
                      <a:pt x="14188" y="64"/>
                    </a:lnTo>
                    <a:cubicBezTo>
                      <a:pt x="14188" y="64"/>
                      <a:pt x="14156" y="1"/>
                      <a:pt x="14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58" name="Google Shape;4882;p41">
                <a:extLst>
                  <a:ext uri="{FF2B5EF4-FFF2-40B4-BE49-F238E27FC236}">
                    <a16:creationId xmlns:a16="http://schemas.microsoft.com/office/drawing/2014/main" id="{AE302F70-6C7F-4B6E-B9A0-B94728623CE7}"/>
                  </a:ext>
                </a:extLst>
              </p:cNvPr>
              <p:cNvSpPr/>
              <p:nvPr/>
            </p:nvSpPr>
            <p:spPr>
              <a:xfrm>
                <a:off x="8029249" y="3427116"/>
                <a:ext cx="541890" cy="33579"/>
              </a:xfrm>
              <a:custGeom>
                <a:avLst/>
                <a:gdLst/>
                <a:ahLst/>
                <a:cxnLst/>
                <a:rect l="l" t="t" r="r" b="b"/>
                <a:pathLst>
                  <a:path w="16880" h="1046" extrusionOk="0">
                    <a:moveTo>
                      <a:pt x="760" y="1"/>
                    </a:moveTo>
                    <a:cubicBezTo>
                      <a:pt x="349" y="1"/>
                      <a:pt x="0" y="223"/>
                      <a:pt x="0" y="508"/>
                    </a:cubicBezTo>
                    <a:cubicBezTo>
                      <a:pt x="0" y="793"/>
                      <a:pt x="349" y="1046"/>
                      <a:pt x="760" y="1046"/>
                    </a:cubicBezTo>
                    <a:lnTo>
                      <a:pt x="16120" y="1046"/>
                    </a:lnTo>
                    <a:cubicBezTo>
                      <a:pt x="16563" y="1046"/>
                      <a:pt x="16880" y="793"/>
                      <a:pt x="16880" y="508"/>
                    </a:cubicBezTo>
                    <a:cubicBezTo>
                      <a:pt x="16880" y="223"/>
                      <a:pt x="16563" y="1"/>
                      <a:pt x="1612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59" name="Google Shape;4883;p41">
                <a:extLst>
                  <a:ext uri="{FF2B5EF4-FFF2-40B4-BE49-F238E27FC236}">
                    <a16:creationId xmlns:a16="http://schemas.microsoft.com/office/drawing/2014/main" id="{0D2053BD-CD13-41FD-874D-5CB04055134A}"/>
                  </a:ext>
                </a:extLst>
              </p:cNvPr>
              <p:cNvSpPr/>
              <p:nvPr/>
            </p:nvSpPr>
            <p:spPr>
              <a:xfrm>
                <a:off x="8072973" y="3117038"/>
                <a:ext cx="455470" cy="35634"/>
              </a:xfrm>
              <a:custGeom>
                <a:avLst/>
                <a:gdLst/>
                <a:ahLst/>
                <a:cxnLst/>
                <a:rect l="l" t="t" r="r" b="b"/>
                <a:pathLst>
                  <a:path w="14188" h="1110" extrusionOk="0">
                    <a:moveTo>
                      <a:pt x="95" y="1"/>
                    </a:moveTo>
                    <a:cubicBezTo>
                      <a:pt x="32" y="1"/>
                      <a:pt x="0" y="64"/>
                      <a:pt x="0" y="64"/>
                    </a:cubicBezTo>
                    <a:lnTo>
                      <a:pt x="0" y="1109"/>
                    </a:lnTo>
                    <a:lnTo>
                      <a:pt x="14188" y="1109"/>
                    </a:lnTo>
                    <a:lnTo>
                      <a:pt x="14188" y="64"/>
                    </a:lnTo>
                    <a:cubicBezTo>
                      <a:pt x="14188" y="64"/>
                      <a:pt x="14156" y="1"/>
                      <a:pt x="1409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60" name="Google Shape;4884;p41">
                <a:extLst>
                  <a:ext uri="{FF2B5EF4-FFF2-40B4-BE49-F238E27FC236}">
                    <a16:creationId xmlns:a16="http://schemas.microsoft.com/office/drawing/2014/main" id="{CD4AC1EE-D13F-4E90-A0D9-EA2DEE566363}"/>
                  </a:ext>
                </a:extLst>
              </p:cNvPr>
              <p:cNvSpPr/>
              <p:nvPr/>
            </p:nvSpPr>
            <p:spPr>
              <a:xfrm>
                <a:off x="8087194" y="3127214"/>
                <a:ext cx="14254" cy="15281"/>
              </a:xfrm>
              <a:custGeom>
                <a:avLst/>
                <a:gdLst/>
                <a:ahLst/>
                <a:cxnLst/>
                <a:rect l="l" t="t" r="r" b="b"/>
                <a:pathLst>
                  <a:path w="444" h="476" extrusionOk="0">
                    <a:moveTo>
                      <a:pt x="222" y="1"/>
                    </a:moveTo>
                    <a:cubicBezTo>
                      <a:pt x="95" y="1"/>
                      <a:pt x="0" y="96"/>
                      <a:pt x="0" y="222"/>
                    </a:cubicBezTo>
                    <a:cubicBezTo>
                      <a:pt x="0" y="349"/>
                      <a:pt x="95" y="476"/>
                      <a:pt x="222" y="476"/>
                    </a:cubicBezTo>
                    <a:cubicBezTo>
                      <a:pt x="317" y="476"/>
                      <a:pt x="444" y="381"/>
                      <a:pt x="444" y="222"/>
                    </a:cubicBezTo>
                    <a:cubicBezTo>
                      <a:pt x="444" y="96"/>
                      <a:pt x="317" y="1"/>
                      <a:pt x="22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61" name="Google Shape;4885;p41">
                <a:extLst>
                  <a:ext uri="{FF2B5EF4-FFF2-40B4-BE49-F238E27FC236}">
                    <a16:creationId xmlns:a16="http://schemas.microsoft.com/office/drawing/2014/main" id="{4058B2A0-802C-4089-B6D5-781AF661CF49}"/>
                  </a:ext>
                </a:extLst>
              </p:cNvPr>
              <p:cNvSpPr/>
              <p:nvPr/>
            </p:nvSpPr>
            <p:spPr>
              <a:xfrm>
                <a:off x="8104466" y="3127214"/>
                <a:ext cx="14286" cy="15281"/>
              </a:xfrm>
              <a:custGeom>
                <a:avLst/>
                <a:gdLst/>
                <a:ahLst/>
                <a:cxnLst/>
                <a:rect l="l" t="t" r="r" b="b"/>
                <a:pathLst>
                  <a:path w="445" h="476" extrusionOk="0">
                    <a:moveTo>
                      <a:pt x="223" y="1"/>
                    </a:moveTo>
                    <a:cubicBezTo>
                      <a:pt x="127" y="1"/>
                      <a:pt x="1" y="96"/>
                      <a:pt x="1" y="222"/>
                    </a:cubicBezTo>
                    <a:cubicBezTo>
                      <a:pt x="1" y="349"/>
                      <a:pt x="127" y="476"/>
                      <a:pt x="223" y="476"/>
                    </a:cubicBezTo>
                    <a:cubicBezTo>
                      <a:pt x="349" y="476"/>
                      <a:pt x="444" y="381"/>
                      <a:pt x="444" y="222"/>
                    </a:cubicBezTo>
                    <a:cubicBezTo>
                      <a:pt x="444" y="96"/>
                      <a:pt x="349" y="1"/>
                      <a:pt x="22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62" name="Google Shape;4886;p41">
                <a:extLst>
                  <a:ext uri="{FF2B5EF4-FFF2-40B4-BE49-F238E27FC236}">
                    <a16:creationId xmlns:a16="http://schemas.microsoft.com/office/drawing/2014/main" id="{A8A6D171-C4E7-42E5-94DE-CE8E52680664}"/>
                  </a:ext>
                </a:extLst>
              </p:cNvPr>
              <p:cNvSpPr/>
              <p:nvPr/>
            </p:nvSpPr>
            <p:spPr>
              <a:xfrm>
                <a:off x="8122764" y="3127214"/>
                <a:ext cx="14286" cy="15281"/>
              </a:xfrm>
              <a:custGeom>
                <a:avLst/>
                <a:gdLst/>
                <a:ahLst/>
                <a:cxnLst/>
                <a:rect l="l" t="t" r="r" b="b"/>
                <a:pathLst>
                  <a:path w="445" h="476" extrusionOk="0">
                    <a:moveTo>
                      <a:pt x="223" y="1"/>
                    </a:moveTo>
                    <a:cubicBezTo>
                      <a:pt x="96" y="1"/>
                      <a:pt x="1" y="96"/>
                      <a:pt x="1" y="222"/>
                    </a:cubicBezTo>
                    <a:cubicBezTo>
                      <a:pt x="1" y="349"/>
                      <a:pt x="96" y="476"/>
                      <a:pt x="223" y="476"/>
                    </a:cubicBezTo>
                    <a:cubicBezTo>
                      <a:pt x="349" y="476"/>
                      <a:pt x="444" y="381"/>
                      <a:pt x="444" y="222"/>
                    </a:cubicBezTo>
                    <a:cubicBezTo>
                      <a:pt x="444" y="96"/>
                      <a:pt x="349" y="1"/>
                      <a:pt x="22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63" name="Google Shape;4887;p41">
                <a:extLst>
                  <a:ext uri="{FF2B5EF4-FFF2-40B4-BE49-F238E27FC236}">
                    <a16:creationId xmlns:a16="http://schemas.microsoft.com/office/drawing/2014/main" id="{AA47EBD2-D223-47AE-BC2B-0ED3AB24E3CB}"/>
                  </a:ext>
                </a:extLst>
              </p:cNvPr>
              <p:cNvSpPr/>
              <p:nvPr/>
            </p:nvSpPr>
            <p:spPr>
              <a:xfrm>
                <a:off x="8071946" y="3151612"/>
                <a:ext cx="456498" cy="51878"/>
              </a:xfrm>
              <a:custGeom>
                <a:avLst/>
                <a:gdLst/>
                <a:ahLst/>
                <a:cxnLst/>
                <a:rect l="l" t="t" r="r" b="b"/>
                <a:pathLst>
                  <a:path w="14220" h="1616" extrusionOk="0">
                    <a:moveTo>
                      <a:pt x="0" y="1"/>
                    </a:moveTo>
                    <a:lnTo>
                      <a:pt x="0" y="1616"/>
                    </a:lnTo>
                    <a:lnTo>
                      <a:pt x="14220" y="1616"/>
                    </a:lnTo>
                    <a:lnTo>
                      <a:pt x="1422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64" name="Google Shape;4888;p41">
                <a:extLst>
                  <a:ext uri="{FF2B5EF4-FFF2-40B4-BE49-F238E27FC236}">
                    <a16:creationId xmlns:a16="http://schemas.microsoft.com/office/drawing/2014/main" id="{42CFF3EF-FC25-4A27-851F-2C432535E0F6}"/>
                  </a:ext>
                </a:extLst>
              </p:cNvPr>
              <p:cNvSpPr/>
              <p:nvPr/>
            </p:nvSpPr>
            <p:spPr>
              <a:xfrm>
                <a:off x="8087194" y="3168883"/>
                <a:ext cx="79325" cy="21380"/>
              </a:xfrm>
              <a:custGeom>
                <a:avLst/>
                <a:gdLst/>
                <a:ahLst/>
                <a:cxnLst/>
                <a:rect l="l" t="t" r="r" b="b"/>
                <a:pathLst>
                  <a:path w="2471" h="666" extrusionOk="0">
                    <a:moveTo>
                      <a:pt x="0" y="1"/>
                    </a:moveTo>
                    <a:lnTo>
                      <a:pt x="0" y="666"/>
                    </a:lnTo>
                    <a:lnTo>
                      <a:pt x="2471" y="666"/>
                    </a:lnTo>
                    <a:lnTo>
                      <a:pt x="2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65" name="Google Shape;4889;p41">
                <a:extLst>
                  <a:ext uri="{FF2B5EF4-FFF2-40B4-BE49-F238E27FC236}">
                    <a16:creationId xmlns:a16="http://schemas.microsoft.com/office/drawing/2014/main" id="{51A4C5AD-9131-44FE-A1A5-B10C8E907C12}"/>
                  </a:ext>
                </a:extLst>
              </p:cNvPr>
              <p:cNvSpPr/>
              <p:nvPr/>
            </p:nvSpPr>
            <p:spPr>
              <a:xfrm>
                <a:off x="8207161" y="3168883"/>
                <a:ext cx="155569" cy="21380"/>
              </a:xfrm>
              <a:custGeom>
                <a:avLst/>
                <a:gdLst/>
                <a:ahLst/>
                <a:cxnLst/>
                <a:rect l="l" t="t" r="r" b="b"/>
                <a:pathLst>
                  <a:path w="4846" h="666" extrusionOk="0">
                    <a:moveTo>
                      <a:pt x="0" y="1"/>
                    </a:moveTo>
                    <a:lnTo>
                      <a:pt x="0" y="666"/>
                    </a:lnTo>
                    <a:lnTo>
                      <a:pt x="4846" y="666"/>
                    </a:lnTo>
                    <a:lnTo>
                      <a:pt x="48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66" name="Google Shape;4890;p41">
                <a:extLst>
                  <a:ext uri="{FF2B5EF4-FFF2-40B4-BE49-F238E27FC236}">
                    <a16:creationId xmlns:a16="http://schemas.microsoft.com/office/drawing/2014/main" id="{DCEE1B93-6D91-47BA-B192-BAE3F83DEF9F}"/>
                  </a:ext>
                </a:extLst>
              </p:cNvPr>
              <p:cNvSpPr/>
              <p:nvPr/>
            </p:nvSpPr>
            <p:spPr>
              <a:xfrm>
                <a:off x="8391173" y="3168883"/>
                <a:ext cx="108827" cy="21380"/>
              </a:xfrm>
              <a:custGeom>
                <a:avLst/>
                <a:gdLst/>
                <a:ahLst/>
                <a:cxnLst/>
                <a:rect l="l" t="t" r="r" b="b"/>
                <a:pathLst>
                  <a:path w="3390" h="666" extrusionOk="0">
                    <a:moveTo>
                      <a:pt x="1" y="1"/>
                    </a:moveTo>
                    <a:lnTo>
                      <a:pt x="1" y="666"/>
                    </a:lnTo>
                    <a:lnTo>
                      <a:pt x="3389" y="666"/>
                    </a:lnTo>
                    <a:lnTo>
                      <a:pt x="33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67" name="Google Shape;4891;p41">
                <a:extLst>
                  <a:ext uri="{FF2B5EF4-FFF2-40B4-BE49-F238E27FC236}">
                    <a16:creationId xmlns:a16="http://schemas.microsoft.com/office/drawing/2014/main" id="{EE6FC024-B551-4E3F-92BE-BC0DE1B53F83}"/>
                  </a:ext>
                </a:extLst>
              </p:cNvPr>
              <p:cNvSpPr/>
              <p:nvPr/>
            </p:nvSpPr>
            <p:spPr>
              <a:xfrm>
                <a:off x="8087194" y="3231933"/>
                <a:ext cx="111877" cy="15281"/>
              </a:xfrm>
              <a:custGeom>
                <a:avLst/>
                <a:gdLst/>
                <a:ahLst/>
                <a:cxnLst/>
                <a:rect l="l" t="t" r="r" b="b"/>
                <a:pathLst>
                  <a:path w="3485" h="476" extrusionOk="0">
                    <a:moveTo>
                      <a:pt x="0" y="0"/>
                    </a:moveTo>
                    <a:lnTo>
                      <a:pt x="0" y="475"/>
                    </a:lnTo>
                    <a:lnTo>
                      <a:pt x="3484" y="475"/>
                    </a:lnTo>
                    <a:lnTo>
                      <a:pt x="3484"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68" name="Google Shape;4892;p41">
                <a:extLst>
                  <a:ext uri="{FF2B5EF4-FFF2-40B4-BE49-F238E27FC236}">
                    <a16:creationId xmlns:a16="http://schemas.microsoft.com/office/drawing/2014/main" id="{433A4015-CC70-4FF4-B342-F3964220241D}"/>
                  </a:ext>
                </a:extLst>
              </p:cNvPr>
              <p:cNvSpPr/>
              <p:nvPr/>
            </p:nvSpPr>
            <p:spPr>
              <a:xfrm>
                <a:off x="8087194" y="3258353"/>
                <a:ext cx="111877" cy="16308"/>
              </a:xfrm>
              <a:custGeom>
                <a:avLst/>
                <a:gdLst/>
                <a:ahLst/>
                <a:cxnLst/>
                <a:rect l="l" t="t" r="r" b="b"/>
                <a:pathLst>
                  <a:path w="3485" h="508" extrusionOk="0">
                    <a:moveTo>
                      <a:pt x="0" y="1"/>
                    </a:moveTo>
                    <a:lnTo>
                      <a:pt x="0" y="508"/>
                    </a:lnTo>
                    <a:lnTo>
                      <a:pt x="3484" y="508"/>
                    </a:lnTo>
                    <a:lnTo>
                      <a:pt x="3484"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69" name="Google Shape;4893;p41">
                <a:extLst>
                  <a:ext uri="{FF2B5EF4-FFF2-40B4-BE49-F238E27FC236}">
                    <a16:creationId xmlns:a16="http://schemas.microsoft.com/office/drawing/2014/main" id="{0E4F9B4A-819C-47A5-AC5A-FF85E03622D7}"/>
                  </a:ext>
                </a:extLst>
              </p:cNvPr>
              <p:cNvSpPr/>
              <p:nvPr/>
            </p:nvSpPr>
            <p:spPr>
              <a:xfrm>
                <a:off x="8087194" y="3284805"/>
                <a:ext cx="111877" cy="16276"/>
              </a:xfrm>
              <a:custGeom>
                <a:avLst/>
                <a:gdLst/>
                <a:ahLst/>
                <a:cxnLst/>
                <a:rect l="l" t="t" r="r" b="b"/>
                <a:pathLst>
                  <a:path w="3485" h="507" extrusionOk="0">
                    <a:moveTo>
                      <a:pt x="0" y="0"/>
                    </a:moveTo>
                    <a:lnTo>
                      <a:pt x="0" y="507"/>
                    </a:lnTo>
                    <a:lnTo>
                      <a:pt x="3484" y="507"/>
                    </a:lnTo>
                    <a:lnTo>
                      <a:pt x="3484"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70" name="Google Shape;4894;p41">
                <a:extLst>
                  <a:ext uri="{FF2B5EF4-FFF2-40B4-BE49-F238E27FC236}">
                    <a16:creationId xmlns:a16="http://schemas.microsoft.com/office/drawing/2014/main" id="{D831C95B-B01D-49B0-81EE-3117243F6142}"/>
                  </a:ext>
                </a:extLst>
              </p:cNvPr>
              <p:cNvSpPr/>
              <p:nvPr/>
            </p:nvSpPr>
            <p:spPr>
              <a:xfrm>
                <a:off x="8087194" y="3312253"/>
                <a:ext cx="111877" cy="15281"/>
              </a:xfrm>
              <a:custGeom>
                <a:avLst/>
                <a:gdLst/>
                <a:ahLst/>
                <a:cxnLst/>
                <a:rect l="l" t="t" r="r" b="b"/>
                <a:pathLst>
                  <a:path w="3485" h="476" extrusionOk="0">
                    <a:moveTo>
                      <a:pt x="0" y="0"/>
                    </a:moveTo>
                    <a:lnTo>
                      <a:pt x="0" y="475"/>
                    </a:lnTo>
                    <a:lnTo>
                      <a:pt x="3484" y="475"/>
                    </a:lnTo>
                    <a:lnTo>
                      <a:pt x="3484"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71" name="Google Shape;4895;p41">
                <a:extLst>
                  <a:ext uri="{FF2B5EF4-FFF2-40B4-BE49-F238E27FC236}">
                    <a16:creationId xmlns:a16="http://schemas.microsoft.com/office/drawing/2014/main" id="{A0682F05-5916-4468-AE05-C287DA9F42DE}"/>
                  </a:ext>
                </a:extLst>
              </p:cNvPr>
              <p:cNvSpPr/>
              <p:nvPr/>
            </p:nvSpPr>
            <p:spPr>
              <a:xfrm>
                <a:off x="8087194" y="3338673"/>
                <a:ext cx="111877" cy="16308"/>
              </a:xfrm>
              <a:custGeom>
                <a:avLst/>
                <a:gdLst/>
                <a:ahLst/>
                <a:cxnLst/>
                <a:rect l="l" t="t" r="r" b="b"/>
                <a:pathLst>
                  <a:path w="3485" h="508" extrusionOk="0">
                    <a:moveTo>
                      <a:pt x="0" y="1"/>
                    </a:moveTo>
                    <a:lnTo>
                      <a:pt x="0" y="507"/>
                    </a:lnTo>
                    <a:lnTo>
                      <a:pt x="3484" y="507"/>
                    </a:lnTo>
                    <a:lnTo>
                      <a:pt x="3484"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72" name="Google Shape;4896;p41">
                <a:extLst>
                  <a:ext uri="{FF2B5EF4-FFF2-40B4-BE49-F238E27FC236}">
                    <a16:creationId xmlns:a16="http://schemas.microsoft.com/office/drawing/2014/main" id="{BF70759E-C4B4-4AE1-952A-DD4D6A93326E}"/>
                  </a:ext>
                </a:extLst>
              </p:cNvPr>
              <p:cNvSpPr/>
              <p:nvPr/>
            </p:nvSpPr>
            <p:spPr>
              <a:xfrm>
                <a:off x="8087194" y="3365126"/>
                <a:ext cx="111877" cy="16276"/>
              </a:xfrm>
              <a:custGeom>
                <a:avLst/>
                <a:gdLst/>
                <a:ahLst/>
                <a:cxnLst/>
                <a:rect l="l" t="t" r="r" b="b"/>
                <a:pathLst>
                  <a:path w="3485" h="507" extrusionOk="0">
                    <a:moveTo>
                      <a:pt x="0" y="0"/>
                    </a:moveTo>
                    <a:lnTo>
                      <a:pt x="0" y="507"/>
                    </a:lnTo>
                    <a:lnTo>
                      <a:pt x="3484" y="507"/>
                    </a:lnTo>
                    <a:lnTo>
                      <a:pt x="3484"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73" name="Google Shape;4897;p41">
                <a:extLst>
                  <a:ext uri="{FF2B5EF4-FFF2-40B4-BE49-F238E27FC236}">
                    <a16:creationId xmlns:a16="http://schemas.microsoft.com/office/drawing/2014/main" id="{FA28E6A1-F10E-44DF-B9CB-531ABC96E0D7}"/>
                  </a:ext>
                </a:extLst>
              </p:cNvPr>
              <p:cNvSpPr/>
              <p:nvPr/>
            </p:nvSpPr>
            <p:spPr>
              <a:xfrm>
                <a:off x="8230532" y="3231933"/>
                <a:ext cx="153546" cy="145424"/>
              </a:xfrm>
              <a:custGeom>
                <a:avLst/>
                <a:gdLst/>
                <a:ahLst/>
                <a:cxnLst/>
                <a:rect l="l" t="t" r="r" b="b"/>
                <a:pathLst>
                  <a:path w="4783" h="4530" extrusionOk="0">
                    <a:moveTo>
                      <a:pt x="1" y="0"/>
                    </a:moveTo>
                    <a:lnTo>
                      <a:pt x="1" y="4529"/>
                    </a:lnTo>
                    <a:lnTo>
                      <a:pt x="4783" y="4529"/>
                    </a:lnTo>
                    <a:lnTo>
                      <a:pt x="478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74" name="Google Shape;4898;p41">
                <a:extLst>
                  <a:ext uri="{FF2B5EF4-FFF2-40B4-BE49-F238E27FC236}">
                    <a16:creationId xmlns:a16="http://schemas.microsoft.com/office/drawing/2014/main" id="{587D43F5-7DA4-48EA-9B27-52A3C3D6987F}"/>
                  </a:ext>
                </a:extLst>
              </p:cNvPr>
              <p:cNvSpPr/>
              <p:nvPr/>
            </p:nvSpPr>
            <p:spPr>
              <a:xfrm>
                <a:off x="8230532" y="3258353"/>
                <a:ext cx="153546" cy="119004"/>
              </a:xfrm>
              <a:custGeom>
                <a:avLst/>
                <a:gdLst/>
                <a:ahLst/>
                <a:cxnLst/>
                <a:rect l="l" t="t" r="r" b="b"/>
                <a:pathLst>
                  <a:path w="4783" h="3707" extrusionOk="0">
                    <a:moveTo>
                      <a:pt x="1838" y="1"/>
                    </a:moveTo>
                    <a:lnTo>
                      <a:pt x="856" y="1806"/>
                    </a:lnTo>
                    <a:lnTo>
                      <a:pt x="381" y="1078"/>
                    </a:lnTo>
                    <a:lnTo>
                      <a:pt x="1" y="1869"/>
                    </a:lnTo>
                    <a:lnTo>
                      <a:pt x="1" y="3706"/>
                    </a:lnTo>
                    <a:lnTo>
                      <a:pt x="4783" y="3706"/>
                    </a:lnTo>
                    <a:lnTo>
                      <a:pt x="4783" y="856"/>
                    </a:lnTo>
                    <a:lnTo>
                      <a:pt x="4308" y="1996"/>
                    </a:lnTo>
                    <a:lnTo>
                      <a:pt x="3706" y="634"/>
                    </a:lnTo>
                    <a:lnTo>
                      <a:pt x="3199" y="1489"/>
                    </a:lnTo>
                    <a:lnTo>
                      <a:pt x="2756" y="1078"/>
                    </a:lnTo>
                    <a:lnTo>
                      <a:pt x="2408" y="1489"/>
                    </a:lnTo>
                    <a:lnTo>
                      <a:pt x="1838"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75" name="Google Shape;4899;p41">
                <a:extLst>
                  <a:ext uri="{FF2B5EF4-FFF2-40B4-BE49-F238E27FC236}">
                    <a16:creationId xmlns:a16="http://schemas.microsoft.com/office/drawing/2014/main" id="{826B5018-96E4-424B-9A25-2302353F2BF8}"/>
                  </a:ext>
                </a:extLst>
              </p:cNvPr>
              <p:cNvSpPr/>
              <p:nvPr/>
            </p:nvSpPr>
            <p:spPr>
              <a:xfrm>
                <a:off x="8230532" y="3278706"/>
                <a:ext cx="153546" cy="98651"/>
              </a:xfrm>
              <a:custGeom>
                <a:avLst/>
                <a:gdLst/>
                <a:ahLst/>
                <a:cxnLst/>
                <a:rect l="l" t="t" r="r" b="b"/>
                <a:pathLst>
                  <a:path w="4783" h="3073" extrusionOk="0">
                    <a:moveTo>
                      <a:pt x="983" y="0"/>
                    </a:moveTo>
                    <a:lnTo>
                      <a:pt x="1" y="1774"/>
                    </a:lnTo>
                    <a:lnTo>
                      <a:pt x="1" y="3072"/>
                    </a:lnTo>
                    <a:lnTo>
                      <a:pt x="4783" y="3072"/>
                    </a:lnTo>
                    <a:lnTo>
                      <a:pt x="4783" y="1837"/>
                    </a:lnTo>
                    <a:lnTo>
                      <a:pt x="4339" y="855"/>
                    </a:lnTo>
                    <a:lnTo>
                      <a:pt x="3706" y="1774"/>
                    </a:lnTo>
                    <a:lnTo>
                      <a:pt x="3231" y="222"/>
                    </a:lnTo>
                    <a:lnTo>
                      <a:pt x="2408" y="2154"/>
                    </a:lnTo>
                    <a:lnTo>
                      <a:pt x="1901" y="1520"/>
                    </a:lnTo>
                    <a:lnTo>
                      <a:pt x="1521" y="1774"/>
                    </a:lnTo>
                    <a:lnTo>
                      <a:pt x="983"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76" name="Google Shape;4900;p41">
                <a:extLst>
                  <a:ext uri="{FF2B5EF4-FFF2-40B4-BE49-F238E27FC236}">
                    <a16:creationId xmlns:a16="http://schemas.microsoft.com/office/drawing/2014/main" id="{7BD2E281-E44D-44F8-9113-1BBCB0680FCE}"/>
                  </a:ext>
                </a:extLst>
              </p:cNvPr>
              <p:cNvSpPr/>
              <p:nvPr/>
            </p:nvSpPr>
            <p:spPr>
              <a:xfrm>
                <a:off x="8401349" y="3327502"/>
                <a:ext cx="24430" cy="49855"/>
              </a:xfrm>
              <a:custGeom>
                <a:avLst/>
                <a:gdLst/>
                <a:ahLst/>
                <a:cxnLst/>
                <a:rect l="l" t="t" r="r" b="b"/>
                <a:pathLst>
                  <a:path w="761" h="1553" extrusionOk="0">
                    <a:moveTo>
                      <a:pt x="0" y="0"/>
                    </a:moveTo>
                    <a:lnTo>
                      <a:pt x="0" y="1552"/>
                    </a:lnTo>
                    <a:lnTo>
                      <a:pt x="760" y="1552"/>
                    </a:lnTo>
                    <a:lnTo>
                      <a:pt x="76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77" name="Google Shape;4901;p41">
                <a:extLst>
                  <a:ext uri="{FF2B5EF4-FFF2-40B4-BE49-F238E27FC236}">
                    <a16:creationId xmlns:a16="http://schemas.microsoft.com/office/drawing/2014/main" id="{5CD8F67C-D8E5-4CE0-BEC8-75BFCF306239}"/>
                  </a:ext>
                </a:extLst>
              </p:cNvPr>
              <p:cNvSpPr/>
              <p:nvPr/>
            </p:nvSpPr>
            <p:spPr>
              <a:xfrm>
                <a:off x="8439969" y="3258353"/>
                <a:ext cx="24430" cy="119004"/>
              </a:xfrm>
              <a:custGeom>
                <a:avLst/>
                <a:gdLst/>
                <a:ahLst/>
                <a:cxnLst/>
                <a:rect l="l" t="t" r="r" b="b"/>
                <a:pathLst>
                  <a:path w="761" h="3707" extrusionOk="0">
                    <a:moveTo>
                      <a:pt x="1" y="1"/>
                    </a:moveTo>
                    <a:lnTo>
                      <a:pt x="1" y="3706"/>
                    </a:lnTo>
                    <a:lnTo>
                      <a:pt x="761" y="3706"/>
                    </a:lnTo>
                    <a:lnTo>
                      <a:pt x="76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78" name="Google Shape;4902;p41">
                <a:extLst>
                  <a:ext uri="{FF2B5EF4-FFF2-40B4-BE49-F238E27FC236}">
                    <a16:creationId xmlns:a16="http://schemas.microsoft.com/office/drawing/2014/main" id="{D6DCA45B-B310-4982-B4A6-C1ECD0E17CA2}"/>
                  </a:ext>
                </a:extLst>
              </p:cNvPr>
              <p:cNvSpPr/>
              <p:nvPr/>
            </p:nvSpPr>
            <p:spPr>
              <a:xfrm>
                <a:off x="8478620" y="3301049"/>
                <a:ext cx="24430" cy="76308"/>
              </a:xfrm>
              <a:custGeom>
                <a:avLst/>
                <a:gdLst/>
                <a:ahLst/>
                <a:cxnLst/>
                <a:rect l="l" t="t" r="r" b="b"/>
                <a:pathLst>
                  <a:path w="761" h="2377" extrusionOk="0">
                    <a:moveTo>
                      <a:pt x="0" y="1"/>
                    </a:moveTo>
                    <a:lnTo>
                      <a:pt x="0" y="2376"/>
                    </a:lnTo>
                    <a:lnTo>
                      <a:pt x="760" y="2376"/>
                    </a:lnTo>
                    <a:lnTo>
                      <a:pt x="76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grpSp>
        <p:sp>
          <p:nvSpPr>
            <p:cNvPr id="174" name="Google Shape;4979;p41">
              <a:extLst>
                <a:ext uri="{FF2B5EF4-FFF2-40B4-BE49-F238E27FC236}">
                  <a16:creationId xmlns:a16="http://schemas.microsoft.com/office/drawing/2014/main" id="{B17F7072-FE5F-4BA8-9513-5AB3F476DA89}"/>
                </a:ext>
              </a:extLst>
            </p:cNvPr>
            <p:cNvSpPr txBox="1"/>
            <p:nvPr/>
          </p:nvSpPr>
          <p:spPr>
            <a:xfrm>
              <a:off x="9272445" y="9985163"/>
              <a:ext cx="2138787" cy="374680"/>
            </a:xfrm>
            <a:prstGeom prst="rect">
              <a:avLst/>
            </a:prstGeom>
            <a:noFill/>
            <a:ln>
              <a:noFill/>
            </a:ln>
          </p:spPr>
          <p:txBody>
            <a:bodyPr spcFirstLastPara="1" wrap="square" lIns="91425" tIns="91425" rIns="91425" bIns="91425" anchor="ctr" anchorCtr="0">
              <a:noAutofit/>
            </a:bodyPr>
            <a:lstStyle/>
            <a:p>
              <a:r>
                <a:rPr lang="en-US" sz="2400">
                  <a:solidFill>
                    <a:schemeClr val="bg1"/>
                  </a:solidFill>
                  <a:ea typeface="+mn-lt"/>
                  <a:cs typeface="+mn-lt"/>
                </a:rPr>
                <a:t>Cải tiến liên tục</a:t>
              </a:r>
              <a:endParaRPr lang="en-US" sz="2400" err="1">
                <a:solidFill>
                  <a:schemeClr val="bg1"/>
                </a:solidFill>
              </a:endParaRPr>
            </a:p>
          </p:txBody>
        </p:sp>
      </p:grpSp>
      <p:sp>
        <p:nvSpPr>
          <p:cNvPr id="16" name="Chỗ dành sẵn cho Chân trang 15">
            <a:extLst>
              <a:ext uri="{FF2B5EF4-FFF2-40B4-BE49-F238E27FC236}">
                <a16:creationId xmlns:a16="http://schemas.microsoft.com/office/drawing/2014/main" id="{CBC3EE0C-836E-4CC8-93EB-EBE11453DD28}"/>
              </a:ext>
            </a:extLst>
          </p:cNvPr>
          <p:cNvSpPr>
            <a:spLocks noGrp="1"/>
          </p:cNvSpPr>
          <p:nvPr>
            <p:ph type="ftr" sz="quarter" idx="11"/>
          </p:nvPr>
        </p:nvSpPr>
        <p:spPr/>
        <p:txBody>
          <a:bodyPr/>
          <a:lstStyle/>
          <a:p>
            <a:endParaRPr lang="en-US"/>
          </a:p>
        </p:txBody>
      </p:sp>
      <p:sp>
        <p:nvSpPr>
          <p:cNvPr id="17" name="Chỗ dành sẵn cho Số hiệu Bản chiếu 16">
            <a:extLst>
              <a:ext uri="{FF2B5EF4-FFF2-40B4-BE49-F238E27FC236}">
                <a16:creationId xmlns:a16="http://schemas.microsoft.com/office/drawing/2014/main" id="{955BEAC0-2B41-4733-B367-FCF2A4FB9EBC}"/>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213583894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500"/>
                                        <p:tgtEl>
                                          <p:spTgt spid="6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wipe(up)">
                                      <p:cBhvr>
                                        <p:cTn id="10" dur="500"/>
                                        <p:tgtEl>
                                          <p:spTgt spid="6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wipe(up)">
                                      <p:cBhvr>
                                        <p:cTn id="13" dur="500"/>
                                        <p:tgtEl>
                                          <p:spTgt spid="71"/>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wipe(up)">
                                      <p:cBhvr>
                                        <p:cTn id="16" dur="500"/>
                                        <p:tgtEl>
                                          <p:spTgt spid="74"/>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up)">
                                      <p:cBhvr>
                                        <p:cTn id="19" dur="500"/>
                                        <p:tgtEl>
                                          <p:spTgt spid="7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wipe(up)">
                                      <p:cBhvr>
                                        <p:cTn id="22" dur="500"/>
                                        <p:tgtEl>
                                          <p:spTgt spid="78"/>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wipe(up)">
                                      <p:cBhvr>
                                        <p:cTn id="25" dur="500"/>
                                        <p:tgtEl>
                                          <p:spTgt spid="83"/>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38"/>
                                        </p:tgtEl>
                                        <p:attrNameLst>
                                          <p:attrName>style.visibility</p:attrName>
                                        </p:attrNameLst>
                                      </p:cBhvr>
                                      <p:to>
                                        <p:strVal val="visible"/>
                                      </p:to>
                                    </p:set>
                                    <p:animEffect transition="in" filter="wipe(up)">
                                      <p:cBhvr>
                                        <p:cTn id="28" dur="500"/>
                                        <p:tgtEl>
                                          <p:spTgt spid="13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wipe(down)">
                                      <p:cBhvr>
                                        <p:cTn id="31" dur="500"/>
                                        <p:tgtEl>
                                          <p:spTgt spid="70"/>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wipe(down)">
                                      <p:cBhvr>
                                        <p:cTn id="34" dur="500"/>
                                        <p:tgtEl>
                                          <p:spTgt spid="7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wipe(down)">
                                      <p:cBhvr>
                                        <p:cTn id="37" dur="500"/>
                                        <p:tgtEl>
                                          <p:spTgt spid="7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wipe(down)">
                                      <p:cBhvr>
                                        <p:cTn id="40" dur="500"/>
                                        <p:tgtEl>
                                          <p:spTgt spid="7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wipe(down)">
                                      <p:cBhvr>
                                        <p:cTn id="43" dur="500"/>
                                        <p:tgtEl>
                                          <p:spTgt spid="77"/>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wipe(down)">
                                      <p:cBhvr>
                                        <p:cTn id="46" dur="500"/>
                                        <p:tgtEl>
                                          <p:spTgt spid="7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wipe(down)">
                                      <p:cBhvr>
                                        <p:cTn id="49" dur="500"/>
                                        <p:tgtEl>
                                          <p:spTgt spid="80"/>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84"/>
                                        </p:tgtEl>
                                        <p:attrNameLst>
                                          <p:attrName>style.visibility</p:attrName>
                                        </p:attrNameLst>
                                      </p:cBhvr>
                                      <p:to>
                                        <p:strVal val="visible"/>
                                      </p:to>
                                    </p:set>
                                    <p:animEffect transition="in" filter="wipe(down)">
                                      <p:cBhvr>
                                        <p:cTn id="52" dur="500"/>
                                        <p:tgtEl>
                                          <p:spTgt spid="84"/>
                                        </p:tgtEl>
                                      </p:cBhvr>
                                    </p:animEffect>
                                  </p:childTnLst>
                                </p:cTn>
                              </p:par>
                              <p:par>
                                <p:cTn id="53" presetID="1" presetClass="entr" presetSubtype="0" fill="hold" grpId="0" nodeType="withEffect">
                                  <p:stCondLst>
                                    <p:cond delay="0"/>
                                  </p:stCondLst>
                                  <p:childTnLst>
                                    <p:set>
                                      <p:cBhvr>
                                        <p:cTn id="54" dur="1" fill="hold">
                                          <p:stCondLst>
                                            <p:cond delay="0"/>
                                          </p:stCondLst>
                                        </p:cTn>
                                        <p:tgtEl>
                                          <p:spTgt spid="155"/>
                                        </p:tgtEl>
                                        <p:attrNameLst>
                                          <p:attrName>style.visibility</p:attrName>
                                        </p:attrNameLst>
                                      </p:cBhvr>
                                      <p:to>
                                        <p:strVal val="visible"/>
                                      </p:to>
                                    </p:set>
                                  </p:childTnLst>
                                </p:cTn>
                              </p:par>
                              <p:par>
                                <p:cTn id="55" presetID="22" presetClass="entr" presetSubtype="8"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wipe(left)">
                                      <p:cBhvr>
                                        <p:cTn id="57" dur="500"/>
                                        <p:tgtEl>
                                          <p:spTgt spid="54"/>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wipe(left)">
                                      <p:cBhvr>
                                        <p:cTn id="60" dur="500"/>
                                        <p:tgtEl>
                                          <p:spTgt spid="55"/>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wipe(left)">
                                      <p:cBhvr>
                                        <p:cTn id="63" dur="500"/>
                                        <p:tgtEl>
                                          <p:spTgt spid="5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wipe(left)">
                                      <p:cBhvr>
                                        <p:cTn id="66" dur="500"/>
                                        <p:tgtEl>
                                          <p:spTgt spid="52"/>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wipe(left)">
                                      <p:cBhvr>
                                        <p:cTn id="69" dur="500"/>
                                        <p:tgtEl>
                                          <p:spTgt spid="5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wipe(left)">
                                      <p:cBhvr>
                                        <p:cTn id="72" dur="500"/>
                                        <p:tgtEl>
                                          <p:spTgt spid="7"/>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140"/>
                                        </p:tgtEl>
                                        <p:attrNameLst>
                                          <p:attrName>style.visibility</p:attrName>
                                        </p:attrNameLst>
                                      </p:cBhvr>
                                      <p:to>
                                        <p:strVal val="visible"/>
                                      </p:to>
                                    </p:set>
                                    <p:animEffect transition="in" filter="wipe(left)">
                                      <p:cBhvr>
                                        <p:cTn id="75" dur="500"/>
                                        <p:tgtEl>
                                          <p:spTgt spid="140"/>
                                        </p:tgtEl>
                                      </p:cBhvr>
                                    </p:animEffect>
                                  </p:childTnLst>
                                </p:cTn>
                              </p:par>
                              <p:par>
                                <p:cTn id="76" presetID="42" presetClass="entr" presetSubtype="0" fill="hold" grpId="0" nodeType="withEffect">
                                  <p:stCondLst>
                                    <p:cond delay="0"/>
                                  </p:stCondLst>
                                  <p:childTnLst>
                                    <p:set>
                                      <p:cBhvr>
                                        <p:cTn id="77" dur="1" fill="hold">
                                          <p:stCondLst>
                                            <p:cond delay="0"/>
                                          </p:stCondLst>
                                        </p:cTn>
                                        <p:tgtEl>
                                          <p:spTgt spid="153"/>
                                        </p:tgtEl>
                                        <p:attrNameLst>
                                          <p:attrName>style.visibility</p:attrName>
                                        </p:attrNameLst>
                                      </p:cBhvr>
                                      <p:to>
                                        <p:strVal val="visible"/>
                                      </p:to>
                                    </p:set>
                                    <p:animEffect transition="in" filter="fade">
                                      <p:cBhvr>
                                        <p:cTn id="78" dur="250"/>
                                        <p:tgtEl>
                                          <p:spTgt spid="153"/>
                                        </p:tgtEl>
                                      </p:cBhvr>
                                    </p:animEffect>
                                    <p:anim calcmode="lin" valueType="num">
                                      <p:cBhvr>
                                        <p:cTn id="79" dur="250" fill="hold"/>
                                        <p:tgtEl>
                                          <p:spTgt spid="153"/>
                                        </p:tgtEl>
                                        <p:attrNameLst>
                                          <p:attrName>ppt_x</p:attrName>
                                        </p:attrNameLst>
                                      </p:cBhvr>
                                      <p:tavLst>
                                        <p:tav tm="0">
                                          <p:val>
                                            <p:strVal val="#ppt_x"/>
                                          </p:val>
                                        </p:tav>
                                        <p:tav tm="100000">
                                          <p:val>
                                            <p:strVal val="#ppt_x"/>
                                          </p:val>
                                        </p:tav>
                                      </p:tavLst>
                                    </p:anim>
                                    <p:anim calcmode="lin" valueType="num">
                                      <p:cBhvr>
                                        <p:cTn id="80" dur="250" fill="hold"/>
                                        <p:tgtEl>
                                          <p:spTgt spid="153"/>
                                        </p:tgtEl>
                                        <p:attrNameLst>
                                          <p:attrName>ppt_y</p:attrName>
                                        </p:attrNameLst>
                                      </p:cBhvr>
                                      <p:tavLst>
                                        <p:tav tm="0">
                                          <p:val>
                                            <p:strVal val="#ppt_y+.1"/>
                                          </p:val>
                                        </p:tav>
                                        <p:tav tm="100000">
                                          <p:val>
                                            <p:strVal val="#ppt_y"/>
                                          </p:val>
                                        </p:tav>
                                      </p:tavLst>
                                    </p:anim>
                                  </p:childTnLst>
                                </p:cTn>
                              </p:par>
                              <p:par>
                                <p:cTn id="81" presetID="22" presetClass="entr" presetSubtype="8" fill="hold" grpId="0" nodeType="withEffect">
                                  <p:stCondLst>
                                    <p:cond delay="0"/>
                                  </p:stCondLst>
                                  <p:childTnLst>
                                    <p:set>
                                      <p:cBhvr>
                                        <p:cTn id="82" dur="1" fill="hold">
                                          <p:stCondLst>
                                            <p:cond delay="0"/>
                                          </p:stCondLst>
                                        </p:cTn>
                                        <p:tgtEl>
                                          <p:spTgt spid="61"/>
                                        </p:tgtEl>
                                        <p:attrNameLst>
                                          <p:attrName>style.visibility</p:attrName>
                                        </p:attrNameLst>
                                      </p:cBhvr>
                                      <p:to>
                                        <p:strVal val="visible"/>
                                      </p:to>
                                    </p:set>
                                    <p:animEffect transition="in" filter="wipe(left)">
                                      <p:cBhvr>
                                        <p:cTn id="83" dur="500"/>
                                        <p:tgtEl>
                                          <p:spTgt spid="61"/>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wipe(left)">
                                      <p:cBhvr>
                                        <p:cTn id="86" dur="500"/>
                                        <p:tgtEl>
                                          <p:spTgt spid="63"/>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wipe(left)">
                                      <p:cBhvr>
                                        <p:cTn id="89" dur="500"/>
                                        <p:tgtEl>
                                          <p:spTgt spid="6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152"/>
                                        </p:tgtEl>
                                        <p:attrNameLst>
                                          <p:attrName>style.visibility</p:attrName>
                                        </p:attrNameLst>
                                      </p:cBhvr>
                                      <p:to>
                                        <p:strVal val="visible"/>
                                      </p:to>
                                    </p:set>
                                    <p:animEffect transition="in" filter="wipe(left)">
                                      <p:cBhvr>
                                        <p:cTn id="92" dur="500"/>
                                        <p:tgtEl>
                                          <p:spTgt spid="152"/>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142"/>
                                        </p:tgtEl>
                                        <p:attrNameLst>
                                          <p:attrName>style.visibility</p:attrName>
                                        </p:attrNameLst>
                                      </p:cBhvr>
                                      <p:to>
                                        <p:strVal val="visible"/>
                                      </p:to>
                                    </p:set>
                                    <p:animEffect transition="in" filter="wipe(left)">
                                      <p:cBhvr>
                                        <p:cTn id="95" dur="500"/>
                                        <p:tgtEl>
                                          <p:spTgt spid="142"/>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141"/>
                                        </p:tgtEl>
                                        <p:attrNameLst>
                                          <p:attrName>style.visibility</p:attrName>
                                        </p:attrNameLst>
                                      </p:cBhvr>
                                      <p:to>
                                        <p:strVal val="visible"/>
                                      </p:to>
                                    </p:set>
                                    <p:animEffect transition="in" filter="wipe(left)">
                                      <p:cBhvr>
                                        <p:cTn id="98" dur="500"/>
                                        <p:tgtEl>
                                          <p:spTgt spid="141"/>
                                        </p:tgtEl>
                                      </p:cBhvr>
                                    </p:animEffect>
                                  </p:childTnLst>
                                </p:cTn>
                              </p:par>
                              <p:par>
                                <p:cTn id="99" presetID="42" presetClass="entr" presetSubtype="0" fill="hold" grpId="0" nodeType="withEffect">
                                  <p:stCondLst>
                                    <p:cond delay="0"/>
                                  </p:stCondLst>
                                  <p:childTnLst>
                                    <p:set>
                                      <p:cBhvr>
                                        <p:cTn id="100" dur="1" fill="hold">
                                          <p:stCondLst>
                                            <p:cond delay="0"/>
                                          </p:stCondLst>
                                        </p:cTn>
                                        <p:tgtEl>
                                          <p:spTgt spid="154"/>
                                        </p:tgtEl>
                                        <p:attrNameLst>
                                          <p:attrName>style.visibility</p:attrName>
                                        </p:attrNameLst>
                                      </p:cBhvr>
                                      <p:to>
                                        <p:strVal val="visible"/>
                                      </p:to>
                                    </p:set>
                                    <p:animEffect transition="in" filter="fade">
                                      <p:cBhvr>
                                        <p:cTn id="101" dur="250"/>
                                        <p:tgtEl>
                                          <p:spTgt spid="154"/>
                                        </p:tgtEl>
                                      </p:cBhvr>
                                    </p:animEffect>
                                    <p:anim calcmode="lin" valueType="num">
                                      <p:cBhvr>
                                        <p:cTn id="102" dur="250" fill="hold"/>
                                        <p:tgtEl>
                                          <p:spTgt spid="154"/>
                                        </p:tgtEl>
                                        <p:attrNameLst>
                                          <p:attrName>ppt_x</p:attrName>
                                        </p:attrNameLst>
                                      </p:cBhvr>
                                      <p:tavLst>
                                        <p:tav tm="0">
                                          <p:val>
                                            <p:strVal val="#ppt_x"/>
                                          </p:val>
                                        </p:tav>
                                        <p:tav tm="100000">
                                          <p:val>
                                            <p:strVal val="#ppt_x"/>
                                          </p:val>
                                        </p:tav>
                                      </p:tavLst>
                                    </p:anim>
                                    <p:anim calcmode="lin" valueType="num">
                                      <p:cBhvr>
                                        <p:cTn id="103" dur="250" fill="hold"/>
                                        <p:tgtEl>
                                          <p:spTgt spid="154"/>
                                        </p:tgtEl>
                                        <p:attrNameLst>
                                          <p:attrName>ppt_y</p:attrName>
                                        </p:attrNameLst>
                                      </p:cBhvr>
                                      <p:tavLst>
                                        <p:tav tm="0">
                                          <p:val>
                                            <p:strVal val="#ppt_y+.1"/>
                                          </p:val>
                                        </p:tav>
                                        <p:tav tm="100000">
                                          <p:val>
                                            <p:strVal val="#ppt_y"/>
                                          </p:val>
                                        </p:tav>
                                      </p:tavLst>
                                    </p:anim>
                                  </p:childTnLst>
                                </p:cTn>
                              </p:par>
                              <p:par>
                                <p:cTn id="104" presetID="22" presetClass="entr" presetSubtype="8" fill="hold" grpId="0" nodeType="with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wipe(left)">
                                      <p:cBhvr>
                                        <p:cTn id="106" dur="500"/>
                                        <p:tgtEl>
                                          <p:spTgt spid="62"/>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139"/>
                                        </p:tgtEl>
                                        <p:attrNameLst>
                                          <p:attrName>style.visibility</p:attrName>
                                        </p:attrNameLst>
                                      </p:cBhvr>
                                      <p:to>
                                        <p:strVal val="visible"/>
                                      </p:to>
                                    </p:set>
                                    <p:animEffect transition="in" filter="wipe(left)">
                                      <p:cBhvr>
                                        <p:cTn id="109" dur="500"/>
                                        <p:tgtEl>
                                          <p:spTgt spid="139"/>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89"/>
                                        </p:tgtEl>
                                        <p:attrNameLst>
                                          <p:attrName>style.visibility</p:attrName>
                                        </p:attrNameLst>
                                      </p:cBhvr>
                                      <p:to>
                                        <p:strVal val="visible"/>
                                      </p:to>
                                    </p:set>
                                    <p:animEffect transition="in" filter="wipe(left)">
                                      <p:cBhvr>
                                        <p:cTn id="112"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61" grpId="0" animBg="1"/>
      <p:bldP spid="62" grpId="0" animBg="1"/>
      <p:bldP spid="63" grpId="0" animBg="1"/>
      <p:bldP spid="65" grpId="0" animBg="1"/>
      <p:bldP spid="66"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3" grpId="0" animBg="1"/>
      <p:bldP spid="84" grpId="0" animBg="1"/>
      <p:bldP spid="89" grpId="0" animBg="1"/>
      <p:bldP spid="138" grpId="0" animBg="1"/>
      <p:bldP spid="139" grpId="0" animBg="1"/>
      <p:bldP spid="140" grpId="0" animBg="1"/>
      <p:bldP spid="141" grpId="0" animBg="1"/>
      <p:bldP spid="142" grpId="0" animBg="1"/>
      <p:bldP spid="7" grpId="0"/>
      <p:bldP spid="152" grpId="0"/>
      <p:bldP spid="153" grpId="0"/>
      <p:bldP spid="154" grpId="0"/>
      <p:bldP spid="1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oogle Shape;199;p17">
            <a:extLst>
              <a:ext uri="{FF2B5EF4-FFF2-40B4-BE49-F238E27FC236}">
                <a16:creationId xmlns:a16="http://schemas.microsoft.com/office/drawing/2014/main" id="{9063395A-31ED-4933-9ECD-0801AD47204B}"/>
              </a:ext>
            </a:extLst>
          </p:cNvPr>
          <p:cNvGrpSpPr/>
          <p:nvPr/>
        </p:nvGrpSpPr>
        <p:grpSpPr>
          <a:xfrm rot="16200000">
            <a:off x="3312802" y="-2762878"/>
            <a:ext cx="1066768" cy="6938028"/>
            <a:chOff x="457250" y="1839475"/>
            <a:chExt cx="1309200" cy="2318100"/>
          </a:xfrm>
        </p:grpSpPr>
        <p:sp>
          <p:nvSpPr>
            <p:cNvPr id="64" name="Google Shape;200;p17">
              <a:extLst>
                <a:ext uri="{FF2B5EF4-FFF2-40B4-BE49-F238E27FC236}">
                  <a16:creationId xmlns:a16="http://schemas.microsoft.com/office/drawing/2014/main" id="{80144250-E432-4A3E-8F47-DEF8665D3A88}"/>
                </a:ext>
              </a:extLst>
            </p:cNvPr>
            <p:cNvSpPr/>
            <p:nvPr/>
          </p:nvSpPr>
          <p:spPr>
            <a:xfrm rot="5400000">
              <a:off x="-47200" y="2343925"/>
              <a:ext cx="2318100" cy="1309200"/>
            </a:xfrm>
            <a:prstGeom prst="round2DiagRect">
              <a:avLst>
                <a:gd name="adj1" fmla="val 34930"/>
                <a:gd name="adj2" fmla="val 0"/>
              </a:avLst>
            </a:pr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Google Shape;203;p17">
              <a:extLst>
                <a:ext uri="{FF2B5EF4-FFF2-40B4-BE49-F238E27FC236}">
                  <a16:creationId xmlns:a16="http://schemas.microsoft.com/office/drawing/2014/main" id="{76B89EEF-4DB1-4F68-99B4-522CB2A8EC6B}"/>
                </a:ext>
              </a:extLst>
            </p:cNvPr>
            <p:cNvSpPr/>
            <p:nvPr/>
          </p:nvSpPr>
          <p:spPr>
            <a:xfrm rot="5400000">
              <a:off x="976115" y="1706344"/>
              <a:ext cx="271469" cy="682800"/>
            </a:xfrm>
            <a:prstGeom prst="round2DiagRect">
              <a:avLst>
                <a:gd name="adj1" fmla="val 34930"/>
                <a:gd name="adj2" fmla="val 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8" name="Google Shape;204;p17">
              <a:extLst>
                <a:ext uri="{FF2B5EF4-FFF2-40B4-BE49-F238E27FC236}">
                  <a16:creationId xmlns:a16="http://schemas.microsoft.com/office/drawing/2014/main" id="{583997AD-E126-424B-AA9E-DCE52E6DA5E7}"/>
                </a:ext>
              </a:extLst>
            </p:cNvPr>
            <p:cNvSpPr txBox="1"/>
            <p:nvPr/>
          </p:nvSpPr>
          <p:spPr>
            <a:xfrm rot="5400000">
              <a:off x="1024082" y="1735658"/>
              <a:ext cx="234164" cy="624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1</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105" name="Hộp Văn bản 104">
            <a:extLst>
              <a:ext uri="{FF2B5EF4-FFF2-40B4-BE49-F238E27FC236}">
                <a16:creationId xmlns:a16="http://schemas.microsoft.com/office/drawing/2014/main" id="{F2EF6270-844C-4EA2-B9EC-4BF092CC6DE1}"/>
              </a:ext>
            </a:extLst>
          </p:cNvPr>
          <p:cNvSpPr txBox="1"/>
          <p:nvPr/>
        </p:nvSpPr>
        <p:spPr>
          <a:xfrm>
            <a:off x="1546851" y="427984"/>
            <a:ext cx="5837729" cy="892552"/>
          </a:xfrm>
          <a:prstGeom prst="rect">
            <a:avLst/>
          </a:prstGeom>
          <a:noFill/>
        </p:spPr>
        <p:txBody>
          <a:bodyPr wrap="square" rtlCol="0">
            <a:spAutoFit/>
          </a:bodyPr>
          <a:lstStyle/>
          <a:p>
            <a:pPr algn="ctr"/>
            <a:r>
              <a:rPr lang="en-US" sz="2800">
                <a:latin typeface="Tahoma"/>
                <a:ea typeface="Tahoma"/>
                <a:cs typeface="Tahoma"/>
              </a:rPr>
              <a:t>ĐẶC ĐIỂM MYSQL</a:t>
            </a:r>
          </a:p>
          <a:p>
            <a:endParaRPr lang="vi-VN" sz="2400"/>
          </a:p>
        </p:txBody>
      </p:sp>
      <p:grpSp>
        <p:nvGrpSpPr>
          <p:cNvPr id="6" name="Nhóm 5">
            <a:extLst>
              <a:ext uri="{FF2B5EF4-FFF2-40B4-BE49-F238E27FC236}">
                <a16:creationId xmlns:a16="http://schemas.microsoft.com/office/drawing/2014/main" id="{385CAED3-8802-44D5-BF36-D4815D0D4431}"/>
              </a:ext>
            </a:extLst>
          </p:cNvPr>
          <p:cNvGrpSpPr/>
          <p:nvPr/>
        </p:nvGrpSpPr>
        <p:grpSpPr>
          <a:xfrm>
            <a:off x="650091" y="1720121"/>
            <a:ext cx="5189667" cy="2424327"/>
            <a:chOff x="650091" y="1720121"/>
            <a:chExt cx="5189667" cy="2424327"/>
          </a:xfrm>
        </p:grpSpPr>
        <p:sp>
          <p:nvSpPr>
            <p:cNvPr id="277" name="Google Shape;4657;p41">
              <a:extLst>
                <a:ext uri="{FF2B5EF4-FFF2-40B4-BE49-F238E27FC236}">
                  <a16:creationId xmlns:a16="http://schemas.microsoft.com/office/drawing/2014/main" id="{D9009199-7AD8-49AA-AF3D-EC85CCD9D107}"/>
                </a:ext>
              </a:extLst>
            </p:cNvPr>
            <p:cNvSpPr/>
            <p:nvPr/>
          </p:nvSpPr>
          <p:spPr>
            <a:xfrm>
              <a:off x="650091" y="1720121"/>
              <a:ext cx="5189667" cy="2424327"/>
            </a:xfrm>
            <a:custGeom>
              <a:avLst/>
              <a:gdLst/>
              <a:ahLst/>
              <a:cxnLst/>
              <a:rect l="l" t="t" r="r" b="b"/>
              <a:pathLst>
                <a:path w="124397" h="57322" extrusionOk="0">
                  <a:moveTo>
                    <a:pt x="0" y="1"/>
                  </a:moveTo>
                  <a:lnTo>
                    <a:pt x="0" y="57321"/>
                  </a:lnTo>
                  <a:lnTo>
                    <a:pt x="124396" y="57321"/>
                  </a:lnTo>
                  <a:lnTo>
                    <a:pt x="56086" y="1"/>
                  </a:lnTo>
                  <a:close/>
                </a:path>
              </a:pathLst>
            </a:custGeom>
            <a:solidFill>
              <a:schemeClr val="bg1">
                <a:lumMod val="6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grpSp>
          <p:nvGrpSpPr>
            <p:cNvPr id="523" name="Google Shape;4903;p41">
              <a:extLst>
                <a:ext uri="{FF2B5EF4-FFF2-40B4-BE49-F238E27FC236}">
                  <a16:creationId xmlns:a16="http://schemas.microsoft.com/office/drawing/2014/main" id="{A57973D7-8706-4EBF-813D-5AF666FDD4BC}"/>
                </a:ext>
              </a:extLst>
            </p:cNvPr>
            <p:cNvGrpSpPr/>
            <p:nvPr/>
          </p:nvGrpSpPr>
          <p:grpSpPr>
            <a:xfrm>
              <a:off x="746502" y="1902277"/>
              <a:ext cx="924900" cy="859523"/>
              <a:chOff x="531389" y="1106105"/>
              <a:chExt cx="711712" cy="652419"/>
            </a:xfrm>
          </p:grpSpPr>
          <p:sp>
            <p:nvSpPr>
              <p:cNvPr id="524" name="Google Shape;4904;p41">
                <a:extLst>
                  <a:ext uri="{FF2B5EF4-FFF2-40B4-BE49-F238E27FC236}">
                    <a16:creationId xmlns:a16="http://schemas.microsoft.com/office/drawing/2014/main" id="{B734439C-91E8-4483-B895-4F42AFD12184}"/>
                  </a:ext>
                </a:extLst>
              </p:cNvPr>
              <p:cNvSpPr/>
              <p:nvPr/>
            </p:nvSpPr>
            <p:spPr>
              <a:xfrm>
                <a:off x="1044805" y="1106105"/>
                <a:ext cx="198297" cy="211491"/>
              </a:xfrm>
              <a:custGeom>
                <a:avLst/>
                <a:gdLst/>
                <a:ahLst/>
                <a:cxnLst/>
                <a:rect l="l" t="t" r="r" b="b"/>
                <a:pathLst>
                  <a:path w="6177" h="6588" extrusionOk="0">
                    <a:moveTo>
                      <a:pt x="3104" y="1"/>
                    </a:moveTo>
                    <a:lnTo>
                      <a:pt x="191" y="2186"/>
                    </a:lnTo>
                    <a:cubicBezTo>
                      <a:pt x="96" y="2249"/>
                      <a:pt x="1" y="2344"/>
                      <a:pt x="1" y="2471"/>
                    </a:cubicBezTo>
                    <a:lnTo>
                      <a:pt x="1" y="6208"/>
                    </a:lnTo>
                    <a:cubicBezTo>
                      <a:pt x="1" y="6430"/>
                      <a:pt x="159" y="6588"/>
                      <a:pt x="349" y="6588"/>
                    </a:cubicBezTo>
                    <a:lnTo>
                      <a:pt x="5796" y="6588"/>
                    </a:lnTo>
                    <a:cubicBezTo>
                      <a:pt x="6018" y="6588"/>
                      <a:pt x="6176" y="6430"/>
                      <a:pt x="6176" y="6208"/>
                    </a:cubicBezTo>
                    <a:lnTo>
                      <a:pt x="6176" y="2471"/>
                    </a:lnTo>
                    <a:cubicBezTo>
                      <a:pt x="6176" y="2249"/>
                      <a:pt x="6081" y="2249"/>
                      <a:pt x="6081" y="2249"/>
                    </a:cubicBezTo>
                    <a:cubicBezTo>
                      <a:pt x="6050" y="2218"/>
                      <a:pt x="3104" y="1"/>
                      <a:pt x="3104"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25" name="Google Shape;4905;p41">
                <a:extLst>
                  <a:ext uri="{FF2B5EF4-FFF2-40B4-BE49-F238E27FC236}">
                    <a16:creationId xmlns:a16="http://schemas.microsoft.com/office/drawing/2014/main" id="{2EE09535-DA11-4B5F-8789-0CB2B9FF3731}"/>
                  </a:ext>
                </a:extLst>
              </p:cNvPr>
              <p:cNvSpPr/>
              <p:nvPr/>
            </p:nvSpPr>
            <p:spPr>
              <a:xfrm>
                <a:off x="1087501" y="1161000"/>
                <a:ext cx="112904" cy="94606"/>
              </a:xfrm>
              <a:custGeom>
                <a:avLst/>
                <a:gdLst/>
                <a:ahLst/>
                <a:cxnLst/>
                <a:rect l="l" t="t" r="r" b="b"/>
                <a:pathLst>
                  <a:path w="3517" h="2947" extrusionOk="0">
                    <a:moveTo>
                      <a:pt x="1" y="1"/>
                    </a:moveTo>
                    <a:lnTo>
                      <a:pt x="1" y="2946"/>
                    </a:lnTo>
                    <a:lnTo>
                      <a:pt x="3516" y="2946"/>
                    </a:lnTo>
                    <a:lnTo>
                      <a:pt x="35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26" name="Google Shape;4906;p41">
                <a:extLst>
                  <a:ext uri="{FF2B5EF4-FFF2-40B4-BE49-F238E27FC236}">
                    <a16:creationId xmlns:a16="http://schemas.microsoft.com/office/drawing/2014/main" id="{A8EEA203-E831-475C-8F04-479515CD3B59}"/>
                  </a:ext>
                </a:extLst>
              </p:cNvPr>
              <p:cNvSpPr/>
              <p:nvPr/>
            </p:nvSpPr>
            <p:spPr>
              <a:xfrm>
                <a:off x="1044805" y="1185398"/>
                <a:ext cx="198297" cy="132198"/>
              </a:xfrm>
              <a:custGeom>
                <a:avLst/>
                <a:gdLst/>
                <a:ahLst/>
                <a:cxnLst/>
                <a:rect l="l" t="t" r="r" b="b"/>
                <a:pathLst>
                  <a:path w="6177" h="4118" extrusionOk="0">
                    <a:moveTo>
                      <a:pt x="1" y="1"/>
                    </a:moveTo>
                    <a:lnTo>
                      <a:pt x="1" y="3738"/>
                    </a:lnTo>
                    <a:cubicBezTo>
                      <a:pt x="1" y="3928"/>
                      <a:pt x="159" y="4118"/>
                      <a:pt x="349" y="4118"/>
                    </a:cubicBezTo>
                    <a:lnTo>
                      <a:pt x="5828" y="4118"/>
                    </a:lnTo>
                    <a:cubicBezTo>
                      <a:pt x="6018" y="4118"/>
                      <a:pt x="6176" y="3960"/>
                      <a:pt x="6176" y="3738"/>
                    </a:cubicBezTo>
                    <a:lnTo>
                      <a:pt x="6176" y="1"/>
                    </a:lnTo>
                    <a:lnTo>
                      <a:pt x="3104" y="2724"/>
                    </a:lnTo>
                    <a:lnTo>
                      <a:pt x="1"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27" name="Google Shape;4907;p41">
                <a:extLst>
                  <a:ext uri="{FF2B5EF4-FFF2-40B4-BE49-F238E27FC236}">
                    <a16:creationId xmlns:a16="http://schemas.microsoft.com/office/drawing/2014/main" id="{F1F12659-752D-4243-8327-98F33CB8627B}"/>
                  </a:ext>
                </a:extLst>
              </p:cNvPr>
              <p:cNvSpPr/>
              <p:nvPr/>
            </p:nvSpPr>
            <p:spPr>
              <a:xfrm>
                <a:off x="1105799" y="1174227"/>
                <a:ext cx="76308" cy="75280"/>
              </a:xfrm>
              <a:custGeom>
                <a:avLst/>
                <a:gdLst/>
                <a:ahLst/>
                <a:cxnLst/>
                <a:rect l="l" t="t" r="r" b="b"/>
                <a:pathLst>
                  <a:path w="2377" h="2345" extrusionOk="0">
                    <a:moveTo>
                      <a:pt x="1236" y="824"/>
                    </a:moveTo>
                    <a:cubicBezTo>
                      <a:pt x="1299" y="824"/>
                      <a:pt x="1331" y="856"/>
                      <a:pt x="1331" y="856"/>
                    </a:cubicBezTo>
                    <a:cubicBezTo>
                      <a:pt x="1363" y="856"/>
                      <a:pt x="1394" y="887"/>
                      <a:pt x="1426" y="887"/>
                    </a:cubicBezTo>
                    <a:lnTo>
                      <a:pt x="1331" y="1236"/>
                    </a:lnTo>
                    <a:cubicBezTo>
                      <a:pt x="1331" y="1299"/>
                      <a:pt x="1299" y="1331"/>
                      <a:pt x="1268" y="1362"/>
                    </a:cubicBezTo>
                    <a:cubicBezTo>
                      <a:pt x="1268" y="1394"/>
                      <a:pt x="1236" y="1394"/>
                      <a:pt x="1204" y="1426"/>
                    </a:cubicBezTo>
                    <a:cubicBezTo>
                      <a:pt x="1173" y="1457"/>
                      <a:pt x="1141" y="1489"/>
                      <a:pt x="1141" y="1489"/>
                    </a:cubicBezTo>
                    <a:cubicBezTo>
                      <a:pt x="1109" y="1521"/>
                      <a:pt x="1078" y="1521"/>
                      <a:pt x="1046" y="1521"/>
                    </a:cubicBezTo>
                    <a:cubicBezTo>
                      <a:pt x="983" y="1521"/>
                      <a:pt x="951" y="1489"/>
                      <a:pt x="919" y="1457"/>
                    </a:cubicBezTo>
                    <a:cubicBezTo>
                      <a:pt x="919" y="1426"/>
                      <a:pt x="888" y="1362"/>
                      <a:pt x="888" y="1331"/>
                    </a:cubicBezTo>
                    <a:cubicBezTo>
                      <a:pt x="888" y="1267"/>
                      <a:pt x="888" y="1204"/>
                      <a:pt x="919" y="1141"/>
                    </a:cubicBezTo>
                    <a:cubicBezTo>
                      <a:pt x="951" y="1109"/>
                      <a:pt x="951" y="1046"/>
                      <a:pt x="983" y="982"/>
                    </a:cubicBezTo>
                    <a:cubicBezTo>
                      <a:pt x="1014" y="951"/>
                      <a:pt x="1078" y="919"/>
                      <a:pt x="1109" y="887"/>
                    </a:cubicBezTo>
                    <a:cubicBezTo>
                      <a:pt x="1141" y="856"/>
                      <a:pt x="1204" y="824"/>
                      <a:pt x="1236" y="824"/>
                    </a:cubicBezTo>
                    <a:close/>
                    <a:moveTo>
                      <a:pt x="1236" y="1"/>
                    </a:moveTo>
                    <a:cubicBezTo>
                      <a:pt x="1078" y="1"/>
                      <a:pt x="919" y="32"/>
                      <a:pt x="761" y="96"/>
                    </a:cubicBezTo>
                    <a:cubicBezTo>
                      <a:pt x="634" y="127"/>
                      <a:pt x="508" y="222"/>
                      <a:pt x="381" y="317"/>
                    </a:cubicBezTo>
                    <a:cubicBezTo>
                      <a:pt x="254" y="444"/>
                      <a:pt x="191" y="571"/>
                      <a:pt x="96" y="729"/>
                    </a:cubicBezTo>
                    <a:cubicBezTo>
                      <a:pt x="33" y="856"/>
                      <a:pt x="1" y="1046"/>
                      <a:pt x="1" y="1236"/>
                    </a:cubicBezTo>
                    <a:cubicBezTo>
                      <a:pt x="1" y="1426"/>
                      <a:pt x="33" y="1584"/>
                      <a:pt x="96" y="1711"/>
                    </a:cubicBezTo>
                    <a:cubicBezTo>
                      <a:pt x="159" y="1837"/>
                      <a:pt x="254" y="1964"/>
                      <a:pt x="349" y="2059"/>
                    </a:cubicBezTo>
                    <a:cubicBezTo>
                      <a:pt x="444" y="2154"/>
                      <a:pt x="571" y="2217"/>
                      <a:pt x="698" y="2281"/>
                    </a:cubicBezTo>
                    <a:cubicBezTo>
                      <a:pt x="856" y="2312"/>
                      <a:pt x="1014" y="2344"/>
                      <a:pt x="1173" y="2344"/>
                    </a:cubicBezTo>
                    <a:lnTo>
                      <a:pt x="1426" y="2344"/>
                    </a:lnTo>
                    <a:cubicBezTo>
                      <a:pt x="1489" y="2312"/>
                      <a:pt x="1553" y="2281"/>
                      <a:pt x="1648" y="2249"/>
                    </a:cubicBezTo>
                    <a:lnTo>
                      <a:pt x="1553" y="1996"/>
                    </a:lnTo>
                    <a:cubicBezTo>
                      <a:pt x="1521" y="2027"/>
                      <a:pt x="1458" y="2059"/>
                      <a:pt x="1394" y="2059"/>
                    </a:cubicBezTo>
                    <a:cubicBezTo>
                      <a:pt x="1331" y="2091"/>
                      <a:pt x="1268" y="2091"/>
                      <a:pt x="1204" y="2091"/>
                    </a:cubicBezTo>
                    <a:cubicBezTo>
                      <a:pt x="1078" y="2091"/>
                      <a:pt x="951" y="2059"/>
                      <a:pt x="824" y="2027"/>
                    </a:cubicBezTo>
                    <a:cubicBezTo>
                      <a:pt x="698" y="1996"/>
                      <a:pt x="603" y="1932"/>
                      <a:pt x="539" y="1837"/>
                    </a:cubicBezTo>
                    <a:cubicBezTo>
                      <a:pt x="444" y="1774"/>
                      <a:pt x="381" y="1679"/>
                      <a:pt x="349" y="1584"/>
                    </a:cubicBezTo>
                    <a:cubicBezTo>
                      <a:pt x="318" y="1457"/>
                      <a:pt x="286" y="1362"/>
                      <a:pt x="286" y="1204"/>
                    </a:cubicBezTo>
                    <a:cubicBezTo>
                      <a:pt x="286" y="1077"/>
                      <a:pt x="318" y="951"/>
                      <a:pt x="381" y="856"/>
                    </a:cubicBezTo>
                    <a:cubicBezTo>
                      <a:pt x="413" y="729"/>
                      <a:pt x="476" y="634"/>
                      <a:pt x="571" y="539"/>
                    </a:cubicBezTo>
                    <a:cubicBezTo>
                      <a:pt x="666" y="444"/>
                      <a:pt x="761" y="381"/>
                      <a:pt x="888" y="349"/>
                    </a:cubicBezTo>
                    <a:cubicBezTo>
                      <a:pt x="983" y="286"/>
                      <a:pt x="1109" y="286"/>
                      <a:pt x="1236" y="286"/>
                    </a:cubicBezTo>
                    <a:cubicBezTo>
                      <a:pt x="1363" y="286"/>
                      <a:pt x="1458" y="286"/>
                      <a:pt x="1584" y="317"/>
                    </a:cubicBezTo>
                    <a:cubicBezTo>
                      <a:pt x="1679" y="349"/>
                      <a:pt x="1774" y="381"/>
                      <a:pt x="1838" y="444"/>
                    </a:cubicBezTo>
                    <a:cubicBezTo>
                      <a:pt x="1901" y="507"/>
                      <a:pt x="1964" y="571"/>
                      <a:pt x="2028" y="666"/>
                    </a:cubicBezTo>
                    <a:cubicBezTo>
                      <a:pt x="2059" y="761"/>
                      <a:pt x="2091" y="856"/>
                      <a:pt x="2091" y="982"/>
                    </a:cubicBezTo>
                    <a:cubicBezTo>
                      <a:pt x="2091" y="1077"/>
                      <a:pt x="2059" y="1172"/>
                      <a:pt x="2059" y="1236"/>
                    </a:cubicBezTo>
                    <a:cubicBezTo>
                      <a:pt x="2028" y="1299"/>
                      <a:pt x="1996" y="1362"/>
                      <a:pt x="1964" y="1394"/>
                    </a:cubicBezTo>
                    <a:cubicBezTo>
                      <a:pt x="1933" y="1426"/>
                      <a:pt x="1901" y="1457"/>
                      <a:pt x="1838" y="1489"/>
                    </a:cubicBezTo>
                    <a:cubicBezTo>
                      <a:pt x="1806" y="1521"/>
                      <a:pt x="1774" y="1521"/>
                      <a:pt x="1711" y="1521"/>
                    </a:cubicBezTo>
                    <a:cubicBezTo>
                      <a:pt x="1679" y="1521"/>
                      <a:pt x="1648" y="1489"/>
                      <a:pt x="1648" y="1457"/>
                    </a:cubicBezTo>
                    <a:cubicBezTo>
                      <a:pt x="1616" y="1426"/>
                      <a:pt x="1616" y="1362"/>
                      <a:pt x="1648" y="1299"/>
                    </a:cubicBezTo>
                    <a:lnTo>
                      <a:pt x="1743" y="602"/>
                    </a:lnTo>
                    <a:lnTo>
                      <a:pt x="1584" y="602"/>
                    </a:lnTo>
                    <a:lnTo>
                      <a:pt x="1489" y="666"/>
                    </a:lnTo>
                    <a:cubicBezTo>
                      <a:pt x="1458" y="634"/>
                      <a:pt x="1426" y="602"/>
                      <a:pt x="1394" y="602"/>
                    </a:cubicBezTo>
                    <a:cubicBezTo>
                      <a:pt x="1331" y="571"/>
                      <a:pt x="1299" y="571"/>
                      <a:pt x="1236" y="571"/>
                    </a:cubicBezTo>
                    <a:cubicBezTo>
                      <a:pt x="1141" y="571"/>
                      <a:pt x="1046" y="602"/>
                      <a:pt x="983" y="634"/>
                    </a:cubicBezTo>
                    <a:cubicBezTo>
                      <a:pt x="888" y="697"/>
                      <a:pt x="824" y="761"/>
                      <a:pt x="761" y="824"/>
                    </a:cubicBezTo>
                    <a:cubicBezTo>
                      <a:pt x="729" y="887"/>
                      <a:pt x="666" y="982"/>
                      <a:pt x="634" y="1077"/>
                    </a:cubicBezTo>
                    <a:cubicBezTo>
                      <a:pt x="603" y="1204"/>
                      <a:pt x="571" y="1299"/>
                      <a:pt x="571" y="1394"/>
                    </a:cubicBezTo>
                    <a:cubicBezTo>
                      <a:pt x="571" y="1457"/>
                      <a:pt x="603" y="1521"/>
                      <a:pt x="603" y="1552"/>
                    </a:cubicBezTo>
                    <a:cubicBezTo>
                      <a:pt x="634" y="1616"/>
                      <a:pt x="634" y="1647"/>
                      <a:pt x="666" y="1679"/>
                    </a:cubicBezTo>
                    <a:cubicBezTo>
                      <a:pt x="698" y="1711"/>
                      <a:pt x="729" y="1742"/>
                      <a:pt x="761" y="1742"/>
                    </a:cubicBezTo>
                    <a:cubicBezTo>
                      <a:pt x="824" y="1774"/>
                      <a:pt x="856" y="1774"/>
                      <a:pt x="888" y="1774"/>
                    </a:cubicBezTo>
                    <a:cubicBezTo>
                      <a:pt x="951" y="1774"/>
                      <a:pt x="983" y="1774"/>
                      <a:pt x="1046" y="1742"/>
                    </a:cubicBezTo>
                    <a:cubicBezTo>
                      <a:pt x="1078" y="1742"/>
                      <a:pt x="1109" y="1711"/>
                      <a:pt x="1141" y="1679"/>
                    </a:cubicBezTo>
                    <a:cubicBezTo>
                      <a:pt x="1173" y="1647"/>
                      <a:pt x="1204" y="1647"/>
                      <a:pt x="1236" y="1616"/>
                    </a:cubicBezTo>
                    <a:lnTo>
                      <a:pt x="1331" y="1489"/>
                    </a:lnTo>
                    <a:cubicBezTo>
                      <a:pt x="1331" y="1552"/>
                      <a:pt x="1331" y="1584"/>
                      <a:pt x="1363" y="1616"/>
                    </a:cubicBezTo>
                    <a:cubicBezTo>
                      <a:pt x="1363" y="1679"/>
                      <a:pt x="1394" y="1679"/>
                      <a:pt x="1394" y="1711"/>
                    </a:cubicBezTo>
                    <a:cubicBezTo>
                      <a:pt x="1426" y="1742"/>
                      <a:pt x="1458" y="1742"/>
                      <a:pt x="1489" y="1774"/>
                    </a:cubicBezTo>
                    <a:lnTo>
                      <a:pt x="1616" y="1774"/>
                    </a:lnTo>
                    <a:cubicBezTo>
                      <a:pt x="1711" y="1774"/>
                      <a:pt x="1806" y="1742"/>
                      <a:pt x="1901" y="1711"/>
                    </a:cubicBezTo>
                    <a:cubicBezTo>
                      <a:pt x="1996" y="1679"/>
                      <a:pt x="2091" y="1616"/>
                      <a:pt x="2154" y="1552"/>
                    </a:cubicBezTo>
                    <a:cubicBezTo>
                      <a:pt x="2218" y="1489"/>
                      <a:pt x="2281" y="1394"/>
                      <a:pt x="2313" y="1299"/>
                    </a:cubicBezTo>
                    <a:cubicBezTo>
                      <a:pt x="2344" y="1204"/>
                      <a:pt x="2376" y="1109"/>
                      <a:pt x="2376" y="982"/>
                    </a:cubicBezTo>
                    <a:cubicBezTo>
                      <a:pt x="2376" y="824"/>
                      <a:pt x="2344" y="697"/>
                      <a:pt x="2281" y="571"/>
                    </a:cubicBezTo>
                    <a:cubicBezTo>
                      <a:pt x="2218" y="444"/>
                      <a:pt x="2154" y="349"/>
                      <a:pt x="2028" y="254"/>
                    </a:cubicBezTo>
                    <a:cubicBezTo>
                      <a:pt x="1933" y="191"/>
                      <a:pt x="1838" y="127"/>
                      <a:pt x="1679" y="64"/>
                    </a:cubicBezTo>
                    <a:cubicBezTo>
                      <a:pt x="1553" y="32"/>
                      <a:pt x="1426" y="1"/>
                      <a:pt x="123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28" name="Google Shape;4908;p41">
                <a:extLst>
                  <a:ext uri="{FF2B5EF4-FFF2-40B4-BE49-F238E27FC236}">
                    <a16:creationId xmlns:a16="http://schemas.microsoft.com/office/drawing/2014/main" id="{D419ED11-0904-4F1C-BDAA-F6A86AB9F8FF}"/>
                  </a:ext>
                </a:extLst>
              </p:cNvPr>
              <p:cNvSpPr/>
              <p:nvPr/>
            </p:nvSpPr>
            <p:spPr>
              <a:xfrm>
                <a:off x="1044805" y="1235221"/>
                <a:ext cx="198297" cy="81380"/>
              </a:xfrm>
              <a:custGeom>
                <a:avLst/>
                <a:gdLst/>
                <a:ahLst/>
                <a:cxnLst/>
                <a:rect l="l" t="t" r="r" b="b"/>
                <a:pathLst>
                  <a:path w="6177" h="2535" extrusionOk="0">
                    <a:moveTo>
                      <a:pt x="3104" y="1"/>
                    </a:moveTo>
                    <a:lnTo>
                      <a:pt x="1" y="2186"/>
                    </a:lnTo>
                    <a:cubicBezTo>
                      <a:pt x="1" y="2376"/>
                      <a:pt x="159" y="2534"/>
                      <a:pt x="381" y="2534"/>
                    </a:cubicBezTo>
                    <a:lnTo>
                      <a:pt x="5828" y="2534"/>
                    </a:lnTo>
                    <a:cubicBezTo>
                      <a:pt x="6018" y="2534"/>
                      <a:pt x="6176" y="2376"/>
                      <a:pt x="6176" y="2186"/>
                    </a:cubicBezTo>
                    <a:lnTo>
                      <a:pt x="3104"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29" name="Google Shape;4909;p41">
                <a:extLst>
                  <a:ext uri="{FF2B5EF4-FFF2-40B4-BE49-F238E27FC236}">
                    <a16:creationId xmlns:a16="http://schemas.microsoft.com/office/drawing/2014/main" id="{396BC9A3-71D3-4B4E-9471-5BE793512F7E}"/>
                  </a:ext>
                </a:extLst>
              </p:cNvPr>
              <p:cNvSpPr/>
              <p:nvPr/>
            </p:nvSpPr>
            <p:spPr>
              <a:xfrm>
                <a:off x="804871" y="1344659"/>
                <a:ext cx="100706" cy="94927"/>
              </a:xfrm>
              <a:custGeom>
                <a:avLst/>
                <a:gdLst/>
                <a:ahLst/>
                <a:cxnLst/>
                <a:rect l="l" t="t" r="r" b="b"/>
                <a:pathLst>
                  <a:path w="3137" h="2957" extrusionOk="0">
                    <a:moveTo>
                      <a:pt x="1381" y="1"/>
                    </a:moveTo>
                    <a:cubicBezTo>
                      <a:pt x="1165" y="1"/>
                      <a:pt x="953" y="55"/>
                      <a:pt x="761" y="170"/>
                    </a:cubicBezTo>
                    <a:cubicBezTo>
                      <a:pt x="159" y="550"/>
                      <a:pt x="1" y="1437"/>
                      <a:pt x="444" y="2165"/>
                    </a:cubicBezTo>
                    <a:cubicBezTo>
                      <a:pt x="749" y="2666"/>
                      <a:pt x="1262" y="2957"/>
                      <a:pt x="1749" y="2957"/>
                    </a:cubicBezTo>
                    <a:cubicBezTo>
                      <a:pt x="1971" y="2957"/>
                      <a:pt x="2188" y="2896"/>
                      <a:pt x="2376" y="2767"/>
                    </a:cubicBezTo>
                    <a:cubicBezTo>
                      <a:pt x="3009" y="2387"/>
                      <a:pt x="3136" y="1500"/>
                      <a:pt x="2693" y="772"/>
                    </a:cubicBezTo>
                    <a:cubicBezTo>
                      <a:pt x="2384" y="287"/>
                      <a:pt x="1875" y="1"/>
                      <a:pt x="1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30" name="Google Shape;4910;p41">
                <a:extLst>
                  <a:ext uri="{FF2B5EF4-FFF2-40B4-BE49-F238E27FC236}">
                    <a16:creationId xmlns:a16="http://schemas.microsoft.com/office/drawing/2014/main" id="{DD2ACE04-CDE6-4F18-A2BE-97401EEB459F}"/>
                  </a:ext>
                </a:extLst>
              </p:cNvPr>
              <p:cNvSpPr/>
              <p:nvPr/>
            </p:nvSpPr>
            <p:spPr>
              <a:xfrm>
                <a:off x="815047" y="1362315"/>
                <a:ext cx="90529" cy="77271"/>
              </a:xfrm>
              <a:custGeom>
                <a:avLst/>
                <a:gdLst/>
                <a:ahLst/>
                <a:cxnLst/>
                <a:rect l="l" t="t" r="r" b="b"/>
                <a:pathLst>
                  <a:path w="2820" h="2407" extrusionOk="0">
                    <a:moveTo>
                      <a:pt x="2217" y="0"/>
                    </a:moveTo>
                    <a:lnTo>
                      <a:pt x="1" y="1362"/>
                    </a:lnTo>
                    <a:cubicBezTo>
                      <a:pt x="32" y="1457"/>
                      <a:pt x="96" y="1552"/>
                      <a:pt x="127" y="1615"/>
                    </a:cubicBezTo>
                    <a:cubicBezTo>
                      <a:pt x="432" y="2116"/>
                      <a:pt x="945" y="2407"/>
                      <a:pt x="1432" y="2407"/>
                    </a:cubicBezTo>
                    <a:cubicBezTo>
                      <a:pt x="1654" y="2407"/>
                      <a:pt x="1871" y="2346"/>
                      <a:pt x="2059" y="2217"/>
                    </a:cubicBezTo>
                    <a:cubicBezTo>
                      <a:pt x="2692" y="1837"/>
                      <a:pt x="2819" y="950"/>
                      <a:pt x="2376" y="222"/>
                    </a:cubicBezTo>
                    <a:cubicBezTo>
                      <a:pt x="2344" y="159"/>
                      <a:pt x="2281" y="64"/>
                      <a:pt x="221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31" name="Google Shape;4911;p41">
                <a:extLst>
                  <a:ext uri="{FF2B5EF4-FFF2-40B4-BE49-F238E27FC236}">
                    <a16:creationId xmlns:a16="http://schemas.microsoft.com/office/drawing/2014/main" id="{0C6B1A71-FE52-450D-AFDD-3F0D2A7613EE}"/>
                  </a:ext>
                </a:extLst>
              </p:cNvPr>
              <p:cNvSpPr/>
              <p:nvPr/>
            </p:nvSpPr>
            <p:spPr>
              <a:xfrm>
                <a:off x="631036" y="1553710"/>
                <a:ext cx="164718" cy="204814"/>
              </a:xfrm>
              <a:custGeom>
                <a:avLst/>
                <a:gdLst/>
                <a:ahLst/>
                <a:cxnLst/>
                <a:rect l="l" t="t" r="r" b="b"/>
                <a:pathLst>
                  <a:path w="5131" h="6380" extrusionOk="0">
                    <a:moveTo>
                      <a:pt x="1469" y="1"/>
                    </a:moveTo>
                    <a:cubicBezTo>
                      <a:pt x="1353" y="1"/>
                      <a:pt x="1241" y="28"/>
                      <a:pt x="1141" y="87"/>
                    </a:cubicBezTo>
                    <a:lnTo>
                      <a:pt x="412" y="530"/>
                    </a:lnTo>
                    <a:cubicBezTo>
                      <a:pt x="32" y="752"/>
                      <a:pt x="0" y="1354"/>
                      <a:pt x="286" y="1861"/>
                    </a:cubicBezTo>
                    <a:lnTo>
                      <a:pt x="2724" y="5787"/>
                    </a:lnTo>
                    <a:cubicBezTo>
                      <a:pt x="2958" y="6161"/>
                      <a:pt x="3312" y="6380"/>
                      <a:pt x="3634" y="6380"/>
                    </a:cubicBezTo>
                    <a:cubicBezTo>
                      <a:pt x="3749" y="6380"/>
                      <a:pt x="3859" y="6352"/>
                      <a:pt x="3959" y="6294"/>
                    </a:cubicBezTo>
                    <a:lnTo>
                      <a:pt x="4688" y="5819"/>
                    </a:lnTo>
                    <a:cubicBezTo>
                      <a:pt x="5068" y="5597"/>
                      <a:pt x="5131" y="5027"/>
                      <a:pt x="4814" y="4521"/>
                    </a:cubicBezTo>
                    <a:lnTo>
                      <a:pt x="2376" y="562"/>
                    </a:lnTo>
                    <a:cubicBezTo>
                      <a:pt x="2143" y="213"/>
                      <a:pt x="1790" y="1"/>
                      <a:pt x="146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32" name="Google Shape;4912;p41">
                <a:extLst>
                  <a:ext uri="{FF2B5EF4-FFF2-40B4-BE49-F238E27FC236}">
                    <a16:creationId xmlns:a16="http://schemas.microsoft.com/office/drawing/2014/main" id="{0FAC7E82-6E3C-4078-BFA3-A974C8CA2DA8}"/>
                  </a:ext>
                </a:extLst>
              </p:cNvPr>
              <p:cNvSpPr/>
              <p:nvPr/>
            </p:nvSpPr>
            <p:spPr>
              <a:xfrm>
                <a:off x="903490" y="1285558"/>
                <a:ext cx="102728" cy="68635"/>
              </a:xfrm>
              <a:custGeom>
                <a:avLst/>
                <a:gdLst/>
                <a:ahLst/>
                <a:cxnLst/>
                <a:rect l="l" t="t" r="r" b="b"/>
                <a:pathLst>
                  <a:path w="3200" h="2138" extrusionOk="0">
                    <a:moveTo>
                      <a:pt x="2926" y="1"/>
                    </a:moveTo>
                    <a:cubicBezTo>
                      <a:pt x="2880" y="1"/>
                      <a:pt x="2832" y="15"/>
                      <a:pt x="2788" y="48"/>
                    </a:cubicBezTo>
                    <a:lnTo>
                      <a:pt x="159" y="1663"/>
                    </a:lnTo>
                    <a:cubicBezTo>
                      <a:pt x="32" y="1726"/>
                      <a:pt x="1" y="1885"/>
                      <a:pt x="64" y="2011"/>
                    </a:cubicBezTo>
                    <a:cubicBezTo>
                      <a:pt x="106" y="2096"/>
                      <a:pt x="205" y="2138"/>
                      <a:pt x="294" y="2138"/>
                    </a:cubicBezTo>
                    <a:cubicBezTo>
                      <a:pt x="339" y="2138"/>
                      <a:pt x="381" y="2127"/>
                      <a:pt x="413" y="2106"/>
                    </a:cubicBezTo>
                    <a:lnTo>
                      <a:pt x="3041" y="491"/>
                    </a:lnTo>
                    <a:cubicBezTo>
                      <a:pt x="3168" y="396"/>
                      <a:pt x="3199" y="238"/>
                      <a:pt x="3136" y="111"/>
                    </a:cubicBezTo>
                    <a:cubicBezTo>
                      <a:pt x="3095" y="49"/>
                      <a:pt x="3013" y="1"/>
                      <a:pt x="2926" y="1"/>
                    </a:cubicBezTo>
                    <a:close/>
                  </a:path>
                </a:pathLst>
              </a:custGeom>
              <a:solidFill>
                <a:srgbClr val="162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33" name="Google Shape;4913;p41">
                <a:extLst>
                  <a:ext uri="{FF2B5EF4-FFF2-40B4-BE49-F238E27FC236}">
                    <a16:creationId xmlns:a16="http://schemas.microsoft.com/office/drawing/2014/main" id="{72508811-81F6-4342-AE81-FA9337AA1A37}"/>
                  </a:ext>
                </a:extLst>
              </p:cNvPr>
              <p:cNvSpPr/>
              <p:nvPr/>
            </p:nvSpPr>
            <p:spPr>
              <a:xfrm>
                <a:off x="903490" y="1285558"/>
                <a:ext cx="102728" cy="68635"/>
              </a:xfrm>
              <a:custGeom>
                <a:avLst/>
                <a:gdLst/>
                <a:ahLst/>
                <a:cxnLst/>
                <a:rect l="l" t="t" r="r" b="b"/>
                <a:pathLst>
                  <a:path w="3200" h="2138" extrusionOk="0">
                    <a:moveTo>
                      <a:pt x="2926" y="1"/>
                    </a:moveTo>
                    <a:cubicBezTo>
                      <a:pt x="2880" y="1"/>
                      <a:pt x="2832" y="15"/>
                      <a:pt x="2788" y="48"/>
                    </a:cubicBezTo>
                    <a:lnTo>
                      <a:pt x="159" y="1663"/>
                    </a:lnTo>
                    <a:cubicBezTo>
                      <a:pt x="32" y="1726"/>
                      <a:pt x="1" y="1885"/>
                      <a:pt x="64" y="2011"/>
                    </a:cubicBezTo>
                    <a:cubicBezTo>
                      <a:pt x="106" y="2096"/>
                      <a:pt x="205" y="2138"/>
                      <a:pt x="294" y="2138"/>
                    </a:cubicBezTo>
                    <a:cubicBezTo>
                      <a:pt x="339" y="2138"/>
                      <a:pt x="381" y="2127"/>
                      <a:pt x="413" y="2106"/>
                    </a:cubicBezTo>
                    <a:lnTo>
                      <a:pt x="3041" y="491"/>
                    </a:lnTo>
                    <a:cubicBezTo>
                      <a:pt x="3168" y="396"/>
                      <a:pt x="3199" y="238"/>
                      <a:pt x="3136" y="111"/>
                    </a:cubicBezTo>
                    <a:cubicBezTo>
                      <a:pt x="3095" y="49"/>
                      <a:pt x="3013" y="1"/>
                      <a:pt x="292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34" name="Google Shape;4914;p41">
                <a:extLst>
                  <a:ext uri="{FF2B5EF4-FFF2-40B4-BE49-F238E27FC236}">
                    <a16:creationId xmlns:a16="http://schemas.microsoft.com/office/drawing/2014/main" id="{54EA8697-75A6-4113-9C86-D40700F077EB}"/>
                  </a:ext>
                </a:extLst>
              </p:cNvPr>
              <p:cNvSpPr/>
              <p:nvPr/>
            </p:nvSpPr>
            <p:spPr>
              <a:xfrm>
                <a:off x="884196" y="1226297"/>
                <a:ext cx="58972" cy="107351"/>
              </a:xfrm>
              <a:custGeom>
                <a:avLst/>
                <a:gdLst/>
                <a:ahLst/>
                <a:cxnLst/>
                <a:rect l="l" t="t" r="r" b="b"/>
                <a:pathLst>
                  <a:path w="1837" h="3344" extrusionOk="0">
                    <a:moveTo>
                      <a:pt x="1522" y="1"/>
                    </a:moveTo>
                    <a:cubicBezTo>
                      <a:pt x="1413" y="1"/>
                      <a:pt x="1322" y="59"/>
                      <a:pt x="1299" y="152"/>
                    </a:cubicBezTo>
                    <a:lnTo>
                      <a:pt x="63" y="2971"/>
                    </a:lnTo>
                    <a:cubicBezTo>
                      <a:pt x="0" y="3129"/>
                      <a:pt x="63" y="3256"/>
                      <a:pt x="190" y="3319"/>
                    </a:cubicBezTo>
                    <a:cubicBezTo>
                      <a:pt x="233" y="3336"/>
                      <a:pt x="275" y="3344"/>
                      <a:pt x="315" y="3344"/>
                    </a:cubicBezTo>
                    <a:cubicBezTo>
                      <a:pt x="424" y="3344"/>
                      <a:pt x="515" y="3285"/>
                      <a:pt x="538" y="3192"/>
                    </a:cubicBezTo>
                    <a:lnTo>
                      <a:pt x="1774" y="374"/>
                    </a:lnTo>
                    <a:cubicBezTo>
                      <a:pt x="1837" y="215"/>
                      <a:pt x="1774" y="89"/>
                      <a:pt x="1647" y="25"/>
                    </a:cubicBezTo>
                    <a:cubicBezTo>
                      <a:pt x="1604" y="8"/>
                      <a:pt x="1562" y="1"/>
                      <a:pt x="152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35" name="Google Shape;4915;p41">
                <a:extLst>
                  <a:ext uri="{FF2B5EF4-FFF2-40B4-BE49-F238E27FC236}">
                    <a16:creationId xmlns:a16="http://schemas.microsoft.com/office/drawing/2014/main" id="{9517635D-F1AC-45CE-87FB-7D7870DF25C7}"/>
                  </a:ext>
                </a:extLst>
              </p:cNvPr>
              <p:cNvSpPr/>
              <p:nvPr/>
            </p:nvSpPr>
            <p:spPr>
              <a:xfrm>
                <a:off x="913666" y="1363310"/>
                <a:ext cx="116949" cy="22408"/>
              </a:xfrm>
              <a:custGeom>
                <a:avLst/>
                <a:gdLst/>
                <a:ahLst/>
                <a:cxnLst/>
                <a:rect l="l" t="t" r="r" b="b"/>
                <a:pathLst>
                  <a:path w="3643" h="698" extrusionOk="0">
                    <a:moveTo>
                      <a:pt x="286" y="1"/>
                    </a:moveTo>
                    <a:cubicBezTo>
                      <a:pt x="159" y="1"/>
                      <a:pt x="32" y="96"/>
                      <a:pt x="32" y="254"/>
                    </a:cubicBezTo>
                    <a:cubicBezTo>
                      <a:pt x="0" y="381"/>
                      <a:pt x="127" y="508"/>
                      <a:pt x="254" y="508"/>
                    </a:cubicBezTo>
                    <a:lnTo>
                      <a:pt x="3357" y="698"/>
                    </a:lnTo>
                    <a:cubicBezTo>
                      <a:pt x="3484" y="698"/>
                      <a:pt x="3611" y="603"/>
                      <a:pt x="3611" y="444"/>
                    </a:cubicBezTo>
                    <a:cubicBezTo>
                      <a:pt x="3642" y="318"/>
                      <a:pt x="3516" y="191"/>
                      <a:pt x="3389" y="191"/>
                    </a:cubicBezTo>
                    <a:lnTo>
                      <a:pt x="286"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36" name="Google Shape;4916;p41">
                <a:extLst>
                  <a:ext uri="{FF2B5EF4-FFF2-40B4-BE49-F238E27FC236}">
                    <a16:creationId xmlns:a16="http://schemas.microsoft.com/office/drawing/2014/main" id="{81E54070-D9BD-4FF7-B9B6-A2108EA731EA}"/>
                  </a:ext>
                </a:extLst>
              </p:cNvPr>
              <p:cNvSpPr/>
              <p:nvPr/>
            </p:nvSpPr>
            <p:spPr>
              <a:xfrm>
                <a:off x="694053" y="1658140"/>
                <a:ext cx="78330" cy="59004"/>
              </a:xfrm>
              <a:custGeom>
                <a:avLst/>
                <a:gdLst/>
                <a:ahLst/>
                <a:cxnLst/>
                <a:rect l="l" t="t" r="r" b="b"/>
                <a:pathLst>
                  <a:path w="2440" h="1838" extrusionOk="0">
                    <a:moveTo>
                      <a:pt x="2059" y="1"/>
                    </a:moveTo>
                    <a:lnTo>
                      <a:pt x="1" y="1268"/>
                    </a:lnTo>
                    <a:lnTo>
                      <a:pt x="1" y="1331"/>
                    </a:lnTo>
                    <a:lnTo>
                      <a:pt x="318" y="1838"/>
                    </a:lnTo>
                    <a:lnTo>
                      <a:pt x="2439" y="571"/>
                    </a:lnTo>
                    <a:lnTo>
                      <a:pt x="2059" y="1"/>
                    </a:lnTo>
                    <a:close/>
                  </a:path>
                </a:pathLst>
              </a:custGeom>
              <a:solidFill>
                <a:srgbClr val="FBF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37" name="Google Shape;4917;p41">
                <a:extLst>
                  <a:ext uri="{FF2B5EF4-FFF2-40B4-BE49-F238E27FC236}">
                    <a16:creationId xmlns:a16="http://schemas.microsoft.com/office/drawing/2014/main" id="{153AA1E0-01D7-4B27-86DA-54EF8FAD2D6D}"/>
                  </a:ext>
                </a:extLst>
              </p:cNvPr>
              <p:cNvSpPr/>
              <p:nvPr/>
            </p:nvSpPr>
            <p:spPr>
              <a:xfrm>
                <a:off x="714406" y="1691719"/>
                <a:ext cx="72199" cy="50850"/>
              </a:xfrm>
              <a:custGeom>
                <a:avLst/>
                <a:gdLst/>
                <a:ahLst/>
                <a:cxnLst/>
                <a:rect l="l" t="t" r="r" b="b"/>
                <a:pathLst>
                  <a:path w="2249" h="1584" extrusionOk="0">
                    <a:moveTo>
                      <a:pt x="2091" y="0"/>
                    </a:moveTo>
                    <a:lnTo>
                      <a:pt x="0" y="1267"/>
                    </a:lnTo>
                    <a:lnTo>
                      <a:pt x="127" y="1488"/>
                    </a:lnTo>
                    <a:cubicBezTo>
                      <a:pt x="159" y="1520"/>
                      <a:pt x="159" y="1552"/>
                      <a:pt x="190" y="1583"/>
                    </a:cubicBezTo>
                    <a:lnTo>
                      <a:pt x="2249" y="317"/>
                    </a:lnTo>
                    <a:cubicBezTo>
                      <a:pt x="2249" y="285"/>
                      <a:pt x="2249" y="253"/>
                      <a:pt x="2217" y="222"/>
                    </a:cubicBezTo>
                    <a:lnTo>
                      <a:pt x="20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38" name="Google Shape;4918;p41">
                <a:extLst>
                  <a:ext uri="{FF2B5EF4-FFF2-40B4-BE49-F238E27FC236}">
                    <a16:creationId xmlns:a16="http://schemas.microsoft.com/office/drawing/2014/main" id="{40379752-27B0-4503-B491-2C1741AD5C06}"/>
                  </a:ext>
                </a:extLst>
              </p:cNvPr>
              <p:cNvSpPr/>
              <p:nvPr/>
            </p:nvSpPr>
            <p:spPr>
              <a:xfrm>
                <a:off x="635113" y="1230149"/>
                <a:ext cx="304011" cy="331458"/>
              </a:xfrm>
              <a:custGeom>
                <a:avLst/>
                <a:gdLst/>
                <a:ahLst/>
                <a:cxnLst/>
                <a:rect l="l" t="t" r="r" b="b"/>
                <a:pathLst>
                  <a:path w="9470" h="10325" extrusionOk="0">
                    <a:moveTo>
                      <a:pt x="3230" y="0"/>
                    </a:moveTo>
                    <a:lnTo>
                      <a:pt x="3230" y="0"/>
                    </a:lnTo>
                    <a:cubicBezTo>
                      <a:pt x="3357" y="1996"/>
                      <a:pt x="0" y="5954"/>
                      <a:pt x="0" y="5954"/>
                    </a:cubicBezTo>
                    <a:lnTo>
                      <a:pt x="1330" y="8139"/>
                    </a:lnTo>
                    <a:lnTo>
                      <a:pt x="2692" y="10324"/>
                    </a:lnTo>
                    <a:cubicBezTo>
                      <a:pt x="2692" y="10324"/>
                      <a:pt x="5232" y="9717"/>
                      <a:pt x="7329" y="9717"/>
                    </a:cubicBezTo>
                    <a:cubicBezTo>
                      <a:pt x="8183" y="9717"/>
                      <a:pt x="8965" y="9818"/>
                      <a:pt x="9469" y="10103"/>
                    </a:cubicBezTo>
                    <a:lnTo>
                      <a:pt x="6429" y="5004"/>
                    </a:lnTo>
                    <a:lnTo>
                      <a:pt x="3230"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39" name="Google Shape;4919;p41">
                <a:extLst>
                  <a:ext uri="{FF2B5EF4-FFF2-40B4-BE49-F238E27FC236}">
                    <a16:creationId xmlns:a16="http://schemas.microsoft.com/office/drawing/2014/main" id="{4BD99960-C482-456F-8502-E75E77901335}"/>
                  </a:ext>
                </a:extLst>
              </p:cNvPr>
              <p:cNvSpPr/>
              <p:nvPr/>
            </p:nvSpPr>
            <p:spPr>
              <a:xfrm>
                <a:off x="677809" y="1390790"/>
                <a:ext cx="261314" cy="170817"/>
              </a:xfrm>
              <a:custGeom>
                <a:avLst/>
                <a:gdLst/>
                <a:ahLst/>
                <a:cxnLst/>
                <a:rect l="l" t="t" r="r" b="b"/>
                <a:pathLst>
                  <a:path w="8140" h="5321" extrusionOk="0">
                    <a:moveTo>
                      <a:pt x="5067" y="0"/>
                    </a:moveTo>
                    <a:lnTo>
                      <a:pt x="0" y="3135"/>
                    </a:lnTo>
                    <a:lnTo>
                      <a:pt x="1362" y="5320"/>
                    </a:lnTo>
                    <a:cubicBezTo>
                      <a:pt x="1362" y="5320"/>
                      <a:pt x="3902" y="4713"/>
                      <a:pt x="5999" y="4713"/>
                    </a:cubicBezTo>
                    <a:cubicBezTo>
                      <a:pt x="6853" y="4713"/>
                      <a:pt x="7635" y="4814"/>
                      <a:pt x="8139" y="5099"/>
                    </a:cubicBezTo>
                    <a:lnTo>
                      <a:pt x="5099" y="0"/>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40" name="Google Shape;4920;p41">
                <a:extLst>
                  <a:ext uri="{FF2B5EF4-FFF2-40B4-BE49-F238E27FC236}">
                    <a16:creationId xmlns:a16="http://schemas.microsoft.com/office/drawing/2014/main" id="{5DA8E9EA-4CA6-4174-B9CC-A7C8A7BA7CFE}"/>
                  </a:ext>
                </a:extLst>
              </p:cNvPr>
              <p:cNvSpPr/>
              <p:nvPr/>
            </p:nvSpPr>
            <p:spPr>
              <a:xfrm>
                <a:off x="729655" y="1216024"/>
                <a:ext cx="229790" cy="346129"/>
              </a:xfrm>
              <a:custGeom>
                <a:avLst/>
                <a:gdLst/>
                <a:ahLst/>
                <a:cxnLst/>
                <a:rect l="l" t="t" r="r" b="b"/>
                <a:pathLst>
                  <a:path w="7158" h="10782" extrusionOk="0">
                    <a:moveTo>
                      <a:pt x="605" y="1"/>
                    </a:moveTo>
                    <a:cubicBezTo>
                      <a:pt x="511" y="1"/>
                      <a:pt x="407" y="32"/>
                      <a:pt x="317" y="92"/>
                    </a:cubicBezTo>
                    <a:cubicBezTo>
                      <a:pt x="95" y="219"/>
                      <a:pt x="0" y="440"/>
                      <a:pt x="64" y="599"/>
                    </a:cubicBezTo>
                    <a:lnTo>
                      <a:pt x="6271" y="10669"/>
                    </a:lnTo>
                    <a:cubicBezTo>
                      <a:pt x="6324" y="10741"/>
                      <a:pt x="6428" y="10782"/>
                      <a:pt x="6547" y="10782"/>
                    </a:cubicBezTo>
                    <a:cubicBezTo>
                      <a:pt x="6640" y="10782"/>
                      <a:pt x="6744" y="10757"/>
                      <a:pt x="6841" y="10701"/>
                    </a:cubicBezTo>
                    <a:cubicBezTo>
                      <a:pt x="7063" y="10543"/>
                      <a:pt x="7158" y="10321"/>
                      <a:pt x="7063" y="10194"/>
                    </a:cubicBezTo>
                    <a:lnTo>
                      <a:pt x="855" y="124"/>
                    </a:lnTo>
                    <a:cubicBezTo>
                      <a:pt x="805" y="40"/>
                      <a:pt x="711" y="1"/>
                      <a:pt x="60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41" name="Google Shape;4921;p41">
                <a:extLst>
                  <a:ext uri="{FF2B5EF4-FFF2-40B4-BE49-F238E27FC236}">
                    <a16:creationId xmlns:a16="http://schemas.microsoft.com/office/drawing/2014/main" id="{892EE1F3-6ECB-451E-95B1-12931BE2C1C6}"/>
                  </a:ext>
                </a:extLst>
              </p:cNvPr>
              <p:cNvSpPr/>
              <p:nvPr/>
            </p:nvSpPr>
            <p:spPr>
              <a:xfrm>
                <a:off x="831323" y="1380614"/>
                <a:ext cx="128121" cy="181540"/>
              </a:xfrm>
              <a:custGeom>
                <a:avLst/>
                <a:gdLst/>
                <a:ahLst/>
                <a:cxnLst/>
                <a:rect l="l" t="t" r="r" b="b"/>
                <a:pathLst>
                  <a:path w="3991" h="5655" extrusionOk="0">
                    <a:moveTo>
                      <a:pt x="792" y="0"/>
                    </a:moveTo>
                    <a:lnTo>
                      <a:pt x="0" y="475"/>
                    </a:lnTo>
                    <a:lnTo>
                      <a:pt x="3136" y="5542"/>
                    </a:lnTo>
                    <a:cubicBezTo>
                      <a:pt x="3189" y="5614"/>
                      <a:pt x="3282" y="5655"/>
                      <a:pt x="3393" y="5655"/>
                    </a:cubicBezTo>
                    <a:cubicBezTo>
                      <a:pt x="3480" y="5655"/>
                      <a:pt x="3577" y="5630"/>
                      <a:pt x="3674" y="5574"/>
                    </a:cubicBezTo>
                    <a:cubicBezTo>
                      <a:pt x="3896" y="5416"/>
                      <a:pt x="3991" y="5194"/>
                      <a:pt x="3896" y="5036"/>
                    </a:cubicBezTo>
                    <a:lnTo>
                      <a:pt x="792" y="0"/>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42" name="Google Shape;4922;p41">
                <a:extLst>
                  <a:ext uri="{FF2B5EF4-FFF2-40B4-BE49-F238E27FC236}">
                    <a16:creationId xmlns:a16="http://schemas.microsoft.com/office/drawing/2014/main" id="{E4E7CD23-2C29-4A08-A484-DA2DE0DC0141}"/>
                  </a:ext>
                </a:extLst>
              </p:cNvPr>
              <p:cNvSpPr/>
              <p:nvPr/>
            </p:nvSpPr>
            <p:spPr>
              <a:xfrm>
                <a:off x="531389" y="1418238"/>
                <a:ext cx="194220" cy="198554"/>
              </a:xfrm>
              <a:custGeom>
                <a:avLst/>
                <a:gdLst/>
                <a:ahLst/>
                <a:cxnLst/>
                <a:rect l="l" t="t" r="r" b="b"/>
                <a:pathLst>
                  <a:path w="6050" h="6185" extrusionOk="0">
                    <a:moveTo>
                      <a:pt x="3295" y="0"/>
                    </a:moveTo>
                    <a:lnTo>
                      <a:pt x="856" y="1489"/>
                    </a:lnTo>
                    <a:cubicBezTo>
                      <a:pt x="223" y="1900"/>
                      <a:pt x="1" y="2660"/>
                      <a:pt x="349" y="3262"/>
                    </a:cubicBezTo>
                    <a:lnTo>
                      <a:pt x="1838" y="5637"/>
                    </a:lnTo>
                    <a:cubicBezTo>
                      <a:pt x="2053" y="5990"/>
                      <a:pt x="2439" y="6185"/>
                      <a:pt x="2858" y="6185"/>
                    </a:cubicBezTo>
                    <a:cubicBezTo>
                      <a:pt x="3117" y="6185"/>
                      <a:pt x="3389" y="6111"/>
                      <a:pt x="3643" y="5954"/>
                    </a:cubicBezTo>
                    <a:lnTo>
                      <a:pt x="5511" y="4814"/>
                    </a:lnTo>
                    <a:lnTo>
                      <a:pt x="6050" y="4465"/>
                    </a:lnTo>
                    <a:lnTo>
                      <a:pt x="32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43" name="Google Shape;4923;p41">
                <a:extLst>
                  <a:ext uri="{FF2B5EF4-FFF2-40B4-BE49-F238E27FC236}">
                    <a16:creationId xmlns:a16="http://schemas.microsoft.com/office/drawing/2014/main" id="{F46D895B-E808-491C-AF70-E36DD4DFF245}"/>
                  </a:ext>
                </a:extLst>
              </p:cNvPr>
              <p:cNvSpPr/>
              <p:nvPr/>
            </p:nvSpPr>
            <p:spPr>
              <a:xfrm>
                <a:off x="565964" y="1489377"/>
                <a:ext cx="159646" cy="127704"/>
              </a:xfrm>
              <a:custGeom>
                <a:avLst/>
                <a:gdLst/>
                <a:ahLst/>
                <a:cxnLst/>
                <a:rect l="l" t="t" r="r" b="b"/>
                <a:pathLst>
                  <a:path w="4973" h="3978" extrusionOk="0">
                    <a:moveTo>
                      <a:pt x="3579" y="1"/>
                    </a:moveTo>
                    <a:lnTo>
                      <a:pt x="1" y="2218"/>
                    </a:lnTo>
                    <a:lnTo>
                      <a:pt x="761" y="3421"/>
                    </a:lnTo>
                    <a:cubicBezTo>
                      <a:pt x="973" y="3787"/>
                      <a:pt x="1349" y="3978"/>
                      <a:pt x="1761" y="3978"/>
                    </a:cubicBezTo>
                    <a:cubicBezTo>
                      <a:pt x="2026" y="3978"/>
                      <a:pt x="2306" y="3899"/>
                      <a:pt x="2566" y="3738"/>
                    </a:cubicBezTo>
                    <a:lnTo>
                      <a:pt x="4434" y="2598"/>
                    </a:lnTo>
                    <a:lnTo>
                      <a:pt x="4973" y="2249"/>
                    </a:lnTo>
                    <a:lnTo>
                      <a:pt x="3579"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44" name="Google Shape;4924;p41">
                <a:extLst>
                  <a:ext uri="{FF2B5EF4-FFF2-40B4-BE49-F238E27FC236}">
                    <a16:creationId xmlns:a16="http://schemas.microsoft.com/office/drawing/2014/main" id="{11EDF792-9130-4F6E-97AD-1F8FBBC49730}"/>
                  </a:ext>
                </a:extLst>
              </p:cNvPr>
              <p:cNvSpPr/>
              <p:nvPr/>
            </p:nvSpPr>
            <p:spPr>
              <a:xfrm>
                <a:off x="905544" y="1289121"/>
                <a:ext cx="100673" cy="65072"/>
              </a:xfrm>
              <a:custGeom>
                <a:avLst/>
                <a:gdLst/>
                <a:ahLst/>
                <a:cxnLst/>
                <a:rect l="l" t="t" r="r" b="b"/>
                <a:pathLst>
                  <a:path w="3136" h="2027" extrusionOk="0">
                    <a:moveTo>
                      <a:pt x="3072" y="0"/>
                    </a:moveTo>
                    <a:lnTo>
                      <a:pt x="0" y="1900"/>
                    </a:lnTo>
                    <a:cubicBezTo>
                      <a:pt x="63" y="1985"/>
                      <a:pt x="155" y="2027"/>
                      <a:pt x="246" y="2027"/>
                    </a:cubicBezTo>
                    <a:cubicBezTo>
                      <a:pt x="292" y="2027"/>
                      <a:pt x="338" y="2016"/>
                      <a:pt x="380" y="1995"/>
                    </a:cubicBezTo>
                    <a:lnTo>
                      <a:pt x="2977" y="380"/>
                    </a:lnTo>
                    <a:cubicBezTo>
                      <a:pt x="3104" y="285"/>
                      <a:pt x="3135" y="127"/>
                      <a:pt x="307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grpSp>
        <p:sp>
          <p:nvSpPr>
            <p:cNvPr id="588" name="Google Shape;4969;p41">
              <a:extLst>
                <a:ext uri="{FF2B5EF4-FFF2-40B4-BE49-F238E27FC236}">
                  <a16:creationId xmlns:a16="http://schemas.microsoft.com/office/drawing/2014/main" id="{8F503C04-22CB-4301-8703-228A9D0C4E28}"/>
                </a:ext>
              </a:extLst>
            </p:cNvPr>
            <p:cNvSpPr txBox="1"/>
            <p:nvPr/>
          </p:nvSpPr>
          <p:spPr>
            <a:xfrm>
              <a:off x="931525" y="3185597"/>
              <a:ext cx="3083630" cy="3746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bg1"/>
                  </a:solidFill>
                  <a:latin typeface="Tahoma" panose="020B0604030504040204" pitchFamily="34" charset="0"/>
                  <a:ea typeface="Tahoma" panose="020B0604030504040204" pitchFamily="34" charset="0"/>
                  <a:cs typeface="Tahoma" panose="020B0604030504040204" pitchFamily="34" charset="0"/>
                </a:rPr>
                <a:t>Hệ quản trị cơ sở dữ liệu miễn phí phát </a:t>
              </a:r>
            </a:p>
            <a:p>
              <a:pPr marL="0" lvl="0" indent="0" algn="l" rtl="0">
                <a:spcBef>
                  <a:spcPts val="0"/>
                </a:spcBef>
                <a:spcAft>
                  <a:spcPts val="0"/>
                </a:spcAft>
                <a:buNone/>
              </a:pPr>
              <a:r>
                <a:rPr lang="en-US" sz="2400">
                  <a:solidFill>
                    <a:schemeClr val="bg1"/>
                  </a:solidFill>
                  <a:latin typeface="Tahoma" panose="020B0604030504040204" pitchFamily="34" charset="0"/>
                  <a:ea typeface="Tahoma" panose="020B0604030504040204" pitchFamily="34" charset="0"/>
                  <a:cs typeface="Tahoma" panose="020B0604030504040204" pitchFamily="34" charset="0"/>
                </a:rPr>
                <a:t>triển theo chuẩn mã nguồn mở </a:t>
              </a:r>
              <a:endParaRPr sz="2400">
                <a:solidFill>
                  <a:schemeClr val="bg1"/>
                </a:solidFill>
                <a:latin typeface="Tahoma" panose="020B0604030504040204" pitchFamily="34" charset="0"/>
                <a:ea typeface="Tahoma" panose="020B0604030504040204" pitchFamily="34" charset="0"/>
                <a:cs typeface="Tahoma" panose="020B0604030504040204" pitchFamily="34" charset="0"/>
                <a:sym typeface="Fira Sans Medium"/>
              </a:endParaRPr>
            </a:p>
          </p:txBody>
        </p:sp>
      </p:grpSp>
      <p:grpSp>
        <p:nvGrpSpPr>
          <p:cNvPr id="1024" name="Nhóm 1023">
            <a:extLst>
              <a:ext uri="{FF2B5EF4-FFF2-40B4-BE49-F238E27FC236}">
                <a16:creationId xmlns:a16="http://schemas.microsoft.com/office/drawing/2014/main" id="{568128BE-6F1E-4E00-BECB-19568AC498C4}"/>
              </a:ext>
            </a:extLst>
          </p:cNvPr>
          <p:cNvGrpSpPr/>
          <p:nvPr/>
        </p:nvGrpSpPr>
        <p:grpSpPr>
          <a:xfrm>
            <a:off x="6156776" y="1720121"/>
            <a:ext cx="5214984" cy="2424327"/>
            <a:chOff x="6156776" y="1720121"/>
            <a:chExt cx="5214984" cy="2424327"/>
          </a:xfrm>
        </p:grpSpPr>
        <p:sp>
          <p:nvSpPr>
            <p:cNvPr id="275" name="Google Shape;4655;p41">
              <a:extLst>
                <a:ext uri="{FF2B5EF4-FFF2-40B4-BE49-F238E27FC236}">
                  <a16:creationId xmlns:a16="http://schemas.microsoft.com/office/drawing/2014/main" id="{8B502587-167A-4CDA-AD1E-2ACA135227D5}"/>
                </a:ext>
              </a:extLst>
            </p:cNvPr>
            <p:cNvSpPr/>
            <p:nvPr/>
          </p:nvSpPr>
          <p:spPr>
            <a:xfrm>
              <a:off x="6156776" y="1720121"/>
              <a:ext cx="5189667" cy="2424327"/>
            </a:xfrm>
            <a:custGeom>
              <a:avLst/>
              <a:gdLst/>
              <a:ahLst/>
              <a:cxnLst/>
              <a:rect l="l" t="t" r="r" b="b"/>
              <a:pathLst>
                <a:path w="124397" h="57322" extrusionOk="0">
                  <a:moveTo>
                    <a:pt x="68311" y="1"/>
                  </a:moveTo>
                  <a:lnTo>
                    <a:pt x="1" y="57321"/>
                  </a:lnTo>
                  <a:lnTo>
                    <a:pt x="124397" y="57321"/>
                  </a:lnTo>
                  <a:lnTo>
                    <a:pt x="124397" y="1"/>
                  </a:lnTo>
                  <a:close/>
                </a:path>
              </a:pathLst>
            </a:custGeom>
            <a:solidFill>
              <a:schemeClr val="bg1">
                <a:lumMod val="6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grpSp>
          <p:nvGrpSpPr>
            <p:cNvPr id="545" name="Google Shape;4925;p41">
              <a:extLst>
                <a:ext uri="{FF2B5EF4-FFF2-40B4-BE49-F238E27FC236}">
                  <a16:creationId xmlns:a16="http://schemas.microsoft.com/office/drawing/2014/main" id="{3D813CD3-C490-483D-B5B2-0C62C66330B7}"/>
                </a:ext>
              </a:extLst>
            </p:cNvPr>
            <p:cNvGrpSpPr/>
            <p:nvPr/>
          </p:nvGrpSpPr>
          <p:grpSpPr>
            <a:xfrm>
              <a:off x="10375359" y="1902277"/>
              <a:ext cx="842924" cy="683119"/>
              <a:chOff x="7940807" y="1106105"/>
              <a:chExt cx="648631" cy="518520"/>
            </a:xfrm>
          </p:grpSpPr>
          <p:sp>
            <p:nvSpPr>
              <p:cNvPr id="546" name="Google Shape;4926;p41">
                <a:extLst>
                  <a:ext uri="{FF2B5EF4-FFF2-40B4-BE49-F238E27FC236}">
                    <a16:creationId xmlns:a16="http://schemas.microsoft.com/office/drawing/2014/main" id="{32C2065B-2596-4017-95BE-27762ED10F0D}"/>
                  </a:ext>
                </a:extLst>
              </p:cNvPr>
              <p:cNvSpPr/>
              <p:nvPr/>
            </p:nvSpPr>
            <p:spPr>
              <a:xfrm>
                <a:off x="8397272" y="1514802"/>
                <a:ext cx="192166" cy="109823"/>
              </a:xfrm>
              <a:custGeom>
                <a:avLst/>
                <a:gdLst/>
                <a:ahLst/>
                <a:cxnLst/>
                <a:rect l="l" t="t" r="r" b="b"/>
                <a:pathLst>
                  <a:path w="5986" h="3421" extrusionOk="0">
                    <a:moveTo>
                      <a:pt x="2977" y="1"/>
                    </a:moveTo>
                    <a:cubicBezTo>
                      <a:pt x="1964" y="1"/>
                      <a:pt x="1077" y="286"/>
                      <a:pt x="507" y="729"/>
                    </a:cubicBezTo>
                    <a:lnTo>
                      <a:pt x="1" y="729"/>
                    </a:lnTo>
                    <a:lnTo>
                      <a:pt x="1" y="1711"/>
                    </a:lnTo>
                    <a:cubicBezTo>
                      <a:pt x="1" y="2629"/>
                      <a:pt x="1331" y="3421"/>
                      <a:pt x="2977" y="3421"/>
                    </a:cubicBezTo>
                    <a:cubicBezTo>
                      <a:pt x="4656" y="3421"/>
                      <a:pt x="5986" y="2629"/>
                      <a:pt x="5986" y="1711"/>
                    </a:cubicBezTo>
                    <a:lnTo>
                      <a:pt x="5986" y="729"/>
                    </a:lnTo>
                    <a:lnTo>
                      <a:pt x="5448" y="729"/>
                    </a:lnTo>
                    <a:cubicBezTo>
                      <a:pt x="4909" y="286"/>
                      <a:pt x="4022" y="1"/>
                      <a:pt x="297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47" name="Google Shape;4927;p41">
                <a:extLst>
                  <a:ext uri="{FF2B5EF4-FFF2-40B4-BE49-F238E27FC236}">
                    <a16:creationId xmlns:a16="http://schemas.microsoft.com/office/drawing/2014/main" id="{006F6D7A-9974-4B4F-A4C3-7FCEE719E4EF}"/>
                  </a:ext>
                </a:extLst>
              </p:cNvPr>
              <p:cNvSpPr/>
              <p:nvPr/>
            </p:nvSpPr>
            <p:spPr>
              <a:xfrm>
                <a:off x="8397272" y="1479232"/>
                <a:ext cx="192166" cy="109823"/>
              </a:xfrm>
              <a:custGeom>
                <a:avLst/>
                <a:gdLst/>
                <a:ahLst/>
                <a:cxnLst/>
                <a:rect l="l" t="t" r="r" b="b"/>
                <a:pathLst>
                  <a:path w="5986" h="3421" extrusionOk="0">
                    <a:moveTo>
                      <a:pt x="2977" y="0"/>
                    </a:moveTo>
                    <a:cubicBezTo>
                      <a:pt x="1964" y="0"/>
                      <a:pt x="1077" y="285"/>
                      <a:pt x="507" y="760"/>
                    </a:cubicBezTo>
                    <a:lnTo>
                      <a:pt x="1" y="760"/>
                    </a:lnTo>
                    <a:lnTo>
                      <a:pt x="1" y="1710"/>
                    </a:lnTo>
                    <a:cubicBezTo>
                      <a:pt x="1" y="2660"/>
                      <a:pt x="1331" y="3420"/>
                      <a:pt x="2977" y="3420"/>
                    </a:cubicBezTo>
                    <a:cubicBezTo>
                      <a:pt x="4656" y="3420"/>
                      <a:pt x="5986" y="2660"/>
                      <a:pt x="5986" y="1710"/>
                    </a:cubicBezTo>
                    <a:lnTo>
                      <a:pt x="5986" y="760"/>
                    </a:lnTo>
                    <a:lnTo>
                      <a:pt x="5448" y="760"/>
                    </a:lnTo>
                    <a:cubicBezTo>
                      <a:pt x="4909" y="285"/>
                      <a:pt x="4022" y="0"/>
                      <a:pt x="297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48" name="Google Shape;4928;p41">
                <a:extLst>
                  <a:ext uri="{FF2B5EF4-FFF2-40B4-BE49-F238E27FC236}">
                    <a16:creationId xmlns:a16="http://schemas.microsoft.com/office/drawing/2014/main" id="{DD8BDAEB-97BF-4AD2-9046-02B11A169F22}"/>
                  </a:ext>
                </a:extLst>
              </p:cNvPr>
              <p:cNvSpPr/>
              <p:nvPr/>
            </p:nvSpPr>
            <p:spPr>
              <a:xfrm>
                <a:off x="8397272" y="1444658"/>
                <a:ext cx="192166" cy="109823"/>
              </a:xfrm>
              <a:custGeom>
                <a:avLst/>
                <a:gdLst/>
                <a:ahLst/>
                <a:cxnLst/>
                <a:rect l="l" t="t" r="r" b="b"/>
                <a:pathLst>
                  <a:path w="5986" h="3421" extrusionOk="0">
                    <a:moveTo>
                      <a:pt x="2977" y="1"/>
                    </a:moveTo>
                    <a:cubicBezTo>
                      <a:pt x="1964" y="1"/>
                      <a:pt x="1077" y="286"/>
                      <a:pt x="507" y="729"/>
                    </a:cubicBezTo>
                    <a:lnTo>
                      <a:pt x="1" y="729"/>
                    </a:lnTo>
                    <a:lnTo>
                      <a:pt x="1" y="1711"/>
                    </a:lnTo>
                    <a:cubicBezTo>
                      <a:pt x="1" y="2661"/>
                      <a:pt x="1331" y="3421"/>
                      <a:pt x="2977" y="3421"/>
                    </a:cubicBezTo>
                    <a:cubicBezTo>
                      <a:pt x="4656" y="3421"/>
                      <a:pt x="5986" y="2661"/>
                      <a:pt x="5986" y="1711"/>
                    </a:cubicBezTo>
                    <a:lnTo>
                      <a:pt x="5986" y="729"/>
                    </a:lnTo>
                    <a:lnTo>
                      <a:pt x="5448" y="729"/>
                    </a:lnTo>
                    <a:cubicBezTo>
                      <a:pt x="4909" y="286"/>
                      <a:pt x="4022" y="1"/>
                      <a:pt x="2977"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49" name="Google Shape;4929;p41">
                <a:extLst>
                  <a:ext uri="{FF2B5EF4-FFF2-40B4-BE49-F238E27FC236}">
                    <a16:creationId xmlns:a16="http://schemas.microsoft.com/office/drawing/2014/main" id="{26B09F74-4AA4-4E6C-A1A1-75F8C267CB20}"/>
                  </a:ext>
                </a:extLst>
              </p:cNvPr>
              <p:cNvSpPr/>
              <p:nvPr/>
            </p:nvSpPr>
            <p:spPr>
              <a:xfrm>
                <a:off x="8397272" y="1409089"/>
                <a:ext cx="192166" cy="109823"/>
              </a:xfrm>
              <a:custGeom>
                <a:avLst/>
                <a:gdLst/>
                <a:ahLst/>
                <a:cxnLst/>
                <a:rect l="l" t="t" r="r" b="b"/>
                <a:pathLst>
                  <a:path w="5986" h="3421" extrusionOk="0">
                    <a:moveTo>
                      <a:pt x="2977" y="0"/>
                    </a:moveTo>
                    <a:cubicBezTo>
                      <a:pt x="1964" y="0"/>
                      <a:pt x="1077" y="317"/>
                      <a:pt x="507" y="760"/>
                    </a:cubicBezTo>
                    <a:lnTo>
                      <a:pt x="1" y="760"/>
                    </a:lnTo>
                    <a:lnTo>
                      <a:pt x="1" y="1710"/>
                    </a:lnTo>
                    <a:cubicBezTo>
                      <a:pt x="1" y="2660"/>
                      <a:pt x="1331" y="3420"/>
                      <a:pt x="2977" y="3420"/>
                    </a:cubicBezTo>
                    <a:cubicBezTo>
                      <a:pt x="4656" y="3420"/>
                      <a:pt x="5986" y="2660"/>
                      <a:pt x="5986" y="1710"/>
                    </a:cubicBezTo>
                    <a:lnTo>
                      <a:pt x="5986" y="760"/>
                    </a:lnTo>
                    <a:lnTo>
                      <a:pt x="5448" y="760"/>
                    </a:lnTo>
                    <a:cubicBezTo>
                      <a:pt x="4909" y="317"/>
                      <a:pt x="4022" y="0"/>
                      <a:pt x="297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50" name="Google Shape;4930;p41">
                <a:extLst>
                  <a:ext uri="{FF2B5EF4-FFF2-40B4-BE49-F238E27FC236}">
                    <a16:creationId xmlns:a16="http://schemas.microsoft.com/office/drawing/2014/main" id="{6748ECA8-A126-4DB8-9718-6CC7F7A1FCA1}"/>
                  </a:ext>
                </a:extLst>
              </p:cNvPr>
              <p:cNvSpPr/>
              <p:nvPr/>
            </p:nvSpPr>
            <p:spPr>
              <a:xfrm>
                <a:off x="8397272" y="1374514"/>
                <a:ext cx="192166" cy="109823"/>
              </a:xfrm>
              <a:custGeom>
                <a:avLst/>
                <a:gdLst/>
                <a:ahLst/>
                <a:cxnLst/>
                <a:rect l="l" t="t" r="r" b="b"/>
                <a:pathLst>
                  <a:path w="5986" h="3421" extrusionOk="0">
                    <a:moveTo>
                      <a:pt x="2977" y="0"/>
                    </a:moveTo>
                    <a:cubicBezTo>
                      <a:pt x="1964" y="0"/>
                      <a:pt x="1077" y="285"/>
                      <a:pt x="507" y="729"/>
                    </a:cubicBezTo>
                    <a:lnTo>
                      <a:pt x="1" y="729"/>
                    </a:lnTo>
                    <a:lnTo>
                      <a:pt x="1" y="1710"/>
                    </a:lnTo>
                    <a:cubicBezTo>
                      <a:pt x="1" y="2661"/>
                      <a:pt x="1331" y="3421"/>
                      <a:pt x="2977" y="3421"/>
                    </a:cubicBezTo>
                    <a:cubicBezTo>
                      <a:pt x="4656" y="3421"/>
                      <a:pt x="5986" y="2661"/>
                      <a:pt x="5986" y="1710"/>
                    </a:cubicBezTo>
                    <a:lnTo>
                      <a:pt x="5986" y="729"/>
                    </a:lnTo>
                    <a:lnTo>
                      <a:pt x="5448" y="729"/>
                    </a:lnTo>
                    <a:cubicBezTo>
                      <a:pt x="4909" y="285"/>
                      <a:pt x="4022" y="0"/>
                      <a:pt x="2977"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51" name="Google Shape;4931;p41">
                <a:extLst>
                  <a:ext uri="{FF2B5EF4-FFF2-40B4-BE49-F238E27FC236}">
                    <a16:creationId xmlns:a16="http://schemas.microsoft.com/office/drawing/2014/main" id="{6C190BFA-66ED-4B33-8C64-BE21C5B92AE0}"/>
                  </a:ext>
                </a:extLst>
              </p:cNvPr>
              <p:cNvSpPr/>
              <p:nvPr/>
            </p:nvSpPr>
            <p:spPr>
              <a:xfrm>
                <a:off x="8397272" y="1342989"/>
                <a:ext cx="192166" cy="109823"/>
              </a:xfrm>
              <a:custGeom>
                <a:avLst/>
                <a:gdLst/>
                <a:ahLst/>
                <a:cxnLst/>
                <a:rect l="l" t="t" r="r" b="b"/>
                <a:pathLst>
                  <a:path w="5986" h="3421" extrusionOk="0">
                    <a:moveTo>
                      <a:pt x="2977" y="1"/>
                    </a:moveTo>
                    <a:cubicBezTo>
                      <a:pt x="1331" y="1"/>
                      <a:pt x="1" y="761"/>
                      <a:pt x="1" y="1711"/>
                    </a:cubicBezTo>
                    <a:cubicBezTo>
                      <a:pt x="1" y="2661"/>
                      <a:pt x="1331" y="3421"/>
                      <a:pt x="2977" y="3421"/>
                    </a:cubicBezTo>
                    <a:cubicBezTo>
                      <a:pt x="4656" y="3421"/>
                      <a:pt x="5986" y="2661"/>
                      <a:pt x="5986" y="1711"/>
                    </a:cubicBezTo>
                    <a:cubicBezTo>
                      <a:pt x="5986" y="761"/>
                      <a:pt x="4656" y="1"/>
                      <a:pt x="297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52" name="Google Shape;4932;p41">
                <a:extLst>
                  <a:ext uri="{FF2B5EF4-FFF2-40B4-BE49-F238E27FC236}">
                    <a16:creationId xmlns:a16="http://schemas.microsoft.com/office/drawing/2014/main" id="{E28161D5-0A9B-447C-8382-81DF9FB65121}"/>
                  </a:ext>
                </a:extLst>
              </p:cNvPr>
              <p:cNvSpPr/>
              <p:nvPr/>
            </p:nvSpPr>
            <p:spPr>
              <a:xfrm>
                <a:off x="8412521" y="1352139"/>
                <a:ext cx="161668" cy="92552"/>
              </a:xfrm>
              <a:custGeom>
                <a:avLst/>
                <a:gdLst/>
                <a:ahLst/>
                <a:cxnLst/>
                <a:rect l="l" t="t" r="r" b="b"/>
                <a:pathLst>
                  <a:path w="5036" h="2883" extrusionOk="0">
                    <a:moveTo>
                      <a:pt x="2502" y="1"/>
                    </a:moveTo>
                    <a:cubicBezTo>
                      <a:pt x="1109" y="1"/>
                      <a:pt x="1" y="634"/>
                      <a:pt x="1" y="1426"/>
                    </a:cubicBezTo>
                    <a:cubicBezTo>
                      <a:pt x="1" y="2217"/>
                      <a:pt x="1109" y="2883"/>
                      <a:pt x="2502" y="2883"/>
                    </a:cubicBezTo>
                    <a:cubicBezTo>
                      <a:pt x="3928" y="2883"/>
                      <a:pt x="5036" y="2217"/>
                      <a:pt x="5036" y="1426"/>
                    </a:cubicBezTo>
                    <a:cubicBezTo>
                      <a:pt x="5036" y="634"/>
                      <a:pt x="3928" y="1"/>
                      <a:pt x="250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53" name="Google Shape;4933;p41">
                <a:extLst>
                  <a:ext uri="{FF2B5EF4-FFF2-40B4-BE49-F238E27FC236}">
                    <a16:creationId xmlns:a16="http://schemas.microsoft.com/office/drawing/2014/main" id="{AA8C8EA0-FCBB-45E0-9495-311C52B4EE50}"/>
                  </a:ext>
                </a:extLst>
              </p:cNvPr>
              <p:cNvSpPr/>
              <p:nvPr/>
            </p:nvSpPr>
            <p:spPr>
              <a:xfrm>
                <a:off x="8423693" y="1358238"/>
                <a:ext cx="139325" cy="79325"/>
              </a:xfrm>
              <a:custGeom>
                <a:avLst/>
                <a:gdLst/>
                <a:ahLst/>
                <a:cxnLst/>
                <a:rect l="l" t="t" r="r" b="b"/>
                <a:pathLst>
                  <a:path w="4340" h="2471" extrusionOk="0">
                    <a:moveTo>
                      <a:pt x="2154" y="1"/>
                    </a:moveTo>
                    <a:cubicBezTo>
                      <a:pt x="983" y="1"/>
                      <a:pt x="1" y="571"/>
                      <a:pt x="1" y="1236"/>
                    </a:cubicBezTo>
                    <a:cubicBezTo>
                      <a:pt x="1" y="1932"/>
                      <a:pt x="983" y="2471"/>
                      <a:pt x="2154" y="2471"/>
                    </a:cubicBezTo>
                    <a:cubicBezTo>
                      <a:pt x="3358" y="2471"/>
                      <a:pt x="4340" y="1932"/>
                      <a:pt x="4340" y="1236"/>
                    </a:cubicBezTo>
                    <a:cubicBezTo>
                      <a:pt x="4340" y="571"/>
                      <a:pt x="3358" y="1"/>
                      <a:pt x="215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54" name="Google Shape;4934;p41">
                <a:extLst>
                  <a:ext uri="{FF2B5EF4-FFF2-40B4-BE49-F238E27FC236}">
                    <a16:creationId xmlns:a16="http://schemas.microsoft.com/office/drawing/2014/main" id="{9A6F7088-6A98-4A67-93C9-AC76E76BB746}"/>
                  </a:ext>
                </a:extLst>
              </p:cNvPr>
              <p:cNvSpPr/>
              <p:nvPr/>
            </p:nvSpPr>
            <p:spPr>
              <a:xfrm>
                <a:off x="8466421" y="1366360"/>
                <a:ext cx="53900" cy="63081"/>
              </a:xfrm>
              <a:custGeom>
                <a:avLst/>
                <a:gdLst/>
                <a:ahLst/>
                <a:cxnLst/>
                <a:rect l="l" t="t" r="r" b="b"/>
                <a:pathLst>
                  <a:path w="1679" h="1965" extrusionOk="0">
                    <a:moveTo>
                      <a:pt x="792" y="444"/>
                    </a:moveTo>
                    <a:lnTo>
                      <a:pt x="792" y="793"/>
                    </a:lnTo>
                    <a:cubicBezTo>
                      <a:pt x="697" y="761"/>
                      <a:pt x="633" y="729"/>
                      <a:pt x="570" y="729"/>
                    </a:cubicBezTo>
                    <a:cubicBezTo>
                      <a:pt x="507" y="698"/>
                      <a:pt x="475" y="666"/>
                      <a:pt x="475" y="603"/>
                    </a:cubicBezTo>
                    <a:cubicBezTo>
                      <a:pt x="475" y="571"/>
                      <a:pt x="507" y="539"/>
                      <a:pt x="538" y="508"/>
                    </a:cubicBezTo>
                    <a:cubicBezTo>
                      <a:pt x="602" y="476"/>
                      <a:pt x="665" y="444"/>
                      <a:pt x="792" y="444"/>
                    </a:cubicBezTo>
                    <a:close/>
                    <a:moveTo>
                      <a:pt x="855" y="1141"/>
                    </a:moveTo>
                    <a:cubicBezTo>
                      <a:pt x="950" y="1173"/>
                      <a:pt x="1045" y="1204"/>
                      <a:pt x="1108" y="1204"/>
                    </a:cubicBezTo>
                    <a:cubicBezTo>
                      <a:pt x="1172" y="1268"/>
                      <a:pt x="1203" y="1299"/>
                      <a:pt x="1203" y="1331"/>
                    </a:cubicBezTo>
                    <a:cubicBezTo>
                      <a:pt x="1203" y="1394"/>
                      <a:pt x="1172" y="1426"/>
                      <a:pt x="1108" y="1458"/>
                    </a:cubicBezTo>
                    <a:cubicBezTo>
                      <a:pt x="1045" y="1489"/>
                      <a:pt x="982" y="1521"/>
                      <a:pt x="855" y="1521"/>
                    </a:cubicBezTo>
                    <a:lnTo>
                      <a:pt x="855" y="1141"/>
                    </a:lnTo>
                    <a:close/>
                    <a:moveTo>
                      <a:pt x="633" y="1"/>
                    </a:moveTo>
                    <a:lnTo>
                      <a:pt x="633" y="223"/>
                    </a:lnTo>
                    <a:cubicBezTo>
                      <a:pt x="443" y="223"/>
                      <a:pt x="285" y="286"/>
                      <a:pt x="158" y="349"/>
                    </a:cubicBezTo>
                    <a:cubicBezTo>
                      <a:pt x="32" y="413"/>
                      <a:pt x="0" y="508"/>
                      <a:pt x="0" y="634"/>
                    </a:cubicBezTo>
                    <a:cubicBezTo>
                      <a:pt x="0" y="698"/>
                      <a:pt x="0" y="761"/>
                      <a:pt x="32" y="793"/>
                    </a:cubicBezTo>
                    <a:cubicBezTo>
                      <a:pt x="63" y="856"/>
                      <a:pt x="127" y="888"/>
                      <a:pt x="190" y="919"/>
                    </a:cubicBezTo>
                    <a:cubicBezTo>
                      <a:pt x="253" y="951"/>
                      <a:pt x="317" y="983"/>
                      <a:pt x="380" y="1014"/>
                    </a:cubicBezTo>
                    <a:cubicBezTo>
                      <a:pt x="475" y="1046"/>
                      <a:pt x="538" y="1078"/>
                      <a:pt x="633" y="1078"/>
                    </a:cubicBezTo>
                    <a:lnTo>
                      <a:pt x="633" y="1521"/>
                    </a:lnTo>
                    <a:cubicBezTo>
                      <a:pt x="507" y="1521"/>
                      <a:pt x="412" y="1521"/>
                      <a:pt x="348" y="1489"/>
                    </a:cubicBezTo>
                    <a:cubicBezTo>
                      <a:pt x="253" y="1489"/>
                      <a:pt x="190" y="1458"/>
                      <a:pt x="158" y="1458"/>
                    </a:cubicBezTo>
                    <a:lnTo>
                      <a:pt x="0" y="1679"/>
                    </a:lnTo>
                    <a:cubicBezTo>
                      <a:pt x="63" y="1711"/>
                      <a:pt x="127" y="1743"/>
                      <a:pt x="253" y="1743"/>
                    </a:cubicBezTo>
                    <a:cubicBezTo>
                      <a:pt x="348" y="1774"/>
                      <a:pt x="475" y="1774"/>
                      <a:pt x="633" y="1774"/>
                    </a:cubicBezTo>
                    <a:lnTo>
                      <a:pt x="633" y="1964"/>
                    </a:lnTo>
                    <a:lnTo>
                      <a:pt x="1013" y="1964"/>
                    </a:lnTo>
                    <a:lnTo>
                      <a:pt x="1013" y="1743"/>
                    </a:lnTo>
                    <a:cubicBezTo>
                      <a:pt x="1235" y="1743"/>
                      <a:pt x="1393" y="1679"/>
                      <a:pt x="1520" y="1616"/>
                    </a:cubicBezTo>
                    <a:cubicBezTo>
                      <a:pt x="1615" y="1553"/>
                      <a:pt x="1678" y="1426"/>
                      <a:pt x="1678" y="1299"/>
                    </a:cubicBezTo>
                    <a:cubicBezTo>
                      <a:pt x="1678" y="1236"/>
                      <a:pt x="1678" y="1173"/>
                      <a:pt x="1615" y="1141"/>
                    </a:cubicBezTo>
                    <a:cubicBezTo>
                      <a:pt x="1583" y="1078"/>
                      <a:pt x="1552" y="1046"/>
                      <a:pt x="1488" y="1014"/>
                    </a:cubicBezTo>
                    <a:cubicBezTo>
                      <a:pt x="1425" y="983"/>
                      <a:pt x="1330" y="951"/>
                      <a:pt x="1267" y="919"/>
                    </a:cubicBezTo>
                    <a:cubicBezTo>
                      <a:pt x="1172" y="888"/>
                      <a:pt x="1108" y="888"/>
                      <a:pt x="1013" y="856"/>
                    </a:cubicBezTo>
                    <a:lnTo>
                      <a:pt x="1013" y="444"/>
                    </a:lnTo>
                    <a:cubicBezTo>
                      <a:pt x="1108" y="444"/>
                      <a:pt x="1172" y="476"/>
                      <a:pt x="1235" y="476"/>
                    </a:cubicBezTo>
                    <a:cubicBezTo>
                      <a:pt x="1298" y="476"/>
                      <a:pt x="1362" y="508"/>
                      <a:pt x="1425" y="508"/>
                    </a:cubicBezTo>
                    <a:lnTo>
                      <a:pt x="1552" y="286"/>
                    </a:lnTo>
                    <a:cubicBezTo>
                      <a:pt x="1488" y="254"/>
                      <a:pt x="1393" y="223"/>
                      <a:pt x="1330" y="223"/>
                    </a:cubicBezTo>
                    <a:cubicBezTo>
                      <a:pt x="1235" y="223"/>
                      <a:pt x="1140" y="191"/>
                      <a:pt x="1013" y="191"/>
                    </a:cubicBezTo>
                    <a:lnTo>
                      <a:pt x="1013"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55" name="Google Shape;4935;p41">
                <a:extLst>
                  <a:ext uri="{FF2B5EF4-FFF2-40B4-BE49-F238E27FC236}">
                    <a16:creationId xmlns:a16="http://schemas.microsoft.com/office/drawing/2014/main" id="{8DE9BBFF-05B6-432E-988C-69D3DF1940B4}"/>
                  </a:ext>
                </a:extLst>
              </p:cNvPr>
              <p:cNvSpPr/>
              <p:nvPr/>
            </p:nvSpPr>
            <p:spPr>
              <a:xfrm>
                <a:off x="8111592" y="1557498"/>
                <a:ext cx="321282" cy="67126"/>
              </a:xfrm>
              <a:custGeom>
                <a:avLst/>
                <a:gdLst/>
                <a:ahLst/>
                <a:cxnLst/>
                <a:rect l="l" t="t" r="r" b="b"/>
                <a:pathLst>
                  <a:path w="10008" h="2091" extrusionOk="0">
                    <a:moveTo>
                      <a:pt x="5004" y="1"/>
                    </a:moveTo>
                    <a:cubicBezTo>
                      <a:pt x="4334" y="590"/>
                      <a:pt x="1556" y="636"/>
                      <a:pt x="717" y="636"/>
                    </a:cubicBezTo>
                    <a:cubicBezTo>
                      <a:pt x="564" y="636"/>
                      <a:pt x="476" y="634"/>
                      <a:pt x="476" y="634"/>
                    </a:cubicBezTo>
                    <a:cubicBezTo>
                      <a:pt x="476" y="634"/>
                      <a:pt x="1" y="761"/>
                      <a:pt x="32" y="1394"/>
                    </a:cubicBezTo>
                    <a:cubicBezTo>
                      <a:pt x="32" y="2059"/>
                      <a:pt x="476" y="2091"/>
                      <a:pt x="476" y="2091"/>
                    </a:cubicBezTo>
                    <a:lnTo>
                      <a:pt x="9533" y="2091"/>
                    </a:lnTo>
                    <a:cubicBezTo>
                      <a:pt x="9533" y="2091"/>
                      <a:pt x="10008" y="2059"/>
                      <a:pt x="10008" y="1394"/>
                    </a:cubicBezTo>
                    <a:cubicBezTo>
                      <a:pt x="10008" y="761"/>
                      <a:pt x="9533" y="634"/>
                      <a:pt x="9533" y="634"/>
                    </a:cubicBezTo>
                    <a:cubicBezTo>
                      <a:pt x="9533" y="634"/>
                      <a:pt x="9445" y="636"/>
                      <a:pt x="9294" y="636"/>
                    </a:cubicBezTo>
                    <a:cubicBezTo>
                      <a:pt x="8461" y="636"/>
                      <a:pt x="5701" y="590"/>
                      <a:pt x="500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56" name="Google Shape;4936;p41">
                <a:extLst>
                  <a:ext uri="{FF2B5EF4-FFF2-40B4-BE49-F238E27FC236}">
                    <a16:creationId xmlns:a16="http://schemas.microsoft.com/office/drawing/2014/main" id="{11EA14B0-A1F4-4373-9D0F-B8DFD4231B4E}"/>
                  </a:ext>
                </a:extLst>
              </p:cNvPr>
              <p:cNvSpPr/>
              <p:nvPr/>
            </p:nvSpPr>
            <p:spPr>
              <a:xfrm>
                <a:off x="8112620" y="1577851"/>
                <a:ext cx="320255" cy="46773"/>
              </a:xfrm>
              <a:custGeom>
                <a:avLst/>
                <a:gdLst/>
                <a:ahLst/>
                <a:cxnLst/>
                <a:rect l="l" t="t" r="r" b="b"/>
                <a:pathLst>
                  <a:path w="9976" h="1457" extrusionOk="0">
                    <a:moveTo>
                      <a:pt x="475" y="0"/>
                    </a:moveTo>
                    <a:cubicBezTo>
                      <a:pt x="475" y="0"/>
                      <a:pt x="0" y="127"/>
                      <a:pt x="0" y="760"/>
                    </a:cubicBezTo>
                    <a:cubicBezTo>
                      <a:pt x="0" y="1425"/>
                      <a:pt x="475" y="1457"/>
                      <a:pt x="475" y="1457"/>
                    </a:cubicBezTo>
                    <a:lnTo>
                      <a:pt x="9533" y="1457"/>
                    </a:lnTo>
                    <a:cubicBezTo>
                      <a:pt x="9533" y="1457"/>
                      <a:pt x="9976" y="1425"/>
                      <a:pt x="9976" y="760"/>
                    </a:cubicBezTo>
                    <a:cubicBezTo>
                      <a:pt x="9976" y="127"/>
                      <a:pt x="9501" y="0"/>
                      <a:pt x="9501" y="0"/>
                    </a:cubicBezTo>
                    <a:lnTo>
                      <a:pt x="9216" y="0"/>
                    </a:lnTo>
                    <a:cubicBezTo>
                      <a:pt x="9311" y="32"/>
                      <a:pt x="9628" y="158"/>
                      <a:pt x="9628" y="570"/>
                    </a:cubicBezTo>
                    <a:cubicBezTo>
                      <a:pt x="9603" y="945"/>
                      <a:pt x="9281" y="985"/>
                      <a:pt x="9147" y="985"/>
                    </a:cubicBezTo>
                    <a:cubicBezTo>
                      <a:pt x="9112" y="985"/>
                      <a:pt x="9089" y="982"/>
                      <a:pt x="9089" y="982"/>
                    </a:cubicBezTo>
                    <a:lnTo>
                      <a:pt x="855" y="982"/>
                    </a:lnTo>
                    <a:cubicBezTo>
                      <a:pt x="855" y="982"/>
                      <a:pt x="833" y="985"/>
                      <a:pt x="797" y="985"/>
                    </a:cubicBezTo>
                    <a:cubicBezTo>
                      <a:pt x="664" y="985"/>
                      <a:pt x="349" y="945"/>
                      <a:pt x="349" y="570"/>
                    </a:cubicBezTo>
                    <a:cubicBezTo>
                      <a:pt x="349" y="158"/>
                      <a:pt x="665" y="32"/>
                      <a:pt x="760"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57" name="Google Shape;4937;p41">
                <a:extLst>
                  <a:ext uri="{FF2B5EF4-FFF2-40B4-BE49-F238E27FC236}">
                    <a16:creationId xmlns:a16="http://schemas.microsoft.com/office/drawing/2014/main" id="{D19B8E16-23E8-417B-AC5D-97FB908AC2D7}"/>
                  </a:ext>
                </a:extLst>
              </p:cNvPr>
              <p:cNvSpPr/>
              <p:nvPr/>
            </p:nvSpPr>
            <p:spPr>
              <a:xfrm>
                <a:off x="8233582" y="1106105"/>
                <a:ext cx="77303" cy="41733"/>
              </a:xfrm>
              <a:custGeom>
                <a:avLst/>
                <a:gdLst/>
                <a:ahLst/>
                <a:cxnLst/>
                <a:rect l="l" t="t" r="r" b="b"/>
                <a:pathLst>
                  <a:path w="2408" h="1300" extrusionOk="0">
                    <a:moveTo>
                      <a:pt x="666" y="1"/>
                    </a:moveTo>
                    <a:cubicBezTo>
                      <a:pt x="317" y="1"/>
                      <a:pt x="1" y="286"/>
                      <a:pt x="1" y="634"/>
                    </a:cubicBezTo>
                    <a:cubicBezTo>
                      <a:pt x="1" y="1014"/>
                      <a:pt x="317" y="1299"/>
                      <a:pt x="666" y="1299"/>
                    </a:cubicBezTo>
                    <a:lnTo>
                      <a:pt x="1774" y="1299"/>
                    </a:lnTo>
                    <a:cubicBezTo>
                      <a:pt x="2123" y="1299"/>
                      <a:pt x="2408" y="1014"/>
                      <a:pt x="2408" y="634"/>
                    </a:cubicBezTo>
                    <a:cubicBezTo>
                      <a:pt x="2408" y="286"/>
                      <a:pt x="2123" y="1"/>
                      <a:pt x="177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58" name="Google Shape;4938;p41">
                <a:extLst>
                  <a:ext uri="{FF2B5EF4-FFF2-40B4-BE49-F238E27FC236}">
                    <a16:creationId xmlns:a16="http://schemas.microsoft.com/office/drawing/2014/main" id="{91AD0F98-1F4F-471E-84AE-DB5427FB3F29}"/>
                  </a:ext>
                </a:extLst>
              </p:cNvPr>
              <p:cNvSpPr/>
              <p:nvPr/>
            </p:nvSpPr>
            <p:spPr>
              <a:xfrm>
                <a:off x="8051625" y="1140680"/>
                <a:ext cx="442276" cy="442276"/>
              </a:xfrm>
              <a:custGeom>
                <a:avLst/>
                <a:gdLst/>
                <a:ahLst/>
                <a:cxnLst/>
                <a:rect l="l" t="t" r="r" b="b"/>
                <a:pathLst>
                  <a:path w="13777" h="13777" extrusionOk="0">
                    <a:moveTo>
                      <a:pt x="6872" y="1426"/>
                    </a:moveTo>
                    <a:cubicBezTo>
                      <a:pt x="9912" y="1426"/>
                      <a:pt x="12351" y="3864"/>
                      <a:pt x="12351" y="6904"/>
                    </a:cubicBezTo>
                    <a:cubicBezTo>
                      <a:pt x="12351" y="9913"/>
                      <a:pt x="9912" y="12383"/>
                      <a:pt x="6872" y="12383"/>
                    </a:cubicBezTo>
                    <a:cubicBezTo>
                      <a:pt x="3864" y="12383"/>
                      <a:pt x="1393" y="9913"/>
                      <a:pt x="1393" y="6904"/>
                    </a:cubicBezTo>
                    <a:cubicBezTo>
                      <a:pt x="1393" y="3864"/>
                      <a:pt x="3864" y="1426"/>
                      <a:pt x="6872" y="1426"/>
                    </a:cubicBezTo>
                    <a:close/>
                    <a:moveTo>
                      <a:pt x="6872" y="1"/>
                    </a:moveTo>
                    <a:cubicBezTo>
                      <a:pt x="3072" y="1"/>
                      <a:pt x="0" y="3104"/>
                      <a:pt x="0" y="6904"/>
                    </a:cubicBezTo>
                    <a:cubicBezTo>
                      <a:pt x="0" y="10705"/>
                      <a:pt x="3072" y="13776"/>
                      <a:pt x="6872" y="13776"/>
                    </a:cubicBezTo>
                    <a:cubicBezTo>
                      <a:pt x="10673" y="13776"/>
                      <a:pt x="13776" y="10705"/>
                      <a:pt x="13776" y="6904"/>
                    </a:cubicBezTo>
                    <a:cubicBezTo>
                      <a:pt x="13776" y="3104"/>
                      <a:pt x="10673" y="1"/>
                      <a:pt x="68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59" name="Google Shape;4939;p41">
                <a:extLst>
                  <a:ext uri="{FF2B5EF4-FFF2-40B4-BE49-F238E27FC236}">
                    <a16:creationId xmlns:a16="http://schemas.microsoft.com/office/drawing/2014/main" id="{EED2A9CA-178A-4F02-9783-0160E87A1E90}"/>
                  </a:ext>
                </a:extLst>
              </p:cNvPr>
              <p:cNvSpPr/>
              <p:nvPr/>
            </p:nvSpPr>
            <p:spPr>
              <a:xfrm>
                <a:off x="8096344" y="1186426"/>
                <a:ext cx="351779" cy="351811"/>
              </a:xfrm>
              <a:custGeom>
                <a:avLst/>
                <a:gdLst/>
                <a:ahLst/>
                <a:cxnLst/>
                <a:rect l="l" t="t" r="r" b="b"/>
                <a:pathLst>
                  <a:path w="10958" h="10959" extrusionOk="0">
                    <a:moveTo>
                      <a:pt x="5479" y="1"/>
                    </a:moveTo>
                    <a:cubicBezTo>
                      <a:pt x="2471" y="1"/>
                      <a:pt x="0" y="2439"/>
                      <a:pt x="0" y="5479"/>
                    </a:cubicBezTo>
                    <a:cubicBezTo>
                      <a:pt x="0" y="8488"/>
                      <a:pt x="2471" y="10958"/>
                      <a:pt x="5479" y="10958"/>
                    </a:cubicBezTo>
                    <a:cubicBezTo>
                      <a:pt x="8519" y="10958"/>
                      <a:pt x="10958" y="8488"/>
                      <a:pt x="10958" y="5479"/>
                    </a:cubicBezTo>
                    <a:cubicBezTo>
                      <a:pt x="10958" y="2439"/>
                      <a:pt x="8519" y="1"/>
                      <a:pt x="5479" y="1"/>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60" name="Google Shape;4940;p41">
                <a:extLst>
                  <a:ext uri="{FF2B5EF4-FFF2-40B4-BE49-F238E27FC236}">
                    <a16:creationId xmlns:a16="http://schemas.microsoft.com/office/drawing/2014/main" id="{D4E0145A-1768-4DE5-91ED-D50B8231FB6F}"/>
                  </a:ext>
                </a:extLst>
              </p:cNvPr>
              <p:cNvSpPr/>
              <p:nvPr/>
            </p:nvSpPr>
            <p:spPr>
              <a:xfrm>
                <a:off x="8106520" y="1186426"/>
                <a:ext cx="331458" cy="331458"/>
              </a:xfrm>
              <a:custGeom>
                <a:avLst/>
                <a:gdLst/>
                <a:ahLst/>
                <a:cxnLst/>
                <a:rect l="l" t="t" r="r" b="b"/>
                <a:pathLst>
                  <a:path w="10325" h="10325" extrusionOk="0">
                    <a:moveTo>
                      <a:pt x="5162" y="1"/>
                    </a:moveTo>
                    <a:cubicBezTo>
                      <a:pt x="2312" y="1"/>
                      <a:pt x="0" y="2312"/>
                      <a:pt x="0" y="5163"/>
                    </a:cubicBezTo>
                    <a:cubicBezTo>
                      <a:pt x="0" y="8013"/>
                      <a:pt x="2312" y="10325"/>
                      <a:pt x="5162" y="10325"/>
                    </a:cubicBezTo>
                    <a:cubicBezTo>
                      <a:pt x="8012" y="10325"/>
                      <a:pt x="10324" y="8013"/>
                      <a:pt x="10324" y="5163"/>
                    </a:cubicBezTo>
                    <a:cubicBezTo>
                      <a:pt x="10324" y="2312"/>
                      <a:pt x="8012" y="1"/>
                      <a:pt x="51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61" name="Google Shape;4941;p41">
                <a:extLst>
                  <a:ext uri="{FF2B5EF4-FFF2-40B4-BE49-F238E27FC236}">
                    <a16:creationId xmlns:a16="http://schemas.microsoft.com/office/drawing/2014/main" id="{67E12545-6CBA-4A2E-96CB-3BFEEEF93308}"/>
                  </a:ext>
                </a:extLst>
              </p:cNvPr>
              <p:cNvSpPr/>
              <p:nvPr/>
            </p:nvSpPr>
            <p:spPr>
              <a:xfrm>
                <a:off x="8272233" y="1278656"/>
                <a:ext cx="108795" cy="109373"/>
              </a:xfrm>
              <a:custGeom>
                <a:avLst/>
                <a:gdLst/>
                <a:ahLst/>
                <a:cxnLst/>
                <a:rect l="l" t="t" r="r" b="b"/>
                <a:pathLst>
                  <a:path w="3389" h="3407" extrusionOk="0">
                    <a:moveTo>
                      <a:pt x="3269" y="1"/>
                    </a:moveTo>
                    <a:cubicBezTo>
                      <a:pt x="3101" y="1"/>
                      <a:pt x="2353" y="669"/>
                      <a:pt x="1520" y="1561"/>
                    </a:cubicBezTo>
                    <a:cubicBezTo>
                      <a:pt x="634" y="2480"/>
                      <a:pt x="0" y="3303"/>
                      <a:pt x="95" y="3398"/>
                    </a:cubicBezTo>
                    <a:cubicBezTo>
                      <a:pt x="101" y="3404"/>
                      <a:pt x="110" y="3407"/>
                      <a:pt x="120" y="3407"/>
                    </a:cubicBezTo>
                    <a:cubicBezTo>
                      <a:pt x="288" y="3407"/>
                      <a:pt x="1036" y="2740"/>
                      <a:pt x="1869" y="1878"/>
                    </a:cubicBezTo>
                    <a:cubicBezTo>
                      <a:pt x="2755" y="928"/>
                      <a:pt x="3389" y="104"/>
                      <a:pt x="3294" y="9"/>
                    </a:cubicBezTo>
                    <a:cubicBezTo>
                      <a:pt x="3288" y="4"/>
                      <a:pt x="3280" y="1"/>
                      <a:pt x="3269"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62" name="Google Shape;4942;p41">
                <a:extLst>
                  <a:ext uri="{FF2B5EF4-FFF2-40B4-BE49-F238E27FC236}">
                    <a16:creationId xmlns:a16="http://schemas.microsoft.com/office/drawing/2014/main" id="{FDE91FAC-08D4-4CC1-A3A3-1158346B0D6C}"/>
                  </a:ext>
                </a:extLst>
              </p:cNvPr>
              <p:cNvSpPr/>
              <p:nvPr/>
            </p:nvSpPr>
            <p:spPr>
              <a:xfrm>
                <a:off x="8164465" y="1284756"/>
                <a:ext cx="113900" cy="103306"/>
              </a:xfrm>
              <a:custGeom>
                <a:avLst/>
                <a:gdLst/>
                <a:ahLst/>
                <a:cxnLst/>
                <a:rect l="l" t="t" r="r" b="b"/>
                <a:pathLst>
                  <a:path w="3548" h="3218" extrusionOk="0">
                    <a:moveTo>
                      <a:pt x="92" y="0"/>
                    </a:moveTo>
                    <a:cubicBezTo>
                      <a:pt x="80" y="0"/>
                      <a:pt x="70" y="3"/>
                      <a:pt x="64" y="9"/>
                    </a:cubicBezTo>
                    <a:cubicBezTo>
                      <a:pt x="0" y="104"/>
                      <a:pt x="665" y="896"/>
                      <a:pt x="1615" y="1783"/>
                    </a:cubicBezTo>
                    <a:cubicBezTo>
                      <a:pt x="2473" y="2611"/>
                      <a:pt x="3247" y="3217"/>
                      <a:pt x="3424" y="3217"/>
                    </a:cubicBezTo>
                    <a:cubicBezTo>
                      <a:pt x="3436" y="3217"/>
                      <a:pt x="3446" y="3214"/>
                      <a:pt x="3452" y="3208"/>
                    </a:cubicBezTo>
                    <a:cubicBezTo>
                      <a:pt x="3547" y="3113"/>
                      <a:pt x="2851" y="2321"/>
                      <a:pt x="1932" y="1435"/>
                    </a:cubicBezTo>
                    <a:cubicBezTo>
                      <a:pt x="1045" y="607"/>
                      <a:pt x="269" y="0"/>
                      <a:pt x="92"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63" name="Google Shape;4943;p41">
                <a:extLst>
                  <a:ext uri="{FF2B5EF4-FFF2-40B4-BE49-F238E27FC236}">
                    <a16:creationId xmlns:a16="http://schemas.microsoft.com/office/drawing/2014/main" id="{A5EAA178-E210-49D8-A015-402C6746776F}"/>
                  </a:ext>
                </a:extLst>
              </p:cNvPr>
              <p:cNvSpPr/>
              <p:nvPr/>
            </p:nvSpPr>
            <p:spPr>
              <a:xfrm>
                <a:off x="8267129" y="1501576"/>
                <a:ext cx="11236" cy="55955"/>
              </a:xfrm>
              <a:custGeom>
                <a:avLst/>
                <a:gdLst/>
                <a:ahLst/>
                <a:cxnLst/>
                <a:rect l="l" t="t" r="r" b="b"/>
                <a:pathLst>
                  <a:path w="350" h="1743" extrusionOk="0">
                    <a:moveTo>
                      <a:pt x="159" y="1"/>
                    </a:moveTo>
                    <a:cubicBezTo>
                      <a:pt x="64" y="1"/>
                      <a:pt x="1" y="413"/>
                      <a:pt x="1" y="888"/>
                    </a:cubicBezTo>
                    <a:cubicBezTo>
                      <a:pt x="1" y="1363"/>
                      <a:pt x="64" y="1743"/>
                      <a:pt x="159" y="1743"/>
                    </a:cubicBezTo>
                    <a:cubicBezTo>
                      <a:pt x="254" y="1743"/>
                      <a:pt x="349" y="1363"/>
                      <a:pt x="349" y="888"/>
                    </a:cubicBezTo>
                    <a:cubicBezTo>
                      <a:pt x="349" y="413"/>
                      <a:pt x="254" y="1"/>
                      <a:pt x="159"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64" name="Google Shape;4944;p41">
                <a:extLst>
                  <a:ext uri="{FF2B5EF4-FFF2-40B4-BE49-F238E27FC236}">
                    <a16:creationId xmlns:a16="http://schemas.microsoft.com/office/drawing/2014/main" id="{3CBF21FF-A6C8-4668-AE36-0D0E1E3F8B8E}"/>
                  </a:ext>
                </a:extLst>
              </p:cNvPr>
              <p:cNvSpPr/>
              <p:nvPr/>
            </p:nvSpPr>
            <p:spPr>
              <a:xfrm>
                <a:off x="8267129" y="1166105"/>
                <a:ext cx="11236" cy="55955"/>
              </a:xfrm>
              <a:custGeom>
                <a:avLst/>
                <a:gdLst/>
                <a:ahLst/>
                <a:cxnLst/>
                <a:rect l="l" t="t" r="r" b="b"/>
                <a:pathLst>
                  <a:path w="350" h="1743" extrusionOk="0">
                    <a:moveTo>
                      <a:pt x="159" y="0"/>
                    </a:moveTo>
                    <a:cubicBezTo>
                      <a:pt x="64" y="0"/>
                      <a:pt x="1" y="380"/>
                      <a:pt x="1" y="887"/>
                    </a:cubicBezTo>
                    <a:cubicBezTo>
                      <a:pt x="1" y="1362"/>
                      <a:pt x="64" y="1742"/>
                      <a:pt x="159" y="1742"/>
                    </a:cubicBezTo>
                    <a:cubicBezTo>
                      <a:pt x="254" y="1742"/>
                      <a:pt x="349" y="1362"/>
                      <a:pt x="349" y="887"/>
                    </a:cubicBezTo>
                    <a:cubicBezTo>
                      <a:pt x="349" y="380"/>
                      <a:pt x="254" y="0"/>
                      <a:pt x="159"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65" name="Google Shape;4945;p41">
                <a:extLst>
                  <a:ext uri="{FF2B5EF4-FFF2-40B4-BE49-F238E27FC236}">
                    <a16:creationId xmlns:a16="http://schemas.microsoft.com/office/drawing/2014/main" id="{3BB04B9B-AE4F-4EBA-A612-385277AA00C7}"/>
                  </a:ext>
                </a:extLst>
              </p:cNvPr>
              <p:cNvSpPr/>
              <p:nvPr/>
            </p:nvSpPr>
            <p:spPr>
              <a:xfrm>
                <a:off x="8412521" y="1356216"/>
                <a:ext cx="55955" cy="11204"/>
              </a:xfrm>
              <a:custGeom>
                <a:avLst/>
                <a:gdLst/>
                <a:ahLst/>
                <a:cxnLst/>
                <a:rect l="l" t="t" r="r" b="b"/>
                <a:pathLst>
                  <a:path w="1743" h="349" extrusionOk="0">
                    <a:moveTo>
                      <a:pt x="856" y="0"/>
                    </a:moveTo>
                    <a:cubicBezTo>
                      <a:pt x="381" y="0"/>
                      <a:pt x="1" y="95"/>
                      <a:pt x="1" y="190"/>
                    </a:cubicBezTo>
                    <a:cubicBezTo>
                      <a:pt x="1" y="285"/>
                      <a:pt x="381" y="349"/>
                      <a:pt x="856" y="349"/>
                    </a:cubicBezTo>
                    <a:cubicBezTo>
                      <a:pt x="1362" y="349"/>
                      <a:pt x="1742" y="285"/>
                      <a:pt x="1742" y="190"/>
                    </a:cubicBezTo>
                    <a:cubicBezTo>
                      <a:pt x="1742" y="95"/>
                      <a:pt x="1362" y="0"/>
                      <a:pt x="85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66" name="Google Shape;4946;p41">
                <a:extLst>
                  <a:ext uri="{FF2B5EF4-FFF2-40B4-BE49-F238E27FC236}">
                    <a16:creationId xmlns:a16="http://schemas.microsoft.com/office/drawing/2014/main" id="{C338BA0D-57B8-467A-A0E9-464CC4DAAE59}"/>
                  </a:ext>
                </a:extLst>
              </p:cNvPr>
              <p:cNvSpPr/>
              <p:nvPr/>
            </p:nvSpPr>
            <p:spPr>
              <a:xfrm>
                <a:off x="8077018" y="1356216"/>
                <a:ext cx="55955" cy="11204"/>
              </a:xfrm>
              <a:custGeom>
                <a:avLst/>
                <a:gdLst/>
                <a:ahLst/>
                <a:cxnLst/>
                <a:rect l="l" t="t" r="r" b="b"/>
                <a:pathLst>
                  <a:path w="1743" h="349" extrusionOk="0">
                    <a:moveTo>
                      <a:pt x="856" y="0"/>
                    </a:moveTo>
                    <a:cubicBezTo>
                      <a:pt x="381" y="0"/>
                      <a:pt x="1" y="95"/>
                      <a:pt x="1" y="190"/>
                    </a:cubicBezTo>
                    <a:cubicBezTo>
                      <a:pt x="1" y="285"/>
                      <a:pt x="381" y="349"/>
                      <a:pt x="856" y="349"/>
                    </a:cubicBezTo>
                    <a:cubicBezTo>
                      <a:pt x="1363" y="349"/>
                      <a:pt x="1743" y="285"/>
                      <a:pt x="1743" y="190"/>
                    </a:cubicBezTo>
                    <a:cubicBezTo>
                      <a:pt x="1743" y="95"/>
                      <a:pt x="1331" y="0"/>
                      <a:pt x="85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67" name="Google Shape;4947;p41">
                <a:extLst>
                  <a:ext uri="{FF2B5EF4-FFF2-40B4-BE49-F238E27FC236}">
                    <a16:creationId xmlns:a16="http://schemas.microsoft.com/office/drawing/2014/main" id="{63FC6F3A-4E86-4C55-90D2-B023D35F0044}"/>
                  </a:ext>
                </a:extLst>
              </p:cNvPr>
              <p:cNvSpPr/>
              <p:nvPr/>
            </p:nvSpPr>
            <p:spPr>
              <a:xfrm>
                <a:off x="8382024" y="1473711"/>
                <a:ext cx="34606" cy="31075"/>
              </a:xfrm>
              <a:custGeom>
                <a:avLst/>
                <a:gdLst/>
                <a:ahLst/>
                <a:cxnLst/>
                <a:rect l="l" t="t" r="r" b="b"/>
                <a:pathLst>
                  <a:path w="1078" h="968" extrusionOk="0">
                    <a:moveTo>
                      <a:pt x="104" y="0"/>
                    </a:moveTo>
                    <a:cubicBezTo>
                      <a:pt x="87" y="0"/>
                      <a:pt x="73" y="5"/>
                      <a:pt x="64" y="14"/>
                    </a:cubicBezTo>
                    <a:cubicBezTo>
                      <a:pt x="0" y="46"/>
                      <a:pt x="190" y="299"/>
                      <a:pt x="444" y="584"/>
                    </a:cubicBezTo>
                    <a:cubicBezTo>
                      <a:pt x="705" y="816"/>
                      <a:pt x="939" y="968"/>
                      <a:pt x="1001" y="968"/>
                    </a:cubicBezTo>
                    <a:cubicBezTo>
                      <a:pt x="1007" y="968"/>
                      <a:pt x="1011" y="967"/>
                      <a:pt x="1014" y="964"/>
                    </a:cubicBezTo>
                    <a:cubicBezTo>
                      <a:pt x="1077" y="901"/>
                      <a:pt x="887" y="647"/>
                      <a:pt x="634" y="394"/>
                    </a:cubicBezTo>
                    <a:cubicBezTo>
                      <a:pt x="418" y="151"/>
                      <a:pt x="202" y="0"/>
                      <a:pt x="104" y="0"/>
                    </a:cubicBezTo>
                    <a:close/>
                  </a:path>
                </a:pathLst>
              </a:custGeom>
              <a:solidFill>
                <a:srgbClr val="162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68" name="Google Shape;4948;p41">
                <a:extLst>
                  <a:ext uri="{FF2B5EF4-FFF2-40B4-BE49-F238E27FC236}">
                    <a16:creationId xmlns:a16="http://schemas.microsoft.com/office/drawing/2014/main" id="{1BADB5DC-08D6-4F1D-AB6B-353397E13497}"/>
                  </a:ext>
                </a:extLst>
              </p:cNvPr>
              <p:cNvSpPr/>
              <p:nvPr/>
            </p:nvSpPr>
            <p:spPr>
              <a:xfrm>
                <a:off x="8128863" y="1219587"/>
                <a:ext cx="33579" cy="31332"/>
              </a:xfrm>
              <a:custGeom>
                <a:avLst/>
                <a:gdLst/>
                <a:ahLst/>
                <a:cxnLst/>
                <a:rect l="l" t="t" r="r" b="b"/>
                <a:pathLst>
                  <a:path w="1046" h="976" extrusionOk="0">
                    <a:moveTo>
                      <a:pt x="67" y="0"/>
                    </a:moveTo>
                    <a:cubicBezTo>
                      <a:pt x="52" y="0"/>
                      <a:pt x="41" y="4"/>
                      <a:pt x="33" y="13"/>
                    </a:cubicBezTo>
                    <a:cubicBezTo>
                      <a:pt x="1" y="76"/>
                      <a:pt x="159" y="329"/>
                      <a:pt x="444" y="583"/>
                    </a:cubicBezTo>
                    <a:cubicBezTo>
                      <a:pt x="664" y="803"/>
                      <a:pt x="884" y="975"/>
                      <a:pt x="980" y="975"/>
                    </a:cubicBezTo>
                    <a:cubicBezTo>
                      <a:pt x="994" y="975"/>
                      <a:pt x="1006" y="971"/>
                      <a:pt x="1014" y="963"/>
                    </a:cubicBezTo>
                    <a:cubicBezTo>
                      <a:pt x="1046" y="899"/>
                      <a:pt x="888" y="646"/>
                      <a:pt x="603" y="393"/>
                    </a:cubicBezTo>
                    <a:cubicBezTo>
                      <a:pt x="383" y="173"/>
                      <a:pt x="163" y="0"/>
                      <a:pt x="67"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69" name="Google Shape;4949;p41">
                <a:extLst>
                  <a:ext uri="{FF2B5EF4-FFF2-40B4-BE49-F238E27FC236}">
                    <a16:creationId xmlns:a16="http://schemas.microsoft.com/office/drawing/2014/main" id="{1FC00AB5-F235-411E-899F-2E1E336C8410}"/>
                  </a:ext>
                </a:extLst>
              </p:cNvPr>
              <p:cNvSpPr/>
              <p:nvPr/>
            </p:nvSpPr>
            <p:spPr>
              <a:xfrm>
                <a:off x="8382024" y="1219587"/>
                <a:ext cx="34606" cy="31332"/>
              </a:xfrm>
              <a:custGeom>
                <a:avLst/>
                <a:gdLst/>
                <a:ahLst/>
                <a:cxnLst/>
                <a:rect l="l" t="t" r="r" b="b"/>
                <a:pathLst>
                  <a:path w="1078" h="976" extrusionOk="0">
                    <a:moveTo>
                      <a:pt x="989" y="0"/>
                    </a:moveTo>
                    <a:cubicBezTo>
                      <a:pt x="908" y="0"/>
                      <a:pt x="664" y="173"/>
                      <a:pt x="444" y="393"/>
                    </a:cubicBezTo>
                    <a:cubicBezTo>
                      <a:pt x="190" y="646"/>
                      <a:pt x="0" y="899"/>
                      <a:pt x="64" y="963"/>
                    </a:cubicBezTo>
                    <a:cubicBezTo>
                      <a:pt x="72" y="971"/>
                      <a:pt x="84" y="975"/>
                      <a:pt x="98" y="975"/>
                    </a:cubicBezTo>
                    <a:cubicBezTo>
                      <a:pt x="194" y="975"/>
                      <a:pt x="414" y="803"/>
                      <a:pt x="634" y="583"/>
                    </a:cubicBezTo>
                    <a:cubicBezTo>
                      <a:pt x="887" y="329"/>
                      <a:pt x="1077" y="76"/>
                      <a:pt x="1014" y="13"/>
                    </a:cubicBezTo>
                    <a:cubicBezTo>
                      <a:pt x="1010" y="4"/>
                      <a:pt x="1001" y="0"/>
                      <a:pt x="989"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70" name="Google Shape;4950;p41">
                <a:extLst>
                  <a:ext uri="{FF2B5EF4-FFF2-40B4-BE49-F238E27FC236}">
                    <a16:creationId xmlns:a16="http://schemas.microsoft.com/office/drawing/2014/main" id="{496B9EC5-F3E0-45B6-9CB3-584257699FB0}"/>
                  </a:ext>
                </a:extLst>
              </p:cNvPr>
              <p:cNvSpPr/>
              <p:nvPr/>
            </p:nvSpPr>
            <p:spPr>
              <a:xfrm>
                <a:off x="8128863" y="1473711"/>
                <a:ext cx="33579" cy="31075"/>
              </a:xfrm>
              <a:custGeom>
                <a:avLst/>
                <a:gdLst/>
                <a:ahLst/>
                <a:cxnLst/>
                <a:rect l="l" t="t" r="r" b="b"/>
                <a:pathLst>
                  <a:path w="1046" h="968" extrusionOk="0">
                    <a:moveTo>
                      <a:pt x="974" y="0"/>
                    </a:moveTo>
                    <a:cubicBezTo>
                      <a:pt x="876" y="0"/>
                      <a:pt x="660" y="151"/>
                      <a:pt x="444" y="394"/>
                    </a:cubicBezTo>
                    <a:cubicBezTo>
                      <a:pt x="159" y="647"/>
                      <a:pt x="1" y="901"/>
                      <a:pt x="33" y="964"/>
                    </a:cubicBezTo>
                    <a:cubicBezTo>
                      <a:pt x="38" y="967"/>
                      <a:pt x="45" y="968"/>
                      <a:pt x="53" y="968"/>
                    </a:cubicBezTo>
                    <a:cubicBezTo>
                      <a:pt x="139" y="968"/>
                      <a:pt x="374" y="816"/>
                      <a:pt x="634" y="584"/>
                    </a:cubicBezTo>
                    <a:cubicBezTo>
                      <a:pt x="888" y="299"/>
                      <a:pt x="1046" y="46"/>
                      <a:pt x="1014" y="14"/>
                    </a:cubicBezTo>
                    <a:cubicBezTo>
                      <a:pt x="1005" y="5"/>
                      <a:pt x="991" y="0"/>
                      <a:pt x="974"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71" name="Google Shape;4951;p41">
                <a:extLst>
                  <a:ext uri="{FF2B5EF4-FFF2-40B4-BE49-F238E27FC236}">
                    <a16:creationId xmlns:a16="http://schemas.microsoft.com/office/drawing/2014/main" id="{A2C55B84-5FB5-4EF6-8C55-14B290D28485}"/>
                  </a:ext>
                </a:extLst>
              </p:cNvPr>
              <p:cNvSpPr/>
              <p:nvPr/>
            </p:nvSpPr>
            <p:spPr>
              <a:xfrm>
                <a:off x="8331205" y="1457884"/>
                <a:ext cx="166740" cy="166740"/>
              </a:xfrm>
              <a:custGeom>
                <a:avLst/>
                <a:gdLst/>
                <a:ahLst/>
                <a:cxnLst/>
                <a:rect l="l" t="t" r="r" b="b"/>
                <a:pathLst>
                  <a:path w="5194" h="5194" extrusionOk="0">
                    <a:moveTo>
                      <a:pt x="2597" y="0"/>
                    </a:moveTo>
                    <a:cubicBezTo>
                      <a:pt x="1140" y="0"/>
                      <a:pt x="0" y="1172"/>
                      <a:pt x="0" y="2597"/>
                    </a:cubicBezTo>
                    <a:cubicBezTo>
                      <a:pt x="0" y="4054"/>
                      <a:pt x="1140" y="5194"/>
                      <a:pt x="2597" y="5194"/>
                    </a:cubicBezTo>
                    <a:cubicBezTo>
                      <a:pt x="4022" y="5194"/>
                      <a:pt x="5194" y="4054"/>
                      <a:pt x="5194" y="2597"/>
                    </a:cubicBezTo>
                    <a:cubicBezTo>
                      <a:pt x="5194" y="1172"/>
                      <a:pt x="4022" y="0"/>
                      <a:pt x="259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72" name="Google Shape;4952;p41">
                <a:extLst>
                  <a:ext uri="{FF2B5EF4-FFF2-40B4-BE49-F238E27FC236}">
                    <a16:creationId xmlns:a16="http://schemas.microsoft.com/office/drawing/2014/main" id="{03FBAF31-C574-486A-85B2-33078A5E91CA}"/>
                  </a:ext>
                </a:extLst>
              </p:cNvPr>
              <p:cNvSpPr/>
              <p:nvPr/>
            </p:nvSpPr>
            <p:spPr>
              <a:xfrm>
                <a:off x="8344400" y="1471078"/>
                <a:ext cx="140352" cy="140352"/>
              </a:xfrm>
              <a:custGeom>
                <a:avLst/>
                <a:gdLst/>
                <a:ahLst/>
                <a:cxnLst/>
                <a:rect l="l" t="t" r="r" b="b"/>
                <a:pathLst>
                  <a:path w="4372" h="4372" extrusionOk="0">
                    <a:moveTo>
                      <a:pt x="2186" y="1"/>
                    </a:moveTo>
                    <a:cubicBezTo>
                      <a:pt x="951" y="1"/>
                      <a:pt x="1" y="983"/>
                      <a:pt x="1" y="2186"/>
                    </a:cubicBezTo>
                    <a:cubicBezTo>
                      <a:pt x="1" y="3389"/>
                      <a:pt x="951" y="4371"/>
                      <a:pt x="2186" y="4371"/>
                    </a:cubicBezTo>
                    <a:cubicBezTo>
                      <a:pt x="3389" y="4371"/>
                      <a:pt x="4371" y="3389"/>
                      <a:pt x="4371" y="2186"/>
                    </a:cubicBezTo>
                    <a:cubicBezTo>
                      <a:pt x="4371" y="983"/>
                      <a:pt x="3389" y="1"/>
                      <a:pt x="218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73" name="Google Shape;4953;p41">
                <a:extLst>
                  <a:ext uri="{FF2B5EF4-FFF2-40B4-BE49-F238E27FC236}">
                    <a16:creationId xmlns:a16="http://schemas.microsoft.com/office/drawing/2014/main" id="{54B47504-71EB-4242-813F-369B5B9C8611}"/>
                  </a:ext>
                </a:extLst>
              </p:cNvPr>
              <p:cNvSpPr/>
              <p:nvPr/>
            </p:nvSpPr>
            <p:spPr>
              <a:xfrm>
                <a:off x="8353549" y="1481255"/>
                <a:ext cx="121026" cy="121026"/>
              </a:xfrm>
              <a:custGeom>
                <a:avLst/>
                <a:gdLst/>
                <a:ahLst/>
                <a:cxnLst/>
                <a:rect l="l" t="t" r="r" b="b"/>
                <a:pathLst>
                  <a:path w="3770" h="3770" extrusionOk="0">
                    <a:moveTo>
                      <a:pt x="1901" y="1"/>
                    </a:moveTo>
                    <a:cubicBezTo>
                      <a:pt x="856" y="1"/>
                      <a:pt x="1" y="856"/>
                      <a:pt x="1" y="1869"/>
                    </a:cubicBezTo>
                    <a:cubicBezTo>
                      <a:pt x="1" y="2914"/>
                      <a:pt x="856" y="3769"/>
                      <a:pt x="1901" y="3769"/>
                    </a:cubicBezTo>
                    <a:cubicBezTo>
                      <a:pt x="2914" y="3769"/>
                      <a:pt x="3769" y="2914"/>
                      <a:pt x="3769" y="1869"/>
                    </a:cubicBezTo>
                    <a:cubicBezTo>
                      <a:pt x="3769" y="856"/>
                      <a:pt x="2914" y="1"/>
                      <a:pt x="190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74" name="Google Shape;4954;p41">
                <a:extLst>
                  <a:ext uri="{FF2B5EF4-FFF2-40B4-BE49-F238E27FC236}">
                    <a16:creationId xmlns:a16="http://schemas.microsoft.com/office/drawing/2014/main" id="{BDAEFC45-55B7-4130-9057-C3D00FA198ED}"/>
                  </a:ext>
                </a:extLst>
              </p:cNvPr>
              <p:cNvSpPr/>
              <p:nvPr/>
            </p:nvSpPr>
            <p:spPr>
              <a:xfrm>
                <a:off x="8390146" y="1493454"/>
                <a:ext cx="47833" cy="95601"/>
              </a:xfrm>
              <a:custGeom>
                <a:avLst/>
                <a:gdLst/>
                <a:ahLst/>
                <a:cxnLst/>
                <a:rect l="l" t="t" r="r" b="b"/>
                <a:pathLst>
                  <a:path w="1490" h="2978" extrusionOk="0">
                    <a:moveTo>
                      <a:pt x="698" y="666"/>
                    </a:moveTo>
                    <a:lnTo>
                      <a:pt x="698" y="1204"/>
                    </a:lnTo>
                    <a:cubicBezTo>
                      <a:pt x="634" y="1172"/>
                      <a:pt x="571" y="1141"/>
                      <a:pt x="508" y="1077"/>
                    </a:cubicBezTo>
                    <a:cubicBezTo>
                      <a:pt x="476" y="1046"/>
                      <a:pt x="444" y="982"/>
                      <a:pt x="444" y="919"/>
                    </a:cubicBezTo>
                    <a:cubicBezTo>
                      <a:pt x="444" y="856"/>
                      <a:pt x="476" y="792"/>
                      <a:pt x="508" y="761"/>
                    </a:cubicBezTo>
                    <a:cubicBezTo>
                      <a:pt x="539" y="697"/>
                      <a:pt x="603" y="666"/>
                      <a:pt x="698" y="666"/>
                    </a:cubicBezTo>
                    <a:close/>
                    <a:moveTo>
                      <a:pt x="761" y="1742"/>
                    </a:moveTo>
                    <a:cubicBezTo>
                      <a:pt x="856" y="1774"/>
                      <a:pt x="919" y="1806"/>
                      <a:pt x="983" y="1869"/>
                    </a:cubicBezTo>
                    <a:cubicBezTo>
                      <a:pt x="1014" y="1901"/>
                      <a:pt x="1046" y="1964"/>
                      <a:pt x="1046" y="2027"/>
                    </a:cubicBezTo>
                    <a:cubicBezTo>
                      <a:pt x="1046" y="2091"/>
                      <a:pt x="1046" y="2186"/>
                      <a:pt x="983" y="2217"/>
                    </a:cubicBezTo>
                    <a:cubicBezTo>
                      <a:pt x="919" y="2281"/>
                      <a:pt x="856" y="2281"/>
                      <a:pt x="761" y="2312"/>
                    </a:cubicBezTo>
                    <a:lnTo>
                      <a:pt x="761" y="1742"/>
                    </a:lnTo>
                    <a:close/>
                    <a:moveTo>
                      <a:pt x="571" y="1"/>
                    </a:moveTo>
                    <a:lnTo>
                      <a:pt x="571" y="317"/>
                    </a:lnTo>
                    <a:cubicBezTo>
                      <a:pt x="413" y="349"/>
                      <a:pt x="254" y="412"/>
                      <a:pt x="159" y="507"/>
                    </a:cubicBezTo>
                    <a:cubicBezTo>
                      <a:pt x="64" y="634"/>
                      <a:pt x="1" y="761"/>
                      <a:pt x="1" y="951"/>
                    </a:cubicBezTo>
                    <a:cubicBezTo>
                      <a:pt x="1" y="1046"/>
                      <a:pt x="33" y="1141"/>
                      <a:pt x="64" y="1204"/>
                    </a:cubicBezTo>
                    <a:cubicBezTo>
                      <a:pt x="96" y="1299"/>
                      <a:pt x="128" y="1362"/>
                      <a:pt x="191" y="1394"/>
                    </a:cubicBezTo>
                    <a:cubicBezTo>
                      <a:pt x="254" y="1457"/>
                      <a:pt x="318" y="1521"/>
                      <a:pt x="381" y="1552"/>
                    </a:cubicBezTo>
                    <a:cubicBezTo>
                      <a:pt x="444" y="1584"/>
                      <a:pt x="508" y="1616"/>
                      <a:pt x="571" y="1647"/>
                    </a:cubicBezTo>
                    <a:lnTo>
                      <a:pt x="571" y="2312"/>
                    </a:lnTo>
                    <a:cubicBezTo>
                      <a:pt x="476" y="2312"/>
                      <a:pt x="381" y="2281"/>
                      <a:pt x="318" y="2281"/>
                    </a:cubicBezTo>
                    <a:cubicBezTo>
                      <a:pt x="254" y="2249"/>
                      <a:pt x="191" y="2217"/>
                      <a:pt x="159" y="2186"/>
                    </a:cubicBezTo>
                    <a:lnTo>
                      <a:pt x="33" y="2566"/>
                    </a:lnTo>
                    <a:cubicBezTo>
                      <a:pt x="64" y="2597"/>
                      <a:pt x="159" y="2629"/>
                      <a:pt x="254" y="2661"/>
                    </a:cubicBezTo>
                    <a:cubicBezTo>
                      <a:pt x="349" y="2661"/>
                      <a:pt x="444" y="2692"/>
                      <a:pt x="571" y="2692"/>
                    </a:cubicBezTo>
                    <a:lnTo>
                      <a:pt x="571" y="2977"/>
                    </a:lnTo>
                    <a:lnTo>
                      <a:pt x="919" y="2977"/>
                    </a:lnTo>
                    <a:lnTo>
                      <a:pt x="919" y="2661"/>
                    </a:lnTo>
                    <a:cubicBezTo>
                      <a:pt x="1078" y="2629"/>
                      <a:pt x="1236" y="2566"/>
                      <a:pt x="1331" y="2439"/>
                    </a:cubicBezTo>
                    <a:cubicBezTo>
                      <a:pt x="1426" y="2344"/>
                      <a:pt x="1489" y="2186"/>
                      <a:pt x="1489" y="1964"/>
                    </a:cubicBezTo>
                    <a:cubicBezTo>
                      <a:pt x="1489" y="1869"/>
                      <a:pt x="1458" y="1774"/>
                      <a:pt x="1426" y="1711"/>
                    </a:cubicBezTo>
                    <a:cubicBezTo>
                      <a:pt x="1394" y="1647"/>
                      <a:pt x="1363" y="1584"/>
                      <a:pt x="1299" y="1521"/>
                    </a:cubicBezTo>
                    <a:cubicBezTo>
                      <a:pt x="1236" y="1489"/>
                      <a:pt x="1173" y="1426"/>
                      <a:pt x="1109" y="1394"/>
                    </a:cubicBezTo>
                    <a:cubicBezTo>
                      <a:pt x="1046" y="1362"/>
                      <a:pt x="983" y="1331"/>
                      <a:pt x="919" y="1299"/>
                    </a:cubicBezTo>
                    <a:lnTo>
                      <a:pt x="919" y="666"/>
                    </a:lnTo>
                    <a:cubicBezTo>
                      <a:pt x="983" y="666"/>
                      <a:pt x="1046" y="697"/>
                      <a:pt x="1109" y="697"/>
                    </a:cubicBezTo>
                    <a:cubicBezTo>
                      <a:pt x="1173" y="729"/>
                      <a:pt x="1204" y="761"/>
                      <a:pt x="1236" y="761"/>
                    </a:cubicBezTo>
                    <a:lnTo>
                      <a:pt x="1363" y="412"/>
                    </a:lnTo>
                    <a:cubicBezTo>
                      <a:pt x="1299" y="381"/>
                      <a:pt x="1236" y="349"/>
                      <a:pt x="1173" y="349"/>
                    </a:cubicBezTo>
                    <a:cubicBezTo>
                      <a:pt x="1078" y="317"/>
                      <a:pt x="1014" y="317"/>
                      <a:pt x="919" y="286"/>
                    </a:cubicBezTo>
                    <a:lnTo>
                      <a:pt x="919"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75" name="Google Shape;4955;p41">
                <a:extLst>
                  <a:ext uri="{FF2B5EF4-FFF2-40B4-BE49-F238E27FC236}">
                    <a16:creationId xmlns:a16="http://schemas.microsoft.com/office/drawing/2014/main" id="{5822B11C-AE6C-4D71-B136-FC2C3C9F1695}"/>
                  </a:ext>
                </a:extLst>
              </p:cNvPr>
              <p:cNvSpPr/>
              <p:nvPr/>
            </p:nvSpPr>
            <p:spPr>
              <a:xfrm>
                <a:off x="7995702" y="1474128"/>
                <a:ext cx="16276" cy="16308"/>
              </a:xfrm>
              <a:custGeom>
                <a:avLst/>
                <a:gdLst/>
                <a:ahLst/>
                <a:cxnLst/>
                <a:rect l="l" t="t" r="r" b="b"/>
                <a:pathLst>
                  <a:path w="507" h="508" extrusionOk="0">
                    <a:moveTo>
                      <a:pt x="95" y="1"/>
                    </a:moveTo>
                    <a:cubicBezTo>
                      <a:pt x="32" y="1"/>
                      <a:pt x="0" y="33"/>
                      <a:pt x="0" y="96"/>
                    </a:cubicBezTo>
                    <a:lnTo>
                      <a:pt x="0" y="381"/>
                    </a:lnTo>
                    <a:cubicBezTo>
                      <a:pt x="0" y="444"/>
                      <a:pt x="0" y="508"/>
                      <a:pt x="64" y="508"/>
                    </a:cubicBezTo>
                    <a:lnTo>
                      <a:pt x="444" y="508"/>
                    </a:lnTo>
                    <a:cubicBezTo>
                      <a:pt x="475" y="508"/>
                      <a:pt x="507" y="476"/>
                      <a:pt x="507" y="413"/>
                    </a:cubicBezTo>
                    <a:lnTo>
                      <a:pt x="507" y="128"/>
                    </a:lnTo>
                    <a:cubicBezTo>
                      <a:pt x="507" y="64"/>
                      <a:pt x="507" y="33"/>
                      <a:pt x="444" y="33"/>
                    </a:cubicBezTo>
                    <a:lnTo>
                      <a:pt x="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76" name="Google Shape;4956;p41">
                <a:extLst>
                  <a:ext uri="{FF2B5EF4-FFF2-40B4-BE49-F238E27FC236}">
                    <a16:creationId xmlns:a16="http://schemas.microsoft.com/office/drawing/2014/main" id="{A84B0526-827C-4C56-8688-1A5A94C4B78E}"/>
                  </a:ext>
                </a:extLst>
              </p:cNvPr>
              <p:cNvSpPr/>
              <p:nvPr/>
            </p:nvSpPr>
            <p:spPr>
              <a:xfrm>
                <a:off x="7989603" y="1577851"/>
                <a:ext cx="17303" cy="16276"/>
              </a:xfrm>
              <a:custGeom>
                <a:avLst/>
                <a:gdLst/>
                <a:ahLst/>
                <a:cxnLst/>
                <a:rect l="l" t="t" r="r" b="b"/>
                <a:pathLst>
                  <a:path w="539" h="507" extrusionOk="0">
                    <a:moveTo>
                      <a:pt x="95" y="0"/>
                    </a:moveTo>
                    <a:cubicBezTo>
                      <a:pt x="64" y="0"/>
                      <a:pt x="32" y="32"/>
                      <a:pt x="32" y="95"/>
                    </a:cubicBezTo>
                    <a:lnTo>
                      <a:pt x="32" y="380"/>
                    </a:lnTo>
                    <a:cubicBezTo>
                      <a:pt x="0" y="443"/>
                      <a:pt x="32" y="475"/>
                      <a:pt x="95" y="475"/>
                    </a:cubicBezTo>
                    <a:lnTo>
                      <a:pt x="444" y="507"/>
                    </a:lnTo>
                    <a:cubicBezTo>
                      <a:pt x="507" y="507"/>
                      <a:pt x="539" y="475"/>
                      <a:pt x="539" y="412"/>
                    </a:cubicBezTo>
                    <a:lnTo>
                      <a:pt x="539" y="127"/>
                    </a:lnTo>
                    <a:cubicBezTo>
                      <a:pt x="539" y="63"/>
                      <a:pt x="507" y="32"/>
                      <a:pt x="475" y="32"/>
                    </a:cubicBezTo>
                    <a:lnTo>
                      <a:pt x="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77" name="Google Shape;4957;p41">
                <a:extLst>
                  <a:ext uri="{FF2B5EF4-FFF2-40B4-BE49-F238E27FC236}">
                    <a16:creationId xmlns:a16="http://schemas.microsoft.com/office/drawing/2014/main" id="{6713FBCA-5C00-4212-96D8-0F2880134B9D}"/>
                  </a:ext>
                </a:extLst>
              </p:cNvPr>
              <p:cNvSpPr/>
              <p:nvPr/>
            </p:nvSpPr>
            <p:spPr>
              <a:xfrm>
                <a:off x="7967227" y="1477820"/>
                <a:ext cx="20353" cy="20160"/>
              </a:xfrm>
              <a:custGeom>
                <a:avLst/>
                <a:gdLst/>
                <a:ahLst/>
                <a:cxnLst/>
                <a:rect l="l" t="t" r="r" b="b"/>
                <a:pathLst>
                  <a:path w="634" h="628" extrusionOk="0">
                    <a:moveTo>
                      <a:pt x="411" y="0"/>
                    </a:moveTo>
                    <a:cubicBezTo>
                      <a:pt x="400" y="0"/>
                      <a:pt x="389" y="4"/>
                      <a:pt x="381" y="13"/>
                    </a:cubicBezTo>
                    <a:lnTo>
                      <a:pt x="32" y="171"/>
                    </a:lnTo>
                    <a:cubicBezTo>
                      <a:pt x="0" y="203"/>
                      <a:pt x="0" y="266"/>
                      <a:pt x="32" y="298"/>
                    </a:cubicBezTo>
                    <a:lnTo>
                      <a:pt x="159" y="583"/>
                    </a:lnTo>
                    <a:cubicBezTo>
                      <a:pt x="181" y="605"/>
                      <a:pt x="204" y="627"/>
                      <a:pt x="237" y="627"/>
                    </a:cubicBezTo>
                    <a:cubicBezTo>
                      <a:pt x="251" y="627"/>
                      <a:pt x="267" y="624"/>
                      <a:pt x="286" y="614"/>
                    </a:cubicBezTo>
                    <a:lnTo>
                      <a:pt x="602" y="456"/>
                    </a:lnTo>
                    <a:cubicBezTo>
                      <a:pt x="634" y="424"/>
                      <a:pt x="634" y="393"/>
                      <a:pt x="634" y="329"/>
                    </a:cubicBezTo>
                    <a:lnTo>
                      <a:pt x="476" y="76"/>
                    </a:lnTo>
                    <a:cubicBezTo>
                      <a:pt x="476" y="30"/>
                      <a:pt x="442" y="0"/>
                      <a:pt x="4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78" name="Google Shape;4958;p41">
                <a:extLst>
                  <a:ext uri="{FF2B5EF4-FFF2-40B4-BE49-F238E27FC236}">
                    <a16:creationId xmlns:a16="http://schemas.microsoft.com/office/drawing/2014/main" id="{4036C762-AEE0-4F7B-A9E7-815CAA7E2B3B}"/>
                  </a:ext>
                </a:extLst>
              </p:cNvPr>
              <p:cNvSpPr/>
              <p:nvPr/>
            </p:nvSpPr>
            <p:spPr>
              <a:xfrm>
                <a:off x="8014001" y="1570339"/>
                <a:ext cx="21380" cy="20160"/>
              </a:xfrm>
              <a:custGeom>
                <a:avLst/>
                <a:gdLst/>
                <a:ahLst/>
                <a:cxnLst/>
                <a:rect l="l" t="t" r="r" b="b"/>
                <a:pathLst>
                  <a:path w="666" h="628" extrusionOk="0">
                    <a:moveTo>
                      <a:pt x="425" y="0"/>
                    </a:moveTo>
                    <a:cubicBezTo>
                      <a:pt x="412" y="0"/>
                      <a:pt x="397" y="4"/>
                      <a:pt x="380" y="12"/>
                    </a:cubicBezTo>
                    <a:lnTo>
                      <a:pt x="64" y="171"/>
                    </a:lnTo>
                    <a:cubicBezTo>
                      <a:pt x="32" y="202"/>
                      <a:pt x="0" y="266"/>
                      <a:pt x="32" y="297"/>
                    </a:cubicBezTo>
                    <a:lnTo>
                      <a:pt x="190" y="582"/>
                    </a:lnTo>
                    <a:cubicBezTo>
                      <a:pt x="190" y="605"/>
                      <a:pt x="222" y="627"/>
                      <a:pt x="252" y="627"/>
                    </a:cubicBezTo>
                    <a:cubicBezTo>
                      <a:pt x="264" y="627"/>
                      <a:pt x="276" y="623"/>
                      <a:pt x="285" y="614"/>
                    </a:cubicBezTo>
                    <a:lnTo>
                      <a:pt x="634" y="456"/>
                    </a:lnTo>
                    <a:cubicBezTo>
                      <a:pt x="665" y="424"/>
                      <a:pt x="665" y="392"/>
                      <a:pt x="634" y="329"/>
                    </a:cubicBezTo>
                    <a:lnTo>
                      <a:pt x="507" y="76"/>
                    </a:lnTo>
                    <a:cubicBezTo>
                      <a:pt x="484" y="29"/>
                      <a:pt x="461" y="0"/>
                      <a:pt x="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79" name="Google Shape;4959;p41">
                <a:extLst>
                  <a:ext uri="{FF2B5EF4-FFF2-40B4-BE49-F238E27FC236}">
                    <a16:creationId xmlns:a16="http://schemas.microsoft.com/office/drawing/2014/main" id="{B6E34F4D-CC3B-44CD-AD71-E2E8AB5836AC}"/>
                  </a:ext>
                </a:extLst>
              </p:cNvPr>
              <p:cNvSpPr/>
              <p:nvPr/>
            </p:nvSpPr>
            <p:spPr>
              <a:xfrm>
                <a:off x="7946906" y="1495733"/>
                <a:ext cx="21380" cy="20899"/>
              </a:xfrm>
              <a:custGeom>
                <a:avLst/>
                <a:gdLst/>
                <a:ahLst/>
                <a:cxnLst/>
                <a:rect l="l" t="t" r="r" b="b"/>
                <a:pathLst>
                  <a:path w="666" h="651" extrusionOk="0">
                    <a:moveTo>
                      <a:pt x="285" y="1"/>
                    </a:moveTo>
                    <a:cubicBezTo>
                      <a:pt x="261" y="1"/>
                      <a:pt x="238" y="9"/>
                      <a:pt x="222" y="25"/>
                    </a:cubicBezTo>
                    <a:lnTo>
                      <a:pt x="32" y="341"/>
                    </a:lnTo>
                    <a:cubicBezTo>
                      <a:pt x="0" y="373"/>
                      <a:pt x="32" y="436"/>
                      <a:pt x="63" y="468"/>
                    </a:cubicBezTo>
                    <a:lnTo>
                      <a:pt x="317" y="626"/>
                    </a:lnTo>
                    <a:cubicBezTo>
                      <a:pt x="348" y="642"/>
                      <a:pt x="372" y="650"/>
                      <a:pt x="392" y="650"/>
                    </a:cubicBezTo>
                    <a:cubicBezTo>
                      <a:pt x="412" y="650"/>
                      <a:pt x="428" y="642"/>
                      <a:pt x="443" y="626"/>
                    </a:cubicBezTo>
                    <a:lnTo>
                      <a:pt x="633" y="310"/>
                    </a:lnTo>
                    <a:cubicBezTo>
                      <a:pt x="665" y="278"/>
                      <a:pt x="633" y="215"/>
                      <a:pt x="602" y="183"/>
                    </a:cubicBezTo>
                    <a:lnTo>
                      <a:pt x="348" y="25"/>
                    </a:lnTo>
                    <a:cubicBezTo>
                      <a:pt x="333" y="9"/>
                      <a:pt x="309" y="1"/>
                      <a:pt x="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80" name="Google Shape;4960;p41">
                <a:extLst>
                  <a:ext uri="{FF2B5EF4-FFF2-40B4-BE49-F238E27FC236}">
                    <a16:creationId xmlns:a16="http://schemas.microsoft.com/office/drawing/2014/main" id="{62EE9003-EFD0-4B9F-BCF8-F97BA909AD9C}"/>
                  </a:ext>
                </a:extLst>
              </p:cNvPr>
              <p:cNvSpPr/>
              <p:nvPr/>
            </p:nvSpPr>
            <p:spPr>
              <a:xfrm>
                <a:off x="8034322" y="1552426"/>
                <a:ext cx="21380" cy="20096"/>
              </a:xfrm>
              <a:custGeom>
                <a:avLst/>
                <a:gdLst/>
                <a:ahLst/>
                <a:cxnLst/>
                <a:rect l="l" t="t" r="r" b="b"/>
                <a:pathLst>
                  <a:path w="666" h="626" extrusionOk="0">
                    <a:moveTo>
                      <a:pt x="349" y="0"/>
                    </a:moveTo>
                    <a:cubicBezTo>
                      <a:pt x="286" y="0"/>
                      <a:pt x="254" y="0"/>
                      <a:pt x="222" y="32"/>
                    </a:cubicBezTo>
                    <a:lnTo>
                      <a:pt x="32" y="349"/>
                    </a:lnTo>
                    <a:cubicBezTo>
                      <a:pt x="1" y="380"/>
                      <a:pt x="32" y="412"/>
                      <a:pt x="64" y="444"/>
                    </a:cubicBezTo>
                    <a:lnTo>
                      <a:pt x="317" y="602"/>
                    </a:lnTo>
                    <a:cubicBezTo>
                      <a:pt x="333" y="618"/>
                      <a:pt x="357" y="626"/>
                      <a:pt x="381" y="626"/>
                    </a:cubicBezTo>
                    <a:cubicBezTo>
                      <a:pt x="404" y="626"/>
                      <a:pt x="428" y="618"/>
                      <a:pt x="444" y="602"/>
                    </a:cubicBezTo>
                    <a:lnTo>
                      <a:pt x="634" y="285"/>
                    </a:lnTo>
                    <a:cubicBezTo>
                      <a:pt x="666" y="254"/>
                      <a:pt x="634" y="190"/>
                      <a:pt x="602" y="190"/>
                    </a:cubicBezTo>
                    <a:lnTo>
                      <a:pt x="3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81" name="Google Shape;4961;p41">
                <a:extLst>
                  <a:ext uri="{FF2B5EF4-FFF2-40B4-BE49-F238E27FC236}">
                    <a16:creationId xmlns:a16="http://schemas.microsoft.com/office/drawing/2014/main" id="{7FE6AC0F-1AC3-475D-916E-D3506E330E49}"/>
                  </a:ext>
                </a:extLst>
              </p:cNvPr>
              <p:cNvSpPr/>
              <p:nvPr/>
            </p:nvSpPr>
            <p:spPr>
              <a:xfrm>
                <a:off x="7940807" y="1522956"/>
                <a:ext cx="17303" cy="17303"/>
              </a:xfrm>
              <a:custGeom>
                <a:avLst/>
                <a:gdLst/>
                <a:ahLst/>
                <a:cxnLst/>
                <a:rect l="l" t="t" r="r" b="b"/>
                <a:pathLst>
                  <a:path w="539" h="539" extrusionOk="0">
                    <a:moveTo>
                      <a:pt x="127" y="0"/>
                    </a:moveTo>
                    <a:cubicBezTo>
                      <a:pt x="95" y="0"/>
                      <a:pt x="32" y="32"/>
                      <a:pt x="32" y="63"/>
                    </a:cubicBezTo>
                    <a:lnTo>
                      <a:pt x="0" y="443"/>
                    </a:lnTo>
                    <a:cubicBezTo>
                      <a:pt x="0" y="475"/>
                      <a:pt x="63" y="507"/>
                      <a:pt x="95" y="507"/>
                    </a:cubicBezTo>
                    <a:lnTo>
                      <a:pt x="412" y="538"/>
                    </a:lnTo>
                    <a:cubicBezTo>
                      <a:pt x="443" y="538"/>
                      <a:pt x="507" y="507"/>
                      <a:pt x="507" y="475"/>
                    </a:cubicBezTo>
                    <a:lnTo>
                      <a:pt x="538" y="95"/>
                    </a:lnTo>
                    <a:cubicBezTo>
                      <a:pt x="538" y="63"/>
                      <a:pt x="475" y="32"/>
                      <a:pt x="443" y="32"/>
                    </a:cubicBez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82" name="Google Shape;4962;p41">
                <a:extLst>
                  <a:ext uri="{FF2B5EF4-FFF2-40B4-BE49-F238E27FC236}">
                    <a16:creationId xmlns:a16="http://schemas.microsoft.com/office/drawing/2014/main" id="{49A4E588-53DE-4A2B-BAAB-E5216945CB6B}"/>
                  </a:ext>
                </a:extLst>
              </p:cNvPr>
              <p:cNvSpPr/>
              <p:nvPr/>
            </p:nvSpPr>
            <p:spPr>
              <a:xfrm>
                <a:off x="8044498" y="1528028"/>
                <a:ext cx="17303" cy="17303"/>
              </a:xfrm>
              <a:custGeom>
                <a:avLst/>
                <a:gdLst/>
                <a:ahLst/>
                <a:cxnLst/>
                <a:rect l="l" t="t" r="r" b="b"/>
                <a:pathLst>
                  <a:path w="539" h="539" extrusionOk="0">
                    <a:moveTo>
                      <a:pt x="127" y="0"/>
                    </a:moveTo>
                    <a:cubicBezTo>
                      <a:pt x="95" y="0"/>
                      <a:pt x="32" y="32"/>
                      <a:pt x="32" y="64"/>
                    </a:cubicBezTo>
                    <a:lnTo>
                      <a:pt x="0" y="444"/>
                    </a:lnTo>
                    <a:cubicBezTo>
                      <a:pt x="0" y="475"/>
                      <a:pt x="64" y="507"/>
                      <a:pt x="95" y="539"/>
                    </a:cubicBezTo>
                    <a:lnTo>
                      <a:pt x="412" y="539"/>
                    </a:lnTo>
                    <a:cubicBezTo>
                      <a:pt x="444" y="539"/>
                      <a:pt x="507" y="507"/>
                      <a:pt x="507" y="475"/>
                    </a:cubicBezTo>
                    <a:lnTo>
                      <a:pt x="539" y="95"/>
                    </a:lnTo>
                    <a:cubicBezTo>
                      <a:pt x="539" y="64"/>
                      <a:pt x="475" y="32"/>
                      <a:pt x="444" y="32"/>
                    </a:cubicBez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83" name="Google Shape;4963;p41">
                <a:extLst>
                  <a:ext uri="{FF2B5EF4-FFF2-40B4-BE49-F238E27FC236}">
                    <a16:creationId xmlns:a16="http://schemas.microsoft.com/office/drawing/2014/main" id="{1F4B4FBF-0CDD-43B7-B509-0FDD27F81064}"/>
                  </a:ext>
                </a:extLst>
              </p:cNvPr>
              <p:cNvSpPr/>
              <p:nvPr/>
            </p:nvSpPr>
            <p:spPr>
              <a:xfrm>
                <a:off x="7944852" y="1547579"/>
                <a:ext cx="20385" cy="20128"/>
              </a:xfrm>
              <a:custGeom>
                <a:avLst/>
                <a:gdLst/>
                <a:ahLst/>
                <a:cxnLst/>
                <a:rect l="l" t="t" r="r" b="b"/>
                <a:pathLst>
                  <a:path w="635" h="627" extrusionOk="0">
                    <a:moveTo>
                      <a:pt x="409" y="1"/>
                    </a:moveTo>
                    <a:cubicBezTo>
                      <a:pt x="389" y="1"/>
                      <a:pt x="365" y="9"/>
                      <a:pt x="349" y="25"/>
                    </a:cubicBezTo>
                    <a:lnTo>
                      <a:pt x="64" y="151"/>
                    </a:lnTo>
                    <a:cubicBezTo>
                      <a:pt x="32" y="183"/>
                      <a:pt x="1" y="215"/>
                      <a:pt x="1" y="278"/>
                    </a:cubicBezTo>
                    <a:lnTo>
                      <a:pt x="191" y="595"/>
                    </a:lnTo>
                    <a:cubicBezTo>
                      <a:pt x="191" y="626"/>
                      <a:pt x="254" y="626"/>
                      <a:pt x="286" y="626"/>
                    </a:cubicBezTo>
                    <a:lnTo>
                      <a:pt x="571" y="468"/>
                    </a:lnTo>
                    <a:cubicBezTo>
                      <a:pt x="602" y="468"/>
                      <a:pt x="634" y="405"/>
                      <a:pt x="634" y="373"/>
                    </a:cubicBezTo>
                    <a:lnTo>
                      <a:pt x="444" y="25"/>
                    </a:lnTo>
                    <a:cubicBezTo>
                      <a:pt x="444" y="9"/>
                      <a:pt x="428" y="1"/>
                      <a:pt x="4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84" name="Google Shape;4964;p41">
                <a:extLst>
                  <a:ext uri="{FF2B5EF4-FFF2-40B4-BE49-F238E27FC236}">
                    <a16:creationId xmlns:a16="http://schemas.microsoft.com/office/drawing/2014/main" id="{37790DD8-525D-42D3-91B0-178C37A34235}"/>
                  </a:ext>
                </a:extLst>
              </p:cNvPr>
              <p:cNvSpPr/>
              <p:nvPr/>
            </p:nvSpPr>
            <p:spPr>
              <a:xfrm>
                <a:off x="8037371" y="1500581"/>
                <a:ext cx="20385" cy="20096"/>
              </a:xfrm>
              <a:custGeom>
                <a:avLst/>
                <a:gdLst/>
                <a:ahLst/>
                <a:cxnLst/>
                <a:rect l="l" t="t" r="r" b="b"/>
                <a:pathLst>
                  <a:path w="635" h="626" extrusionOk="0">
                    <a:moveTo>
                      <a:pt x="317" y="0"/>
                    </a:moveTo>
                    <a:lnTo>
                      <a:pt x="64" y="159"/>
                    </a:lnTo>
                    <a:cubicBezTo>
                      <a:pt x="32" y="190"/>
                      <a:pt x="1" y="222"/>
                      <a:pt x="1" y="254"/>
                    </a:cubicBezTo>
                    <a:lnTo>
                      <a:pt x="191" y="602"/>
                    </a:lnTo>
                    <a:cubicBezTo>
                      <a:pt x="191" y="618"/>
                      <a:pt x="207" y="626"/>
                      <a:pt x="226" y="626"/>
                    </a:cubicBezTo>
                    <a:cubicBezTo>
                      <a:pt x="246" y="626"/>
                      <a:pt x="270" y="618"/>
                      <a:pt x="286" y="602"/>
                    </a:cubicBezTo>
                    <a:lnTo>
                      <a:pt x="571" y="475"/>
                    </a:lnTo>
                    <a:cubicBezTo>
                      <a:pt x="602" y="444"/>
                      <a:pt x="634" y="412"/>
                      <a:pt x="634" y="380"/>
                    </a:cubicBezTo>
                    <a:lnTo>
                      <a:pt x="444" y="32"/>
                    </a:lnTo>
                    <a:cubicBezTo>
                      <a:pt x="444" y="0"/>
                      <a:pt x="381"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85" name="Google Shape;4965;p41">
                <a:extLst>
                  <a:ext uri="{FF2B5EF4-FFF2-40B4-BE49-F238E27FC236}">
                    <a16:creationId xmlns:a16="http://schemas.microsoft.com/office/drawing/2014/main" id="{63C02F9A-16E4-4328-9D28-5425DDB816C8}"/>
                  </a:ext>
                </a:extLst>
              </p:cNvPr>
              <p:cNvSpPr/>
              <p:nvPr/>
            </p:nvSpPr>
            <p:spPr>
              <a:xfrm>
                <a:off x="7963150" y="1567675"/>
                <a:ext cx="20385" cy="20353"/>
              </a:xfrm>
              <a:custGeom>
                <a:avLst/>
                <a:gdLst/>
                <a:ahLst/>
                <a:cxnLst/>
                <a:rect l="l" t="t" r="r" b="b"/>
                <a:pathLst>
                  <a:path w="635" h="634" extrusionOk="0">
                    <a:moveTo>
                      <a:pt x="286" y="0"/>
                    </a:moveTo>
                    <a:cubicBezTo>
                      <a:pt x="254" y="0"/>
                      <a:pt x="191" y="0"/>
                      <a:pt x="191" y="64"/>
                    </a:cubicBezTo>
                    <a:lnTo>
                      <a:pt x="1" y="285"/>
                    </a:lnTo>
                    <a:cubicBezTo>
                      <a:pt x="1" y="349"/>
                      <a:pt x="1" y="380"/>
                      <a:pt x="32" y="412"/>
                    </a:cubicBezTo>
                    <a:lnTo>
                      <a:pt x="349" y="634"/>
                    </a:lnTo>
                    <a:cubicBezTo>
                      <a:pt x="349" y="634"/>
                      <a:pt x="413" y="634"/>
                      <a:pt x="444" y="570"/>
                    </a:cubicBezTo>
                    <a:lnTo>
                      <a:pt x="603" y="317"/>
                    </a:lnTo>
                    <a:cubicBezTo>
                      <a:pt x="634" y="285"/>
                      <a:pt x="634" y="222"/>
                      <a:pt x="603" y="222"/>
                    </a:cubicBezTo>
                    <a:lnTo>
                      <a:pt x="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86" name="Google Shape;4966;p41">
                <a:extLst>
                  <a:ext uri="{FF2B5EF4-FFF2-40B4-BE49-F238E27FC236}">
                    <a16:creationId xmlns:a16="http://schemas.microsoft.com/office/drawing/2014/main" id="{7723DFB0-3BAD-40A6-8C10-1E1A918437CA}"/>
                  </a:ext>
                </a:extLst>
              </p:cNvPr>
              <p:cNvSpPr/>
              <p:nvPr/>
            </p:nvSpPr>
            <p:spPr>
              <a:xfrm>
                <a:off x="8019073" y="1480228"/>
                <a:ext cx="20353" cy="20802"/>
              </a:xfrm>
              <a:custGeom>
                <a:avLst/>
                <a:gdLst/>
                <a:ahLst/>
                <a:cxnLst/>
                <a:rect l="l" t="t" r="r" b="b"/>
                <a:pathLst>
                  <a:path w="634" h="648" extrusionOk="0">
                    <a:moveTo>
                      <a:pt x="286" y="1"/>
                    </a:moveTo>
                    <a:cubicBezTo>
                      <a:pt x="254" y="1"/>
                      <a:pt x="222" y="1"/>
                      <a:pt x="191" y="64"/>
                    </a:cubicBezTo>
                    <a:lnTo>
                      <a:pt x="32" y="318"/>
                    </a:lnTo>
                    <a:cubicBezTo>
                      <a:pt x="1" y="349"/>
                      <a:pt x="1" y="413"/>
                      <a:pt x="32" y="444"/>
                    </a:cubicBezTo>
                    <a:lnTo>
                      <a:pt x="349" y="634"/>
                    </a:lnTo>
                    <a:cubicBezTo>
                      <a:pt x="358" y="644"/>
                      <a:pt x="370" y="647"/>
                      <a:pt x="383" y="647"/>
                    </a:cubicBezTo>
                    <a:cubicBezTo>
                      <a:pt x="412" y="647"/>
                      <a:pt x="444" y="625"/>
                      <a:pt x="444" y="603"/>
                    </a:cubicBezTo>
                    <a:lnTo>
                      <a:pt x="602" y="349"/>
                    </a:lnTo>
                    <a:cubicBezTo>
                      <a:pt x="634" y="286"/>
                      <a:pt x="634" y="223"/>
                      <a:pt x="602" y="223"/>
                    </a:cubicBezTo>
                    <a:lnTo>
                      <a:pt x="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87" name="Google Shape;4967;p41">
                <a:extLst>
                  <a:ext uri="{FF2B5EF4-FFF2-40B4-BE49-F238E27FC236}">
                    <a16:creationId xmlns:a16="http://schemas.microsoft.com/office/drawing/2014/main" id="{8F74B446-4F7C-462E-9A3F-0C0CFA53B15E}"/>
                  </a:ext>
                </a:extLst>
              </p:cNvPr>
              <p:cNvSpPr/>
              <p:nvPr/>
            </p:nvSpPr>
            <p:spPr>
              <a:xfrm>
                <a:off x="7949956" y="1483245"/>
                <a:ext cx="103723" cy="101765"/>
              </a:xfrm>
              <a:custGeom>
                <a:avLst/>
                <a:gdLst/>
                <a:ahLst/>
                <a:cxnLst/>
                <a:rect l="l" t="t" r="r" b="b"/>
                <a:pathLst>
                  <a:path w="3231" h="3170" extrusionOk="0">
                    <a:moveTo>
                      <a:pt x="1590" y="539"/>
                    </a:moveTo>
                    <a:cubicBezTo>
                      <a:pt x="1609" y="539"/>
                      <a:pt x="1628" y="539"/>
                      <a:pt x="1647" y="540"/>
                    </a:cubicBezTo>
                    <a:cubicBezTo>
                      <a:pt x="2217" y="572"/>
                      <a:pt x="2660" y="1079"/>
                      <a:pt x="2629" y="1649"/>
                    </a:cubicBezTo>
                    <a:cubicBezTo>
                      <a:pt x="2598" y="2200"/>
                      <a:pt x="2154" y="2632"/>
                      <a:pt x="1609" y="2632"/>
                    </a:cubicBezTo>
                    <a:cubicBezTo>
                      <a:pt x="1590" y="2632"/>
                      <a:pt x="1571" y="2632"/>
                      <a:pt x="1552" y="2630"/>
                    </a:cubicBezTo>
                    <a:cubicBezTo>
                      <a:pt x="982" y="2599"/>
                      <a:pt x="538" y="2124"/>
                      <a:pt x="570" y="1522"/>
                    </a:cubicBezTo>
                    <a:cubicBezTo>
                      <a:pt x="601" y="971"/>
                      <a:pt x="1045" y="539"/>
                      <a:pt x="1590" y="539"/>
                    </a:cubicBezTo>
                    <a:close/>
                    <a:moveTo>
                      <a:pt x="1620" y="1"/>
                    </a:moveTo>
                    <a:cubicBezTo>
                      <a:pt x="789" y="1"/>
                      <a:pt x="63" y="656"/>
                      <a:pt x="32" y="1522"/>
                    </a:cubicBezTo>
                    <a:cubicBezTo>
                      <a:pt x="0" y="2377"/>
                      <a:pt x="665" y="3105"/>
                      <a:pt x="1520" y="3169"/>
                    </a:cubicBezTo>
                    <a:cubicBezTo>
                      <a:pt x="1540" y="3170"/>
                      <a:pt x="1559" y="3170"/>
                      <a:pt x="1579" y="3170"/>
                    </a:cubicBezTo>
                    <a:cubicBezTo>
                      <a:pt x="2410" y="3170"/>
                      <a:pt x="3136" y="2516"/>
                      <a:pt x="3167" y="1680"/>
                    </a:cubicBezTo>
                    <a:cubicBezTo>
                      <a:pt x="3230" y="794"/>
                      <a:pt x="2534" y="65"/>
                      <a:pt x="1679" y="2"/>
                    </a:cubicBezTo>
                    <a:cubicBezTo>
                      <a:pt x="1659" y="1"/>
                      <a:pt x="1639" y="1"/>
                      <a:pt x="1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grpSp>
        <p:sp>
          <p:nvSpPr>
            <p:cNvPr id="590" name="Google Shape;4971;p41">
              <a:extLst>
                <a:ext uri="{FF2B5EF4-FFF2-40B4-BE49-F238E27FC236}">
                  <a16:creationId xmlns:a16="http://schemas.microsoft.com/office/drawing/2014/main" id="{74F7BC4A-D715-4B48-9F89-ED50BDE72D48}"/>
                </a:ext>
              </a:extLst>
            </p:cNvPr>
            <p:cNvSpPr txBox="1"/>
            <p:nvPr/>
          </p:nvSpPr>
          <p:spPr>
            <a:xfrm>
              <a:off x="9141771" y="2910056"/>
              <a:ext cx="2229989" cy="374680"/>
            </a:xfrm>
            <a:prstGeom prst="rect">
              <a:avLst/>
            </a:prstGeom>
            <a:noFill/>
            <a:ln>
              <a:noFill/>
            </a:ln>
          </p:spPr>
          <p:txBody>
            <a:bodyPr spcFirstLastPara="1" wrap="square" lIns="91425" tIns="91425" rIns="91425" bIns="91425" anchor="ctr" anchorCtr="0">
              <a:noAutofit/>
            </a:bodyPr>
            <a:lstStyle/>
            <a:p>
              <a:r>
                <a:rPr lang="en-US" sz="2400">
                  <a:solidFill>
                    <a:schemeClr val="bg1"/>
                  </a:solidFill>
                  <a:latin typeface="Tahoma" panose="020B0604030504040204" pitchFamily="34" charset="0"/>
                  <a:ea typeface="Tahoma" panose="020B0604030504040204" pitchFamily="34" charset="0"/>
                  <a:cs typeface="Tahoma" panose="020B0604030504040204" pitchFamily="34" charset="0"/>
                </a:rPr>
                <a:t>Nhanh</a:t>
              </a:r>
              <a:r>
                <a:rPr lang="en-US" sz="2400">
                  <a:solidFill>
                    <a:schemeClr val="bg1"/>
                  </a:solidFill>
                  <a:ea typeface="+mn-lt"/>
                  <a:cs typeface="+mn-lt"/>
                </a:rPr>
                <a:t> và mạnh</a:t>
              </a:r>
              <a:endParaRPr lang="en-US" sz="2400" err="1">
                <a:solidFill>
                  <a:schemeClr val="bg1"/>
                </a:solidFill>
                <a:ea typeface="+mn-lt"/>
                <a:cs typeface="+mn-lt"/>
              </a:endParaRPr>
            </a:p>
          </p:txBody>
        </p:sp>
      </p:grpSp>
      <p:grpSp>
        <p:nvGrpSpPr>
          <p:cNvPr id="1029" name="Nhóm 1028">
            <a:extLst>
              <a:ext uri="{FF2B5EF4-FFF2-40B4-BE49-F238E27FC236}">
                <a16:creationId xmlns:a16="http://schemas.microsoft.com/office/drawing/2014/main" id="{51585F94-9191-463D-9572-FBD54BBF77E6}"/>
              </a:ext>
            </a:extLst>
          </p:cNvPr>
          <p:cNvGrpSpPr/>
          <p:nvPr/>
        </p:nvGrpSpPr>
        <p:grpSpPr>
          <a:xfrm>
            <a:off x="650091" y="4262276"/>
            <a:ext cx="5189667" cy="2422972"/>
            <a:chOff x="650091" y="4262276"/>
            <a:chExt cx="5189667" cy="2422972"/>
          </a:xfrm>
        </p:grpSpPr>
        <p:sp>
          <p:nvSpPr>
            <p:cNvPr id="278" name="Google Shape;4658;p41">
              <a:extLst>
                <a:ext uri="{FF2B5EF4-FFF2-40B4-BE49-F238E27FC236}">
                  <a16:creationId xmlns:a16="http://schemas.microsoft.com/office/drawing/2014/main" id="{231B9D0B-369D-4334-BB5E-273B3AD69A24}"/>
                </a:ext>
              </a:extLst>
            </p:cNvPr>
            <p:cNvSpPr/>
            <p:nvPr/>
          </p:nvSpPr>
          <p:spPr>
            <a:xfrm>
              <a:off x="650091" y="4262276"/>
              <a:ext cx="5189667" cy="2422972"/>
            </a:xfrm>
            <a:custGeom>
              <a:avLst/>
              <a:gdLst/>
              <a:ahLst/>
              <a:cxnLst/>
              <a:rect l="l" t="t" r="r" b="b"/>
              <a:pathLst>
                <a:path w="124397" h="57290" extrusionOk="0">
                  <a:moveTo>
                    <a:pt x="0" y="0"/>
                  </a:moveTo>
                  <a:lnTo>
                    <a:pt x="0" y="57289"/>
                  </a:lnTo>
                  <a:lnTo>
                    <a:pt x="56086" y="57289"/>
                  </a:lnTo>
                  <a:lnTo>
                    <a:pt x="124396"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grpSp>
          <p:nvGrpSpPr>
            <p:cNvPr id="324" name="Google Shape;4704;p41">
              <a:extLst>
                <a:ext uri="{FF2B5EF4-FFF2-40B4-BE49-F238E27FC236}">
                  <a16:creationId xmlns:a16="http://schemas.microsoft.com/office/drawing/2014/main" id="{C60FAA2B-AD95-44E7-876A-F064D64CBC17}"/>
                </a:ext>
              </a:extLst>
            </p:cNvPr>
            <p:cNvGrpSpPr/>
            <p:nvPr/>
          </p:nvGrpSpPr>
          <p:grpSpPr>
            <a:xfrm>
              <a:off x="729355" y="5859452"/>
              <a:ext cx="973753" cy="684007"/>
              <a:chOff x="518195" y="3098065"/>
              <a:chExt cx="749304" cy="519194"/>
            </a:xfrm>
          </p:grpSpPr>
          <p:sp>
            <p:nvSpPr>
              <p:cNvPr id="325" name="Google Shape;4705;p41">
                <a:extLst>
                  <a:ext uri="{FF2B5EF4-FFF2-40B4-BE49-F238E27FC236}">
                    <a16:creationId xmlns:a16="http://schemas.microsoft.com/office/drawing/2014/main" id="{678039D9-9524-46F8-A7B4-9CE64E3939BF}"/>
                  </a:ext>
                </a:extLst>
              </p:cNvPr>
              <p:cNvSpPr/>
              <p:nvPr/>
            </p:nvSpPr>
            <p:spPr>
              <a:xfrm>
                <a:off x="582240" y="3127214"/>
                <a:ext cx="245038" cy="490045"/>
              </a:xfrm>
              <a:custGeom>
                <a:avLst/>
                <a:gdLst/>
                <a:ahLst/>
                <a:cxnLst/>
                <a:rect l="l" t="t" r="r" b="b"/>
                <a:pathLst>
                  <a:path w="7633" h="15265" extrusionOk="0">
                    <a:moveTo>
                      <a:pt x="7633" y="1"/>
                    </a:moveTo>
                    <a:cubicBezTo>
                      <a:pt x="3421" y="1"/>
                      <a:pt x="0" y="3421"/>
                      <a:pt x="0" y="7633"/>
                    </a:cubicBezTo>
                    <a:cubicBezTo>
                      <a:pt x="0" y="11845"/>
                      <a:pt x="3421" y="15265"/>
                      <a:pt x="7633" y="15265"/>
                    </a:cubicBezTo>
                    <a:lnTo>
                      <a:pt x="7633" y="14188"/>
                    </a:lnTo>
                    <a:cubicBezTo>
                      <a:pt x="3991" y="14188"/>
                      <a:pt x="1045" y="11243"/>
                      <a:pt x="1045" y="7633"/>
                    </a:cubicBezTo>
                    <a:cubicBezTo>
                      <a:pt x="1045" y="3991"/>
                      <a:pt x="3991" y="1046"/>
                      <a:pt x="7633" y="1046"/>
                    </a:cubicBezTo>
                    <a:lnTo>
                      <a:pt x="7633"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26" name="Google Shape;4706;p41">
                <a:extLst>
                  <a:ext uri="{FF2B5EF4-FFF2-40B4-BE49-F238E27FC236}">
                    <a16:creationId xmlns:a16="http://schemas.microsoft.com/office/drawing/2014/main" id="{EFF6DBA6-9003-43F0-A79C-488EDD485F06}"/>
                  </a:ext>
                </a:extLst>
              </p:cNvPr>
              <p:cNvSpPr/>
              <p:nvPr/>
            </p:nvSpPr>
            <p:spPr>
              <a:xfrm>
                <a:off x="615787" y="3160761"/>
                <a:ext cx="211491" cy="421955"/>
              </a:xfrm>
              <a:custGeom>
                <a:avLst/>
                <a:gdLst/>
                <a:ahLst/>
                <a:cxnLst/>
                <a:rect l="l" t="t" r="r" b="b"/>
                <a:pathLst>
                  <a:path w="6588" h="13144" extrusionOk="0">
                    <a:moveTo>
                      <a:pt x="6588" y="1"/>
                    </a:moveTo>
                    <a:cubicBezTo>
                      <a:pt x="2946" y="1"/>
                      <a:pt x="0" y="2946"/>
                      <a:pt x="0" y="6588"/>
                    </a:cubicBezTo>
                    <a:cubicBezTo>
                      <a:pt x="0" y="10198"/>
                      <a:pt x="2946" y="13143"/>
                      <a:pt x="6588" y="13143"/>
                    </a:cubicBezTo>
                    <a:lnTo>
                      <a:pt x="6588" y="12098"/>
                    </a:lnTo>
                    <a:cubicBezTo>
                      <a:pt x="3547" y="12098"/>
                      <a:pt x="1077" y="9628"/>
                      <a:pt x="1077" y="6588"/>
                    </a:cubicBezTo>
                    <a:cubicBezTo>
                      <a:pt x="1077" y="3548"/>
                      <a:pt x="3547" y="1077"/>
                      <a:pt x="6588" y="1077"/>
                    </a:cubicBezTo>
                    <a:lnTo>
                      <a:pt x="65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27" name="Google Shape;4707;p41">
                <a:extLst>
                  <a:ext uri="{FF2B5EF4-FFF2-40B4-BE49-F238E27FC236}">
                    <a16:creationId xmlns:a16="http://schemas.microsoft.com/office/drawing/2014/main" id="{741DDB7E-6D5B-4390-87E8-2A5E8E8DFD55}"/>
                  </a:ext>
                </a:extLst>
              </p:cNvPr>
              <p:cNvSpPr/>
              <p:nvPr/>
            </p:nvSpPr>
            <p:spPr>
              <a:xfrm>
                <a:off x="650361" y="3195336"/>
                <a:ext cx="176917" cy="352806"/>
              </a:xfrm>
              <a:custGeom>
                <a:avLst/>
                <a:gdLst/>
                <a:ahLst/>
                <a:cxnLst/>
                <a:rect l="l" t="t" r="r" b="b"/>
                <a:pathLst>
                  <a:path w="5511" h="10990" extrusionOk="0">
                    <a:moveTo>
                      <a:pt x="5511" y="0"/>
                    </a:moveTo>
                    <a:cubicBezTo>
                      <a:pt x="2470" y="0"/>
                      <a:pt x="0" y="2471"/>
                      <a:pt x="0" y="5511"/>
                    </a:cubicBezTo>
                    <a:cubicBezTo>
                      <a:pt x="0" y="8551"/>
                      <a:pt x="2470" y="10989"/>
                      <a:pt x="5511" y="10989"/>
                    </a:cubicBezTo>
                    <a:lnTo>
                      <a:pt x="5511" y="9944"/>
                    </a:lnTo>
                    <a:cubicBezTo>
                      <a:pt x="3072" y="9944"/>
                      <a:pt x="1077" y="7949"/>
                      <a:pt x="1077" y="5511"/>
                    </a:cubicBezTo>
                    <a:cubicBezTo>
                      <a:pt x="1077" y="3072"/>
                      <a:pt x="3072" y="1077"/>
                      <a:pt x="5511" y="1077"/>
                    </a:cubicBezTo>
                    <a:lnTo>
                      <a:pt x="551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28" name="Google Shape;4708;p41">
                <a:extLst>
                  <a:ext uri="{FF2B5EF4-FFF2-40B4-BE49-F238E27FC236}">
                    <a16:creationId xmlns:a16="http://schemas.microsoft.com/office/drawing/2014/main" id="{845EFBC3-A97C-4238-8559-A964711ABC51}"/>
                  </a:ext>
                </a:extLst>
              </p:cNvPr>
              <p:cNvSpPr/>
              <p:nvPr/>
            </p:nvSpPr>
            <p:spPr>
              <a:xfrm>
                <a:off x="684904" y="3229910"/>
                <a:ext cx="142375" cy="284685"/>
              </a:xfrm>
              <a:custGeom>
                <a:avLst/>
                <a:gdLst/>
                <a:ahLst/>
                <a:cxnLst/>
                <a:rect l="l" t="t" r="r" b="b"/>
                <a:pathLst>
                  <a:path w="4435" h="8868" extrusionOk="0">
                    <a:moveTo>
                      <a:pt x="4435" y="0"/>
                    </a:moveTo>
                    <a:cubicBezTo>
                      <a:pt x="1996" y="0"/>
                      <a:pt x="1" y="1995"/>
                      <a:pt x="1" y="4434"/>
                    </a:cubicBezTo>
                    <a:cubicBezTo>
                      <a:pt x="1" y="6872"/>
                      <a:pt x="1996" y="8867"/>
                      <a:pt x="4435" y="8867"/>
                    </a:cubicBezTo>
                    <a:lnTo>
                      <a:pt x="4435" y="7791"/>
                    </a:lnTo>
                    <a:cubicBezTo>
                      <a:pt x="2566" y="7791"/>
                      <a:pt x="1078" y="6271"/>
                      <a:pt x="1078" y="4434"/>
                    </a:cubicBezTo>
                    <a:cubicBezTo>
                      <a:pt x="1078" y="2565"/>
                      <a:pt x="2566" y="1077"/>
                      <a:pt x="4435" y="1077"/>
                    </a:cubicBezTo>
                    <a:lnTo>
                      <a:pt x="44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29" name="Google Shape;4709;p41">
                <a:extLst>
                  <a:ext uri="{FF2B5EF4-FFF2-40B4-BE49-F238E27FC236}">
                    <a16:creationId xmlns:a16="http://schemas.microsoft.com/office/drawing/2014/main" id="{CBFB3938-0F50-4454-89CA-27FDC9A22D8C}"/>
                  </a:ext>
                </a:extLst>
              </p:cNvPr>
              <p:cNvSpPr/>
              <p:nvPr/>
            </p:nvSpPr>
            <p:spPr>
              <a:xfrm>
                <a:off x="719478" y="3264453"/>
                <a:ext cx="107800" cy="215568"/>
              </a:xfrm>
              <a:custGeom>
                <a:avLst/>
                <a:gdLst/>
                <a:ahLst/>
                <a:cxnLst/>
                <a:rect l="l" t="t" r="r" b="b"/>
                <a:pathLst>
                  <a:path w="3358" h="6715" extrusionOk="0">
                    <a:moveTo>
                      <a:pt x="3358" y="1"/>
                    </a:moveTo>
                    <a:cubicBezTo>
                      <a:pt x="1489" y="1"/>
                      <a:pt x="1" y="1489"/>
                      <a:pt x="1" y="3358"/>
                    </a:cubicBezTo>
                    <a:cubicBezTo>
                      <a:pt x="1" y="5195"/>
                      <a:pt x="1489" y="6715"/>
                      <a:pt x="3358" y="6715"/>
                    </a:cubicBezTo>
                    <a:lnTo>
                      <a:pt x="3358" y="5638"/>
                    </a:lnTo>
                    <a:cubicBezTo>
                      <a:pt x="2091" y="5638"/>
                      <a:pt x="1077" y="4624"/>
                      <a:pt x="1077" y="3358"/>
                    </a:cubicBezTo>
                    <a:cubicBezTo>
                      <a:pt x="1077" y="2091"/>
                      <a:pt x="2091" y="1046"/>
                      <a:pt x="3358" y="1046"/>
                    </a:cubicBezTo>
                    <a:lnTo>
                      <a:pt x="3358"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30" name="Google Shape;4710;p41">
                <a:extLst>
                  <a:ext uri="{FF2B5EF4-FFF2-40B4-BE49-F238E27FC236}">
                    <a16:creationId xmlns:a16="http://schemas.microsoft.com/office/drawing/2014/main" id="{6FA4B3A8-574D-451F-A67F-8552EB1A9E9B}"/>
                  </a:ext>
                </a:extLst>
              </p:cNvPr>
              <p:cNvSpPr/>
              <p:nvPr/>
            </p:nvSpPr>
            <p:spPr>
              <a:xfrm>
                <a:off x="754052" y="3298000"/>
                <a:ext cx="73226" cy="147447"/>
              </a:xfrm>
              <a:custGeom>
                <a:avLst/>
                <a:gdLst/>
                <a:ahLst/>
                <a:cxnLst/>
                <a:rect l="l" t="t" r="r" b="b"/>
                <a:pathLst>
                  <a:path w="2281" h="4593" extrusionOk="0">
                    <a:moveTo>
                      <a:pt x="2281" y="1"/>
                    </a:moveTo>
                    <a:cubicBezTo>
                      <a:pt x="1014" y="1"/>
                      <a:pt x="0" y="1046"/>
                      <a:pt x="0" y="2313"/>
                    </a:cubicBezTo>
                    <a:cubicBezTo>
                      <a:pt x="0" y="3579"/>
                      <a:pt x="1014" y="4593"/>
                      <a:pt x="2281" y="4593"/>
                    </a:cubicBezTo>
                    <a:lnTo>
                      <a:pt x="2281" y="3516"/>
                    </a:lnTo>
                    <a:cubicBezTo>
                      <a:pt x="1616" y="3516"/>
                      <a:pt x="1046" y="2978"/>
                      <a:pt x="1046" y="2313"/>
                    </a:cubicBezTo>
                    <a:cubicBezTo>
                      <a:pt x="1046" y="1648"/>
                      <a:pt x="1616" y="1078"/>
                      <a:pt x="2281" y="1078"/>
                    </a:cubicBezTo>
                    <a:lnTo>
                      <a:pt x="22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31" name="Google Shape;4711;p41">
                <a:extLst>
                  <a:ext uri="{FF2B5EF4-FFF2-40B4-BE49-F238E27FC236}">
                    <a16:creationId xmlns:a16="http://schemas.microsoft.com/office/drawing/2014/main" id="{CB9E5CF4-5BBF-4498-87EC-34127854EC67}"/>
                  </a:ext>
                </a:extLst>
              </p:cNvPr>
              <p:cNvSpPr/>
              <p:nvPr/>
            </p:nvSpPr>
            <p:spPr>
              <a:xfrm>
                <a:off x="787600" y="3332574"/>
                <a:ext cx="39679" cy="78330"/>
              </a:xfrm>
              <a:custGeom>
                <a:avLst/>
                <a:gdLst/>
                <a:ahLst/>
                <a:cxnLst/>
                <a:rect l="l" t="t" r="r" b="b"/>
                <a:pathLst>
                  <a:path w="1236" h="2440" extrusionOk="0">
                    <a:moveTo>
                      <a:pt x="1236" y="1"/>
                    </a:moveTo>
                    <a:cubicBezTo>
                      <a:pt x="571" y="1"/>
                      <a:pt x="1" y="571"/>
                      <a:pt x="1" y="1236"/>
                    </a:cubicBezTo>
                    <a:cubicBezTo>
                      <a:pt x="1" y="1901"/>
                      <a:pt x="571" y="2439"/>
                      <a:pt x="1236" y="2439"/>
                    </a:cubicBezTo>
                    <a:lnTo>
                      <a:pt x="1236"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32" name="Google Shape;4712;p41">
                <a:extLst>
                  <a:ext uri="{FF2B5EF4-FFF2-40B4-BE49-F238E27FC236}">
                    <a16:creationId xmlns:a16="http://schemas.microsoft.com/office/drawing/2014/main" id="{A244612A-BBD5-4488-9ABF-3138355827D7}"/>
                  </a:ext>
                </a:extLst>
              </p:cNvPr>
              <p:cNvSpPr/>
              <p:nvPr/>
            </p:nvSpPr>
            <p:spPr>
              <a:xfrm>
                <a:off x="827246" y="3127214"/>
                <a:ext cx="245038" cy="490045"/>
              </a:xfrm>
              <a:custGeom>
                <a:avLst/>
                <a:gdLst/>
                <a:ahLst/>
                <a:cxnLst/>
                <a:rect l="l" t="t" r="r" b="b"/>
                <a:pathLst>
                  <a:path w="7633" h="15265" extrusionOk="0">
                    <a:moveTo>
                      <a:pt x="1" y="1"/>
                    </a:moveTo>
                    <a:lnTo>
                      <a:pt x="1" y="1046"/>
                    </a:lnTo>
                    <a:cubicBezTo>
                      <a:pt x="3643" y="1046"/>
                      <a:pt x="6556" y="3991"/>
                      <a:pt x="6556" y="7633"/>
                    </a:cubicBezTo>
                    <a:cubicBezTo>
                      <a:pt x="6556" y="11243"/>
                      <a:pt x="3643" y="14188"/>
                      <a:pt x="1" y="14188"/>
                    </a:cubicBezTo>
                    <a:lnTo>
                      <a:pt x="1" y="15265"/>
                    </a:lnTo>
                    <a:cubicBezTo>
                      <a:pt x="4213" y="15265"/>
                      <a:pt x="7633" y="11845"/>
                      <a:pt x="7633" y="7633"/>
                    </a:cubicBezTo>
                    <a:cubicBezTo>
                      <a:pt x="7633" y="3421"/>
                      <a:pt x="4213" y="1"/>
                      <a:pt x="1"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33" name="Google Shape;4713;p41">
                <a:extLst>
                  <a:ext uri="{FF2B5EF4-FFF2-40B4-BE49-F238E27FC236}">
                    <a16:creationId xmlns:a16="http://schemas.microsoft.com/office/drawing/2014/main" id="{BD4B71B5-16EA-4529-B327-FFB7D53C8721}"/>
                  </a:ext>
                </a:extLst>
              </p:cNvPr>
              <p:cNvSpPr/>
              <p:nvPr/>
            </p:nvSpPr>
            <p:spPr>
              <a:xfrm>
                <a:off x="827246" y="3160761"/>
                <a:ext cx="210496" cy="421955"/>
              </a:xfrm>
              <a:custGeom>
                <a:avLst/>
                <a:gdLst/>
                <a:ahLst/>
                <a:cxnLst/>
                <a:rect l="l" t="t" r="r" b="b"/>
                <a:pathLst>
                  <a:path w="6557" h="13144" extrusionOk="0">
                    <a:moveTo>
                      <a:pt x="1" y="1"/>
                    </a:moveTo>
                    <a:lnTo>
                      <a:pt x="1" y="1077"/>
                    </a:lnTo>
                    <a:cubicBezTo>
                      <a:pt x="3041" y="1077"/>
                      <a:pt x="5511" y="3548"/>
                      <a:pt x="5511" y="6588"/>
                    </a:cubicBezTo>
                    <a:cubicBezTo>
                      <a:pt x="5511" y="9628"/>
                      <a:pt x="3041" y="12066"/>
                      <a:pt x="1" y="12066"/>
                    </a:cubicBezTo>
                    <a:lnTo>
                      <a:pt x="1" y="13143"/>
                    </a:lnTo>
                    <a:cubicBezTo>
                      <a:pt x="3643" y="13143"/>
                      <a:pt x="6556" y="10198"/>
                      <a:pt x="6556" y="6588"/>
                    </a:cubicBezTo>
                    <a:cubicBezTo>
                      <a:pt x="6556" y="2946"/>
                      <a:pt x="3643"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34" name="Google Shape;4714;p41">
                <a:extLst>
                  <a:ext uri="{FF2B5EF4-FFF2-40B4-BE49-F238E27FC236}">
                    <a16:creationId xmlns:a16="http://schemas.microsoft.com/office/drawing/2014/main" id="{B592EC9C-D2BC-4A85-B514-BE8F8CD2BC9D}"/>
                  </a:ext>
                </a:extLst>
              </p:cNvPr>
              <p:cNvSpPr/>
              <p:nvPr/>
            </p:nvSpPr>
            <p:spPr>
              <a:xfrm>
                <a:off x="827246" y="3160761"/>
                <a:ext cx="210496" cy="421955"/>
              </a:xfrm>
              <a:custGeom>
                <a:avLst/>
                <a:gdLst/>
                <a:ahLst/>
                <a:cxnLst/>
                <a:rect l="l" t="t" r="r" b="b"/>
                <a:pathLst>
                  <a:path w="6557" h="13144" extrusionOk="0">
                    <a:moveTo>
                      <a:pt x="1" y="1"/>
                    </a:moveTo>
                    <a:lnTo>
                      <a:pt x="1" y="1077"/>
                    </a:lnTo>
                    <a:cubicBezTo>
                      <a:pt x="3041" y="1077"/>
                      <a:pt x="5511" y="3548"/>
                      <a:pt x="5511" y="6588"/>
                    </a:cubicBezTo>
                    <a:cubicBezTo>
                      <a:pt x="5511" y="9628"/>
                      <a:pt x="3041" y="12066"/>
                      <a:pt x="1" y="12066"/>
                    </a:cubicBezTo>
                    <a:lnTo>
                      <a:pt x="1" y="13143"/>
                    </a:lnTo>
                    <a:cubicBezTo>
                      <a:pt x="3643" y="13143"/>
                      <a:pt x="6556" y="10198"/>
                      <a:pt x="6556" y="6588"/>
                    </a:cubicBezTo>
                    <a:cubicBezTo>
                      <a:pt x="6556" y="2946"/>
                      <a:pt x="3643" y="1"/>
                      <a:pt x="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35" name="Google Shape;4715;p41">
                <a:extLst>
                  <a:ext uri="{FF2B5EF4-FFF2-40B4-BE49-F238E27FC236}">
                    <a16:creationId xmlns:a16="http://schemas.microsoft.com/office/drawing/2014/main" id="{384C5C62-563E-40C7-9EB7-66967AABEC4C}"/>
                  </a:ext>
                </a:extLst>
              </p:cNvPr>
              <p:cNvSpPr/>
              <p:nvPr/>
            </p:nvSpPr>
            <p:spPr>
              <a:xfrm>
                <a:off x="827246" y="3195336"/>
                <a:ext cx="176949" cy="352806"/>
              </a:xfrm>
              <a:custGeom>
                <a:avLst/>
                <a:gdLst/>
                <a:ahLst/>
                <a:cxnLst/>
                <a:rect l="l" t="t" r="r" b="b"/>
                <a:pathLst>
                  <a:path w="5512" h="10990" extrusionOk="0">
                    <a:moveTo>
                      <a:pt x="1" y="0"/>
                    </a:moveTo>
                    <a:lnTo>
                      <a:pt x="1" y="1077"/>
                    </a:lnTo>
                    <a:cubicBezTo>
                      <a:pt x="2439" y="1077"/>
                      <a:pt x="4434" y="3041"/>
                      <a:pt x="4434" y="5511"/>
                    </a:cubicBezTo>
                    <a:cubicBezTo>
                      <a:pt x="4434" y="7949"/>
                      <a:pt x="2439" y="9944"/>
                      <a:pt x="1" y="9944"/>
                    </a:cubicBezTo>
                    <a:lnTo>
                      <a:pt x="1" y="10989"/>
                    </a:lnTo>
                    <a:cubicBezTo>
                      <a:pt x="20" y="10990"/>
                      <a:pt x="39" y="10990"/>
                      <a:pt x="58" y="10990"/>
                    </a:cubicBezTo>
                    <a:cubicBezTo>
                      <a:pt x="3072" y="10990"/>
                      <a:pt x="5511" y="8532"/>
                      <a:pt x="5511" y="5511"/>
                    </a:cubicBezTo>
                    <a:cubicBezTo>
                      <a:pt x="5511" y="2471"/>
                      <a:pt x="3041" y="0"/>
                      <a:pt x="1"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36" name="Google Shape;4716;p41">
                <a:extLst>
                  <a:ext uri="{FF2B5EF4-FFF2-40B4-BE49-F238E27FC236}">
                    <a16:creationId xmlns:a16="http://schemas.microsoft.com/office/drawing/2014/main" id="{2E77BF47-B140-4006-8826-5E2435A71CA2}"/>
                  </a:ext>
                </a:extLst>
              </p:cNvPr>
              <p:cNvSpPr/>
              <p:nvPr/>
            </p:nvSpPr>
            <p:spPr>
              <a:xfrm>
                <a:off x="827246" y="3229910"/>
                <a:ext cx="142375" cy="284685"/>
              </a:xfrm>
              <a:custGeom>
                <a:avLst/>
                <a:gdLst/>
                <a:ahLst/>
                <a:cxnLst/>
                <a:rect l="l" t="t" r="r" b="b"/>
                <a:pathLst>
                  <a:path w="4435" h="8868" extrusionOk="0">
                    <a:moveTo>
                      <a:pt x="1" y="0"/>
                    </a:moveTo>
                    <a:lnTo>
                      <a:pt x="1" y="1077"/>
                    </a:lnTo>
                    <a:cubicBezTo>
                      <a:pt x="1837" y="1077"/>
                      <a:pt x="3358" y="2565"/>
                      <a:pt x="3358" y="4434"/>
                    </a:cubicBezTo>
                    <a:cubicBezTo>
                      <a:pt x="3358" y="6271"/>
                      <a:pt x="1837" y="7791"/>
                      <a:pt x="1" y="7791"/>
                    </a:cubicBezTo>
                    <a:lnTo>
                      <a:pt x="1" y="8867"/>
                    </a:lnTo>
                    <a:cubicBezTo>
                      <a:pt x="2439" y="8867"/>
                      <a:pt x="4434" y="6872"/>
                      <a:pt x="4434" y="4434"/>
                    </a:cubicBezTo>
                    <a:cubicBezTo>
                      <a:pt x="4434" y="1995"/>
                      <a:pt x="2439"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37" name="Google Shape;4717;p41">
                <a:extLst>
                  <a:ext uri="{FF2B5EF4-FFF2-40B4-BE49-F238E27FC236}">
                    <a16:creationId xmlns:a16="http://schemas.microsoft.com/office/drawing/2014/main" id="{E511FDAE-A3F9-4D41-BED6-631F5306769E}"/>
                  </a:ext>
                </a:extLst>
              </p:cNvPr>
              <p:cNvSpPr/>
              <p:nvPr/>
            </p:nvSpPr>
            <p:spPr>
              <a:xfrm>
                <a:off x="827246" y="3229910"/>
                <a:ext cx="142375" cy="284685"/>
              </a:xfrm>
              <a:custGeom>
                <a:avLst/>
                <a:gdLst/>
                <a:ahLst/>
                <a:cxnLst/>
                <a:rect l="l" t="t" r="r" b="b"/>
                <a:pathLst>
                  <a:path w="4435" h="8868" extrusionOk="0">
                    <a:moveTo>
                      <a:pt x="1" y="0"/>
                    </a:moveTo>
                    <a:lnTo>
                      <a:pt x="1" y="1077"/>
                    </a:lnTo>
                    <a:cubicBezTo>
                      <a:pt x="1837" y="1077"/>
                      <a:pt x="3358" y="2565"/>
                      <a:pt x="3358" y="4434"/>
                    </a:cubicBezTo>
                    <a:cubicBezTo>
                      <a:pt x="3358" y="6271"/>
                      <a:pt x="1837" y="7791"/>
                      <a:pt x="1" y="7791"/>
                    </a:cubicBezTo>
                    <a:lnTo>
                      <a:pt x="1" y="8867"/>
                    </a:lnTo>
                    <a:cubicBezTo>
                      <a:pt x="2439" y="8867"/>
                      <a:pt x="4434" y="6872"/>
                      <a:pt x="4434" y="4434"/>
                    </a:cubicBezTo>
                    <a:cubicBezTo>
                      <a:pt x="4434" y="1995"/>
                      <a:pt x="2439" y="0"/>
                      <a:pt x="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38" name="Google Shape;4718;p41">
                <a:extLst>
                  <a:ext uri="{FF2B5EF4-FFF2-40B4-BE49-F238E27FC236}">
                    <a16:creationId xmlns:a16="http://schemas.microsoft.com/office/drawing/2014/main" id="{F1D74053-883D-47F1-BD16-5BB25EED3EEF}"/>
                  </a:ext>
                </a:extLst>
              </p:cNvPr>
              <p:cNvSpPr/>
              <p:nvPr/>
            </p:nvSpPr>
            <p:spPr>
              <a:xfrm>
                <a:off x="827246" y="3264453"/>
                <a:ext cx="107800" cy="215568"/>
              </a:xfrm>
              <a:custGeom>
                <a:avLst/>
                <a:gdLst/>
                <a:ahLst/>
                <a:cxnLst/>
                <a:rect l="l" t="t" r="r" b="b"/>
                <a:pathLst>
                  <a:path w="3358" h="6715" extrusionOk="0">
                    <a:moveTo>
                      <a:pt x="1" y="1"/>
                    </a:moveTo>
                    <a:lnTo>
                      <a:pt x="1" y="1046"/>
                    </a:lnTo>
                    <a:cubicBezTo>
                      <a:pt x="1267" y="1046"/>
                      <a:pt x="2281" y="2091"/>
                      <a:pt x="2281" y="3358"/>
                    </a:cubicBezTo>
                    <a:cubicBezTo>
                      <a:pt x="2281" y="4624"/>
                      <a:pt x="1267" y="5638"/>
                      <a:pt x="1" y="5638"/>
                    </a:cubicBezTo>
                    <a:lnTo>
                      <a:pt x="1" y="6715"/>
                    </a:lnTo>
                    <a:cubicBezTo>
                      <a:pt x="1837" y="6715"/>
                      <a:pt x="3358" y="5195"/>
                      <a:pt x="3358" y="3358"/>
                    </a:cubicBezTo>
                    <a:cubicBezTo>
                      <a:pt x="3358" y="1489"/>
                      <a:pt x="1837" y="1"/>
                      <a:pt x="1"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39" name="Google Shape;4719;p41">
                <a:extLst>
                  <a:ext uri="{FF2B5EF4-FFF2-40B4-BE49-F238E27FC236}">
                    <a16:creationId xmlns:a16="http://schemas.microsoft.com/office/drawing/2014/main" id="{96E64438-765F-45A8-ACA5-09446A97AFC3}"/>
                  </a:ext>
                </a:extLst>
              </p:cNvPr>
              <p:cNvSpPr/>
              <p:nvPr/>
            </p:nvSpPr>
            <p:spPr>
              <a:xfrm>
                <a:off x="827246" y="3298000"/>
                <a:ext cx="73226" cy="147447"/>
              </a:xfrm>
              <a:custGeom>
                <a:avLst/>
                <a:gdLst/>
                <a:ahLst/>
                <a:cxnLst/>
                <a:rect l="l" t="t" r="r" b="b"/>
                <a:pathLst>
                  <a:path w="2281" h="4593" extrusionOk="0">
                    <a:moveTo>
                      <a:pt x="1" y="1"/>
                    </a:moveTo>
                    <a:lnTo>
                      <a:pt x="1" y="1078"/>
                    </a:lnTo>
                    <a:cubicBezTo>
                      <a:pt x="666" y="1078"/>
                      <a:pt x="1236" y="1648"/>
                      <a:pt x="1236" y="2313"/>
                    </a:cubicBezTo>
                    <a:cubicBezTo>
                      <a:pt x="1236" y="2978"/>
                      <a:pt x="666" y="3516"/>
                      <a:pt x="1" y="3516"/>
                    </a:cubicBezTo>
                    <a:lnTo>
                      <a:pt x="1" y="4593"/>
                    </a:lnTo>
                    <a:cubicBezTo>
                      <a:pt x="1267" y="4593"/>
                      <a:pt x="2281" y="3579"/>
                      <a:pt x="2281" y="2313"/>
                    </a:cubicBezTo>
                    <a:cubicBezTo>
                      <a:pt x="2281" y="1046"/>
                      <a:pt x="1267"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40" name="Google Shape;4720;p41">
                <a:extLst>
                  <a:ext uri="{FF2B5EF4-FFF2-40B4-BE49-F238E27FC236}">
                    <a16:creationId xmlns:a16="http://schemas.microsoft.com/office/drawing/2014/main" id="{60A97FA5-3736-4FEC-813B-BC73FE21227B}"/>
                  </a:ext>
                </a:extLst>
              </p:cNvPr>
              <p:cNvSpPr/>
              <p:nvPr/>
            </p:nvSpPr>
            <p:spPr>
              <a:xfrm>
                <a:off x="827246" y="3298000"/>
                <a:ext cx="73226" cy="147447"/>
              </a:xfrm>
              <a:custGeom>
                <a:avLst/>
                <a:gdLst/>
                <a:ahLst/>
                <a:cxnLst/>
                <a:rect l="l" t="t" r="r" b="b"/>
                <a:pathLst>
                  <a:path w="2281" h="4593" extrusionOk="0">
                    <a:moveTo>
                      <a:pt x="1" y="1"/>
                    </a:moveTo>
                    <a:lnTo>
                      <a:pt x="1" y="1078"/>
                    </a:lnTo>
                    <a:cubicBezTo>
                      <a:pt x="666" y="1078"/>
                      <a:pt x="1236" y="1648"/>
                      <a:pt x="1236" y="2313"/>
                    </a:cubicBezTo>
                    <a:cubicBezTo>
                      <a:pt x="1236" y="2978"/>
                      <a:pt x="666" y="3516"/>
                      <a:pt x="1" y="3516"/>
                    </a:cubicBezTo>
                    <a:lnTo>
                      <a:pt x="1" y="4593"/>
                    </a:lnTo>
                    <a:cubicBezTo>
                      <a:pt x="1267" y="4593"/>
                      <a:pt x="2281" y="3579"/>
                      <a:pt x="2281" y="2313"/>
                    </a:cubicBezTo>
                    <a:cubicBezTo>
                      <a:pt x="2281" y="1046"/>
                      <a:pt x="1267" y="1"/>
                      <a:pt x="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41" name="Google Shape;4721;p41">
                <a:extLst>
                  <a:ext uri="{FF2B5EF4-FFF2-40B4-BE49-F238E27FC236}">
                    <a16:creationId xmlns:a16="http://schemas.microsoft.com/office/drawing/2014/main" id="{484F41D8-C054-4BA2-96E1-0E8B2FFFD049}"/>
                  </a:ext>
                </a:extLst>
              </p:cNvPr>
              <p:cNvSpPr/>
              <p:nvPr/>
            </p:nvSpPr>
            <p:spPr>
              <a:xfrm>
                <a:off x="827246" y="3332574"/>
                <a:ext cx="39679" cy="78330"/>
              </a:xfrm>
              <a:custGeom>
                <a:avLst/>
                <a:gdLst/>
                <a:ahLst/>
                <a:cxnLst/>
                <a:rect l="l" t="t" r="r" b="b"/>
                <a:pathLst>
                  <a:path w="1236" h="2440" extrusionOk="0">
                    <a:moveTo>
                      <a:pt x="1" y="1"/>
                    </a:moveTo>
                    <a:lnTo>
                      <a:pt x="1" y="2439"/>
                    </a:lnTo>
                    <a:cubicBezTo>
                      <a:pt x="666" y="2439"/>
                      <a:pt x="1236" y="1901"/>
                      <a:pt x="1236" y="1236"/>
                    </a:cubicBezTo>
                    <a:cubicBezTo>
                      <a:pt x="1236" y="571"/>
                      <a:pt x="666" y="1"/>
                      <a:pt x="1"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42" name="Google Shape;4722;p41">
                <a:extLst>
                  <a:ext uri="{FF2B5EF4-FFF2-40B4-BE49-F238E27FC236}">
                    <a16:creationId xmlns:a16="http://schemas.microsoft.com/office/drawing/2014/main" id="{FE472379-8D53-4F9E-A8E4-99C50491DB75}"/>
                  </a:ext>
                </a:extLst>
              </p:cNvPr>
              <p:cNvSpPr/>
              <p:nvPr/>
            </p:nvSpPr>
            <p:spPr>
              <a:xfrm>
                <a:off x="755080" y="3306154"/>
                <a:ext cx="72199" cy="69149"/>
              </a:xfrm>
              <a:custGeom>
                <a:avLst/>
                <a:gdLst/>
                <a:ahLst/>
                <a:cxnLst/>
                <a:rect l="l" t="t" r="r" b="b"/>
                <a:pathLst>
                  <a:path w="2249" h="2154" extrusionOk="0">
                    <a:moveTo>
                      <a:pt x="380" y="0"/>
                    </a:moveTo>
                    <a:lnTo>
                      <a:pt x="190" y="190"/>
                    </a:lnTo>
                    <a:lnTo>
                      <a:pt x="0" y="380"/>
                    </a:lnTo>
                    <a:cubicBezTo>
                      <a:pt x="0" y="380"/>
                      <a:pt x="1204" y="1520"/>
                      <a:pt x="2249" y="2154"/>
                    </a:cubicBezTo>
                    <a:cubicBezTo>
                      <a:pt x="1552" y="1140"/>
                      <a:pt x="380" y="0"/>
                      <a:pt x="3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43" name="Google Shape;4723;p41">
                <a:extLst>
                  <a:ext uri="{FF2B5EF4-FFF2-40B4-BE49-F238E27FC236}">
                    <a16:creationId xmlns:a16="http://schemas.microsoft.com/office/drawing/2014/main" id="{38729D95-4CD3-4A37-9737-C4AE73CF9A3B}"/>
                  </a:ext>
                </a:extLst>
              </p:cNvPr>
              <p:cNvSpPr/>
              <p:nvPr/>
            </p:nvSpPr>
            <p:spPr>
              <a:xfrm>
                <a:off x="685931" y="3240055"/>
                <a:ext cx="87479" cy="82343"/>
              </a:xfrm>
              <a:custGeom>
                <a:avLst/>
                <a:gdLst/>
                <a:ahLst/>
                <a:cxnLst/>
                <a:rect l="l" t="t" r="r" b="b"/>
                <a:pathLst>
                  <a:path w="2725" h="2565" extrusionOk="0">
                    <a:moveTo>
                      <a:pt x="507" y="1"/>
                    </a:moveTo>
                    <a:lnTo>
                      <a:pt x="1" y="539"/>
                    </a:lnTo>
                    <a:lnTo>
                      <a:pt x="2091" y="2534"/>
                    </a:lnTo>
                    <a:cubicBezTo>
                      <a:pt x="2112" y="2555"/>
                      <a:pt x="2136" y="2564"/>
                      <a:pt x="2161" y="2564"/>
                    </a:cubicBezTo>
                    <a:cubicBezTo>
                      <a:pt x="2285" y="2564"/>
                      <a:pt x="2439" y="2344"/>
                      <a:pt x="2439" y="2344"/>
                    </a:cubicBezTo>
                    <a:cubicBezTo>
                      <a:pt x="2439" y="2344"/>
                      <a:pt x="2724" y="2091"/>
                      <a:pt x="2597" y="1996"/>
                    </a:cubicBezTo>
                    <a:lnTo>
                      <a:pt x="50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44" name="Google Shape;4724;p41">
                <a:extLst>
                  <a:ext uri="{FF2B5EF4-FFF2-40B4-BE49-F238E27FC236}">
                    <a16:creationId xmlns:a16="http://schemas.microsoft.com/office/drawing/2014/main" id="{FE0FF23B-AD55-465C-A10B-6A533AF6D707}"/>
                  </a:ext>
                </a:extLst>
              </p:cNvPr>
              <p:cNvSpPr/>
              <p:nvPr/>
            </p:nvSpPr>
            <p:spPr>
              <a:xfrm>
                <a:off x="627986" y="3185159"/>
                <a:ext cx="99678" cy="95601"/>
              </a:xfrm>
              <a:custGeom>
                <a:avLst/>
                <a:gdLst/>
                <a:ahLst/>
                <a:cxnLst/>
                <a:rect l="l" t="t" r="r" b="b"/>
                <a:pathLst>
                  <a:path w="3105" h="2978" extrusionOk="0">
                    <a:moveTo>
                      <a:pt x="539" y="1"/>
                    </a:moveTo>
                    <a:lnTo>
                      <a:pt x="0" y="539"/>
                    </a:lnTo>
                    <a:lnTo>
                      <a:pt x="2566" y="2978"/>
                    </a:lnTo>
                    <a:lnTo>
                      <a:pt x="3104" y="2439"/>
                    </a:lnTo>
                    <a:lnTo>
                      <a:pt x="53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45" name="Google Shape;4725;p41">
                <a:extLst>
                  <a:ext uri="{FF2B5EF4-FFF2-40B4-BE49-F238E27FC236}">
                    <a16:creationId xmlns:a16="http://schemas.microsoft.com/office/drawing/2014/main" id="{22CC0D08-D797-42B6-8066-4E37563BF19F}"/>
                  </a:ext>
                </a:extLst>
              </p:cNvPr>
              <p:cNvSpPr/>
              <p:nvPr/>
            </p:nvSpPr>
            <p:spPr>
              <a:xfrm>
                <a:off x="518195" y="3098065"/>
                <a:ext cx="155569" cy="120545"/>
              </a:xfrm>
              <a:custGeom>
                <a:avLst/>
                <a:gdLst/>
                <a:ahLst/>
                <a:cxnLst/>
                <a:rect l="l" t="t" r="r" b="b"/>
                <a:pathLst>
                  <a:path w="4846" h="3755" extrusionOk="0">
                    <a:moveTo>
                      <a:pt x="1767" y="1"/>
                    </a:moveTo>
                    <a:cubicBezTo>
                      <a:pt x="1465" y="1"/>
                      <a:pt x="1156" y="88"/>
                      <a:pt x="855" y="307"/>
                    </a:cubicBezTo>
                    <a:cubicBezTo>
                      <a:pt x="0" y="1637"/>
                      <a:pt x="1457" y="2935"/>
                      <a:pt x="2027" y="3474"/>
                    </a:cubicBezTo>
                    <a:cubicBezTo>
                      <a:pt x="2243" y="3681"/>
                      <a:pt x="2497" y="3755"/>
                      <a:pt x="2750" y="3755"/>
                    </a:cubicBezTo>
                    <a:cubicBezTo>
                      <a:pt x="3389" y="3755"/>
                      <a:pt x="4022" y="3284"/>
                      <a:pt x="4022" y="3284"/>
                    </a:cubicBezTo>
                    <a:cubicBezTo>
                      <a:pt x="4022" y="3284"/>
                      <a:pt x="4846" y="2017"/>
                      <a:pt x="4086" y="1289"/>
                    </a:cubicBezTo>
                    <a:cubicBezTo>
                      <a:pt x="3651" y="902"/>
                      <a:pt x="2738" y="1"/>
                      <a:pt x="17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46" name="Google Shape;4726;p41">
                <a:extLst>
                  <a:ext uri="{FF2B5EF4-FFF2-40B4-BE49-F238E27FC236}">
                    <a16:creationId xmlns:a16="http://schemas.microsoft.com/office/drawing/2014/main" id="{E8B16126-8A42-45AF-A9AB-F0503E65371A}"/>
                  </a:ext>
                </a:extLst>
              </p:cNvPr>
              <p:cNvSpPr/>
              <p:nvPr/>
            </p:nvSpPr>
            <p:spPr>
              <a:xfrm>
                <a:off x="541566" y="3100794"/>
                <a:ext cx="65104" cy="65072"/>
              </a:xfrm>
              <a:custGeom>
                <a:avLst/>
                <a:gdLst/>
                <a:ahLst/>
                <a:cxnLst/>
                <a:rect l="l" t="t" r="r" b="b"/>
                <a:pathLst>
                  <a:path w="2028" h="2027" extrusionOk="0">
                    <a:moveTo>
                      <a:pt x="1616" y="0"/>
                    </a:moveTo>
                    <a:lnTo>
                      <a:pt x="1679" y="1710"/>
                    </a:lnTo>
                    <a:lnTo>
                      <a:pt x="1" y="1710"/>
                    </a:lnTo>
                    <a:cubicBezTo>
                      <a:pt x="32" y="1837"/>
                      <a:pt x="96" y="1932"/>
                      <a:pt x="127" y="2027"/>
                    </a:cubicBezTo>
                    <a:lnTo>
                      <a:pt x="2027" y="2027"/>
                    </a:lnTo>
                    <a:lnTo>
                      <a:pt x="1932" y="127"/>
                    </a:lnTo>
                    <a:cubicBezTo>
                      <a:pt x="1837" y="95"/>
                      <a:pt x="1742" y="32"/>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47" name="Google Shape;4727;p41">
                <a:extLst>
                  <a:ext uri="{FF2B5EF4-FFF2-40B4-BE49-F238E27FC236}">
                    <a16:creationId xmlns:a16="http://schemas.microsoft.com/office/drawing/2014/main" id="{037B947A-584F-47A7-A1E6-FB4E04753C0D}"/>
                  </a:ext>
                </a:extLst>
              </p:cNvPr>
              <p:cNvSpPr/>
              <p:nvPr/>
            </p:nvSpPr>
            <p:spPr>
              <a:xfrm>
                <a:off x="550715" y="3109943"/>
                <a:ext cx="77303" cy="77271"/>
              </a:xfrm>
              <a:custGeom>
                <a:avLst/>
                <a:gdLst/>
                <a:ahLst/>
                <a:cxnLst/>
                <a:rect l="l" t="t" r="r" b="b"/>
                <a:pathLst>
                  <a:path w="2408" h="2407" extrusionOk="0">
                    <a:moveTo>
                      <a:pt x="1932" y="0"/>
                    </a:moveTo>
                    <a:lnTo>
                      <a:pt x="1996" y="1995"/>
                    </a:lnTo>
                    <a:lnTo>
                      <a:pt x="1" y="1995"/>
                    </a:lnTo>
                    <a:cubicBezTo>
                      <a:pt x="96" y="2154"/>
                      <a:pt x="222" y="2280"/>
                      <a:pt x="317" y="2407"/>
                    </a:cubicBezTo>
                    <a:lnTo>
                      <a:pt x="2407" y="2375"/>
                    </a:lnTo>
                    <a:lnTo>
                      <a:pt x="2312" y="285"/>
                    </a:lnTo>
                    <a:cubicBezTo>
                      <a:pt x="2186" y="190"/>
                      <a:pt x="2059" y="95"/>
                      <a:pt x="19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48" name="Google Shape;4728;p41">
                <a:extLst>
                  <a:ext uri="{FF2B5EF4-FFF2-40B4-BE49-F238E27FC236}">
                    <a16:creationId xmlns:a16="http://schemas.microsoft.com/office/drawing/2014/main" id="{733EB002-5ED8-4001-B3DA-427D15AD7BFD}"/>
                  </a:ext>
                </a:extLst>
              </p:cNvPr>
              <p:cNvSpPr/>
              <p:nvPr/>
            </p:nvSpPr>
            <p:spPr>
              <a:xfrm>
                <a:off x="1068207" y="3312253"/>
                <a:ext cx="137270" cy="166740"/>
              </a:xfrm>
              <a:custGeom>
                <a:avLst/>
                <a:gdLst/>
                <a:ahLst/>
                <a:cxnLst/>
                <a:rect l="l" t="t" r="r" b="b"/>
                <a:pathLst>
                  <a:path w="4276" h="5194" extrusionOk="0">
                    <a:moveTo>
                      <a:pt x="2154" y="0"/>
                    </a:moveTo>
                    <a:cubicBezTo>
                      <a:pt x="982" y="0"/>
                      <a:pt x="32" y="950"/>
                      <a:pt x="0" y="2122"/>
                    </a:cubicBezTo>
                    <a:cubicBezTo>
                      <a:pt x="0" y="2154"/>
                      <a:pt x="0" y="2217"/>
                      <a:pt x="32" y="2249"/>
                    </a:cubicBezTo>
                    <a:cubicBezTo>
                      <a:pt x="32" y="3230"/>
                      <a:pt x="444" y="3452"/>
                      <a:pt x="1014" y="4402"/>
                    </a:cubicBezTo>
                    <a:cubicBezTo>
                      <a:pt x="1235" y="4782"/>
                      <a:pt x="1172" y="5194"/>
                      <a:pt x="1172" y="5194"/>
                    </a:cubicBezTo>
                    <a:lnTo>
                      <a:pt x="3104" y="5194"/>
                    </a:lnTo>
                    <a:cubicBezTo>
                      <a:pt x="3104" y="5194"/>
                      <a:pt x="3040" y="4782"/>
                      <a:pt x="3262" y="4402"/>
                    </a:cubicBezTo>
                    <a:cubicBezTo>
                      <a:pt x="3832" y="3484"/>
                      <a:pt x="4244" y="3230"/>
                      <a:pt x="4276" y="2280"/>
                    </a:cubicBezTo>
                    <a:cubicBezTo>
                      <a:pt x="4276" y="2249"/>
                      <a:pt x="4276" y="2185"/>
                      <a:pt x="4276" y="2154"/>
                    </a:cubicBezTo>
                    <a:cubicBezTo>
                      <a:pt x="4276" y="982"/>
                      <a:pt x="3357" y="32"/>
                      <a:pt x="21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49" name="Google Shape;4729;p41">
                <a:extLst>
                  <a:ext uri="{FF2B5EF4-FFF2-40B4-BE49-F238E27FC236}">
                    <a16:creationId xmlns:a16="http://schemas.microsoft.com/office/drawing/2014/main" id="{EA5CD417-9158-40D0-83DA-753483CB1DF7}"/>
                  </a:ext>
                </a:extLst>
              </p:cNvPr>
              <p:cNvSpPr/>
              <p:nvPr/>
            </p:nvSpPr>
            <p:spPr>
              <a:xfrm>
                <a:off x="1136329" y="3312253"/>
                <a:ext cx="69149" cy="160641"/>
              </a:xfrm>
              <a:custGeom>
                <a:avLst/>
                <a:gdLst/>
                <a:ahLst/>
                <a:cxnLst/>
                <a:rect l="l" t="t" r="r" b="b"/>
                <a:pathLst>
                  <a:path w="2154" h="5004" extrusionOk="0">
                    <a:moveTo>
                      <a:pt x="32" y="0"/>
                    </a:moveTo>
                    <a:lnTo>
                      <a:pt x="0" y="5004"/>
                    </a:lnTo>
                    <a:lnTo>
                      <a:pt x="950" y="5004"/>
                    </a:lnTo>
                    <a:cubicBezTo>
                      <a:pt x="982" y="4846"/>
                      <a:pt x="1013" y="4624"/>
                      <a:pt x="1140" y="4402"/>
                    </a:cubicBezTo>
                    <a:cubicBezTo>
                      <a:pt x="1710" y="3484"/>
                      <a:pt x="2122" y="3230"/>
                      <a:pt x="2154" y="2280"/>
                    </a:cubicBezTo>
                    <a:cubicBezTo>
                      <a:pt x="2154" y="2249"/>
                      <a:pt x="2154" y="2185"/>
                      <a:pt x="2154" y="2154"/>
                    </a:cubicBezTo>
                    <a:cubicBezTo>
                      <a:pt x="2154" y="982"/>
                      <a:pt x="1203" y="32"/>
                      <a:pt x="3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50" name="Google Shape;4730;p41">
                <a:extLst>
                  <a:ext uri="{FF2B5EF4-FFF2-40B4-BE49-F238E27FC236}">
                    <a16:creationId xmlns:a16="http://schemas.microsoft.com/office/drawing/2014/main" id="{95FF35B2-02E3-4BE0-9F82-C38898C47B38}"/>
                  </a:ext>
                </a:extLst>
              </p:cNvPr>
              <p:cNvSpPr/>
              <p:nvPr/>
            </p:nvSpPr>
            <p:spPr>
              <a:xfrm>
                <a:off x="1133279" y="3254308"/>
                <a:ext cx="9181" cy="48828"/>
              </a:xfrm>
              <a:custGeom>
                <a:avLst/>
                <a:gdLst/>
                <a:ahLst/>
                <a:cxnLst/>
                <a:rect l="l" t="t" r="r" b="b"/>
                <a:pathLst>
                  <a:path w="286" h="1521" extrusionOk="0">
                    <a:moveTo>
                      <a:pt x="158" y="0"/>
                    </a:moveTo>
                    <a:cubicBezTo>
                      <a:pt x="63" y="0"/>
                      <a:pt x="32" y="63"/>
                      <a:pt x="32" y="127"/>
                    </a:cubicBezTo>
                    <a:lnTo>
                      <a:pt x="0" y="1394"/>
                    </a:lnTo>
                    <a:cubicBezTo>
                      <a:pt x="0" y="1457"/>
                      <a:pt x="63" y="1520"/>
                      <a:pt x="127" y="1520"/>
                    </a:cubicBezTo>
                    <a:cubicBezTo>
                      <a:pt x="222" y="1520"/>
                      <a:pt x="285" y="1457"/>
                      <a:pt x="285" y="1394"/>
                    </a:cubicBezTo>
                    <a:lnTo>
                      <a:pt x="285" y="127"/>
                    </a:lnTo>
                    <a:cubicBezTo>
                      <a:pt x="285" y="63"/>
                      <a:pt x="222"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51" name="Google Shape;4731;p41">
                <a:extLst>
                  <a:ext uri="{FF2B5EF4-FFF2-40B4-BE49-F238E27FC236}">
                    <a16:creationId xmlns:a16="http://schemas.microsoft.com/office/drawing/2014/main" id="{1A24D40A-9C8E-4ECF-8E23-FCE55D979E3D}"/>
                  </a:ext>
                </a:extLst>
              </p:cNvPr>
              <p:cNvSpPr/>
              <p:nvPr/>
            </p:nvSpPr>
            <p:spPr>
              <a:xfrm>
                <a:off x="1107854" y="3390262"/>
                <a:ext cx="59004" cy="16725"/>
              </a:xfrm>
              <a:custGeom>
                <a:avLst/>
                <a:gdLst/>
                <a:ahLst/>
                <a:cxnLst/>
                <a:rect l="l" t="t" r="r" b="b"/>
                <a:pathLst>
                  <a:path w="1838" h="521" extrusionOk="0">
                    <a:moveTo>
                      <a:pt x="903" y="1"/>
                    </a:moveTo>
                    <a:cubicBezTo>
                      <a:pt x="618" y="1"/>
                      <a:pt x="333" y="88"/>
                      <a:pt x="95" y="262"/>
                    </a:cubicBezTo>
                    <a:cubicBezTo>
                      <a:pt x="32" y="325"/>
                      <a:pt x="0" y="420"/>
                      <a:pt x="64" y="484"/>
                    </a:cubicBezTo>
                    <a:cubicBezTo>
                      <a:pt x="79" y="500"/>
                      <a:pt x="111" y="508"/>
                      <a:pt x="147" y="508"/>
                    </a:cubicBezTo>
                    <a:cubicBezTo>
                      <a:pt x="182" y="508"/>
                      <a:pt x="222" y="500"/>
                      <a:pt x="254" y="484"/>
                    </a:cubicBezTo>
                    <a:cubicBezTo>
                      <a:pt x="444" y="341"/>
                      <a:pt x="673" y="270"/>
                      <a:pt x="903" y="270"/>
                    </a:cubicBezTo>
                    <a:cubicBezTo>
                      <a:pt x="1132" y="270"/>
                      <a:pt x="1362" y="341"/>
                      <a:pt x="1552" y="484"/>
                    </a:cubicBezTo>
                    <a:cubicBezTo>
                      <a:pt x="1589" y="502"/>
                      <a:pt x="1636" y="520"/>
                      <a:pt x="1681" y="520"/>
                    </a:cubicBezTo>
                    <a:cubicBezTo>
                      <a:pt x="1715" y="520"/>
                      <a:pt x="1747" y="511"/>
                      <a:pt x="1774" y="484"/>
                    </a:cubicBezTo>
                    <a:cubicBezTo>
                      <a:pt x="1837" y="452"/>
                      <a:pt x="1805" y="325"/>
                      <a:pt x="1710" y="262"/>
                    </a:cubicBezTo>
                    <a:cubicBezTo>
                      <a:pt x="1473" y="88"/>
                      <a:pt x="1188" y="1"/>
                      <a:pt x="90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52" name="Google Shape;4732;p41">
                <a:extLst>
                  <a:ext uri="{FF2B5EF4-FFF2-40B4-BE49-F238E27FC236}">
                    <a16:creationId xmlns:a16="http://schemas.microsoft.com/office/drawing/2014/main" id="{B43B091A-A509-4D38-95AA-BFB3178486C1}"/>
                  </a:ext>
                </a:extLst>
              </p:cNvPr>
              <p:cNvSpPr/>
              <p:nvPr/>
            </p:nvSpPr>
            <p:spPr>
              <a:xfrm>
                <a:off x="1169876" y="3267117"/>
                <a:ext cx="27480" cy="44751"/>
              </a:xfrm>
              <a:custGeom>
                <a:avLst/>
                <a:gdLst/>
                <a:ahLst/>
                <a:cxnLst/>
                <a:rect l="l" t="t" r="r" b="b"/>
                <a:pathLst>
                  <a:path w="856" h="1394" extrusionOk="0">
                    <a:moveTo>
                      <a:pt x="704" y="0"/>
                    </a:moveTo>
                    <a:cubicBezTo>
                      <a:pt x="650" y="0"/>
                      <a:pt x="593" y="30"/>
                      <a:pt x="570" y="76"/>
                    </a:cubicBezTo>
                    <a:lnTo>
                      <a:pt x="32" y="1216"/>
                    </a:lnTo>
                    <a:cubicBezTo>
                      <a:pt x="0" y="1280"/>
                      <a:pt x="32" y="1375"/>
                      <a:pt x="95" y="1375"/>
                    </a:cubicBezTo>
                    <a:cubicBezTo>
                      <a:pt x="118" y="1386"/>
                      <a:pt x="146" y="1394"/>
                      <a:pt x="173" y="1394"/>
                    </a:cubicBezTo>
                    <a:cubicBezTo>
                      <a:pt x="220" y="1394"/>
                      <a:pt x="265" y="1371"/>
                      <a:pt x="285" y="1311"/>
                    </a:cubicBezTo>
                    <a:lnTo>
                      <a:pt x="823" y="171"/>
                    </a:lnTo>
                    <a:cubicBezTo>
                      <a:pt x="855" y="108"/>
                      <a:pt x="823" y="44"/>
                      <a:pt x="760" y="13"/>
                    </a:cubicBezTo>
                    <a:cubicBezTo>
                      <a:pt x="743" y="4"/>
                      <a:pt x="724" y="0"/>
                      <a:pt x="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53" name="Google Shape;4733;p41">
                <a:extLst>
                  <a:ext uri="{FF2B5EF4-FFF2-40B4-BE49-F238E27FC236}">
                    <a16:creationId xmlns:a16="http://schemas.microsoft.com/office/drawing/2014/main" id="{6C235C1E-9829-4E22-A9AC-10937BF82C6A}"/>
                  </a:ext>
                </a:extLst>
              </p:cNvPr>
              <p:cNvSpPr/>
              <p:nvPr/>
            </p:nvSpPr>
            <p:spPr>
              <a:xfrm>
                <a:off x="1200373" y="3301563"/>
                <a:ext cx="40674" cy="34606"/>
              </a:xfrm>
              <a:custGeom>
                <a:avLst/>
                <a:gdLst/>
                <a:ahLst/>
                <a:cxnLst/>
                <a:rect l="l" t="t" r="r" b="b"/>
                <a:pathLst>
                  <a:path w="1267" h="1078" extrusionOk="0">
                    <a:moveTo>
                      <a:pt x="1140" y="1"/>
                    </a:moveTo>
                    <a:cubicBezTo>
                      <a:pt x="1109" y="1"/>
                      <a:pt x="1077" y="17"/>
                      <a:pt x="1045" y="48"/>
                    </a:cubicBezTo>
                    <a:lnTo>
                      <a:pt x="64" y="840"/>
                    </a:lnTo>
                    <a:cubicBezTo>
                      <a:pt x="0" y="903"/>
                      <a:pt x="0" y="967"/>
                      <a:pt x="64" y="1030"/>
                    </a:cubicBezTo>
                    <a:cubicBezTo>
                      <a:pt x="79" y="1062"/>
                      <a:pt x="111" y="1077"/>
                      <a:pt x="143" y="1077"/>
                    </a:cubicBezTo>
                    <a:cubicBezTo>
                      <a:pt x="174" y="1077"/>
                      <a:pt x="206" y="1062"/>
                      <a:pt x="222" y="1030"/>
                    </a:cubicBezTo>
                    <a:lnTo>
                      <a:pt x="1204" y="238"/>
                    </a:lnTo>
                    <a:cubicBezTo>
                      <a:pt x="1267" y="175"/>
                      <a:pt x="1267" y="112"/>
                      <a:pt x="1235" y="48"/>
                    </a:cubicBezTo>
                    <a:cubicBezTo>
                      <a:pt x="1204" y="17"/>
                      <a:pt x="1172" y="1"/>
                      <a:pt x="1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54" name="Google Shape;4734;p41">
                <a:extLst>
                  <a:ext uri="{FF2B5EF4-FFF2-40B4-BE49-F238E27FC236}">
                    <a16:creationId xmlns:a16="http://schemas.microsoft.com/office/drawing/2014/main" id="{84952F55-814A-4256-AB54-5952A85F05E7}"/>
                  </a:ext>
                </a:extLst>
              </p:cNvPr>
              <p:cNvSpPr/>
              <p:nvPr/>
            </p:nvSpPr>
            <p:spPr>
              <a:xfrm>
                <a:off x="1217645" y="3351611"/>
                <a:ext cx="48828" cy="18876"/>
              </a:xfrm>
              <a:custGeom>
                <a:avLst/>
                <a:gdLst/>
                <a:ahLst/>
                <a:cxnLst/>
                <a:rect l="l" t="t" r="r" b="b"/>
                <a:pathLst>
                  <a:path w="1521" h="588" extrusionOk="0">
                    <a:moveTo>
                      <a:pt x="1368" y="1"/>
                    </a:moveTo>
                    <a:cubicBezTo>
                      <a:pt x="1355" y="1"/>
                      <a:pt x="1342" y="4"/>
                      <a:pt x="1331" y="9"/>
                    </a:cubicBezTo>
                    <a:lnTo>
                      <a:pt x="127" y="326"/>
                    </a:lnTo>
                    <a:cubicBezTo>
                      <a:pt x="32" y="358"/>
                      <a:pt x="1" y="421"/>
                      <a:pt x="32" y="484"/>
                    </a:cubicBezTo>
                    <a:cubicBezTo>
                      <a:pt x="32" y="536"/>
                      <a:pt x="74" y="588"/>
                      <a:pt x="142" y="588"/>
                    </a:cubicBezTo>
                    <a:cubicBezTo>
                      <a:pt x="157" y="588"/>
                      <a:pt x="173" y="585"/>
                      <a:pt x="191" y="579"/>
                    </a:cubicBezTo>
                    <a:lnTo>
                      <a:pt x="1394" y="263"/>
                    </a:lnTo>
                    <a:cubicBezTo>
                      <a:pt x="1489" y="231"/>
                      <a:pt x="1521" y="168"/>
                      <a:pt x="1489" y="104"/>
                    </a:cubicBezTo>
                    <a:cubicBezTo>
                      <a:pt x="1489" y="53"/>
                      <a:pt x="1426" y="1"/>
                      <a:pt x="1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55" name="Google Shape;4735;p41">
                <a:extLst>
                  <a:ext uri="{FF2B5EF4-FFF2-40B4-BE49-F238E27FC236}">
                    <a16:creationId xmlns:a16="http://schemas.microsoft.com/office/drawing/2014/main" id="{1DF897F5-B083-45F5-9D62-2390C396F91C}"/>
                  </a:ext>
                </a:extLst>
              </p:cNvPr>
              <p:cNvSpPr/>
              <p:nvPr/>
            </p:nvSpPr>
            <p:spPr>
              <a:xfrm>
                <a:off x="1218672" y="3400439"/>
                <a:ext cx="48828" cy="15794"/>
              </a:xfrm>
              <a:custGeom>
                <a:avLst/>
                <a:gdLst/>
                <a:ahLst/>
                <a:cxnLst/>
                <a:rect l="l" t="t" r="r" b="b"/>
                <a:pathLst>
                  <a:path w="1521" h="492" extrusionOk="0">
                    <a:moveTo>
                      <a:pt x="124" y="0"/>
                    </a:moveTo>
                    <a:cubicBezTo>
                      <a:pt x="73" y="0"/>
                      <a:pt x="26" y="52"/>
                      <a:pt x="0" y="103"/>
                    </a:cubicBezTo>
                    <a:cubicBezTo>
                      <a:pt x="0" y="167"/>
                      <a:pt x="64" y="262"/>
                      <a:pt x="127" y="262"/>
                    </a:cubicBezTo>
                    <a:lnTo>
                      <a:pt x="1362" y="483"/>
                    </a:lnTo>
                    <a:cubicBezTo>
                      <a:pt x="1374" y="489"/>
                      <a:pt x="1386" y="492"/>
                      <a:pt x="1399" y="492"/>
                    </a:cubicBezTo>
                    <a:cubicBezTo>
                      <a:pt x="1457" y="492"/>
                      <a:pt x="1520" y="440"/>
                      <a:pt x="1520" y="388"/>
                    </a:cubicBezTo>
                    <a:cubicBezTo>
                      <a:pt x="1520" y="325"/>
                      <a:pt x="1489" y="230"/>
                      <a:pt x="1425" y="230"/>
                    </a:cubicBezTo>
                    <a:lnTo>
                      <a:pt x="159" y="8"/>
                    </a:lnTo>
                    <a:cubicBezTo>
                      <a:pt x="147" y="3"/>
                      <a:pt x="135" y="0"/>
                      <a:pt x="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56" name="Google Shape;4736;p41">
                <a:extLst>
                  <a:ext uri="{FF2B5EF4-FFF2-40B4-BE49-F238E27FC236}">
                    <a16:creationId xmlns:a16="http://schemas.microsoft.com/office/drawing/2014/main" id="{47E954DC-DE03-410B-A4AB-34A007849D12}"/>
                  </a:ext>
                </a:extLst>
              </p:cNvPr>
              <p:cNvSpPr/>
              <p:nvPr/>
            </p:nvSpPr>
            <p:spPr>
              <a:xfrm>
                <a:off x="1202396" y="3435623"/>
                <a:ext cx="39679" cy="29534"/>
              </a:xfrm>
              <a:custGeom>
                <a:avLst/>
                <a:gdLst/>
                <a:ahLst/>
                <a:cxnLst/>
                <a:rect l="l" t="t" r="r" b="b"/>
                <a:pathLst>
                  <a:path w="1236" h="920" extrusionOk="0">
                    <a:moveTo>
                      <a:pt x="159" y="0"/>
                    </a:moveTo>
                    <a:cubicBezTo>
                      <a:pt x="123" y="0"/>
                      <a:pt x="82" y="15"/>
                      <a:pt x="64" y="53"/>
                    </a:cubicBezTo>
                    <a:cubicBezTo>
                      <a:pt x="1" y="116"/>
                      <a:pt x="32" y="179"/>
                      <a:pt x="64" y="243"/>
                    </a:cubicBezTo>
                    <a:lnTo>
                      <a:pt x="1014" y="908"/>
                    </a:lnTo>
                    <a:cubicBezTo>
                      <a:pt x="1031" y="916"/>
                      <a:pt x="1048" y="920"/>
                      <a:pt x="1064" y="920"/>
                    </a:cubicBezTo>
                    <a:cubicBezTo>
                      <a:pt x="1109" y="920"/>
                      <a:pt x="1149" y="891"/>
                      <a:pt x="1172" y="844"/>
                    </a:cubicBezTo>
                    <a:cubicBezTo>
                      <a:pt x="1236" y="781"/>
                      <a:pt x="1204" y="718"/>
                      <a:pt x="1172" y="686"/>
                    </a:cubicBezTo>
                    <a:lnTo>
                      <a:pt x="222" y="21"/>
                    </a:lnTo>
                    <a:cubicBezTo>
                      <a:pt x="209" y="8"/>
                      <a:pt x="185" y="0"/>
                      <a:pt x="1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57" name="Google Shape;4737;p41">
                <a:extLst>
                  <a:ext uri="{FF2B5EF4-FFF2-40B4-BE49-F238E27FC236}">
                    <a16:creationId xmlns:a16="http://schemas.microsoft.com/office/drawing/2014/main" id="{898EEB69-BB49-4D3B-91BA-BC30F72B64BB}"/>
                  </a:ext>
                </a:extLst>
              </p:cNvPr>
              <p:cNvSpPr/>
              <p:nvPr/>
            </p:nvSpPr>
            <p:spPr>
              <a:xfrm>
                <a:off x="1180020" y="3460246"/>
                <a:ext cx="23435" cy="31717"/>
              </a:xfrm>
              <a:custGeom>
                <a:avLst/>
                <a:gdLst/>
                <a:ahLst/>
                <a:cxnLst/>
                <a:rect l="l" t="t" r="r" b="b"/>
                <a:pathLst>
                  <a:path w="730" h="988" extrusionOk="0">
                    <a:moveTo>
                      <a:pt x="151" y="1"/>
                    </a:moveTo>
                    <a:cubicBezTo>
                      <a:pt x="133" y="1"/>
                      <a:pt x="114" y="5"/>
                      <a:pt x="96" y="14"/>
                    </a:cubicBezTo>
                    <a:cubicBezTo>
                      <a:pt x="32" y="46"/>
                      <a:pt x="1" y="141"/>
                      <a:pt x="32" y="172"/>
                    </a:cubicBezTo>
                    <a:lnTo>
                      <a:pt x="476" y="964"/>
                    </a:lnTo>
                    <a:cubicBezTo>
                      <a:pt x="476" y="980"/>
                      <a:pt x="500" y="988"/>
                      <a:pt x="531" y="988"/>
                    </a:cubicBezTo>
                    <a:cubicBezTo>
                      <a:pt x="563" y="988"/>
                      <a:pt x="603" y="980"/>
                      <a:pt x="634" y="964"/>
                    </a:cubicBezTo>
                    <a:cubicBezTo>
                      <a:pt x="698" y="932"/>
                      <a:pt x="729" y="869"/>
                      <a:pt x="698" y="837"/>
                    </a:cubicBezTo>
                    <a:lnTo>
                      <a:pt x="254" y="46"/>
                    </a:lnTo>
                    <a:cubicBezTo>
                      <a:pt x="232" y="23"/>
                      <a:pt x="194"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58" name="Google Shape;4738;p41">
                <a:extLst>
                  <a:ext uri="{FF2B5EF4-FFF2-40B4-BE49-F238E27FC236}">
                    <a16:creationId xmlns:a16="http://schemas.microsoft.com/office/drawing/2014/main" id="{A18854A6-F8D1-4AE9-8560-B6B40F49B276}"/>
                  </a:ext>
                </a:extLst>
              </p:cNvPr>
              <p:cNvSpPr/>
              <p:nvPr/>
            </p:nvSpPr>
            <p:spPr>
              <a:xfrm>
                <a:off x="1078352" y="3266090"/>
                <a:ext cx="26485" cy="45553"/>
              </a:xfrm>
              <a:custGeom>
                <a:avLst/>
                <a:gdLst/>
                <a:ahLst/>
                <a:cxnLst/>
                <a:rect l="l" t="t" r="r" b="b"/>
                <a:pathLst>
                  <a:path w="825" h="1419" extrusionOk="0">
                    <a:moveTo>
                      <a:pt x="152" y="1"/>
                    </a:moveTo>
                    <a:cubicBezTo>
                      <a:pt x="132" y="1"/>
                      <a:pt x="113" y="5"/>
                      <a:pt x="96" y="13"/>
                    </a:cubicBezTo>
                    <a:cubicBezTo>
                      <a:pt x="33" y="45"/>
                      <a:pt x="1" y="108"/>
                      <a:pt x="33" y="171"/>
                    </a:cubicBezTo>
                    <a:lnTo>
                      <a:pt x="571" y="1343"/>
                    </a:lnTo>
                    <a:cubicBezTo>
                      <a:pt x="594" y="1390"/>
                      <a:pt x="634" y="1419"/>
                      <a:pt x="679" y="1419"/>
                    </a:cubicBezTo>
                    <a:cubicBezTo>
                      <a:pt x="695" y="1419"/>
                      <a:pt x="712" y="1415"/>
                      <a:pt x="729" y="1407"/>
                    </a:cubicBezTo>
                    <a:cubicBezTo>
                      <a:pt x="793" y="1375"/>
                      <a:pt x="824" y="1312"/>
                      <a:pt x="793" y="1217"/>
                    </a:cubicBezTo>
                    <a:lnTo>
                      <a:pt x="286" y="76"/>
                    </a:lnTo>
                    <a:cubicBezTo>
                      <a:pt x="263" y="30"/>
                      <a:pt x="206" y="1"/>
                      <a:pt x="1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59" name="Google Shape;4739;p41">
                <a:extLst>
                  <a:ext uri="{FF2B5EF4-FFF2-40B4-BE49-F238E27FC236}">
                    <a16:creationId xmlns:a16="http://schemas.microsoft.com/office/drawing/2014/main" id="{B7D2A7CA-9D47-4FB8-99F4-864531801C49}"/>
                  </a:ext>
                </a:extLst>
              </p:cNvPr>
              <p:cNvSpPr/>
              <p:nvPr/>
            </p:nvSpPr>
            <p:spPr>
              <a:xfrm>
                <a:off x="1033633" y="3300407"/>
                <a:ext cx="40706" cy="34895"/>
              </a:xfrm>
              <a:custGeom>
                <a:avLst/>
                <a:gdLst/>
                <a:ahLst/>
                <a:cxnLst/>
                <a:rect l="l" t="t" r="r" b="b"/>
                <a:pathLst>
                  <a:path w="1268" h="1087" extrusionOk="0">
                    <a:moveTo>
                      <a:pt x="166" y="0"/>
                    </a:moveTo>
                    <a:cubicBezTo>
                      <a:pt x="123" y="0"/>
                      <a:pt x="82" y="15"/>
                      <a:pt x="64" y="53"/>
                    </a:cubicBezTo>
                    <a:cubicBezTo>
                      <a:pt x="0" y="116"/>
                      <a:pt x="32" y="179"/>
                      <a:pt x="64" y="243"/>
                    </a:cubicBezTo>
                    <a:lnTo>
                      <a:pt x="1046" y="1066"/>
                    </a:lnTo>
                    <a:cubicBezTo>
                      <a:pt x="1072" y="1079"/>
                      <a:pt x="1098" y="1087"/>
                      <a:pt x="1124" y="1087"/>
                    </a:cubicBezTo>
                    <a:cubicBezTo>
                      <a:pt x="1161" y="1087"/>
                      <a:pt x="1198" y="1071"/>
                      <a:pt x="1236" y="1034"/>
                    </a:cubicBezTo>
                    <a:cubicBezTo>
                      <a:pt x="1267" y="971"/>
                      <a:pt x="1267" y="908"/>
                      <a:pt x="1204" y="844"/>
                    </a:cubicBezTo>
                    <a:lnTo>
                      <a:pt x="254" y="21"/>
                    </a:lnTo>
                    <a:cubicBezTo>
                      <a:pt x="228" y="8"/>
                      <a:pt x="196"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60" name="Google Shape;4740;p41">
                <a:extLst>
                  <a:ext uri="{FF2B5EF4-FFF2-40B4-BE49-F238E27FC236}">
                    <a16:creationId xmlns:a16="http://schemas.microsoft.com/office/drawing/2014/main" id="{CC9C28E9-A944-4690-B992-834BC795E3A7}"/>
                  </a:ext>
                </a:extLst>
              </p:cNvPr>
              <p:cNvSpPr/>
              <p:nvPr/>
            </p:nvSpPr>
            <p:spPr>
              <a:xfrm>
                <a:off x="1008208" y="3349877"/>
                <a:ext cx="48828" cy="19615"/>
              </a:xfrm>
              <a:custGeom>
                <a:avLst/>
                <a:gdLst/>
                <a:ahLst/>
                <a:cxnLst/>
                <a:rect l="l" t="t" r="r" b="b"/>
                <a:pathLst>
                  <a:path w="1521" h="611" extrusionOk="0">
                    <a:moveTo>
                      <a:pt x="191" y="0"/>
                    </a:moveTo>
                    <a:cubicBezTo>
                      <a:pt x="127" y="0"/>
                      <a:pt x="32" y="32"/>
                      <a:pt x="32" y="95"/>
                    </a:cubicBezTo>
                    <a:cubicBezTo>
                      <a:pt x="1" y="190"/>
                      <a:pt x="32" y="253"/>
                      <a:pt x="127" y="253"/>
                    </a:cubicBezTo>
                    <a:lnTo>
                      <a:pt x="1331" y="602"/>
                    </a:lnTo>
                    <a:cubicBezTo>
                      <a:pt x="1342" y="608"/>
                      <a:pt x="1355" y="610"/>
                      <a:pt x="1368" y="610"/>
                    </a:cubicBezTo>
                    <a:cubicBezTo>
                      <a:pt x="1426" y="610"/>
                      <a:pt x="1489" y="558"/>
                      <a:pt x="1489" y="507"/>
                    </a:cubicBezTo>
                    <a:cubicBezTo>
                      <a:pt x="1521" y="443"/>
                      <a:pt x="1489" y="380"/>
                      <a:pt x="1394" y="348"/>
                    </a:cubicBezTo>
                    <a:lnTo>
                      <a:pt x="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61" name="Google Shape;4741;p41">
                <a:extLst>
                  <a:ext uri="{FF2B5EF4-FFF2-40B4-BE49-F238E27FC236}">
                    <a16:creationId xmlns:a16="http://schemas.microsoft.com/office/drawing/2014/main" id="{53E723F0-F8E0-4444-8B73-275700FFE957}"/>
                  </a:ext>
                </a:extLst>
              </p:cNvPr>
              <p:cNvSpPr/>
              <p:nvPr/>
            </p:nvSpPr>
            <p:spPr>
              <a:xfrm>
                <a:off x="1006185" y="3399411"/>
                <a:ext cx="48828" cy="15538"/>
              </a:xfrm>
              <a:custGeom>
                <a:avLst/>
                <a:gdLst/>
                <a:ahLst/>
                <a:cxnLst/>
                <a:rect l="l" t="t" r="r" b="b"/>
                <a:pathLst>
                  <a:path w="1521" h="484" extrusionOk="0">
                    <a:moveTo>
                      <a:pt x="1399" y="0"/>
                    </a:moveTo>
                    <a:cubicBezTo>
                      <a:pt x="1386" y="0"/>
                      <a:pt x="1374" y="3"/>
                      <a:pt x="1362" y="9"/>
                    </a:cubicBezTo>
                    <a:lnTo>
                      <a:pt x="95" y="230"/>
                    </a:lnTo>
                    <a:cubicBezTo>
                      <a:pt x="32" y="230"/>
                      <a:pt x="0" y="294"/>
                      <a:pt x="0" y="357"/>
                    </a:cubicBezTo>
                    <a:cubicBezTo>
                      <a:pt x="0" y="452"/>
                      <a:pt x="95" y="484"/>
                      <a:pt x="159" y="484"/>
                    </a:cubicBezTo>
                    <a:lnTo>
                      <a:pt x="1394" y="262"/>
                    </a:lnTo>
                    <a:cubicBezTo>
                      <a:pt x="1489" y="262"/>
                      <a:pt x="1520" y="167"/>
                      <a:pt x="1520" y="104"/>
                    </a:cubicBezTo>
                    <a:cubicBezTo>
                      <a:pt x="1520" y="52"/>
                      <a:pt x="1457" y="0"/>
                      <a:pt x="13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62" name="Google Shape;4742;p41">
                <a:extLst>
                  <a:ext uri="{FF2B5EF4-FFF2-40B4-BE49-F238E27FC236}">
                    <a16:creationId xmlns:a16="http://schemas.microsoft.com/office/drawing/2014/main" id="{F9850F37-6C83-45A8-B1F8-D471DC5CE3EF}"/>
                  </a:ext>
                </a:extLst>
              </p:cNvPr>
              <p:cNvSpPr/>
              <p:nvPr/>
            </p:nvSpPr>
            <p:spPr>
              <a:xfrm>
                <a:off x="1031611" y="3434596"/>
                <a:ext cx="38651" cy="28828"/>
              </a:xfrm>
              <a:custGeom>
                <a:avLst/>
                <a:gdLst/>
                <a:ahLst/>
                <a:cxnLst/>
                <a:rect l="l" t="t" r="r" b="b"/>
                <a:pathLst>
                  <a:path w="1204" h="898" extrusionOk="0">
                    <a:moveTo>
                      <a:pt x="1076" y="0"/>
                    </a:moveTo>
                    <a:cubicBezTo>
                      <a:pt x="1051" y="0"/>
                      <a:pt x="1027" y="8"/>
                      <a:pt x="1014" y="21"/>
                    </a:cubicBezTo>
                    <a:lnTo>
                      <a:pt x="63" y="655"/>
                    </a:lnTo>
                    <a:cubicBezTo>
                      <a:pt x="0" y="718"/>
                      <a:pt x="0" y="781"/>
                      <a:pt x="32" y="845"/>
                    </a:cubicBezTo>
                    <a:cubicBezTo>
                      <a:pt x="69" y="882"/>
                      <a:pt x="106" y="897"/>
                      <a:pt x="143" y="897"/>
                    </a:cubicBezTo>
                    <a:cubicBezTo>
                      <a:pt x="169" y="897"/>
                      <a:pt x="196" y="889"/>
                      <a:pt x="222" y="876"/>
                    </a:cubicBezTo>
                    <a:lnTo>
                      <a:pt x="1140" y="243"/>
                    </a:lnTo>
                    <a:cubicBezTo>
                      <a:pt x="1204" y="211"/>
                      <a:pt x="1204" y="116"/>
                      <a:pt x="1172" y="53"/>
                    </a:cubicBezTo>
                    <a:cubicBezTo>
                      <a:pt x="1153" y="16"/>
                      <a:pt x="1113" y="0"/>
                      <a:pt x="10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63" name="Google Shape;4743;p41">
                <a:extLst>
                  <a:ext uri="{FF2B5EF4-FFF2-40B4-BE49-F238E27FC236}">
                    <a16:creationId xmlns:a16="http://schemas.microsoft.com/office/drawing/2014/main" id="{439ACB95-DA7F-4AF6-A49A-D0B91973AC37}"/>
                  </a:ext>
                </a:extLst>
              </p:cNvPr>
              <p:cNvSpPr/>
              <p:nvPr/>
            </p:nvSpPr>
            <p:spPr>
              <a:xfrm>
                <a:off x="1070230" y="3459925"/>
                <a:ext cx="23403" cy="31043"/>
              </a:xfrm>
              <a:custGeom>
                <a:avLst/>
                <a:gdLst/>
                <a:ahLst/>
                <a:cxnLst/>
                <a:rect l="l" t="t" r="r" b="b"/>
                <a:pathLst>
                  <a:path w="729" h="967" extrusionOk="0">
                    <a:moveTo>
                      <a:pt x="531" y="0"/>
                    </a:moveTo>
                    <a:cubicBezTo>
                      <a:pt x="499" y="0"/>
                      <a:pt x="476" y="8"/>
                      <a:pt x="476" y="24"/>
                    </a:cubicBezTo>
                    <a:lnTo>
                      <a:pt x="1" y="816"/>
                    </a:lnTo>
                    <a:cubicBezTo>
                      <a:pt x="1" y="847"/>
                      <a:pt x="32" y="911"/>
                      <a:pt x="96" y="942"/>
                    </a:cubicBezTo>
                    <a:cubicBezTo>
                      <a:pt x="127" y="958"/>
                      <a:pt x="159" y="966"/>
                      <a:pt x="187" y="966"/>
                    </a:cubicBezTo>
                    <a:cubicBezTo>
                      <a:pt x="214" y="966"/>
                      <a:pt x="238" y="958"/>
                      <a:pt x="254" y="942"/>
                    </a:cubicBezTo>
                    <a:lnTo>
                      <a:pt x="697" y="151"/>
                    </a:lnTo>
                    <a:cubicBezTo>
                      <a:pt x="729" y="119"/>
                      <a:pt x="697" y="56"/>
                      <a:pt x="634" y="24"/>
                    </a:cubicBezTo>
                    <a:cubicBezTo>
                      <a:pt x="602" y="8"/>
                      <a:pt x="563"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64" name="Google Shape;4744;p41">
                <a:extLst>
                  <a:ext uri="{FF2B5EF4-FFF2-40B4-BE49-F238E27FC236}">
                    <a16:creationId xmlns:a16="http://schemas.microsoft.com/office/drawing/2014/main" id="{6E8121D4-80F9-4421-A70C-991FF858052E}"/>
                  </a:ext>
                </a:extLst>
              </p:cNvPr>
              <p:cNvSpPr/>
              <p:nvPr/>
            </p:nvSpPr>
            <p:spPr>
              <a:xfrm>
                <a:off x="1142428" y="3404484"/>
                <a:ext cx="25425" cy="77849"/>
              </a:xfrm>
              <a:custGeom>
                <a:avLst/>
                <a:gdLst/>
                <a:ahLst/>
                <a:cxnLst/>
                <a:rect l="l" t="t" r="r" b="b"/>
                <a:pathLst>
                  <a:path w="792" h="2425" extrusionOk="0">
                    <a:moveTo>
                      <a:pt x="648" y="1"/>
                    </a:moveTo>
                    <a:cubicBezTo>
                      <a:pt x="581" y="1"/>
                      <a:pt x="538" y="52"/>
                      <a:pt x="538" y="104"/>
                    </a:cubicBezTo>
                    <a:lnTo>
                      <a:pt x="32" y="2258"/>
                    </a:lnTo>
                    <a:cubicBezTo>
                      <a:pt x="0" y="2353"/>
                      <a:pt x="63" y="2416"/>
                      <a:pt x="127" y="2416"/>
                    </a:cubicBezTo>
                    <a:cubicBezTo>
                      <a:pt x="138" y="2422"/>
                      <a:pt x="151" y="2424"/>
                      <a:pt x="164" y="2424"/>
                    </a:cubicBezTo>
                    <a:cubicBezTo>
                      <a:pt x="222" y="2424"/>
                      <a:pt x="285" y="2373"/>
                      <a:pt x="285" y="2321"/>
                    </a:cubicBezTo>
                    <a:lnTo>
                      <a:pt x="792" y="167"/>
                    </a:lnTo>
                    <a:cubicBezTo>
                      <a:pt x="792" y="72"/>
                      <a:pt x="760" y="9"/>
                      <a:pt x="697" y="9"/>
                    </a:cubicBezTo>
                    <a:cubicBezTo>
                      <a:pt x="679" y="3"/>
                      <a:pt x="663" y="1"/>
                      <a:pt x="64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65" name="Google Shape;4745;p41">
                <a:extLst>
                  <a:ext uri="{FF2B5EF4-FFF2-40B4-BE49-F238E27FC236}">
                    <a16:creationId xmlns:a16="http://schemas.microsoft.com/office/drawing/2014/main" id="{B62A6600-A1E2-48D3-B122-DEDFDC4BE057}"/>
                  </a:ext>
                </a:extLst>
              </p:cNvPr>
              <p:cNvSpPr/>
              <p:nvPr/>
            </p:nvSpPr>
            <p:spPr>
              <a:xfrm>
                <a:off x="1105799" y="3403745"/>
                <a:ext cx="24462" cy="78587"/>
              </a:xfrm>
              <a:custGeom>
                <a:avLst/>
                <a:gdLst/>
                <a:ahLst/>
                <a:cxnLst/>
                <a:rect l="l" t="t" r="r" b="b"/>
                <a:pathLst>
                  <a:path w="762" h="2448" extrusionOk="0">
                    <a:moveTo>
                      <a:pt x="128" y="0"/>
                    </a:moveTo>
                    <a:cubicBezTo>
                      <a:pt x="33" y="32"/>
                      <a:pt x="1" y="95"/>
                      <a:pt x="1" y="159"/>
                    </a:cubicBezTo>
                    <a:lnTo>
                      <a:pt x="476" y="2344"/>
                    </a:lnTo>
                    <a:cubicBezTo>
                      <a:pt x="502" y="2396"/>
                      <a:pt x="549" y="2447"/>
                      <a:pt x="600" y="2447"/>
                    </a:cubicBezTo>
                    <a:cubicBezTo>
                      <a:pt x="611" y="2447"/>
                      <a:pt x="623" y="2445"/>
                      <a:pt x="634" y="2439"/>
                    </a:cubicBezTo>
                    <a:cubicBezTo>
                      <a:pt x="698" y="2439"/>
                      <a:pt x="761" y="2344"/>
                      <a:pt x="729" y="2281"/>
                    </a:cubicBezTo>
                    <a:lnTo>
                      <a:pt x="286" y="127"/>
                    </a:lnTo>
                    <a:cubicBezTo>
                      <a:pt x="254" y="32"/>
                      <a:pt x="191" y="0"/>
                      <a:pt x="12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66" name="Google Shape;4746;p41">
                <a:extLst>
                  <a:ext uri="{FF2B5EF4-FFF2-40B4-BE49-F238E27FC236}">
                    <a16:creationId xmlns:a16="http://schemas.microsoft.com/office/drawing/2014/main" id="{991B2090-544C-4A1E-B7CD-9DB4327BD7D0}"/>
                  </a:ext>
                </a:extLst>
              </p:cNvPr>
              <p:cNvSpPr/>
              <p:nvPr/>
            </p:nvSpPr>
            <p:spPr>
              <a:xfrm>
                <a:off x="1098705" y="3472862"/>
                <a:ext cx="75248" cy="17335"/>
              </a:xfrm>
              <a:custGeom>
                <a:avLst/>
                <a:gdLst/>
                <a:ahLst/>
                <a:cxnLst/>
                <a:rect l="l" t="t" r="r" b="b"/>
                <a:pathLst>
                  <a:path w="2344" h="540" extrusionOk="0">
                    <a:moveTo>
                      <a:pt x="0" y="1"/>
                    </a:moveTo>
                    <a:lnTo>
                      <a:pt x="0" y="539"/>
                    </a:lnTo>
                    <a:lnTo>
                      <a:pt x="2344" y="539"/>
                    </a:lnTo>
                    <a:lnTo>
                      <a:pt x="2344"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67" name="Google Shape;4747;p41">
                <a:extLst>
                  <a:ext uri="{FF2B5EF4-FFF2-40B4-BE49-F238E27FC236}">
                    <a16:creationId xmlns:a16="http://schemas.microsoft.com/office/drawing/2014/main" id="{A25D1679-C6EF-4FF2-B41D-D0C82F88846B}"/>
                  </a:ext>
                </a:extLst>
              </p:cNvPr>
              <p:cNvSpPr/>
              <p:nvPr/>
            </p:nvSpPr>
            <p:spPr>
              <a:xfrm>
                <a:off x="1160727" y="3526762"/>
                <a:ext cx="1027" cy="32"/>
              </a:xfrm>
              <a:custGeom>
                <a:avLst/>
                <a:gdLst/>
                <a:ahLst/>
                <a:cxnLst/>
                <a:rect l="l" t="t" r="r" b="b"/>
                <a:pathLst>
                  <a:path w="32" h="1" extrusionOk="0">
                    <a:moveTo>
                      <a:pt x="0" y="0"/>
                    </a:moveTo>
                    <a:cubicBezTo>
                      <a:pt x="0" y="0"/>
                      <a:pt x="0" y="0"/>
                      <a:pt x="32" y="0"/>
                    </a:cubicBezTo>
                    <a:cubicBezTo>
                      <a:pt x="0" y="0"/>
                      <a:pt x="0" y="0"/>
                      <a:pt x="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68" name="Google Shape;4748;p41">
                <a:extLst>
                  <a:ext uri="{FF2B5EF4-FFF2-40B4-BE49-F238E27FC236}">
                    <a16:creationId xmlns:a16="http://schemas.microsoft.com/office/drawing/2014/main" id="{2151801A-D93A-4B58-A6D5-CA826BE2E99F}"/>
                  </a:ext>
                </a:extLst>
              </p:cNvPr>
              <p:cNvSpPr/>
              <p:nvPr/>
            </p:nvSpPr>
            <p:spPr>
              <a:xfrm>
                <a:off x="1157677" y="3527789"/>
                <a:ext cx="1027" cy="32"/>
              </a:xfrm>
              <a:custGeom>
                <a:avLst/>
                <a:gdLst/>
                <a:ahLst/>
                <a:cxnLst/>
                <a:rect l="l" t="t" r="r" b="b"/>
                <a:pathLst>
                  <a:path w="32" h="1" extrusionOk="0">
                    <a:moveTo>
                      <a:pt x="0" y="0"/>
                    </a:moveTo>
                    <a:lnTo>
                      <a:pt x="0" y="0"/>
                    </a:lnTo>
                    <a:cubicBezTo>
                      <a:pt x="0" y="0"/>
                      <a:pt x="32" y="0"/>
                      <a:pt x="32" y="0"/>
                    </a:cubicBezTo>
                    <a:lnTo>
                      <a:pt x="32" y="0"/>
                    </a:lnTo>
                    <a:cubicBezTo>
                      <a:pt x="0" y="0"/>
                      <a:pt x="0" y="0"/>
                      <a:pt x="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69" name="Google Shape;4749;p41">
                <a:extLst>
                  <a:ext uri="{FF2B5EF4-FFF2-40B4-BE49-F238E27FC236}">
                    <a16:creationId xmlns:a16="http://schemas.microsoft.com/office/drawing/2014/main" id="{FF7C21CD-134F-4B68-8828-ED46CE921A9E}"/>
                  </a:ext>
                </a:extLst>
              </p:cNvPr>
              <p:cNvSpPr/>
              <p:nvPr/>
            </p:nvSpPr>
            <p:spPr>
              <a:xfrm>
                <a:off x="1168849" y="3490165"/>
                <a:ext cx="5104" cy="32"/>
              </a:xfrm>
              <a:custGeom>
                <a:avLst/>
                <a:gdLst/>
                <a:ahLst/>
                <a:cxnLst/>
                <a:rect l="l" t="t" r="r" b="b"/>
                <a:pathLst>
                  <a:path w="159" h="1" extrusionOk="0">
                    <a:moveTo>
                      <a:pt x="159" y="0"/>
                    </a:moveTo>
                    <a:lnTo>
                      <a:pt x="159" y="0"/>
                    </a:lnTo>
                    <a:lnTo>
                      <a:pt x="0"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70" name="Google Shape;4750;p41">
                <a:extLst>
                  <a:ext uri="{FF2B5EF4-FFF2-40B4-BE49-F238E27FC236}">
                    <a16:creationId xmlns:a16="http://schemas.microsoft.com/office/drawing/2014/main" id="{8500F1D5-A17C-450E-A527-C56F57E39E8F}"/>
                  </a:ext>
                </a:extLst>
              </p:cNvPr>
              <p:cNvSpPr/>
              <p:nvPr/>
            </p:nvSpPr>
            <p:spPr>
              <a:xfrm>
                <a:off x="1164772" y="3497260"/>
                <a:ext cx="1059" cy="1059"/>
              </a:xfrm>
              <a:custGeom>
                <a:avLst/>
                <a:gdLst/>
                <a:ahLst/>
                <a:cxnLst/>
                <a:rect l="l" t="t" r="r" b="b"/>
                <a:pathLst>
                  <a:path w="33" h="33" extrusionOk="0">
                    <a:moveTo>
                      <a:pt x="32" y="1"/>
                    </a:moveTo>
                    <a:lnTo>
                      <a:pt x="1" y="33"/>
                    </a:lnTo>
                    <a:cubicBezTo>
                      <a:pt x="32" y="33"/>
                      <a:pt x="32" y="1"/>
                      <a:pt x="32" y="1"/>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71" name="Google Shape;4751;p41">
                <a:extLst>
                  <a:ext uri="{FF2B5EF4-FFF2-40B4-BE49-F238E27FC236}">
                    <a16:creationId xmlns:a16="http://schemas.microsoft.com/office/drawing/2014/main" id="{47A3F49E-8555-4159-99C4-D06093D0C33B}"/>
                  </a:ext>
                </a:extLst>
              </p:cNvPr>
              <p:cNvSpPr/>
              <p:nvPr/>
            </p:nvSpPr>
            <p:spPr>
              <a:xfrm>
                <a:off x="1136329" y="3539988"/>
                <a:ext cx="6132" cy="1027"/>
              </a:xfrm>
              <a:custGeom>
                <a:avLst/>
                <a:gdLst/>
                <a:ahLst/>
                <a:cxnLst/>
                <a:rect l="l" t="t" r="r" b="b"/>
                <a:pathLst>
                  <a:path w="191" h="32" extrusionOk="0">
                    <a:moveTo>
                      <a:pt x="190" y="0"/>
                    </a:moveTo>
                    <a:cubicBezTo>
                      <a:pt x="127" y="0"/>
                      <a:pt x="63" y="32"/>
                      <a:pt x="0" y="32"/>
                    </a:cubicBezTo>
                    <a:cubicBezTo>
                      <a:pt x="63" y="32"/>
                      <a:pt x="127" y="0"/>
                      <a:pt x="19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72" name="Google Shape;4752;p41">
                <a:extLst>
                  <a:ext uri="{FF2B5EF4-FFF2-40B4-BE49-F238E27FC236}">
                    <a16:creationId xmlns:a16="http://schemas.microsoft.com/office/drawing/2014/main" id="{97C87EEA-096C-4E03-AC1F-E3BF6CDDAAD5}"/>
                  </a:ext>
                </a:extLst>
              </p:cNvPr>
              <p:cNvSpPr/>
              <p:nvPr/>
            </p:nvSpPr>
            <p:spPr>
              <a:xfrm>
                <a:off x="1150550" y="3527789"/>
                <a:ext cx="7159" cy="9181"/>
              </a:xfrm>
              <a:custGeom>
                <a:avLst/>
                <a:gdLst/>
                <a:ahLst/>
                <a:cxnLst/>
                <a:rect l="l" t="t" r="r" b="b"/>
                <a:pathLst>
                  <a:path w="223" h="286" extrusionOk="0">
                    <a:moveTo>
                      <a:pt x="0" y="285"/>
                    </a:moveTo>
                    <a:cubicBezTo>
                      <a:pt x="95" y="222"/>
                      <a:pt x="190" y="127"/>
                      <a:pt x="222" y="0"/>
                    </a:cubicBezTo>
                    <a:cubicBezTo>
                      <a:pt x="190" y="127"/>
                      <a:pt x="95" y="222"/>
                      <a:pt x="0" y="285"/>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73" name="Google Shape;4753;p41">
                <a:extLst>
                  <a:ext uri="{FF2B5EF4-FFF2-40B4-BE49-F238E27FC236}">
                    <a16:creationId xmlns:a16="http://schemas.microsoft.com/office/drawing/2014/main" id="{F026928A-F11B-4EB6-BBF2-8A81CC75D95B}"/>
                  </a:ext>
                </a:extLst>
              </p:cNvPr>
              <p:cNvSpPr/>
              <p:nvPr/>
            </p:nvSpPr>
            <p:spPr>
              <a:xfrm>
                <a:off x="1114949" y="3526762"/>
                <a:ext cx="21412" cy="14254"/>
              </a:xfrm>
              <a:custGeom>
                <a:avLst/>
                <a:gdLst/>
                <a:ahLst/>
                <a:cxnLst/>
                <a:rect l="l" t="t" r="r" b="b"/>
                <a:pathLst>
                  <a:path w="667" h="444" extrusionOk="0">
                    <a:moveTo>
                      <a:pt x="1" y="0"/>
                    </a:moveTo>
                    <a:lnTo>
                      <a:pt x="1" y="0"/>
                    </a:lnTo>
                    <a:cubicBezTo>
                      <a:pt x="64" y="254"/>
                      <a:pt x="349" y="444"/>
                      <a:pt x="666" y="444"/>
                    </a:cubicBezTo>
                    <a:lnTo>
                      <a:pt x="666" y="32"/>
                    </a:lnTo>
                    <a:lnTo>
                      <a:pt x="96" y="32"/>
                    </a:lnTo>
                    <a:cubicBezTo>
                      <a:pt x="64" y="32"/>
                      <a:pt x="33" y="32"/>
                      <a:pt x="1"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74" name="Google Shape;4754;p41">
                <a:extLst>
                  <a:ext uri="{FF2B5EF4-FFF2-40B4-BE49-F238E27FC236}">
                    <a16:creationId xmlns:a16="http://schemas.microsoft.com/office/drawing/2014/main" id="{402624F6-5357-4DB8-8003-FAAF5610C48F}"/>
                  </a:ext>
                </a:extLst>
              </p:cNvPr>
              <p:cNvSpPr/>
              <p:nvPr/>
            </p:nvSpPr>
            <p:spPr>
              <a:xfrm>
                <a:off x="1144451" y="3536939"/>
                <a:ext cx="5104" cy="3082"/>
              </a:xfrm>
              <a:custGeom>
                <a:avLst/>
                <a:gdLst/>
                <a:ahLst/>
                <a:cxnLst/>
                <a:rect l="l" t="t" r="r" b="b"/>
                <a:pathLst>
                  <a:path w="159" h="96" extrusionOk="0">
                    <a:moveTo>
                      <a:pt x="159" y="0"/>
                    </a:moveTo>
                    <a:cubicBezTo>
                      <a:pt x="95" y="32"/>
                      <a:pt x="32" y="63"/>
                      <a:pt x="0" y="95"/>
                    </a:cubicBezTo>
                    <a:cubicBezTo>
                      <a:pt x="32" y="63"/>
                      <a:pt x="95" y="32"/>
                      <a:pt x="159"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75" name="Google Shape;4755;p41">
                <a:extLst>
                  <a:ext uri="{FF2B5EF4-FFF2-40B4-BE49-F238E27FC236}">
                    <a16:creationId xmlns:a16="http://schemas.microsoft.com/office/drawing/2014/main" id="{835350DF-4164-4A9D-8940-90F8FAD1E9A1}"/>
                  </a:ext>
                </a:extLst>
              </p:cNvPr>
              <p:cNvSpPr/>
              <p:nvPr/>
            </p:nvSpPr>
            <p:spPr>
              <a:xfrm>
                <a:off x="1164772" y="3501337"/>
                <a:ext cx="1059" cy="2055"/>
              </a:xfrm>
              <a:custGeom>
                <a:avLst/>
                <a:gdLst/>
                <a:ahLst/>
                <a:cxnLst/>
                <a:rect l="l" t="t" r="r" b="b"/>
                <a:pathLst>
                  <a:path w="33" h="64" extrusionOk="0">
                    <a:moveTo>
                      <a:pt x="1" y="1"/>
                    </a:moveTo>
                    <a:cubicBezTo>
                      <a:pt x="32" y="32"/>
                      <a:pt x="32" y="32"/>
                      <a:pt x="32" y="64"/>
                    </a:cubicBezTo>
                    <a:cubicBezTo>
                      <a:pt x="32" y="32"/>
                      <a:pt x="32" y="32"/>
                      <a:pt x="1" y="1"/>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76" name="Google Shape;4756;p41">
                <a:extLst>
                  <a:ext uri="{FF2B5EF4-FFF2-40B4-BE49-F238E27FC236}">
                    <a16:creationId xmlns:a16="http://schemas.microsoft.com/office/drawing/2014/main" id="{ACF73BE0-8A39-4445-974F-8A0D4E794811}"/>
                  </a:ext>
                </a:extLst>
              </p:cNvPr>
              <p:cNvSpPr/>
              <p:nvPr/>
            </p:nvSpPr>
            <p:spPr>
              <a:xfrm>
                <a:off x="1164772" y="3510486"/>
                <a:ext cx="1059" cy="1059"/>
              </a:xfrm>
              <a:custGeom>
                <a:avLst/>
                <a:gdLst/>
                <a:ahLst/>
                <a:cxnLst/>
                <a:rect l="l" t="t" r="r" b="b"/>
                <a:pathLst>
                  <a:path w="33" h="33" extrusionOk="0">
                    <a:moveTo>
                      <a:pt x="32" y="1"/>
                    </a:moveTo>
                    <a:cubicBezTo>
                      <a:pt x="32" y="32"/>
                      <a:pt x="32" y="32"/>
                      <a:pt x="1" y="32"/>
                    </a:cubicBezTo>
                    <a:cubicBezTo>
                      <a:pt x="32" y="32"/>
                      <a:pt x="32" y="32"/>
                      <a:pt x="32" y="1"/>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77" name="Google Shape;4757;p41">
                <a:extLst>
                  <a:ext uri="{FF2B5EF4-FFF2-40B4-BE49-F238E27FC236}">
                    <a16:creationId xmlns:a16="http://schemas.microsoft.com/office/drawing/2014/main" id="{52D6A291-A33B-4948-8D72-236772470EB9}"/>
                  </a:ext>
                </a:extLst>
              </p:cNvPr>
              <p:cNvSpPr/>
              <p:nvPr/>
            </p:nvSpPr>
            <p:spPr>
              <a:xfrm>
                <a:off x="1165799" y="3521690"/>
                <a:ext cx="32" cy="2055"/>
              </a:xfrm>
              <a:custGeom>
                <a:avLst/>
                <a:gdLst/>
                <a:ahLst/>
                <a:cxnLst/>
                <a:rect l="l" t="t" r="r" b="b"/>
                <a:pathLst>
                  <a:path w="1" h="64" extrusionOk="0">
                    <a:moveTo>
                      <a:pt x="0" y="0"/>
                    </a:moveTo>
                    <a:lnTo>
                      <a:pt x="0" y="63"/>
                    </a:lnTo>
                    <a:cubicBezTo>
                      <a:pt x="0" y="32"/>
                      <a:pt x="0" y="32"/>
                      <a:pt x="0" y="0"/>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78" name="Google Shape;4758;p41">
                <a:extLst>
                  <a:ext uri="{FF2B5EF4-FFF2-40B4-BE49-F238E27FC236}">
                    <a16:creationId xmlns:a16="http://schemas.microsoft.com/office/drawing/2014/main" id="{99712DA8-70F2-4AD3-AECB-AD71E9974D03}"/>
                  </a:ext>
                </a:extLst>
              </p:cNvPr>
              <p:cNvSpPr/>
              <p:nvPr/>
            </p:nvSpPr>
            <p:spPr>
              <a:xfrm>
                <a:off x="1164772" y="3514563"/>
                <a:ext cx="1059" cy="1059"/>
              </a:xfrm>
              <a:custGeom>
                <a:avLst/>
                <a:gdLst/>
                <a:ahLst/>
                <a:cxnLst/>
                <a:rect l="l" t="t" r="r" b="b"/>
                <a:pathLst>
                  <a:path w="33" h="33" extrusionOk="0">
                    <a:moveTo>
                      <a:pt x="1" y="0"/>
                    </a:moveTo>
                    <a:cubicBezTo>
                      <a:pt x="32" y="0"/>
                      <a:pt x="32" y="32"/>
                      <a:pt x="32" y="32"/>
                    </a:cubicBezTo>
                    <a:cubicBezTo>
                      <a:pt x="32" y="0"/>
                      <a:pt x="32" y="0"/>
                      <a:pt x="1" y="0"/>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79" name="Google Shape;4759;p41">
                <a:extLst>
                  <a:ext uri="{FF2B5EF4-FFF2-40B4-BE49-F238E27FC236}">
                    <a16:creationId xmlns:a16="http://schemas.microsoft.com/office/drawing/2014/main" id="{5DEBB3AD-F4BF-4868-959E-CC111B5FF994}"/>
                  </a:ext>
                </a:extLst>
              </p:cNvPr>
              <p:cNvSpPr/>
              <p:nvPr/>
            </p:nvSpPr>
            <p:spPr>
              <a:xfrm>
                <a:off x="1161722" y="3524740"/>
                <a:ext cx="2087" cy="1027"/>
              </a:xfrm>
              <a:custGeom>
                <a:avLst/>
                <a:gdLst/>
                <a:ahLst/>
                <a:cxnLst/>
                <a:rect l="l" t="t" r="r" b="b"/>
                <a:pathLst>
                  <a:path w="65" h="32" extrusionOk="0">
                    <a:moveTo>
                      <a:pt x="64" y="0"/>
                    </a:moveTo>
                    <a:lnTo>
                      <a:pt x="64" y="0"/>
                    </a:lnTo>
                    <a:cubicBezTo>
                      <a:pt x="32" y="32"/>
                      <a:pt x="32" y="32"/>
                      <a:pt x="1" y="32"/>
                    </a:cubicBezTo>
                    <a:cubicBezTo>
                      <a:pt x="32" y="32"/>
                      <a:pt x="64" y="32"/>
                      <a:pt x="64" y="0"/>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80" name="Google Shape;4760;p41">
                <a:extLst>
                  <a:ext uri="{FF2B5EF4-FFF2-40B4-BE49-F238E27FC236}">
                    <a16:creationId xmlns:a16="http://schemas.microsoft.com/office/drawing/2014/main" id="{4927BA90-E023-466A-8531-EF6E673182E3}"/>
                  </a:ext>
                </a:extLst>
              </p:cNvPr>
              <p:cNvSpPr/>
              <p:nvPr/>
            </p:nvSpPr>
            <p:spPr>
              <a:xfrm>
                <a:off x="1158672" y="3526762"/>
                <a:ext cx="2087" cy="1059"/>
              </a:xfrm>
              <a:custGeom>
                <a:avLst/>
                <a:gdLst/>
                <a:ahLst/>
                <a:cxnLst/>
                <a:rect l="l" t="t" r="r" b="b"/>
                <a:pathLst>
                  <a:path w="65" h="33" extrusionOk="0">
                    <a:moveTo>
                      <a:pt x="64" y="0"/>
                    </a:moveTo>
                    <a:cubicBezTo>
                      <a:pt x="32" y="0"/>
                      <a:pt x="1" y="0"/>
                      <a:pt x="1" y="32"/>
                    </a:cubicBezTo>
                    <a:cubicBezTo>
                      <a:pt x="1" y="0"/>
                      <a:pt x="32" y="0"/>
                      <a:pt x="64" y="0"/>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81" name="Google Shape;4761;p41">
                <a:extLst>
                  <a:ext uri="{FF2B5EF4-FFF2-40B4-BE49-F238E27FC236}">
                    <a16:creationId xmlns:a16="http://schemas.microsoft.com/office/drawing/2014/main" id="{A4BB0B3D-DA0C-4992-97F9-9B60DC0C03B4}"/>
                  </a:ext>
                </a:extLst>
              </p:cNvPr>
              <p:cNvSpPr/>
              <p:nvPr/>
            </p:nvSpPr>
            <p:spPr>
              <a:xfrm>
                <a:off x="1158672" y="3526762"/>
                <a:ext cx="2087" cy="1059"/>
              </a:xfrm>
              <a:custGeom>
                <a:avLst/>
                <a:gdLst/>
                <a:ahLst/>
                <a:cxnLst/>
                <a:rect l="l" t="t" r="r" b="b"/>
                <a:pathLst>
                  <a:path w="65" h="33" extrusionOk="0">
                    <a:moveTo>
                      <a:pt x="1" y="32"/>
                    </a:moveTo>
                    <a:lnTo>
                      <a:pt x="1" y="32"/>
                    </a:lnTo>
                    <a:cubicBezTo>
                      <a:pt x="1" y="32"/>
                      <a:pt x="32" y="0"/>
                      <a:pt x="64" y="0"/>
                    </a:cubicBezTo>
                    <a:lnTo>
                      <a:pt x="64" y="0"/>
                    </a:lnTo>
                    <a:cubicBezTo>
                      <a:pt x="32" y="0"/>
                      <a:pt x="1" y="32"/>
                      <a:pt x="1" y="32"/>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82" name="Google Shape;4762;p41">
                <a:extLst>
                  <a:ext uri="{FF2B5EF4-FFF2-40B4-BE49-F238E27FC236}">
                    <a16:creationId xmlns:a16="http://schemas.microsoft.com/office/drawing/2014/main" id="{C0BA33E0-DEE5-4DCB-A0E5-ED8E588D6BDB}"/>
                  </a:ext>
                </a:extLst>
              </p:cNvPr>
              <p:cNvSpPr/>
              <p:nvPr/>
            </p:nvSpPr>
            <p:spPr>
              <a:xfrm>
                <a:off x="1105799" y="3483038"/>
                <a:ext cx="37656" cy="44783"/>
              </a:xfrm>
              <a:custGeom>
                <a:avLst/>
                <a:gdLst/>
                <a:ahLst/>
                <a:cxnLst/>
                <a:rect l="l" t="t" r="r" b="b"/>
                <a:pathLst>
                  <a:path w="1173" h="1395" extrusionOk="0">
                    <a:moveTo>
                      <a:pt x="381" y="1"/>
                    </a:moveTo>
                    <a:cubicBezTo>
                      <a:pt x="159" y="1"/>
                      <a:pt x="1" y="127"/>
                      <a:pt x="1" y="317"/>
                    </a:cubicBezTo>
                    <a:cubicBezTo>
                      <a:pt x="1" y="381"/>
                      <a:pt x="33" y="476"/>
                      <a:pt x="96" y="507"/>
                    </a:cubicBezTo>
                    <a:cubicBezTo>
                      <a:pt x="33" y="571"/>
                      <a:pt x="1" y="634"/>
                      <a:pt x="1" y="729"/>
                    </a:cubicBezTo>
                    <a:cubicBezTo>
                      <a:pt x="1" y="792"/>
                      <a:pt x="33" y="887"/>
                      <a:pt x="96" y="919"/>
                    </a:cubicBezTo>
                    <a:cubicBezTo>
                      <a:pt x="33" y="982"/>
                      <a:pt x="1" y="1046"/>
                      <a:pt x="1" y="1109"/>
                    </a:cubicBezTo>
                    <a:cubicBezTo>
                      <a:pt x="1" y="1236"/>
                      <a:pt x="128" y="1331"/>
                      <a:pt x="286" y="1362"/>
                    </a:cubicBezTo>
                    <a:cubicBezTo>
                      <a:pt x="318" y="1394"/>
                      <a:pt x="349" y="1394"/>
                      <a:pt x="381" y="1394"/>
                    </a:cubicBezTo>
                    <a:lnTo>
                      <a:pt x="983" y="1394"/>
                    </a:lnTo>
                    <a:lnTo>
                      <a:pt x="1046" y="1046"/>
                    </a:lnTo>
                    <a:lnTo>
                      <a:pt x="1014" y="824"/>
                    </a:lnTo>
                    <a:lnTo>
                      <a:pt x="1173" y="602"/>
                    </a:lnTo>
                    <a:lnTo>
                      <a:pt x="1109" y="602"/>
                    </a:lnTo>
                    <a:lnTo>
                      <a:pt x="1046" y="412"/>
                    </a:lnTo>
                    <a:lnTo>
                      <a:pt x="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83" name="Google Shape;4763;p41">
                <a:extLst>
                  <a:ext uri="{FF2B5EF4-FFF2-40B4-BE49-F238E27FC236}">
                    <a16:creationId xmlns:a16="http://schemas.microsoft.com/office/drawing/2014/main" id="{31A32EA7-4342-4901-AF0A-39574F8FB7A3}"/>
                  </a:ext>
                </a:extLst>
              </p:cNvPr>
              <p:cNvSpPr/>
              <p:nvPr/>
            </p:nvSpPr>
            <p:spPr>
              <a:xfrm>
                <a:off x="1149523" y="3536939"/>
                <a:ext cx="1059" cy="32"/>
              </a:xfrm>
              <a:custGeom>
                <a:avLst/>
                <a:gdLst/>
                <a:ahLst/>
                <a:cxnLst/>
                <a:rect l="l" t="t" r="r" b="b"/>
                <a:pathLst>
                  <a:path w="33" h="1" extrusionOk="0">
                    <a:moveTo>
                      <a:pt x="1" y="0"/>
                    </a:moveTo>
                    <a:lnTo>
                      <a:pt x="1" y="0"/>
                    </a:lnTo>
                    <a:cubicBezTo>
                      <a:pt x="1" y="0"/>
                      <a:pt x="1" y="0"/>
                      <a:pt x="32" y="0"/>
                    </a:cubicBezTo>
                    <a:lnTo>
                      <a:pt x="32" y="0"/>
                    </a:lnTo>
                    <a:cubicBezTo>
                      <a:pt x="1" y="0"/>
                      <a:pt x="1" y="0"/>
                      <a:pt x="1" y="0"/>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84" name="Google Shape;4764;p41">
                <a:extLst>
                  <a:ext uri="{FF2B5EF4-FFF2-40B4-BE49-F238E27FC236}">
                    <a16:creationId xmlns:a16="http://schemas.microsoft.com/office/drawing/2014/main" id="{8FD7554A-A810-470A-894D-E25FE480718F}"/>
                  </a:ext>
                </a:extLst>
              </p:cNvPr>
              <p:cNvSpPr/>
              <p:nvPr/>
            </p:nvSpPr>
            <p:spPr>
              <a:xfrm>
                <a:off x="1163777" y="3498287"/>
                <a:ext cx="1027" cy="2055"/>
              </a:xfrm>
              <a:custGeom>
                <a:avLst/>
                <a:gdLst/>
                <a:ahLst/>
                <a:cxnLst/>
                <a:rect l="l" t="t" r="r" b="b"/>
                <a:pathLst>
                  <a:path w="32" h="64" extrusionOk="0">
                    <a:moveTo>
                      <a:pt x="32" y="1"/>
                    </a:moveTo>
                    <a:cubicBezTo>
                      <a:pt x="32" y="32"/>
                      <a:pt x="32" y="32"/>
                      <a:pt x="0" y="64"/>
                    </a:cubicBezTo>
                    <a:cubicBezTo>
                      <a:pt x="32" y="32"/>
                      <a:pt x="32" y="32"/>
                      <a:pt x="32" y="32"/>
                    </a:cubicBezTo>
                    <a:lnTo>
                      <a:pt x="32" y="1"/>
                    </a:ln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85" name="Google Shape;4765;p41">
                <a:extLst>
                  <a:ext uri="{FF2B5EF4-FFF2-40B4-BE49-F238E27FC236}">
                    <a16:creationId xmlns:a16="http://schemas.microsoft.com/office/drawing/2014/main" id="{9FE0DB24-384A-4C3E-AB94-4C7F20DAFEFE}"/>
                  </a:ext>
                </a:extLst>
              </p:cNvPr>
              <p:cNvSpPr/>
              <p:nvPr/>
            </p:nvSpPr>
            <p:spPr>
              <a:xfrm>
                <a:off x="1136329" y="3540983"/>
                <a:ext cx="32" cy="32"/>
              </a:xfrm>
              <a:custGeom>
                <a:avLst/>
                <a:gdLst/>
                <a:ahLst/>
                <a:cxnLst/>
                <a:rect l="l" t="t" r="r" b="b"/>
                <a:pathLst>
                  <a:path w="1" h="1" extrusionOk="0">
                    <a:moveTo>
                      <a:pt x="0" y="1"/>
                    </a:move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86" name="Google Shape;4766;p41">
                <a:extLst>
                  <a:ext uri="{FF2B5EF4-FFF2-40B4-BE49-F238E27FC236}">
                    <a16:creationId xmlns:a16="http://schemas.microsoft.com/office/drawing/2014/main" id="{46A5D3CD-1D3E-498C-B1D4-AA2492D948A2}"/>
                  </a:ext>
                </a:extLst>
              </p:cNvPr>
              <p:cNvSpPr/>
              <p:nvPr/>
            </p:nvSpPr>
            <p:spPr>
              <a:xfrm>
                <a:off x="1142428" y="3539988"/>
                <a:ext cx="1027" cy="32"/>
              </a:xfrm>
              <a:custGeom>
                <a:avLst/>
                <a:gdLst/>
                <a:ahLst/>
                <a:cxnLst/>
                <a:rect l="l" t="t" r="r" b="b"/>
                <a:pathLst>
                  <a:path w="32" h="1" extrusionOk="0">
                    <a:moveTo>
                      <a:pt x="0" y="0"/>
                    </a:moveTo>
                    <a:lnTo>
                      <a:pt x="0" y="0"/>
                    </a:lnTo>
                    <a:cubicBezTo>
                      <a:pt x="32" y="0"/>
                      <a:pt x="32" y="0"/>
                      <a:pt x="32" y="0"/>
                    </a:cubicBezTo>
                    <a:lnTo>
                      <a:pt x="32" y="0"/>
                    </a:lnTo>
                    <a:cubicBezTo>
                      <a:pt x="32" y="0"/>
                      <a:pt x="32" y="0"/>
                      <a:pt x="0" y="0"/>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87" name="Google Shape;4767;p41">
                <a:extLst>
                  <a:ext uri="{FF2B5EF4-FFF2-40B4-BE49-F238E27FC236}">
                    <a16:creationId xmlns:a16="http://schemas.microsoft.com/office/drawing/2014/main" id="{5FCFA704-AE2A-404B-AEE6-42E17A77F4A7}"/>
                  </a:ext>
                </a:extLst>
              </p:cNvPr>
              <p:cNvSpPr/>
              <p:nvPr/>
            </p:nvSpPr>
            <p:spPr>
              <a:xfrm>
                <a:off x="1157677" y="3527789"/>
                <a:ext cx="32" cy="32"/>
              </a:xfrm>
              <a:custGeom>
                <a:avLst/>
                <a:gdLst/>
                <a:ahLst/>
                <a:cxnLst/>
                <a:rect l="l" t="t" r="r" b="b"/>
                <a:pathLst>
                  <a:path w="1" h="1" extrusionOk="0">
                    <a:moveTo>
                      <a:pt x="0" y="0"/>
                    </a:moveTo>
                    <a:lnTo>
                      <a:pt x="0" y="0"/>
                    </a:lnTo>
                    <a:cubicBezTo>
                      <a:pt x="0" y="0"/>
                      <a:pt x="0" y="0"/>
                      <a:pt x="0" y="0"/>
                    </a:cubicBezTo>
                    <a:lnTo>
                      <a:pt x="0" y="0"/>
                    </a:lnTo>
                    <a:cubicBezTo>
                      <a:pt x="0" y="0"/>
                      <a:pt x="0" y="0"/>
                      <a:pt x="0" y="0"/>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88" name="Google Shape;4768;p41">
                <a:extLst>
                  <a:ext uri="{FF2B5EF4-FFF2-40B4-BE49-F238E27FC236}">
                    <a16:creationId xmlns:a16="http://schemas.microsoft.com/office/drawing/2014/main" id="{630BE077-3770-4B1C-963B-E5751F252FFB}"/>
                  </a:ext>
                </a:extLst>
              </p:cNvPr>
              <p:cNvSpPr/>
              <p:nvPr/>
            </p:nvSpPr>
            <p:spPr>
              <a:xfrm>
                <a:off x="1165799" y="3518640"/>
                <a:ext cx="1059" cy="3082"/>
              </a:xfrm>
              <a:custGeom>
                <a:avLst/>
                <a:gdLst/>
                <a:ahLst/>
                <a:cxnLst/>
                <a:rect l="l" t="t" r="r" b="b"/>
                <a:pathLst>
                  <a:path w="33" h="96" extrusionOk="0">
                    <a:moveTo>
                      <a:pt x="32" y="0"/>
                    </a:moveTo>
                    <a:cubicBezTo>
                      <a:pt x="32" y="32"/>
                      <a:pt x="32" y="95"/>
                      <a:pt x="0" y="95"/>
                    </a:cubicBezTo>
                    <a:cubicBezTo>
                      <a:pt x="32" y="95"/>
                      <a:pt x="32" y="63"/>
                      <a:pt x="32" y="32"/>
                    </a:cubicBezTo>
                    <a:lnTo>
                      <a:pt x="32" y="0"/>
                    </a:ln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89" name="Google Shape;4769;p41">
                <a:extLst>
                  <a:ext uri="{FF2B5EF4-FFF2-40B4-BE49-F238E27FC236}">
                    <a16:creationId xmlns:a16="http://schemas.microsoft.com/office/drawing/2014/main" id="{178A0630-D5EC-4818-90B7-90CD35E794F2}"/>
                  </a:ext>
                </a:extLst>
              </p:cNvPr>
              <p:cNvSpPr/>
              <p:nvPr/>
            </p:nvSpPr>
            <p:spPr>
              <a:xfrm>
                <a:off x="1165799" y="3503391"/>
                <a:ext cx="1059" cy="3050"/>
              </a:xfrm>
              <a:custGeom>
                <a:avLst/>
                <a:gdLst/>
                <a:ahLst/>
                <a:cxnLst/>
                <a:rect l="l" t="t" r="r" b="b"/>
                <a:pathLst>
                  <a:path w="33" h="95" extrusionOk="0">
                    <a:moveTo>
                      <a:pt x="32" y="95"/>
                    </a:moveTo>
                    <a:cubicBezTo>
                      <a:pt x="32" y="63"/>
                      <a:pt x="32" y="32"/>
                      <a:pt x="0" y="0"/>
                    </a:cubicBezTo>
                    <a:lnTo>
                      <a:pt x="0" y="0"/>
                    </a:lnTo>
                    <a:cubicBezTo>
                      <a:pt x="32" y="32"/>
                      <a:pt x="32" y="63"/>
                      <a:pt x="32" y="95"/>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90" name="Google Shape;4770;p41">
                <a:extLst>
                  <a:ext uri="{FF2B5EF4-FFF2-40B4-BE49-F238E27FC236}">
                    <a16:creationId xmlns:a16="http://schemas.microsoft.com/office/drawing/2014/main" id="{28D5B3A4-B47B-4655-BB75-112D0A6812C0}"/>
                  </a:ext>
                </a:extLst>
              </p:cNvPr>
              <p:cNvSpPr/>
              <p:nvPr/>
            </p:nvSpPr>
            <p:spPr>
              <a:xfrm>
                <a:off x="1136329" y="3472862"/>
                <a:ext cx="32" cy="10209"/>
              </a:xfrm>
              <a:custGeom>
                <a:avLst/>
                <a:gdLst/>
                <a:ahLst/>
                <a:cxnLst/>
                <a:rect l="l" t="t" r="r" b="b"/>
                <a:pathLst>
                  <a:path w="1" h="318" extrusionOk="0">
                    <a:moveTo>
                      <a:pt x="0" y="1"/>
                    </a:moveTo>
                    <a:lnTo>
                      <a:pt x="0" y="1"/>
                    </a:lnTo>
                    <a:lnTo>
                      <a:pt x="0" y="318"/>
                    </a:lnTo>
                    <a:lnTo>
                      <a:pt x="0" y="318"/>
                    </a:ln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91" name="Google Shape;4771;p41">
                <a:extLst>
                  <a:ext uri="{FF2B5EF4-FFF2-40B4-BE49-F238E27FC236}">
                    <a16:creationId xmlns:a16="http://schemas.microsoft.com/office/drawing/2014/main" id="{1FBA8B3D-B242-4AA4-A30B-247ECABBCB77}"/>
                  </a:ext>
                </a:extLst>
              </p:cNvPr>
              <p:cNvSpPr/>
              <p:nvPr/>
            </p:nvSpPr>
            <p:spPr>
              <a:xfrm>
                <a:off x="1165799" y="3515590"/>
                <a:ext cx="1059" cy="3082"/>
              </a:xfrm>
              <a:custGeom>
                <a:avLst/>
                <a:gdLst/>
                <a:ahLst/>
                <a:cxnLst/>
                <a:rect l="l" t="t" r="r" b="b"/>
                <a:pathLst>
                  <a:path w="33" h="96" extrusionOk="0">
                    <a:moveTo>
                      <a:pt x="32" y="95"/>
                    </a:moveTo>
                    <a:cubicBezTo>
                      <a:pt x="32" y="95"/>
                      <a:pt x="32" y="95"/>
                      <a:pt x="32" y="95"/>
                    </a:cubicBezTo>
                    <a:cubicBezTo>
                      <a:pt x="32" y="63"/>
                      <a:pt x="32" y="32"/>
                      <a:pt x="0" y="0"/>
                    </a:cubicBezTo>
                    <a:lnTo>
                      <a:pt x="0" y="0"/>
                    </a:lnTo>
                    <a:cubicBezTo>
                      <a:pt x="32" y="32"/>
                      <a:pt x="32" y="63"/>
                      <a:pt x="32" y="95"/>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92" name="Google Shape;4772;p41">
                <a:extLst>
                  <a:ext uri="{FF2B5EF4-FFF2-40B4-BE49-F238E27FC236}">
                    <a16:creationId xmlns:a16="http://schemas.microsoft.com/office/drawing/2014/main" id="{039185B9-77C6-4EF0-AA3F-FDC4435312F5}"/>
                  </a:ext>
                </a:extLst>
              </p:cNvPr>
              <p:cNvSpPr/>
              <p:nvPr/>
            </p:nvSpPr>
            <p:spPr>
              <a:xfrm>
                <a:off x="1163777" y="3523712"/>
                <a:ext cx="1027" cy="1059"/>
              </a:xfrm>
              <a:custGeom>
                <a:avLst/>
                <a:gdLst/>
                <a:ahLst/>
                <a:cxnLst/>
                <a:rect l="l" t="t" r="r" b="b"/>
                <a:pathLst>
                  <a:path w="32" h="33" extrusionOk="0">
                    <a:moveTo>
                      <a:pt x="0" y="32"/>
                    </a:moveTo>
                    <a:cubicBezTo>
                      <a:pt x="0" y="32"/>
                      <a:pt x="0" y="32"/>
                      <a:pt x="0" y="32"/>
                    </a:cubicBezTo>
                    <a:cubicBezTo>
                      <a:pt x="32" y="32"/>
                      <a:pt x="32" y="0"/>
                      <a:pt x="32" y="0"/>
                    </a:cubicBezTo>
                    <a:lnTo>
                      <a:pt x="32" y="0"/>
                    </a:lnTo>
                    <a:cubicBezTo>
                      <a:pt x="32" y="0"/>
                      <a:pt x="32" y="32"/>
                      <a:pt x="0" y="32"/>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93" name="Google Shape;4773;p41">
                <a:extLst>
                  <a:ext uri="{FF2B5EF4-FFF2-40B4-BE49-F238E27FC236}">
                    <a16:creationId xmlns:a16="http://schemas.microsoft.com/office/drawing/2014/main" id="{5E9440EF-AE42-4804-B031-151FFB7417FC}"/>
                  </a:ext>
                </a:extLst>
              </p:cNvPr>
              <p:cNvSpPr/>
              <p:nvPr/>
            </p:nvSpPr>
            <p:spPr>
              <a:xfrm>
                <a:off x="1165799" y="3506441"/>
                <a:ext cx="1059" cy="4077"/>
              </a:xfrm>
              <a:custGeom>
                <a:avLst/>
                <a:gdLst/>
                <a:ahLst/>
                <a:cxnLst/>
                <a:rect l="l" t="t" r="r" b="b"/>
                <a:pathLst>
                  <a:path w="33" h="127" extrusionOk="0">
                    <a:moveTo>
                      <a:pt x="0" y="127"/>
                    </a:moveTo>
                    <a:cubicBezTo>
                      <a:pt x="32" y="95"/>
                      <a:pt x="32" y="63"/>
                      <a:pt x="32" y="0"/>
                    </a:cubicBezTo>
                    <a:cubicBezTo>
                      <a:pt x="32" y="63"/>
                      <a:pt x="32" y="95"/>
                      <a:pt x="0" y="127"/>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94" name="Google Shape;4774;p41">
                <a:extLst>
                  <a:ext uri="{FF2B5EF4-FFF2-40B4-BE49-F238E27FC236}">
                    <a16:creationId xmlns:a16="http://schemas.microsoft.com/office/drawing/2014/main" id="{E77EE9D3-4CAF-434F-A006-A2FF1A533F0B}"/>
                  </a:ext>
                </a:extLst>
              </p:cNvPr>
              <p:cNvSpPr/>
              <p:nvPr/>
            </p:nvSpPr>
            <p:spPr>
              <a:xfrm>
                <a:off x="1165799" y="3493215"/>
                <a:ext cx="1059" cy="4077"/>
              </a:xfrm>
              <a:custGeom>
                <a:avLst/>
                <a:gdLst/>
                <a:ahLst/>
                <a:cxnLst/>
                <a:rect l="l" t="t" r="r" b="b"/>
                <a:pathLst>
                  <a:path w="33" h="127" extrusionOk="0">
                    <a:moveTo>
                      <a:pt x="32" y="0"/>
                    </a:moveTo>
                    <a:cubicBezTo>
                      <a:pt x="32" y="64"/>
                      <a:pt x="32" y="95"/>
                      <a:pt x="0" y="127"/>
                    </a:cubicBezTo>
                    <a:cubicBezTo>
                      <a:pt x="32" y="95"/>
                      <a:pt x="32" y="64"/>
                      <a:pt x="32" y="32"/>
                    </a:cubicBezTo>
                    <a:cubicBezTo>
                      <a:pt x="32" y="32"/>
                      <a:pt x="32" y="0"/>
                      <a:pt x="32" y="0"/>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95" name="Google Shape;4775;p41">
                <a:extLst>
                  <a:ext uri="{FF2B5EF4-FFF2-40B4-BE49-F238E27FC236}">
                    <a16:creationId xmlns:a16="http://schemas.microsoft.com/office/drawing/2014/main" id="{441AF561-C005-4D52-B09B-ECAEE83E8257}"/>
                  </a:ext>
                </a:extLst>
              </p:cNvPr>
              <p:cNvSpPr/>
              <p:nvPr/>
            </p:nvSpPr>
            <p:spPr>
              <a:xfrm>
                <a:off x="1163777" y="3513536"/>
                <a:ext cx="1027" cy="1059"/>
              </a:xfrm>
              <a:custGeom>
                <a:avLst/>
                <a:gdLst/>
                <a:ahLst/>
                <a:cxnLst/>
                <a:rect l="l" t="t" r="r" b="b"/>
                <a:pathLst>
                  <a:path w="32" h="33" extrusionOk="0">
                    <a:moveTo>
                      <a:pt x="0" y="1"/>
                    </a:moveTo>
                    <a:cubicBezTo>
                      <a:pt x="32" y="1"/>
                      <a:pt x="32" y="1"/>
                      <a:pt x="32" y="32"/>
                    </a:cubicBezTo>
                    <a:cubicBezTo>
                      <a:pt x="32" y="32"/>
                      <a:pt x="32" y="32"/>
                      <a:pt x="32" y="1"/>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96" name="Google Shape;4776;p41">
                <a:extLst>
                  <a:ext uri="{FF2B5EF4-FFF2-40B4-BE49-F238E27FC236}">
                    <a16:creationId xmlns:a16="http://schemas.microsoft.com/office/drawing/2014/main" id="{6B81D074-43CF-404A-8958-8BF45665E648}"/>
                  </a:ext>
                </a:extLst>
              </p:cNvPr>
              <p:cNvSpPr/>
              <p:nvPr/>
            </p:nvSpPr>
            <p:spPr>
              <a:xfrm>
                <a:off x="1166826" y="3472862"/>
                <a:ext cx="7127" cy="17335"/>
              </a:xfrm>
              <a:custGeom>
                <a:avLst/>
                <a:gdLst/>
                <a:ahLst/>
                <a:cxnLst/>
                <a:rect l="l" t="t" r="r" b="b"/>
                <a:pathLst>
                  <a:path w="222" h="540" extrusionOk="0">
                    <a:moveTo>
                      <a:pt x="222" y="1"/>
                    </a:moveTo>
                    <a:lnTo>
                      <a:pt x="222" y="539"/>
                    </a:lnTo>
                    <a:lnTo>
                      <a:pt x="222" y="539"/>
                    </a:lnTo>
                    <a:lnTo>
                      <a:pt x="222" y="1"/>
                    </a:lnTo>
                    <a:lnTo>
                      <a:pt x="0" y="1"/>
                    </a:lnTo>
                    <a:lnTo>
                      <a:pt x="0" y="1"/>
                    </a:ln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97" name="Google Shape;4777;p41">
                <a:extLst>
                  <a:ext uri="{FF2B5EF4-FFF2-40B4-BE49-F238E27FC236}">
                    <a16:creationId xmlns:a16="http://schemas.microsoft.com/office/drawing/2014/main" id="{86BE7FAB-1FDA-4416-AD19-F15179CD67E0}"/>
                  </a:ext>
                </a:extLst>
              </p:cNvPr>
              <p:cNvSpPr/>
              <p:nvPr/>
            </p:nvSpPr>
            <p:spPr>
              <a:xfrm>
                <a:off x="1161722" y="3525735"/>
                <a:ext cx="32" cy="1059"/>
              </a:xfrm>
              <a:custGeom>
                <a:avLst/>
                <a:gdLst/>
                <a:ahLst/>
                <a:cxnLst/>
                <a:rect l="l" t="t" r="r" b="b"/>
                <a:pathLst>
                  <a:path w="1" h="33" extrusionOk="0">
                    <a:moveTo>
                      <a:pt x="1" y="32"/>
                    </a:moveTo>
                    <a:cubicBezTo>
                      <a:pt x="1" y="32"/>
                      <a:pt x="1" y="1"/>
                      <a:pt x="1" y="1"/>
                    </a:cubicBezTo>
                    <a:lnTo>
                      <a:pt x="1" y="1"/>
                    </a:lnTo>
                    <a:cubicBezTo>
                      <a:pt x="1" y="1"/>
                      <a:pt x="1" y="32"/>
                      <a:pt x="1" y="32"/>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98" name="Google Shape;4778;p41">
                <a:extLst>
                  <a:ext uri="{FF2B5EF4-FFF2-40B4-BE49-F238E27FC236}">
                    <a16:creationId xmlns:a16="http://schemas.microsoft.com/office/drawing/2014/main" id="{D506F4A0-3F8F-4B0D-A99D-F830DC00B0DA}"/>
                  </a:ext>
                </a:extLst>
              </p:cNvPr>
              <p:cNvSpPr/>
              <p:nvPr/>
            </p:nvSpPr>
            <p:spPr>
              <a:xfrm>
                <a:off x="1166826" y="3490165"/>
                <a:ext cx="2055" cy="3082"/>
              </a:xfrm>
              <a:custGeom>
                <a:avLst/>
                <a:gdLst/>
                <a:ahLst/>
                <a:cxnLst/>
                <a:rect l="l" t="t" r="r" b="b"/>
                <a:pathLst>
                  <a:path w="64" h="96" extrusionOk="0">
                    <a:moveTo>
                      <a:pt x="0" y="95"/>
                    </a:moveTo>
                    <a:cubicBezTo>
                      <a:pt x="0" y="95"/>
                      <a:pt x="0" y="95"/>
                      <a:pt x="0" y="95"/>
                    </a:cubicBezTo>
                    <a:cubicBezTo>
                      <a:pt x="0" y="64"/>
                      <a:pt x="0" y="32"/>
                      <a:pt x="0" y="0"/>
                    </a:cubicBezTo>
                    <a:lnTo>
                      <a:pt x="63" y="0"/>
                    </a:lnTo>
                    <a:lnTo>
                      <a:pt x="0" y="0"/>
                    </a:lnTo>
                    <a:cubicBezTo>
                      <a:pt x="0" y="32"/>
                      <a:pt x="0" y="64"/>
                      <a:pt x="0" y="95"/>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99" name="Google Shape;4779;p41">
                <a:extLst>
                  <a:ext uri="{FF2B5EF4-FFF2-40B4-BE49-F238E27FC236}">
                    <a16:creationId xmlns:a16="http://schemas.microsoft.com/office/drawing/2014/main" id="{5A50E5D0-B42D-4569-894F-0D62A5E9834F}"/>
                  </a:ext>
                </a:extLst>
              </p:cNvPr>
              <p:cNvSpPr/>
              <p:nvPr/>
            </p:nvSpPr>
            <p:spPr>
              <a:xfrm>
                <a:off x="1165799" y="3515590"/>
                <a:ext cx="1059" cy="3082"/>
              </a:xfrm>
              <a:custGeom>
                <a:avLst/>
                <a:gdLst/>
                <a:ahLst/>
                <a:cxnLst/>
                <a:rect l="l" t="t" r="r" b="b"/>
                <a:pathLst>
                  <a:path w="33" h="96" extrusionOk="0">
                    <a:moveTo>
                      <a:pt x="0" y="0"/>
                    </a:moveTo>
                    <a:cubicBezTo>
                      <a:pt x="32" y="32"/>
                      <a:pt x="32" y="63"/>
                      <a:pt x="32" y="95"/>
                    </a:cubicBezTo>
                    <a:cubicBezTo>
                      <a:pt x="32" y="63"/>
                      <a:pt x="32" y="32"/>
                      <a:pt x="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00" name="Google Shape;4780;p41">
                <a:extLst>
                  <a:ext uri="{FF2B5EF4-FFF2-40B4-BE49-F238E27FC236}">
                    <a16:creationId xmlns:a16="http://schemas.microsoft.com/office/drawing/2014/main" id="{1E1E8B21-B5C2-4B94-8386-6A803E5CDC26}"/>
                  </a:ext>
                </a:extLst>
              </p:cNvPr>
              <p:cNvSpPr/>
              <p:nvPr/>
            </p:nvSpPr>
            <p:spPr>
              <a:xfrm>
                <a:off x="1165799" y="3515590"/>
                <a:ext cx="1059" cy="3082"/>
              </a:xfrm>
              <a:custGeom>
                <a:avLst/>
                <a:gdLst/>
                <a:ahLst/>
                <a:cxnLst/>
                <a:rect l="l" t="t" r="r" b="b"/>
                <a:pathLst>
                  <a:path w="33" h="96" extrusionOk="0">
                    <a:moveTo>
                      <a:pt x="0" y="0"/>
                    </a:moveTo>
                    <a:cubicBezTo>
                      <a:pt x="32" y="32"/>
                      <a:pt x="32" y="63"/>
                      <a:pt x="32" y="95"/>
                    </a:cubicBezTo>
                    <a:cubicBezTo>
                      <a:pt x="32" y="63"/>
                      <a:pt x="32" y="32"/>
                      <a:pt x="0" y="0"/>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01" name="Google Shape;4781;p41">
                <a:extLst>
                  <a:ext uri="{FF2B5EF4-FFF2-40B4-BE49-F238E27FC236}">
                    <a16:creationId xmlns:a16="http://schemas.microsoft.com/office/drawing/2014/main" id="{1885E5DE-165A-40BA-B2F3-C77B7253E0D8}"/>
                  </a:ext>
                </a:extLst>
              </p:cNvPr>
              <p:cNvSpPr/>
              <p:nvPr/>
            </p:nvSpPr>
            <p:spPr>
              <a:xfrm>
                <a:off x="1149523" y="3536939"/>
                <a:ext cx="1059" cy="32"/>
              </a:xfrm>
              <a:custGeom>
                <a:avLst/>
                <a:gdLst/>
                <a:ahLst/>
                <a:cxnLst/>
                <a:rect l="l" t="t" r="r" b="b"/>
                <a:pathLst>
                  <a:path w="33" h="1" extrusionOk="0">
                    <a:moveTo>
                      <a:pt x="32" y="0"/>
                    </a:moveTo>
                    <a:cubicBezTo>
                      <a:pt x="1" y="0"/>
                      <a:pt x="1" y="0"/>
                      <a:pt x="1" y="0"/>
                    </a:cubicBezTo>
                    <a:cubicBezTo>
                      <a:pt x="1" y="0"/>
                      <a:pt x="1" y="0"/>
                      <a:pt x="3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02" name="Google Shape;4782;p41">
                <a:extLst>
                  <a:ext uri="{FF2B5EF4-FFF2-40B4-BE49-F238E27FC236}">
                    <a16:creationId xmlns:a16="http://schemas.microsoft.com/office/drawing/2014/main" id="{92346D9F-0F41-49BE-8283-32CF6F214D72}"/>
                  </a:ext>
                </a:extLst>
              </p:cNvPr>
              <p:cNvSpPr/>
              <p:nvPr/>
            </p:nvSpPr>
            <p:spPr>
              <a:xfrm>
                <a:off x="1149523" y="3536939"/>
                <a:ext cx="1059" cy="32"/>
              </a:xfrm>
              <a:custGeom>
                <a:avLst/>
                <a:gdLst/>
                <a:ahLst/>
                <a:cxnLst/>
                <a:rect l="l" t="t" r="r" b="b"/>
                <a:pathLst>
                  <a:path w="33" h="1" extrusionOk="0">
                    <a:moveTo>
                      <a:pt x="32" y="0"/>
                    </a:moveTo>
                    <a:cubicBezTo>
                      <a:pt x="1" y="0"/>
                      <a:pt x="1" y="0"/>
                      <a:pt x="1" y="0"/>
                    </a:cubicBezTo>
                    <a:cubicBezTo>
                      <a:pt x="1" y="0"/>
                      <a:pt x="1" y="0"/>
                      <a:pt x="32" y="0"/>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03" name="Google Shape;4783;p41">
                <a:extLst>
                  <a:ext uri="{FF2B5EF4-FFF2-40B4-BE49-F238E27FC236}">
                    <a16:creationId xmlns:a16="http://schemas.microsoft.com/office/drawing/2014/main" id="{4C301D06-FDF8-4211-8053-98E89A57E4DD}"/>
                  </a:ext>
                </a:extLst>
              </p:cNvPr>
              <p:cNvSpPr/>
              <p:nvPr/>
            </p:nvSpPr>
            <p:spPr>
              <a:xfrm>
                <a:off x="1165799" y="3519635"/>
                <a:ext cx="1059" cy="3082"/>
              </a:xfrm>
              <a:custGeom>
                <a:avLst/>
                <a:gdLst/>
                <a:ahLst/>
                <a:cxnLst/>
                <a:rect l="l" t="t" r="r" b="b"/>
                <a:pathLst>
                  <a:path w="33" h="96" extrusionOk="0">
                    <a:moveTo>
                      <a:pt x="32" y="1"/>
                    </a:moveTo>
                    <a:cubicBezTo>
                      <a:pt x="32" y="32"/>
                      <a:pt x="32" y="64"/>
                      <a:pt x="0" y="96"/>
                    </a:cubicBezTo>
                    <a:cubicBezTo>
                      <a:pt x="32" y="64"/>
                      <a:pt x="32" y="32"/>
                      <a:pt x="3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04" name="Google Shape;4784;p41">
                <a:extLst>
                  <a:ext uri="{FF2B5EF4-FFF2-40B4-BE49-F238E27FC236}">
                    <a16:creationId xmlns:a16="http://schemas.microsoft.com/office/drawing/2014/main" id="{0EAC0FD3-77F4-4E9D-A1E9-86D514EA6B40}"/>
                  </a:ext>
                </a:extLst>
              </p:cNvPr>
              <p:cNvSpPr/>
              <p:nvPr/>
            </p:nvSpPr>
            <p:spPr>
              <a:xfrm>
                <a:off x="1165799" y="3519635"/>
                <a:ext cx="1059" cy="3082"/>
              </a:xfrm>
              <a:custGeom>
                <a:avLst/>
                <a:gdLst/>
                <a:ahLst/>
                <a:cxnLst/>
                <a:rect l="l" t="t" r="r" b="b"/>
                <a:pathLst>
                  <a:path w="33" h="96" extrusionOk="0">
                    <a:moveTo>
                      <a:pt x="32" y="1"/>
                    </a:moveTo>
                    <a:cubicBezTo>
                      <a:pt x="32" y="32"/>
                      <a:pt x="32" y="64"/>
                      <a:pt x="0" y="96"/>
                    </a:cubicBezTo>
                    <a:cubicBezTo>
                      <a:pt x="32" y="64"/>
                      <a:pt x="32" y="32"/>
                      <a:pt x="32" y="1"/>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05" name="Google Shape;4785;p41">
                <a:extLst>
                  <a:ext uri="{FF2B5EF4-FFF2-40B4-BE49-F238E27FC236}">
                    <a16:creationId xmlns:a16="http://schemas.microsoft.com/office/drawing/2014/main" id="{E7D09D1B-2C6E-4146-A0ED-A48B6FEC2434}"/>
                  </a:ext>
                </a:extLst>
              </p:cNvPr>
              <p:cNvSpPr/>
              <p:nvPr/>
            </p:nvSpPr>
            <p:spPr>
              <a:xfrm>
                <a:off x="1163777" y="3512541"/>
                <a:ext cx="1027" cy="1027"/>
              </a:xfrm>
              <a:custGeom>
                <a:avLst/>
                <a:gdLst/>
                <a:ahLst/>
                <a:cxnLst/>
                <a:rect l="l" t="t" r="r" b="b"/>
                <a:pathLst>
                  <a:path w="32" h="32" extrusionOk="0">
                    <a:moveTo>
                      <a:pt x="0" y="32"/>
                    </a:moveTo>
                    <a:cubicBezTo>
                      <a:pt x="32" y="0"/>
                      <a:pt x="32" y="0"/>
                      <a:pt x="32" y="0"/>
                    </a:cubicBezTo>
                    <a:lnTo>
                      <a:pt x="0" y="32"/>
                    </a:lnTo>
                    <a:cubicBezTo>
                      <a:pt x="0" y="32"/>
                      <a:pt x="32" y="32"/>
                      <a:pt x="32" y="32"/>
                    </a:cubicBezTo>
                    <a:cubicBezTo>
                      <a:pt x="32" y="32"/>
                      <a:pt x="32" y="32"/>
                      <a:pt x="0" y="32"/>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06" name="Google Shape;4786;p41">
                <a:extLst>
                  <a:ext uri="{FF2B5EF4-FFF2-40B4-BE49-F238E27FC236}">
                    <a16:creationId xmlns:a16="http://schemas.microsoft.com/office/drawing/2014/main" id="{F458DA5A-7B18-4C64-9E82-B56B62D0D756}"/>
                  </a:ext>
                </a:extLst>
              </p:cNvPr>
              <p:cNvSpPr/>
              <p:nvPr/>
            </p:nvSpPr>
            <p:spPr>
              <a:xfrm>
                <a:off x="1163777" y="3512541"/>
                <a:ext cx="1027" cy="1027"/>
              </a:xfrm>
              <a:custGeom>
                <a:avLst/>
                <a:gdLst/>
                <a:ahLst/>
                <a:cxnLst/>
                <a:rect l="l" t="t" r="r" b="b"/>
                <a:pathLst>
                  <a:path w="32" h="32" extrusionOk="0">
                    <a:moveTo>
                      <a:pt x="0" y="32"/>
                    </a:moveTo>
                    <a:cubicBezTo>
                      <a:pt x="32" y="0"/>
                      <a:pt x="32" y="0"/>
                      <a:pt x="32" y="0"/>
                    </a:cubicBezTo>
                    <a:lnTo>
                      <a:pt x="0" y="32"/>
                    </a:lnTo>
                    <a:cubicBezTo>
                      <a:pt x="0" y="32"/>
                      <a:pt x="32" y="32"/>
                      <a:pt x="32" y="32"/>
                    </a:cubicBezTo>
                    <a:cubicBezTo>
                      <a:pt x="32" y="32"/>
                      <a:pt x="32" y="32"/>
                      <a:pt x="0" y="32"/>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07" name="Google Shape;4787;p41">
                <a:extLst>
                  <a:ext uri="{FF2B5EF4-FFF2-40B4-BE49-F238E27FC236}">
                    <a16:creationId xmlns:a16="http://schemas.microsoft.com/office/drawing/2014/main" id="{7F922A35-0C9B-406E-8AC1-1C3C020E778B}"/>
                  </a:ext>
                </a:extLst>
              </p:cNvPr>
              <p:cNvSpPr/>
              <p:nvPr/>
            </p:nvSpPr>
            <p:spPr>
              <a:xfrm>
                <a:off x="1142428" y="3539988"/>
                <a:ext cx="1027" cy="32"/>
              </a:xfrm>
              <a:custGeom>
                <a:avLst/>
                <a:gdLst/>
                <a:ahLst/>
                <a:cxnLst/>
                <a:rect l="l" t="t" r="r" b="b"/>
                <a:pathLst>
                  <a:path w="32" h="1" extrusionOk="0">
                    <a:moveTo>
                      <a:pt x="32" y="0"/>
                    </a:moveTo>
                    <a:cubicBezTo>
                      <a:pt x="32" y="0"/>
                      <a:pt x="32" y="0"/>
                      <a:pt x="0" y="0"/>
                    </a:cubicBezTo>
                    <a:cubicBezTo>
                      <a:pt x="32" y="0"/>
                      <a:pt x="32" y="0"/>
                      <a:pt x="3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08" name="Google Shape;4788;p41">
                <a:extLst>
                  <a:ext uri="{FF2B5EF4-FFF2-40B4-BE49-F238E27FC236}">
                    <a16:creationId xmlns:a16="http://schemas.microsoft.com/office/drawing/2014/main" id="{C0B0A3FB-23C9-4A21-B4DE-3D04BEFCF5F6}"/>
                  </a:ext>
                </a:extLst>
              </p:cNvPr>
              <p:cNvSpPr/>
              <p:nvPr/>
            </p:nvSpPr>
            <p:spPr>
              <a:xfrm>
                <a:off x="1142428" y="3539988"/>
                <a:ext cx="1027" cy="32"/>
              </a:xfrm>
              <a:custGeom>
                <a:avLst/>
                <a:gdLst/>
                <a:ahLst/>
                <a:cxnLst/>
                <a:rect l="l" t="t" r="r" b="b"/>
                <a:pathLst>
                  <a:path w="32" h="1" extrusionOk="0">
                    <a:moveTo>
                      <a:pt x="32" y="0"/>
                    </a:moveTo>
                    <a:cubicBezTo>
                      <a:pt x="32" y="0"/>
                      <a:pt x="32" y="0"/>
                      <a:pt x="0" y="0"/>
                    </a:cubicBezTo>
                    <a:cubicBezTo>
                      <a:pt x="32" y="0"/>
                      <a:pt x="32" y="0"/>
                      <a:pt x="32" y="0"/>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09" name="Google Shape;4789;p41">
                <a:extLst>
                  <a:ext uri="{FF2B5EF4-FFF2-40B4-BE49-F238E27FC236}">
                    <a16:creationId xmlns:a16="http://schemas.microsoft.com/office/drawing/2014/main" id="{932ED36D-232B-4E45-84D3-F6CC1E622851}"/>
                  </a:ext>
                </a:extLst>
              </p:cNvPr>
              <p:cNvSpPr/>
              <p:nvPr/>
            </p:nvSpPr>
            <p:spPr>
              <a:xfrm>
                <a:off x="1163777" y="3499314"/>
                <a:ext cx="1027" cy="2055"/>
              </a:xfrm>
              <a:custGeom>
                <a:avLst/>
                <a:gdLst/>
                <a:ahLst/>
                <a:cxnLst/>
                <a:rect l="l" t="t" r="r" b="b"/>
                <a:pathLst>
                  <a:path w="32" h="64" extrusionOk="0">
                    <a:moveTo>
                      <a:pt x="32" y="64"/>
                    </a:moveTo>
                    <a:lnTo>
                      <a:pt x="0" y="32"/>
                    </a:lnTo>
                    <a:cubicBezTo>
                      <a:pt x="32" y="0"/>
                      <a:pt x="32" y="0"/>
                      <a:pt x="32" y="0"/>
                    </a:cubicBezTo>
                    <a:cubicBezTo>
                      <a:pt x="32" y="0"/>
                      <a:pt x="32" y="0"/>
                      <a:pt x="0" y="32"/>
                    </a:cubicBezTo>
                    <a:cubicBezTo>
                      <a:pt x="0" y="32"/>
                      <a:pt x="32" y="64"/>
                      <a:pt x="32" y="64"/>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10" name="Google Shape;4790;p41">
                <a:extLst>
                  <a:ext uri="{FF2B5EF4-FFF2-40B4-BE49-F238E27FC236}">
                    <a16:creationId xmlns:a16="http://schemas.microsoft.com/office/drawing/2014/main" id="{3C4DE1E1-B2A4-442B-9B9B-784C09E942E4}"/>
                  </a:ext>
                </a:extLst>
              </p:cNvPr>
              <p:cNvSpPr/>
              <p:nvPr/>
            </p:nvSpPr>
            <p:spPr>
              <a:xfrm>
                <a:off x="1163777" y="3499314"/>
                <a:ext cx="1027" cy="2055"/>
              </a:xfrm>
              <a:custGeom>
                <a:avLst/>
                <a:gdLst/>
                <a:ahLst/>
                <a:cxnLst/>
                <a:rect l="l" t="t" r="r" b="b"/>
                <a:pathLst>
                  <a:path w="32" h="64" extrusionOk="0">
                    <a:moveTo>
                      <a:pt x="32" y="64"/>
                    </a:moveTo>
                    <a:lnTo>
                      <a:pt x="0" y="32"/>
                    </a:lnTo>
                    <a:cubicBezTo>
                      <a:pt x="32" y="0"/>
                      <a:pt x="32" y="0"/>
                      <a:pt x="32" y="0"/>
                    </a:cubicBezTo>
                    <a:cubicBezTo>
                      <a:pt x="32" y="0"/>
                      <a:pt x="32" y="0"/>
                      <a:pt x="0" y="32"/>
                    </a:cubicBezTo>
                    <a:cubicBezTo>
                      <a:pt x="0" y="32"/>
                      <a:pt x="32" y="64"/>
                      <a:pt x="32" y="64"/>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11" name="Google Shape;4791;p41">
                <a:extLst>
                  <a:ext uri="{FF2B5EF4-FFF2-40B4-BE49-F238E27FC236}">
                    <a16:creationId xmlns:a16="http://schemas.microsoft.com/office/drawing/2014/main" id="{6BC871B6-0147-4CD8-8F2D-0DC56D174B8D}"/>
                  </a:ext>
                </a:extLst>
              </p:cNvPr>
              <p:cNvSpPr/>
              <p:nvPr/>
            </p:nvSpPr>
            <p:spPr>
              <a:xfrm>
                <a:off x="1163777" y="3523712"/>
                <a:ext cx="1027" cy="1059"/>
              </a:xfrm>
              <a:custGeom>
                <a:avLst/>
                <a:gdLst/>
                <a:ahLst/>
                <a:cxnLst/>
                <a:rect l="l" t="t" r="r" b="b"/>
                <a:pathLst>
                  <a:path w="32" h="33" extrusionOk="0">
                    <a:moveTo>
                      <a:pt x="32" y="0"/>
                    </a:moveTo>
                    <a:cubicBezTo>
                      <a:pt x="32" y="0"/>
                      <a:pt x="32" y="32"/>
                      <a:pt x="0" y="32"/>
                    </a:cubicBezTo>
                    <a:cubicBezTo>
                      <a:pt x="32" y="32"/>
                      <a:pt x="32" y="0"/>
                      <a:pt x="3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12" name="Google Shape;4792;p41">
                <a:extLst>
                  <a:ext uri="{FF2B5EF4-FFF2-40B4-BE49-F238E27FC236}">
                    <a16:creationId xmlns:a16="http://schemas.microsoft.com/office/drawing/2014/main" id="{30292B9B-1740-439C-90F1-735C1325FB1A}"/>
                  </a:ext>
                </a:extLst>
              </p:cNvPr>
              <p:cNvSpPr/>
              <p:nvPr/>
            </p:nvSpPr>
            <p:spPr>
              <a:xfrm>
                <a:off x="1163777" y="3523712"/>
                <a:ext cx="1027" cy="1059"/>
              </a:xfrm>
              <a:custGeom>
                <a:avLst/>
                <a:gdLst/>
                <a:ahLst/>
                <a:cxnLst/>
                <a:rect l="l" t="t" r="r" b="b"/>
                <a:pathLst>
                  <a:path w="32" h="33" extrusionOk="0">
                    <a:moveTo>
                      <a:pt x="32" y="0"/>
                    </a:moveTo>
                    <a:cubicBezTo>
                      <a:pt x="32" y="0"/>
                      <a:pt x="32" y="32"/>
                      <a:pt x="0" y="32"/>
                    </a:cubicBezTo>
                    <a:cubicBezTo>
                      <a:pt x="32" y="32"/>
                      <a:pt x="32" y="0"/>
                      <a:pt x="32" y="0"/>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13" name="Google Shape;4793;p41">
                <a:extLst>
                  <a:ext uri="{FF2B5EF4-FFF2-40B4-BE49-F238E27FC236}">
                    <a16:creationId xmlns:a16="http://schemas.microsoft.com/office/drawing/2014/main" id="{0A1CB77F-6820-43B3-B9B0-8595B79A317D}"/>
                  </a:ext>
                </a:extLst>
              </p:cNvPr>
              <p:cNvSpPr/>
              <p:nvPr/>
            </p:nvSpPr>
            <p:spPr>
              <a:xfrm>
                <a:off x="1165799" y="3494210"/>
                <a:ext cx="1059" cy="3082"/>
              </a:xfrm>
              <a:custGeom>
                <a:avLst/>
                <a:gdLst/>
                <a:ahLst/>
                <a:cxnLst/>
                <a:rect l="l" t="t" r="r" b="b"/>
                <a:pathLst>
                  <a:path w="33" h="96" extrusionOk="0">
                    <a:moveTo>
                      <a:pt x="32" y="1"/>
                    </a:moveTo>
                    <a:cubicBezTo>
                      <a:pt x="32" y="33"/>
                      <a:pt x="32" y="64"/>
                      <a:pt x="0" y="96"/>
                    </a:cubicBezTo>
                    <a:cubicBezTo>
                      <a:pt x="32" y="64"/>
                      <a:pt x="32" y="33"/>
                      <a:pt x="3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14" name="Google Shape;4794;p41">
                <a:extLst>
                  <a:ext uri="{FF2B5EF4-FFF2-40B4-BE49-F238E27FC236}">
                    <a16:creationId xmlns:a16="http://schemas.microsoft.com/office/drawing/2014/main" id="{B28F0EEF-F0E0-43A1-AFA2-22AC8B8CDF43}"/>
                  </a:ext>
                </a:extLst>
              </p:cNvPr>
              <p:cNvSpPr/>
              <p:nvPr/>
            </p:nvSpPr>
            <p:spPr>
              <a:xfrm>
                <a:off x="1165799" y="3494210"/>
                <a:ext cx="1059" cy="3082"/>
              </a:xfrm>
              <a:custGeom>
                <a:avLst/>
                <a:gdLst/>
                <a:ahLst/>
                <a:cxnLst/>
                <a:rect l="l" t="t" r="r" b="b"/>
                <a:pathLst>
                  <a:path w="33" h="96" extrusionOk="0">
                    <a:moveTo>
                      <a:pt x="32" y="1"/>
                    </a:moveTo>
                    <a:cubicBezTo>
                      <a:pt x="32" y="33"/>
                      <a:pt x="32" y="64"/>
                      <a:pt x="0" y="96"/>
                    </a:cubicBezTo>
                    <a:cubicBezTo>
                      <a:pt x="32" y="64"/>
                      <a:pt x="32" y="33"/>
                      <a:pt x="32" y="1"/>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15" name="Google Shape;4795;p41">
                <a:extLst>
                  <a:ext uri="{FF2B5EF4-FFF2-40B4-BE49-F238E27FC236}">
                    <a16:creationId xmlns:a16="http://schemas.microsoft.com/office/drawing/2014/main" id="{1D3E4CAF-AE76-439F-92BC-DB1F90821C18}"/>
                  </a:ext>
                </a:extLst>
              </p:cNvPr>
              <p:cNvSpPr/>
              <p:nvPr/>
            </p:nvSpPr>
            <p:spPr>
              <a:xfrm>
                <a:off x="1165799" y="3503391"/>
                <a:ext cx="1059" cy="3050"/>
              </a:xfrm>
              <a:custGeom>
                <a:avLst/>
                <a:gdLst/>
                <a:ahLst/>
                <a:cxnLst/>
                <a:rect l="l" t="t" r="r" b="b"/>
                <a:pathLst>
                  <a:path w="33" h="95" extrusionOk="0">
                    <a:moveTo>
                      <a:pt x="32" y="95"/>
                    </a:moveTo>
                    <a:cubicBezTo>
                      <a:pt x="32" y="63"/>
                      <a:pt x="32" y="32"/>
                      <a:pt x="0" y="0"/>
                    </a:cubicBezTo>
                    <a:cubicBezTo>
                      <a:pt x="32" y="32"/>
                      <a:pt x="32" y="63"/>
                      <a:pt x="32" y="95"/>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16" name="Google Shape;4796;p41">
                <a:extLst>
                  <a:ext uri="{FF2B5EF4-FFF2-40B4-BE49-F238E27FC236}">
                    <a16:creationId xmlns:a16="http://schemas.microsoft.com/office/drawing/2014/main" id="{060BB68D-356B-4F6C-8FDC-FCDA6FCCC233}"/>
                  </a:ext>
                </a:extLst>
              </p:cNvPr>
              <p:cNvSpPr/>
              <p:nvPr/>
            </p:nvSpPr>
            <p:spPr>
              <a:xfrm>
                <a:off x="1165799" y="3503391"/>
                <a:ext cx="1059" cy="3050"/>
              </a:xfrm>
              <a:custGeom>
                <a:avLst/>
                <a:gdLst/>
                <a:ahLst/>
                <a:cxnLst/>
                <a:rect l="l" t="t" r="r" b="b"/>
                <a:pathLst>
                  <a:path w="33" h="95" extrusionOk="0">
                    <a:moveTo>
                      <a:pt x="32" y="95"/>
                    </a:moveTo>
                    <a:cubicBezTo>
                      <a:pt x="32" y="63"/>
                      <a:pt x="32" y="32"/>
                      <a:pt x="0" y="0"/>
                    </a:cubicBezTo>
                    <a:cubicBezTo>
                      <a:pt x="32" y="32"/>
                      <a:pt x="32" y="63"/>
                      <a:pt x="32" y="95"/>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17" name="Google Shape;4797;p41">
                <a:extLst>
                  <a:ext uri="{FF2B5EF4-FFF2-40B4-BE49-F238E27FC236}">
                    <a16:creationId xmlns:a16="http://schemas.microsoft.com/office/drawing/2014/main" id="{940820BB-F4B6-42FC-818B-962858613D1E}"/>
                  </a:ext>
                </a:extLst>
              </p:cNvPr>
              <p:cNvSpPr/>
              <p:nvPr/>
            </p:nvSpPr>
            <p:spPr>
              <a:xfrm>
                <a:off x="1165799" y="3506441"/>
                <a:ext cx="1059" cy="4077"/>
              </a:xfrm>
              <a:custGeom>
                <a:avLst/>
                <a:gdLst/>
                <a:ahLst/>
                <a:cxnLst/>
                <a:rect l="l" t="t" r="r" b="b"/>
                <a:pathLst>
                  <a:path w="33" h="127" extrusionOk="0">
                    <a:moveTo>
                      <a:pt x="32" y="0"/>
                    </a:moveTo>
                    <a:cubicBezTo>
                      <a:pt x="32" y="63"/>
                      <a:pt x="32" y="95"/>
                      <a:pt x="0" y="127"/>
                    </a:cubicBezTo>
                    <a:cubicBezTo>
                      <a:pt x="32" y="95"/>
                      <a:pt x="32" y="63"/>
                      <a:pt x="3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18" name="Google Shape;4798;p41">
                <a:extLst>
                  <a:ext uri="{FF2B5EF4-FFF2-40B4-BE49-F238E27FC236}">
                    <a16:creationId xmlns:a16="http://schemas.microsoft.com/office/drawing/2014/main" id="{2C1D37C1-88B5-4FD9-A505-7916EE2ED7F7}"/>
                  </a:ext>
                </a:extLst>
              </p:cNvPr>
              <p:cNvSpPr/>
              <p:nvPr/>
            </p:nvSpPr>
            <p:spPr>
              <a:xfrm>
                <a:off x="1165799" y="3506441"/>
                <a:ext cx="1059" cy="4077"/>
              </a:xfrm>
              <a:custGeom>
                <a:avLst/>
                <a:gdLst/>
                <a:ahLst/>
                <a:cxnLst/>
                <a:rect l="l" t="t" r="r" b="b"/>
                <a:pathLst>
                  <a:path w="33" h="127" extrusionOk="0">
                    <a:moveTo>
                      <a:pt x="32" y="0"/>
                    </a:moveTo>
                    <a:cubicBezTo>
                      <a:pt x="32" y="63"/>
                      <a:pt x="32" y="95"/>
                      <a:pt x="0" y="127"/>
                    </a:cubicBezTo>
                    <a:cubicBezTo>
                      <a:pt x="32" y="95"/>
                      <a:pt x="32" y="63"/>
                      <a:pt x="32" y="0"/>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19" name="Google Shape;4799;p41">
                <a:extLst>
                  <a:ext uri="{FF2B5EF4-FFF2-40B4-BE49-F238E27FC236}">
                    <a16:creationId xmlns:a16="http://schemas.microsoft.com/office/drawing/2014/main" id="{90354012-3601-4F1F-9A84-22723BBA7620}"/>
                  </a:ext>
                </a:extLst>
              </p:cNvPr>
              <p:cNvSpPr/>
              <p:nvPr/>
            </p:nvSpPr>
            <p:spPr>
              <a:xfrm>
                <a:off x="1157677" y="3527789"/>
                <a:ext cx="1027" cy="32"/>
              </a:xfrm>
              <a:custGeom>
                <a:avLst/>
                <a:gdLst/>
                <a:ahLst/>
                <a:cxnLst/>
                <a:rect l="l" t="t" r="r" b="b"/>
                <a:pathLst>
                  <a:path w="32" h="1" extrusionOk="0">
                    <a:moveTo>
                      <a:pt x="32" y="0"/>
                    </a:moveTo>
                    <a:cubicBezTo>
                      <a:pt x="32" y="0"/>
                      <a:pt x="0" y="0"/>
                      <a:pt x="0" y="0"/>
                    </a:cubicBezTo>
                    <a:cubicBezTo>
                      <a:pt x="0" y="0"/>
                      <a:pt x="0" y="0"/>
                      <a:pt x="0" y="0"/>
                    </a:cubicBezTo>
                    <a:cubicBezTo>
                      <a:pt x="0" y="0"/>
                      <a:pt x="0" y="0"/>
                      <a:pt x="0" y="0"/>
                    </a:cubicBezTo>
                    <a:lnTo>
                      <a:pt x="0" y="0"/>
                    </a:lnTo>
                    <a:lnTo>
                      <a:pt x="0" y="0"/>
                    </a:lnTo>
                    <a:cubicBezTo>
                      <a:pt x="0" y="0"/>
                      <a:pt x="0" y="0"/>
                      <a:pt x="3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20" name="Google Shape;4800;p41">
                <a:extLst>
                  <a:ext uri="{FF2B5EF4-FFF2-40B4-BE49-F238E27FC236}">
                    <a16:creationId xmlns:a16="http://schemas.microsoft.com/office/drawing/2014/main" id="{7DCA7426-9064-4E6C-984D-15CC31D74F98}"/>
                  </a:ext>
                </a:extLst>
              </p:cNvPr>
              <p:cNvSpPr/>
              <p:nvPr/>
            </p:nvSpPr>
            <p:spPr>
              <a:xfrm>
                <a:off x="1157677" y="3527789"/>
                <a:ext cx="1027" cy="32"/>
              </a:xfrm>
              <a:custGeom>
                <a:avLst/>
                <a:gdLst/>
                <a:ahLst/>
                <a:cxnLst/>
                <a:rect l="l" t="t" r="r" b="b"/>
                <a:pathLst>
                  <a:path w="32" h="1" extrusionOk="0">
                    <a:moveTo>
                      <a:pt x="32" y="0"/>
                    </a:moveTo>
                    <a:cubicBezTo>
                      <a:pt x="32" y="0"/>
                      <a:pt x="0" y="0"/>
                      <a:pt x="0" y="0"/>
                    </a:cubicBezTo>
                    <a:cubicBezTo>
                      <a:pt x="0" y="0"/>
                      <a:pt x="0" y="0"/>
                      <a:pt x="0" y="0"/>
                    </a:cubicBezTo>
                    <a:cubicBezTo>
                      <a:pt x="0" y="0"/>
                      <a:pt x="0" y="0"/>
                      <a:pt x="0" y="0"/>
                    </a:cubicBezTo>
                    <a:lnTo>
                      <a:pt x="0" y="0"/>
                    </a:lnTo>
                    <a:lnTo>
                      <a:pt x="0" y="0"/>
                    </a:lnTo>
                    <a:cubicBezTo>
                      <a:pt x="0" y="0"/>
                      <a:pt x="0" y="0"/>
                      <a:pt x="32" y="0"/>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21" name="Google Shape;4801;p41">
                <a:extLst>
                  <a:ext uri="{FF2B5EF4-FFF2-40B4-BE49-F238E27FC236}">
                    <a16:creationId xmlns:a16="http://schemas.microsoft.com/office/drawing/2014/main" id="{E12B265A-810D-46F8-8BA2-70FB8833B05F}"/>
                  </a:ext>
                </a:extLst>
              </p:cNvPr>
              <p:cNvSpPr/>
              <p:nvPr/>
            </p:nvSpPr>
            <p:spPr>
              <a:xfrm>
                <a:off x="1136329" y="3472862"/>
                <a:ext cx="37624" cy="20385"/>
              </a:xfrm>
              <a:custGeom>
                <a:avLst/>
                <a:gdLst/>
                <a:ahLst/>
                <a:cxnLst/>
                <a:rect l="l" t="t" r="r" b="b"/>
                <a:pathLst>
                  <a:path w="1172" h="635" extrusionOk="0">
                    <a:moveTo>
                      <a:pt x="0" y="1"/>
                    </a:moveTo>
                    <a:lnTo>
                      <a:pt x="0" y="318"/>
                    </a:lnTo>
                    <a:lnTo>
                      <a:pt x="570" y="318"/>
                    </a:lnTo>
                    <a:cubicBezTo>
                      <a:pt x="792" y="318"/>
                      <a:pt x="950" y="476"/>
                      <a:pt x="950" y="634"/>
                    </a:cubicBezTo>
                    <a:cubicBezTo>
                      <a:pt x="950" y="603"/>
                      <a:pt x="950" y="571"/>
                      <a:pt x="950" y="539"/>
                    </a:cubicBezTo>
                    <a:lnTo>
                      <a:pt x="1172" y="539"/>
                    </a:lnTo>
                    <a:lnTo>
                      <a:pt x="1172"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22" name="Google Shape;4802;p41">
                <a:extLst>
                  <a:ext uri="{FF2B5EF4-FFF2-40B4-BE49-F238E27FC236}">
                    <a16:creationId xmlns:a16="http://schemas.microsoft.com/office/drawing/2014/main" id="{AD3ECF5F-95F3-41A3-9739-7C2C205F8F7A}"/>
                  </a:ext>
                </a:extLst>
              </p:cNvPr>
              <p:cNvSpPr/>
              <p:nvPr/>
            </p:nvSpPr>
            <p:spPr>
              <a:xfrm>
                <a:off x="1136329" y="3472862"/>
                <a:ext cx="37624" cy="20385"/>
              </a:xfrm>
              <a:custGeom>
                <a:avLst/>
                <a:gdLst/>
                <a:ahLst/>
                <a:cxnLst/>
                <a:rect l="l" t="t" r="r" b="b"/>
                <a:pathLst>
                  <a:path w="1172" h="635" extrusionOk="0">
                    <a:moveTo>
                      <a:pt x="0" y="1"/>
                    </a:moveTo>
                    <a:lnTo>
                      <a:pt x="0" y="318"/>
                    </a:lnTo>
                    <a:lnTo>
                      <a:pt x="570" y="318"/>
                    </a:lnTo>
                    <a:cubicBezTo>
                      <a:pt x="792" y="318"/>
                      <a:pt x="950" y="476"/>
                      <a:pt x="950" y="634"/>
                    </a:cubicBezTo>
                    <a:cubicBezTo>
                      <a:pt x="950" y="603"/>
                      <a:pt x="950" y="571"/>
                      <a:pt x="950" y="539"/>
                    </a:cubicBezTo>
                    <a:lnTo>
                      <a:pt x="1172" y="539"/>
                    </a:lnTo>
                    <a:lnTo>
                      <a:pt x="1172"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23" name="Google Shape;4803;p41">
                <a:extLst>
                  <a:ext uri="{FF2B5EF4-FFF2-40B4-BE49-F238E27FC236}">
                    <a16:creationId xmlns:a16="http://schemas.microsoft.com/office/drawing/2014/main" id="{BA835E02-753D-4A5A-B74F-F6D295D117CE}"/>
                  </a:ext>
                </a:extLst>
              </p:cNvPr>
              <p:cNvSpPr/>
              <p:nvPr/>
            </p:nvSpPr>
            <p:spPr>
              <a:xfrm>
                <a:off x="1136329" y="3540983"/>
                <a:ext cx="32" cy="32"/>
              </a:xfrm>
              <a:custGeom>
                <a:avLst/>
                <a:gdLst/>
                <a:ahLst/>
                <a:cxnLst/>
                <a:rect l="l" t="t" r="r" b="b"/>
                <a:pathLst>
                  <a:path w="1" h="1" extrusionOk="0">
                    <a:moveTo>
                      <a:pt x="0" y="1"/>
                    </a:move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24" name="Google Shape;4804;p41">
                <a:extLst>
                  <a:ext uri="{FF2B5EF4-FFF2-40B4-BE49-F238E27FC236}">
                    <a16:creationId xmlns:a16="http://schemas.microsoft.com/office/drawing/2014/main" id="{688FDD01-6F5E-4257-AF89-5EF1B34E9A12}"/>
                  </a:ext>
                </a:extLst>
              </p:cNvPr>
              <p:cNvSpPr/>
              <p:nvPr/>
            </p:nvSpPr>
            <p:spPr>
              <a:xfrm>
                <a:off x="1136329" y="3540983"/>
                <a:ext cx="32" cy="32"/>
              </a:xfrm>
              <a:custGeom>
                <a:avLst/>
                <a:gdLst/>
                <a:ahLst/>
                <a:cxnLst/>
                <a:rect l="l" t="t" r="r" b="b"/>
                <a:pathLst>
                  <a:path w="1" h="1" extrusionOk="0">
                    <a:moveTo>
                      <a:pt x="0" y="1"/>
                    </a:move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25" name="Google Shape;4805;p41">
                <a:extLst>
                  <a:ext uri="{FF2B5EF4-FFF2-40B4-BE49-F238E27FC236}">
                    <a16:creationId xmlns:a16="http://schemas.microsoft.com/office/drawing/2014/main" id="{4C6CD763-61BC-4E90-98AC-0DA80883EE4D}"/>
                  </a:ext>
                </a:extLst>
              </p:cNvPr>
              <p:cNvSpPr/>
              <p:nvPr/>
            </p:nvSpPr>
            <p:spPr>
              <a:xfrm>
                <a:off x="1160727" y="3525735"/>
                <a:ext cx="1027" cy="1059"/>
              </a:xfrm>
              <a:custGeom>
                <a:avLst/>
                <a:gdLst/>
                <a:ahLst/>
                <a:cxnLst/>
                <a:rect l="l" t="t" r="r" b="b"/>
                <a:pathLst>
                  <a:path w="32" h="33" extrusionOk="0">
                    <a:moveTo>
                      <a:pt x="32" y="1"/>
                    </a:moveTo>
                    <a:cubicBezTo>
                      <a:pt x="32" y="1"/>
                      <a:pt x="0" y="32"/>
                      <a:pt x="0" y="32"/>
                    </a:cubicBezTo>
                    <a:lnTo>
                      <a:pt x="32" y="32"/>
                    </a:lnTo>
                    <a:cubicBezTo>
                      <a:pt x="32" y="32"/>
                      <a:pt x="32" y="1"/>
                      <a:pt x="3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26" name="Google Shape;4806;p41">
                <a:extLst>
                  <a:ext uri="{FF2B5EF4-FFF2-40B4-BE49-F238E27FC236}">
                    <a16:creationId xmlns:a16="http://schemas.microsoft.com/office/drawing/2014/main" id="{9BA58E76-F6E6-4DB2-864E-54CF2F5570D2}"/>
                  </a:ext>
                </a:extLst>
              </p:cNvPr>
              <p:cNvSpPr/>
              <p:nvPr/>
            </p:nvSpPr>
            <p:spPr>
              <a:xfrm>
                <a:off x="1160727" y="3525735"/>
                <a:ext cx="1027" cy="1059"/>
              </a:xfrm>
              <a:custGeom>
                <a:avLst/>
                <a:gdLst/>
                <a:ahLst/>
                <a:cxnLst/>
                <a:rect l="l" t="t" r="r" b="b"/>
                <a:pathLst>
                  <a:path w="32" h="33" extrusionOk="0">
                    <a:moveTo>
                      <a:pt x="32" y="1"/>
                    </a:moveTo>
                    <a:cubicBezTo>
                      <a:pt x="32" y="1"/>
                      <a:pt x="0" y="32"/>
                      <a:pt x="0" y="32"/>
                    </a:cubicBezTo>
                    <a:lnTo>
                      <a:pt x="32" y="32"/>
                    </a:lnTo>
                    <a:cubicBezTo>
                      <a:pt x="32" y="32"/>
                      <a:pt x="32" y="1"/>
                      <a:pt x="32" y="1"/>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27" name="Google Shape;4807;p41">
                <a:extLst>
                  <a:ext uri="{FF2B5EF4-FFF2-40B4-BE49-F238E27FC236}">
                    <a16:creationId xmlns:a16="http://schemas.microsoft.com/office/drawing/2014/main" id="{14387520-7BBA-4B22-B46D-5A2AE3EBD330}"/>
                  </a:ext>
                </a:extLst>
              </p:cNvPr>
              <p:cNvSpPr/>
              <p:nvPr/>
            </p:nvSpPr>
            <p:spPr>
              <a:xfrm>
                <a:off x="1166826" y="3493215"/>
                <a:ext cx="32" cy="1027"/>
              </a:xfrm>
              <a:custGeom>
                <a:avLst/>
                <a:gdLst/>
                <a:ahLst/>
                <a:cxnLst/>
                <a:rect l="l" t="t" r="r" b="b"/>
                <a:pathLst>
                  <a:path w="1" h="32" extrusionOk="0">
                    <a:moveTo>
                      <a:pt x="0" y="0"/>
                    </a:moveTo>
                    <a:cubicBezTo>
                      <a:pt x="0" y="0"/>
                      <a:pt x="0" y="0"/>
                      <a:pt x="0" y="32"/>
                    </a:cubicBezTo>
                    <a:cubicBezTo>
                      <a:pt x="0" y="32"/>
                      <a:pt x="0" y="0"/>
                      <a:pt x="0" y="0"/>
                    </a:cubicBezTo>
                    <a:lnTo>
                      <a:pt x="0" y="0"/>
                    </a:ln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28" name="Google Shape;4808;p41">
                <a:extLst>
                  <a:ext uri="{FF2B5EF4-FFF2-40B4-BE49-F238E27FC236}">
                    <a16:creationId xmlns:a16="http://schemas.microsoft.com/office/drawing/2014/main" id="{49E709BC-415C-4022-8B57-A19952737D00}"/>
                  </a:ext>
                </a:extLst>
              </p:cNvPr>
              <p:cNvSpPr/>
              <p:nvPr/>
            </p:nvSpPr>
            <p:spPr>
              <a:xfrm>
                <a:off x="1166826" y="3493215"/>
                <a:ext cx="32" cy="1027"/>
              </a:xfrm>
              <a:custGeom>
                <a:avLst/>
                <a:gdLst/>
                <a:ahLst/>
                <a:cxnLst/>
                <a:rect l="l" t="t" r="r" b="b"/>
                <a:pathLst>
                  <a:path w="1" h="32" extrusionOk="0">
                    <a:moveTo>
                      <a:pt x="0" y="0"/>
                    </a:moveTo>
                    <a:cubicBezTo>
                      <a:pt x="0" y="0"/>
                      <a:pt x="0" y="0"/>
                      <a:pt x="0" y="32"/>
                    </a:cubicBezTo>
                    <a:cubicBezTo>
                      <a:pt x="0" y="32"/>
                      <a:pt x="0" y="0"/>
                      <a:pt x="0" y="0"/>
                    </a:cubicBezTo>
                    <a:lnTo>
                      <a:pt x="0" y="0"/>
                    </a:ln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29" name="Google Shape;4809;p41">
                <a:extLst>
                  <a:ext uri="{FF2B5EF4-FFF2-40B4-BE49-F238E27FC236}">
                    <a16:creationId xmlns:a16="http://schemas.microsoft.com/office/drawing/2014/main" id="{E1CA40CE-D432-4E2C-BB3B-B68E0ABFF1AF}"/>
                  </a:ext>
                </a:extLst>
              </p:cNvPr>
              <p:cNvSpPr/>
              <p:nvPr/>
            </p:nvSpPr>
            <p:spPr>
              <a:xfrm>
                <a:off x="1164772" y="3497260"/>
                <a:ext cx="1059" cy="2087"/>
              </a:xfrm>
              <a:custGeom>
                <a:avLst/>
                <a:gdLst/>
                <a:ahLst/>
                <a:cxnLst/>
                <a:rect l="l" t="t" r="r" b="b"/>
                <a:pathLst>
                  <a:path w="33" h="65" extrusionOk="0">
                    <a:moveTo>
                      <a:pt x="32" y="1"/>
                    </a:moveTo>
                    <a:cubicBezTo>
                      <a:pt x="32" y="1"/>
                      <a:pt x="32" y="33"/>
                      <a:pt x="1" y="33"/>
                    </a:cubicBezTo>
                    <a:lnTo>
                      <a:pt x="1" y="64"/>
                    </a:lnTo>
                    <a:cubicBezTo>
                      <a:pt x="32" y="33"/>
                      <a:pt x="32" y="33"/>
                      <a:pt x="32" y="1"/>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30" name="Google Shape;4810;p41">
                <a:extLst>
                  <a:ext uri="{FF2B5EF4-FFF2-40B4-BE49-F238E27FC236}">
                    <a16:creationId xmlns:a16="http://schemas.microsoft.com/office/drawing/2014/main" id="{DC7D55AB-2B78-456B-B3B0-4F5DEA89975F}"/>
                  </a:ext>
                </a:extLst>
              </p:cNvPr>
              <p:cNvSpPr/>
              <p:nvPr/>
            </p:nvSpPr>
            <p:spPr>
              <a:xfrm>
                <a:off x="1164772" y="3497260"/>
                <a:ext cx="1059" cy="2087"/>
              </a:xfrm>
              <a:custGeom>
                <a:avLst/>
                <a:gdLst/>
                <a:ahLst/>
                <a:cxnLst/>
                <a:rect l="l" t="t" r="r" b="b"/>
                <a:pathLst>
                  <a:path w="33" h="65" extrusionOk="0">
                    <a:moveTo>
                      <a:pt x="32" y="1"/>
                    </a:moveTo>
                    <a:cubicBezTo>
                      <a:pt x="32" y="1"/>
                      <a:pt x="32" y="33"/>
                      <a:pt x="1" y="33"/>
                    </a:cubicBezTo>
                    <a:lnTo>
                      <a:pt x="1" y="64"/>
                    </a:lnTo>
                    <a:cubicBezTo>
                      <a:pt x="32" y="33"/>
                      <a:pt x="32" y="33"/>
                      <a:pt x="32" y="1"/>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31" name="Google Shape;4811;p41">
                <a:extLst>
                  <a:ext uri="{FF2B5EF4-FFF2-40B4-BE49-F238E27FC236}">
                    <a16:creationId xmlns:a16="http://schemas.microsoft.com/office/drawing/2014/main" id="{F32E5181-8FB0-4D5F-8035-698BED2B88C0}"/>
                  </a:ext>
                </a:extLst>
              </p:cNvPr>
              <p:cNvSpPr/>
              <p:nvPr/>
            </p:nvSpPr>
            <p:spPr>
              <a:xfrm>
                <a:off x="1136329" y="3483038"/>
                <a:ext cx="32" cy="13258"/>
              </a:xfrm>
              <a:custGeom>
                <a:avLst/>
                <a:gdLst/>
                <a:ahLst/>
                <a:cxnLst/>
                <a:rect l="l" t="t" r="r" b="b"/>
                <a:pathLst>
                  <a:path w="1" h="413" extrusionOk="0">
                    <a:moveTo>
                      <a:pt x="0" y="412"/>
                    </a:moveTo>
                    <a:lnTo>
                      <a:pt x="0" y="1"/>
                    </a:lnTo>
                    <a:lnTo>
                      <a:pt x="0" y="1"/>
                    </a:ln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32" name="Google Shape;4812;p41">
                <a:extLst>
                  <a:ext uri="{FF2B5EF4-FFF2-40B4-BE49-F238E27FC236}">
                    <a16:creationId xmlns:a16="http://schemas.microsoft.com/office/drawing/2014/main" id="{0D6F9FF8-C86B-4B89-A972-22BD063E7214}"/>
                  </a:ext>
                </a:extLst>
              </p:cNvPr>
              <p:cNvSpPr/>
              <p:nvPr/>
            </p:nvSpPr>
            <p:spPr>
              <a:xfrm>
                <a:off x="1136329" y="3483038"/>
                <a:ext cx="32" cy="13258"/>
              </a:xfrm>
              <a:custGeom>
                <a:avLst/>
                <a:gdLst/>
                <a:ahLst/>
                <a:cxnLst/>
                <a:rect l="l" t="t" r="r" b="b"/>
                <a:pathLst>
                  <a:path w="1" h="413" extrusionOk="0">
                    <a:moveTo>
                      <a:pt x="0" y="412"/>
                    </a:moveTo>
                    <a:lnTo>
                      <a:pt x="0" y="1"/>
                    </a:lnTo>
                    <a:lnTo>
                      <a:pt x="0" y="1"/>
                    </a:ln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33" name="Google Shape;4813;p41">
                <a:extLst>
                  <a:ext uri="{FF2B5EF4-FFF2-40B4-BE49-F238E27FC236}">
                    <a16:creationId xmlns:a16="http://schemas.microsoft.com/office/drawing/2014/main" id="{FD73D6F6-4D2C-45B1-9D36-6683B96DE361}"/>
                  </a:ext>
                </a:extLst>
              </p:cNvPr>
              <p:cNvSpPr/>
              <p:nvPr/>
            </p:nvSpPr>
            <p:spPr>
              <a:xfrm>
                <a:off x="1136329" y="3483038"/>
                <a:ext cx="30529" cy="17303"/>
              </a:xfrm>
              <a:custGeom>
                <a:avLst/>
                <a:gdLst/>
                <a:ahLst/>
                <a:cxnLst/>
                <a:rect l="l" t="t" r="r" b="b"/>
                <a:pathLst>
                  <a:path w="951" h="539" extrusionOk="0">
                    <a:moveTo>
                      <a:pt x="0" y="1"/>
                    </a:moveTo>
                    <a:lnTo>
                      <a:pt x="0" y="412"/>
                    </a:lnTo>
                    <a:lnTo>
                      <a:pt x="570" y="412"/>
                    </a:lnTo>
                    <a:cubicBezTo>
                      <a:pt x="697" y="412"/>
                      <a:pt x="792" y="476"/>
                      <a:pt x="855" y="539"/>
                    </a:cubicBezTo>
                    <a:cubicBezTo>
                      <a:pt x="855" y="507"/>
                      <a:pt x="887" y="507"/>
                      <a:pt x="887" y="507"/>
                    </a:cubicBezTo>
                    <a:cubicBezTo>
                      <a:pt x="887" y="476"/>
                      <a:pt x="918" y="476"/>
                      <a:pt x="918" y="444"/>
                    </a:cubicBezTo>
                    <a:cubicBezTo>
                      <a:pt x="950" y="412"/>
                      <a:pt x="950" y="381"/>
                      <a:pt x="950" y="349"/>
                    </a:cubicBezTo>
                    <a:cubicBezTo>
                      <a:pt x="950" y="349"/>
                      <a:pt x="950" y="317"/>
                      <a:pt x="950" y="317"/>
                    </a:cubicBezTo>
                    <a:cubicBezTo>
                      <a:pt x="950" y="159"/>
                      <a:pt x="792" y="1"/>
                      <a:pt x="570" y="1"/>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34" name="Google Shape;4814;p41">
                <a:extLst>
                  <a:ext uri="{FF2B5EF4-FFF2-40B4-BE49-F238E27FC236}">
                    <a16:creationId xmlns:a16="http://schemas.microsoft.com/office/drawing/2014/main" id="{35C4F54B-E830-4FD6-940A-28BA218A2E03}"/>
                  </a:ext>
                </a:extLst>
              </p:cNvPr>
              <p:cNvSpPr/>
              <p:nvPr/>
            </p:nvSpPr>
            <p:spPr>
              <a:xfrm>
                <a:off x="1136329" y="3527789"/>
                <a:ext cx="32" cy="13226"/>
              </a:xfrm>
              <a:custGeom>
                <a:avLst/>
                <a:gdLst/>
                <a:ahLst/>
                <a:cxnLst/>
                <a:rect l="l" t="t" r="r" b="b"/>
                <a:pathLst>
                  <a:path w="1" h="412" extrusionOk="0">
                    <a:moveTo>
                      <a:pt x="0" y="0"/>
                    </a:moveTo>
                    <a:lnTo>
                      <a:pt x="0" y="0"/>
                    </a:lnTo>
                    <a:lnTo>
                      <a:pt x="0" y="412"/>
                    </a:lnTo>
                    <a:lnTo>
                      <a:pt x="0" y="412"/>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35" name="Google Shape;4815;p41">
                <a:extLst>
                  <a:ext uri="{FF2B5EF4-FFF2-40B4-BE49-F238E27FC236}">
                    <a16:creationId xmlns:a16="http://schemas.microsoft.com/office/drawing/2014/main" id="{57DF99EF-E76A-48F2-9FC2-32CA59D780D8}"/>
                  </a:ext>
                </a:extLst>
              </p:cNvPr>
              <p:cNvSpPr/>
              <p:nvPr/>
            </p:nvSpPr>
            <p:spPr>
              <a:xfrm>
                <a:off x="1136329" y="3527789"/>
                <a:ext cx="32" cy="13226"/>
              </a:xfrm>
              <a:custGeom>
                <a:avLst/>
                <a:gdLst/>
                <a:ahLst/>
                <a:cxnLst/>
                <a:rect l="l" t="t" r="r" b="b"/>
                <a:pathLst>
                  <a:path w="1" h="412" extrusionOk="0">
                    <a:moveTo>
                      <a:pt x="0" y="0"/>
                    </a:moveTo>
                    <a:lnTo>
                      <a:pt x="0" y="0"/>
                    </a:lnTo>
                    <a:lnTo>
                      <a:pt x="0" y="412"/>
                    </a:lnTo>
                    <a:lnTo>
                      <a:pt x="0" y="412"/>
                    </a:ln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36" name="Google Shape;4816;p41">
                <a:extLst>
                  <a:ext uri="{FF2B5EF4-FFF2-40B4-BE49-F238E27FC236}">
                    <a16:creationId xmlns:a16="http://schemas.microsoft.com/office/drawing/2014/main" id="{E1739EB9-B94D-4B53-902B-4463B2487D69}"/>
                  </a:ext>
                </a:extLst>
              </p:cNvPr>
              <p:cNvSpPr/>
              <p:nvPr/>
            </p:nvSpPr>
            <p:spPr>
              <a:xfrm>
                <a:off x="1136329" y="3539988"/>
                <a:ext cx="6132" cy="1027"/>
              </a:xfrm>
              <a:custGeom>
                <a:avLst/>
                <a:gdLst/>
                <a:ahLst/>
                <a:cxnLst/>
                <a:rect l="l" t="t" r="r" b="b"/>
                <a:pathLst>
                  <a:path w="191" h="32" extrusionOk="0">
                    <a:moveTo>
                      <a:pt x="0" y="32"/>
                    </a:moveTo>
                    <a:lnTo>
                      <a:pt x="0" y="32"/>
                    </a:lnTo>
                    <a:cubicBezTo>
                      <a:pt x="63" y="32"/>
                      <a:pt x="127" y="0"/>
                      <a:pt x="190" y="0"/>
                    </a:cubicBezTo>
                    <a:lnTo>
                      <a:pt x="190" y="0"/>
                    </a:lnTo>
                    <a:cubicBezTo>
                      <a:pt x="127" y="0"/>
                      <a:pt x="63" y="32"/>
                      <a:pt x="0" y="32"/>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37" name="Google Shape;4817;p41">
                <a:extLst>
                  <a:ext uri="{FF2B5EF4-FFF2-40B4-BE49-F238E27FC236}">
                    <a16:creationId xmlns:a16="http://schemas.microsoft.com/office/drawing/2014/main" id="{25290897-372A-4E14-8B74-84CF05CEEF63}"/>
                  </a:ext>
                </a:extLst>
              </p:cNvPr>
              <p:cNvSpPr/>
              <p:nvPr/>
            </p:nvSpPr>
            <p:spPr>
              <a:xfrm>
                <a:off x="1136329" y="3539988"/>
                <a:ext cx="6132" cy="1027"/>
              </a:xfrm>
              <a:custGeom>
                <a:avLst/>
                <a:gdLst/>
                <a:ahLst/>
                <a:cxnLst/>
                <a:rect l="l" t="t" r="r" b="b"/>
                <a:pathLst>
                  <a:path w="191" h="32" extrusionOk="0">
                    <a:moveTo>
                      <a:pt x="0" y="32"/>
                    </a:moveTo>
                    <a:lnTo>
                      <a:pt x="0" y="32"/>
                    </a:lnTo>
                    <a:cubicBezTo>
                      <a:pt x="63" y="32"/>
                      <a:pt x="127" y="0"/>
                      <a:pt x="190" y="0"/>
                    </a:cubicBezTo>
                    <a:lnTo>
                      <a:pt x="190" y="0"/>
                    </a:lnTo>
                    <a:cubicBezTo>
                      <a:pt x="127" y="0"/>
                      <a:pt x="63" y="32"/>
                      <a:pt x="0" y="32"/>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38" name="Google Shape;4818;p41">
                <a:extLst>
                  <a:ext uri="{FF2B5EF4-FFF2-40B4-BE49-F238E27FC236}">
                    <a16:creationId xmlns:a16="http://schemas.microsoft.com/office/drawing/2014/main" id="{57E00A33-CBCD-487A-A128-6C43A1D13B54}"/>
                  </a:ext>
                </a:extLst>
              </p:cNvPr>
              <p:cNvSpPr/>
              <p:nvPr/>
            </p:nvSpPr>
            <p:spPr>
              <a:xfrm>
                <a:off x="1143424" y="3536939"/>
                <a:ext cx="6132" cy="3082"/>
              </a:xfrm>
              <a:custGeom>
                <a:avLst/>
                <a:gdLst/>
                <a:ahLst/>
                <a:cxnLst/>
                <a:rect l="l" t="t" r="r" b="b"/>
                <a:pathLst>
                  <a:path w="191" h="96" extrusionOk="0">
                    <a:moveTo>
                      <a:pt x="1" y="95"/>
                    </a:moveTo>
                    <a:cubicBezTo>
                      <a:pt x="1" y="95"/>
                      <a:pt x="1" y="95"/>
                      <a:pt x="1" y="95"/>
                    </a:cubicBezTo>
                    <a:cubicBezTo>
                      <a:pt x="64" y="63"/>
                      <a:pt x="127" y="32"/>
                      <a:pt x="191" y="0"/>
                    </a:cubicBezTo>
                    <a:lnTo>
                      <a:pt x="191" y="0"/>
                    </a:lnTo>
                    <a:cubicBezTo>
                      <a:pt x="127" y="32"/>
                      <a:pt x="64" y="63"/>
                      <a:pt x="1" y="95"/>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39" name="Google Shape;4819;p41">
                <a:extLst>
                  <a:ext uri="{FF2B5EF4-FFF2-40B4-BE49-F238E27FC236}">
                    <a16:creationId xmlns:a16="http://schemas.microsoft.com/office/drawing/2014/main" id="{6E4EF4D5-F6DD-4B72-ABD4-82028972C268}"/>
                  </a:ext>
                </a:extLst>
              </p:cNvPr>
              <p:cNvSpPr/>
              <p:nvPr/>
            </p:nvSpPr>
            <p:spPr>
              <a:xfrm>
                <a:off x="1143424" y="3536939"/>
                <a:ext cx="6132" cy="3082"/>
              </a:xfrm>
              <a:custGeom>
                <a:avLst/>
                <a:gdLst/>
                <a:ahLst/>
                <a:cxnLst/>
                <a:rect l="l" t="t" r="r" b="b"/>
                <a:pathLst>
                  <a:path w="191" h="96" extrusionOk="0">
                    <a:moveTo>
                      <a:pt x="1" y="95"/>
                    </a:moveTo>
                    <a:cubicBezTo>
                      <a:pt x="1" y="95"/>
                      <a:pt x="1" y="95"/>
                      <a:pt x="1" y="95"/>
                    </a:cubicBezTo>
                    <a:cubicBezTo>
                      <a:pt x="64" y="63"/>
                      <a:pt x="127" y="32"/>
                      <a:pt x="191" y="0"/>
                    </a:cubicBezTo>
                    <a:lnTo>
                      <a:pt x="191" y="0"/>
                    </a:lnTo>
                    <a:cubicBezTo>
                      <a:pt x="127" y="32"/>
                      <a:pt x="64" y="63"/>
                      <a:pt x="1" y="95"/>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40" name="Google Shape;4820;p41">
                <a:extLst>
                  <a:ext uri="{FF2B5EF4-FFF2-40B4-BE49-F238E27FC236}">
                    <a16:creationId xmlns:a16="http://schemas.microsoft.com/office/drawing/2014/main" id="{54A181FD-4532-4793-B94D-8CB8FDD640E2}"/>
                  </a:ext>
                </a:extLst>
              </p:cNvPr>
              <p:cNvSpPr/>
              <p:nvPr/>
            </p:nvSpPr>
            <p:spPr>
              <a:xfrm>
                <a:off x="1150550" y="3527789"/>
                <a:ext cx="7159" cy="9181"/>
              </a:xfrm>
              <a:custGeom>
                <a:avLst/>
                <a:gdLst/>
                <a:ahLst/>
                <a:cxnLst/>
                <a:rect l="l" t="t" r="r" b="b"/>
                <a:pathLst>
                  <a:path w="223" h="286" extrusionOk="0">
                    <a:moveTo>
                      <a:pt x="0" y="285"/>
                    </a:moveTo>
                    <a:lnTo>
                      <a:pt x="0" y="285"/>
                    </a:lnTo>
                    <a:cubicBezTo>
                      <a:pt x="95" y="222"/>
                      <a:pt x="190" y="127"/>
                      <a:pt x="222" y="0"/>
                    </a:cubicBezTo>
                    <a:lnTo>
                      <a:pt x="222" y="0"/>
                    </a:lnTo>
                    <a:cubicBezTo>
                      <a:pt x="190" y="127"/>
                      <a:pt x="95" y="222"/>
                      <a:pt x="0" y="285"/>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41" name="Google Shape;4821;p41">
                <a:extLst>
                  <a:ext uri="{FF2B5EF4-FFF2-40B4-BE49-F238E27FC236}">
                    <a16:creationId xmlns:a16="http://schemas.microsoft.com/office/drawing/2014/main" id="{3E66CF6A-A9AD-44F2-B53A-C29B4E3B994A}"/>
                  </a:ext>
                </a:extLst>
              </p:cNvPr>
              <p:cNvSpPr/>
              <p:nvPr/>
            </p:nvSpPr>
            <p:spPr>
              <a:xfrm>
                <a:off x="1150550" y="3527789"/>
                <a:ext cx="7159" cy="9181"/>
              </a:xfrm>
              <a:custGeom>
                <a:avLst/>
                <a:gdLst/>
                <a:ahLst/>
                <a:cxnLst/>
                <a:rect l="l" t="t" r="r" b="b"/>
                <a:pathLst>
                  <a:path w="223" h="286" extrusionOk="0">
                    <a:moveTo>
                      <a:pt x="0" y="285"/>
                    </a:moveTo>
                    <a:lnTo>
                      <a:pt x="0" y="285"/>
                    </a:lnTo>
                    <a:cubicBezTo>
                      <a:pt x="95" y="222"/>
                      <a:pt x="190" y="127"/>
                      <a:pt x="222" y="0"/>
                    </a:cubicBezTo>
                    <a:lnTo>
                      <a:pt x="222" y="0"/>
                    </a:lnTo>
                    <a:cubicBezTo>
                      <a:pt x="190" y="127"/>
                      <a:pt x="95" y="222"/>
                      <a:pt x="0" y="285"/>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42" name="Google Shape;4822;p41">
                <a:extLst>
                  <a:ext uri="{FF2B5EF4-FFF2-40B4-BE49-F238E27FC236}">
                    <a16:creationId xmlns:a16="http://schemas.microsoft.com/office/drawing/2014/main" id="{F9CDDE03-8158-4E47-B6E3-27F6E77A7015}"/>
                  </a:ext>
                </a:extLst>
              </p:cNvPr>
              <p:cNvSpPr/>
              <p:nvPr/>
            </p:nvSpPr>
            <p:spPr>
              <a:xfrm>
                <a:off x="1136329" y="3527789"/>
                <a:ext cx="21380" cy="13226"/>
              </a:xfrm>
              <a:custGeom>
                <a:avLst/>
                <a:gdLst/>
                <a:ahLst/>
                <a:cxnLst/>
                <a:rect l="l" t="t" r="r" b="b"/>
                <a:pathLst>
                  <a:path w="666" h="412" extrusionOk="0">
                    <a:moveTo>
                      <a:pt x="0" y="0"/>
                    </a:moveTo>
                    <a:lnTo>
                      <a:pt x="0" y="412"/>
                    </a:lnTo>
                    <a:cubicBezTo>
                      <a:pt x="63" y="412"/>
                      <a:pt x="127" y="380"/>
                      <a:pt x="190" y="380"/>
                    </a:cubicBezTo>
                    <a:lnTo>
                      <a:pt x="222" y="380"/>
                    </a:lnTo>
                    <a:cubicBezTo>
                      <a:pt x="285" y="348"/>
                      <a:pt x="348" y="317"/>
                      <a:pt x="412" y="285"/>
                    </a:cubicBezTo>
                    <a:lnTo>
                      <a:pt x="443" y="285"/>
                    </a:lnTo>
                    <a:cubicBezTo>
                      <a:pt x="538" y="190"/>
                      <a:pt x="633" y="95"/>
                      <a:pt x="66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43" name="Google Shape;4823;p41">
                <a:extLst>
                  <a:ext uri="{FF2B5EF4-FFF2-40B4-BE49-F238E27FC236}">
                    <a16:creationId xmlns:a16="http://schemas.microsoft.com/office/drawing/2014/main" id="{9302BD97-CA4D-462C-AA3D-0B6FEC5131A5}"/>
                  </a:ext>
                </a:extLst>
              </p:cNvPr>
              <p:cNvSpPr/>
              <p:nvPr/>
            </p:nvSpPr>
            <p:spPr>
              <a:xfrm>
                <a:off x="1136329" y="3527789"/>
                <a:ext cx="21380" cy="13226"/>
              </a:xfrm>
              <a:custGeom>
                <a:avLst/>
                <a:gdLst/>
                <a:ahLst/>
                <a:cxnLst/>
                <a:rect l="l" t="t" r="r" b="b"/>
                <a:pathLst>
                  <a:path w="666" h="412" extrusionOk="0">
                    <a:moveTo>
                      <a:pt x="0" y="0"/>
                    </a:moveTo>
                    <a:lnTo>
                      <a:pt x="0" y="412"/>
                    </a:lnTo>
                    <a:cubicBezTo>
                      <a:pt x="63" y="412"/>
                      <a:pt x="127" y="380"/>
                      <a:pt x="190" y="380"/>
                    </a:cubicBezTo>
                    <a:lnTo>
                      <a:pt x="222" y="380"/>
                    </a:lnTo>
                    <a:cubicBezTo>
                      <a:pt x="285" y="348"/>
                      <a:pt x="348" y="317"/>
                      <a:pt x="412" y="285"/>
                    </a:cubicBezTo>
                    <a:lnTo>
                      <a:pt x="443" y="285"/>
                    </a:lnTo>
                    <a:cubicBezTo>
                      <a:pt x="538" y="190"/>
                      <a:pt x="633" y="95"/>
                      <a:pt x="665"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44" name="Google Shape;4824;p41">
                <a:extLst>
                  <a:ext uri="{FF2B5EF4-FFF2-40B4-BE49-F238E27FC236}">
                    <a16:creationId xmlns:a16="http://schemas.microsoft.com/office/drawing/2014/main" id="{2E7A6752-651E-413B-A77B-83E0E6CBABEE}"/>
                  </a:ext>
                </a:extLst>
              </p:cNvPr>
              <p:cNvSpPr/>
              <p:nvPr/>
            </p:nvSpPr>
            <p:spPr>
              <a:xfrm>
                <a:off x="1164772" y="3501337"/>
                <a:ext cx="1059" cy="2055"/>
              </a:xfrm>
              <a:custGeom>
                <a:avLst/>
                <a:gdLst/>
                <a:ahLst/>
                <a:cxnLst/>
                <a:rect l="l" t="t" r="r" b="b"/>
                <a:pathLst>
                  <a:path w="33" h="64" extrusionOk="0">
                    <a:moveTo>
                      <a:pt x="1" y="1"/>
                    </a:moveTo>
                    <a:cubicBezTo>
                      <a:pt x="32" y="32"/>
                      <a:pt x="32" y="32"/>
                      <a:pt x="32" y="64"/>
                    </a:cubicBezTo>
                    <a:cubicBezTo>
                      <a:pt x="32" y="32"/>
                      <a:pt x="32" y="1"/>
                      <a:pt x="1" y="1"/>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45" name="Google Shape;4825;p41">
                <a:extLst>
                  <a:ext uri="{FF2B5EF4-FFF2-40B4-BE49-F238E27FC236}">
                    <a16:creationId xmlns:a16="http://schemas.microsoft.com/office/drawing/2014/main" id="{1AF9AB72-2411-4C6F-86C7-B586ADC36D86}"/>
                  </a:ext>
                </a:extLst>
              </p:cNvPr>
              <p:cNvSpPr/>
              <p:nvPr/>
            </p:nvSpPr>
            <p:spPr>
              <a:xfrm>
                <a:off x="1164772" y="3501337"/>
                <a:ext cx="1059" cy="2055"/>
              </a:xfrm>
              <a:custGeom>
                <a:avLst/>
                <a:gdLst/>
                <a:ahLst/>
                <a:cxnLst/>
                <a:rect l="l" t="t" r="r" b="b"/>
                <a:pathLst>
                  <a:path w="33" h="64" extrusionOk="0">
                    <a:moveTo>
                      <a:pt x="1" y="1"/>
                    </a:moveTo>
                    <a:cubicBezTo>
                      <a:pt x="32" y="32"/>
                      <a:pt x="32" y="32"/>
                      <a:pt x="32" y="64"/>
                    </a:cubicBezTo>
                    <a:cubicBezTo>
                      <a:pt x="32" y="32"/>
                      <a:pt x="32" y="1"/>
                      <a:pt x="1" y="1"/>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46" name="Google Shape;4826;p41">
                <a:extLst>
                  <a:ext uri="{FF2B5EF4-FFF2-40B4-BE49-F238E27FC236}">
                    <a16:creationId xmlns:a16="http://schemas.microsoft.com/office/drawing/2014/main" id="{466EC29F-9FFE-47F2-A054-459CA4CFF0EA}"/>
                  </a:ext>
                </a:extLst>
              </p:cNvPr>
              <p:cNvSpPr/>
              <p:nvPr/>
            </p:nvSpPr>
            <p:spPr>
              <a:xfrm>
                <a:off x="1136329" y="3503391"/>
                <a:ext cx="32" cy="1027"/>
              </a:xfrm>
              <a:custGeom>
                <a:avLst/>
                <a:gdLst/>
                <a:ahLst/>
                <a:cxnLst/>
                <a:rect l="l" t="t" r="r" b="b"/>
                <a:pathLst>
                  <a:path w="1" h="32" extrusionOk="0">
                    <a:moveTo>
                      <a:pt x="0" y="32"/>
                    </a:moveTo>
                    <a:lnTo>
                      <a:pt x="0" y="32"/>
                    </a:lnTo>
                    <a:lnTo>
                      <a:pt x="0" y="0"/>
                    </a:lnTo>
                    <a:lnTo>
                      <a:pt x="0" y="0"/>
                    </a:ln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47" name="Google Shape;4827;p41">
                <a:extLst>
                  <a:ext uri="{FF2B5EF4-FFF2-40B4-BE49-F238E27FC236}">
                    <a16:creationId xmlns:a16="http://schemas.microsoft.com/office/drawing/2014/main" id="{214FF59C-2FAC-4B9C-BFB1-FAEE76649687}"/>
                  </a:ext>
                </a:extLst>
              </p:cNvPr>
              <p:cNvSpPr/>
              <p:nvPr/>
            </p:nvSpPr>
            <p:spPr>
              <a:xfrm>
                <a:off x="1136329" y="3503391"/>
                <a:ext cx="32" cy="1027"/>
              </a:xfrm>
              <a:custGeom>
                <a:avLst/>
                <a:gdLst/>
                <a:ahLst/>
                <a:cxnLst/>
                <a:rect l="l" t="t" r="r" b="b"/>
                <a:pathLst>
                  <a:path w="1" h="32" extrusionOk="0">
                    <a:moveTo>
                      <a:pt x="0" y="32"/>
                    </a:moveTo>
                    <a:lnTo>
                      <a:pt x="0" y="32"/>
                    </a:lnTo>
                    <a:lnTo>
                      <a:pt x="0" y="0"/>
                    </a:lnTo>
                    <a:lnTo>
                      <a:pt x="0" y="0"/>
                    </a:ln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48" name="Google Shape;4828;p41">
                <a:extLst>
                  <a:ext uri="{FF2B5EF4-FFF2-40B4-BE49-F238E27FC236}">
                    <a16:creationId xmlns:a16="http://schemas.microsoft.com/office/drawing/2014/main" id="{33146AA0-2835-4836-8A23-04613DF1D3A1}"/>
                  </a:ext>
                </a:extLst>
              </p:cNvPr>
              <p:cNvSpPr/>
              <p:nvPr/>
            </p:nvSpPr>
            <p:spPr>
              <a:xfrm>
                <a:off x="1164772" y="3510486"/>
                <a:ext cx="1059" cy="2087"/>
              </a:xfrm>
              <a:custGeom>
                <a:avLst/>
                <a:gdLst/>
                <a:ahLst/>
                <a:cxnLst/>
                <a:rect l="l" t="t" r="r" b="b"/>
                <a:pathLst>
                  <a:path w="33" h="65" extrusionOk="0">
                    <a:moveTo>
                      <a:pt x="32" y="1"/>
                    </a:moveTo>
                    <a:cubicBezTo>
                      <a:pt x="32" y="1"/>
                      <a:pt x="32" y="33"/>
                      <a:pt x="1" y="64"/>
                    </a:cubicBezTo>
                    <a:cubicBezTo>
                      <a:pt x="32" y="32"/>
                      <a:pt x="32" y="32"/>
                      <a:pt x="32" y="1"/>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49" name="Google Shape;4829;p41">
                <a:extLst>
                  <a:ext uri="{FF2B5EF4-FFF2-40B4-BE49-F238E27FC236}">
                    <a16:creationId xmlns:a16="http://schemas.microsoft.com/office/drawing/2014/main" id="{49418491-40BA-4F6C-8577-AF8C146AC43A}"/>
                  </a:ext>
                </a:extLst>
              </p:cNvPr>
              <p:cNvSpPr/>
              <p:nvPr/>
            </p:nvSpPr>
            <p:spPr>
              <a:xfrm>
                <a:off x="1164772" y="3510486"/>
                <a:ext cx="1059" cy="2087"/>
              </a:xfrm>
              <a:custGeom>
                <a:avLst/>
                <a:gdLst/>
                <a:ahLst/>
                <a:cxnLst/>
                <a:rect l="l" t="t" r="r" b="b"/>
                <a:pathLst>
                  <a:path w="33" h="65" extrusionOk="0">
                    <a:moveTo>
                      <a:pt x="32" y="1"/>
                    </a:moveTo>
                    <a:cubicBezTo>
                      <a:pt x="32" y="1"/>
                      <a:pt x="32" y="33"/>
                      <a:pt x="1" y="64"/>
                    </a:cubicBezTo>
                    <a:cubicBezTo>
                      <a:pt x="32" y="32"/>
                      <a:pt x="32" y="32"/>
                      <a:pt x="32" y="1"/>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50" name="Google Shape;4830;p41">
                <a:extLst>
                  <a:ext uri="{FF2B5EF4-FFF2-40B4-BE49-F238E27FC236}">
                    <a16:creationId xmlns:a16="http://schemas.microsoft.com/office/drawing/2014/main" id="{9E12EE56-AA37-475A-99D5-6D69B9A96F52}"/>
                  </a:ext>
                </a:extLst>
              </p:cNvPr>
              <p:cNvSpPr/>
              <p:nvPr/>
            </p:nvSpPr>
            <p:spPr>
              <a:xfrm>
                <a:off x="1136329" y="3500310"/>
                <a:ext cx="30529" cy="13258"/>
              </a:xfrm>
              <a:custGeom>
                <a:avLst/>
                <a:gdLst/>
                <a:ahLst/>
                <a:cxnLst/>
                <a:rect l="l" t="t" r="r" b="b"/>
                <a:pathLst>
                  <a:path w="951" h="413" extrusionOk="0">
                    <a:moveTo>
                      <a:pt x="855" y="1"/>
                    </a:moveTo>
                    <a:cubicBezTo>
                      <a:pt x="792" y="64"/>
                      <a:pt x="697" y="96"/>
                      <a:pt x="570" y="96"/>
                    </a:cubicBezTo>
                    <a:lnTo>
                      <a:pt x="0" y="96"/>
                    </a:lnTo>
                    <a:lnTo>
                      <a:pt x="0" y="128"/>
                    </a:lnTo>
                    <a:cubicBezTo>
                      <a:pt x="190" y="128"/>
                      <a:pt x="380" y="191"/>
                      <a:pt x="507" y="286"/>
                    </a:cubicBezTo>
                    <a:lnTo>
                      <a:pt x="570" y="286"/>
                    </a:lnTo>
                    <a:cubicBezTo>
                      <a:pt x="697" y="286"/>
                      <a:pt x="792" y="349"/>
                      <a:pt x="855" y="413"/>
                    </a:cubicBezTo>
                    <a:cubicBezTo>
                      <a:pt x="887" y="381"/>
                      <a:pt x="887" y="381"/>
                      <a:pt x="887" y="381"/>
                    </a:cubicBezTo>
                    <a:cubicBezTo>
                      <a:pt x="918" y="349"/>
                      <a:pt x="918" y="318"/>
                      <a:pt x="918" y="318"/>
                    </a:cubicBezTo>
                    <a:cubicBezTo>
                      <a:pt x="950" y="286"/>
                      <a:pt x="950" y="254"/>
                      <a:pt x="950" y="191"/>
                    </a:cubicBezTo>
                    <a:cubicBezTo>
                      <a:pt x="950" y="159"/>
                      <a:pt x="950" y="128"/>
                      <a:pt x="918" y="96"/>
                    </a:cubicBezTo>
                    <a:cubicBezTo>
                      <a:pt x="918" y="64"/>
                      <a:pt x="918" y="33"/>
                      <a:pt x="887" y="33"/>
                    </a:cubicBezTo>
                    <a:cubicBezTo>
                      <a:pt x="887" y="33"/>
                      <a:pt x="887" y="1"/>
                      <a:pt x="855" y="1"/>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51" name="Google Shape;4831;p41">
                <a:extLst>
                  <a:ext uri="{FF2B5EF4-FFF2-40B4-BE49-F238E27FC236}">
                    <a16:creationId xmlns:a16="http://schemas.microsoft.com/office/drawing/2014/main" id="{90F4EE5E-5F88-4E03-80E5-C11BF18D5DE7}"/>
                  </a:ext>
                </a:extLst>
              </p:cNvPr>
              <p:cNvSpPr/>
              <p:nvPr/>
            </p:nvSpPr>
            <p:spPr>
              <a:xfrm>
                <a:off x="1136329" y="3496265"/>
                <a:ext cx="32" cy="7127"/>
              </a:xfrm>
              <a:custGeom>
                <a:avLst/>
                <a:gdLst/>
                <a:ahLst/>
                <a:cxnLst/>
                <a:rect l="l" t="t" r="r" b="b"/>
                <a:pathLst>
                  <a:path w="1" h="222" extrusionOk="0">
                    <a:moveTo>
                      <a:pt x="0" y="0"/>
                    </a:moveTo>
                    <a:lnTo>
                      <a:pt x="0" y="222"/>
                    </a:lnTo>
                    <a:lnTo>
                      <a:pt x="0" y="222"/>
                    </a:ln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52" name="Google Shape;4832;p41">
                <a:extLst>
                  <a:ext uri="{FF2B5EF4-FFF2-40B4-BE49-F238E27FC236}">
                    <a16:creationId xmlns:a16="http://schemas.microsoft.com/office/drawing/2014/main" id="{B120F053-0993-4BD3-8A78-323DA2C5BDD6}"/>
                  </a:ext>
                </a:extLst>
              </p:cNvPr>
              <p:cNvSpPr/>
              <p:nvPr/>
            </p:nvSpPr>
            <p:spPr>
              <a:xfrm>
                <a:off x="1136329" y="3496265"/>
                <a:ext cx="32" cy="7127"/>
              </a:xfrm>
              <a:custGeom>
                <a:avLst/>
                <a:gdLst/>
                <a:ahLst/>
                <a:cxnLst/>
                <a:rect l="l" t="t" r="r" b="b"/>
                <a:pathLst>
                  <a:path w="1" h="222" extrusionOk="0">
                    <a:moveTo>
                      <a:pt x="0" y="0"/>
                    </a:moveTo>
                    <a:lnTo>
                      <a:pt x="0" y="222"/>
                    </a:lnTo>
                    <a:lnTo>
                      <a:pt x="0" y="222"/>
                    </a:ln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53" name="Google Shape;4833;p41">
                <a:extLst>
                  <a:ext uri="{FF2B5EF4-FFF2-40B4-BE49-F238E27FC236}">
                    <a16:creationId xmlns:a16="http://schemas.microsoft.com/office/drawing/2014/main" id="{FB318513-9B2B-4174-8D94-F310F37A7145}"/>
                  </a:ext>
                </a:extLst>
              </p:cNvPr>
              <p:cNvSpPr/>
              <p:nvPr/>
            </p:nvSpPr>
            <p:spPr>
              <a:xfrm>
                <a:off x="1136329" y="3496265"/>
                <a:ext cx="27480" cy="7127"/>
              </a:xfrm>
              <a:custGeom>
                <a:avLst/>
                <a:gdLst/>
                <a:ahLst/>
                <a:cxnLst/>
                <a:rect l="l" t="t" r="r" b="b"/>
                <a:pathLst>
                  <a:path w="856" h="222" extrusionOk="0">
                    <a:moveTo>
                      <a:pt x="0" y="0"/>
                    </a:moveTo>
                    <a:lnTo>
                      <a:pt x="0" y="222"/>
                    </a:lnTo>
                    <a:lnTo>
                      <a:pt x="570" y="222"/>
                    </a:lnTo>
                    <a:cubicBezTo>
                      <a:pt x="697" y="222"/>
                      <a:pt x="792" y="190"/>
                      <a:pt x="855" y="127"/>
                    </a:cubicBezTo>
                    <a:cubicBezTo>
                      <a:pt x="792" y="64"/>
                      <a:pt x="697" y="0"/>
                      <a:pt x="570" y="0"/>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54" name="Google Shape;4834;p41">
                <a:extLst>
                  <a:ext uri="{FF2B5EF4-FFF2-40B4-BE49-F238E27FC236}">
                    <a16:creationId xmlns:a16="http://schemas.microsoft.com/office/drawing/2014/main" id="{EC86876A-4273-40CA-ABF0-5E0B59536BB3}"/>
                  </a:ext>
                </a:extLst>
              </p:cNvPr>
              <p:cNvSpPr/>
              <p:nvPr/>
            </p:nvSpPr>
            <p:spPr>
              <a:xfrm>
                <a:off x="1136329" y="3504387"/>
                <a:ext cx="32" cy="5136"/>
              </a:xfrm>
              <a:custGeom>
                <a:avLst/>
                <a:gdLst/>
                <a:ahLst/>
                <a:cxnLst/>
                <a:rect l="l" t="t" r="r" b="b"/>
                <a:pathLst>
                  <a:path w="1" h="160" extrusionOk="0">
                    <a:moveTo>
                      <a:pt x="0" y="159"/>
                    </a:moveTo>
                    <a:lnTo>
                      <a:pt x="0" y="159"/>
                    </a:lnTo>
                    <a:lnTo>
                      <a:pt x="0" y="1"/>
                    </a:lnTo>
                    <a:lnTo>
                      <a:pt x="0" y="1"/>
                    </a:ln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55" name="Google Shape;4835;p41">
                <a:extLst>
                  <a:ext uri="{FF2B5EF4-FFF2-40B4-BE49-F238E27FC236}">
                    <a16:creationId xmlns:a16="http://schemas.microsoft.com/office/drawing/2014/main" id="{8E8200BB-9266-4814-B7EE-2BD7DB98766D}"/>
                  </a:ext>
                </a:extLst>
              </p:cNvPr>
              <p:cNvSpPr/>
              <p:nvPr/>
            </p:nvSpPr>
            <p:spPr>
              <a:xfrm>
                <a:off x="1136329" y="3504387"/>
                <a:ext cx="32" cy="5136"/>
              </a:xfrm>
              <a:custGeom>
                <a:avLst/>
                <a:gdLst/>
                <a:ahLst/>
                <a:cxnLst/>
                <a:rect l="l" t="t" r="r" b="b"/>
                <a:pathLst>
                  <a:path w="1" h="160" extrusionOk="0">
                    <a:moveTo>
                      <a:pt x="0" y="159"/>
                    </a:moveTo>
                    <a:lnTo>
                      <a:pt x="0" y="159"/>
                    </a:lnTo>
                    <a:lnTo>
                      <a:pt x="0" y="1"/>
                    </a:lnTo>
                    <a:lnTo>
                      <a:pt x="0" y="1"/>
                    </a:ln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56" name="Google Shape;4836;p41">
                <a:extLst>
                  <a:ext uri="{FF2B5EF4-FFF2-40B4-BE49-F238E27FC236}">
                    <a16:creationId xmlns:a16="http://schemas.microsoft.com/office/drawing/2014/main" id="{404CD52A-331F-4831-B882-F2306CD53B59}"/>
                  </a:ext>
                </a:extLst>
              </p:cNvPr>
              <p:cNvSpPr/>
              <p:nvPr/>
            </p:nvSpPr>
            <p:spPr>
              <a:xfrm>
                <a:off x="1136329" y="3504387"/>
                <a:ext cx="16276" cy="5136"/>
              </a:xfrm>
              <a:custGeom>
                <a:avLst/>
                <a:gdLst/>
                <a:ahLst/>
                <a:cxnLst/>
                <a:rect l="l" t="t" r="r" b="b"/>
                <a:pathLst>
                  <a:path w="507" h="160" extrusionOk="0">
                    <a:moveTo>
                      <a:pt x="0" y="1"/>
                    </a:moveTo>
                    <a:lnTo>
                      <a:pt x="0" y="159"/>
                    </a:lnTo>
                    <a:lnTo>
                      <a:pt x="507" y="159"/>
                    </a:lnTo>
                    <a:cubicBezTo>
                      <a:pt x="380" y="64"/>
                      <a:pt x="190" y="1"/>
                      <a:pt x="0" y="1"/>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57" name="Google Shape;4837;p41">
                <a:extLst>
                  <a:ext uri="{FF2B5EF4-FFF2-40B4-BE49-F238E27FC236}">
                    <a16:creationId xmlns:a16="http://schemas.microsoft.com/office/drawing/2014/main" id="{974AF865-A16A-488A-8E3A-52EF3C31DC87}"/>
                  </a:ext>
                </a:extLst>
              </p:cNvPr>
              <p:cNvSpPr/>
              <p:nvPr/>
            </p:nvSpPr>
            <p:spPr>
              <a:xfrm>
                <a:off x="1166826" y="3518640"/>
                <a:ext cx="32" cy="32"/>
              </a:xfrm>
              <a:custGeom>
                <a:avLst/>
                <a:gdLst/>
                <a:ahLst/>
                <a:cxnLst/>
                <a:rect l="l" t="t" r="r" b="b"/>
                <a:pathLst>
                  <a:path w="1" h="1" extrusionOk="0">
                    <a:moveTo>
                      <a:pt x="0" y="0"/>
                    </a:moveTo>
                    <a:lnTo>
                      <a:pt x="0" y="0"/>
                    </a:lnTo>
                    <a:cubicBezTo>
                      <a:pt x="0" y="0"/>
                      <a:pt x="0" y="0"/>
                      <a:pt x="0" y="0"/>
                    </a:cubicBezTo>
                    <a:cubicBezTo>
                      <a:pt x="0" y="0"/>
                      <a:pt x="0" y="0"/>
                      <a:pt x="0" y="0"/>
                    </a:cubicBezTo>
                    <a:cubicBezTo>
                      <a:pt x="0" y="0"/>
                      <a:pt x="0" y="0"/>
                      <a:pt x="0" y="0"/>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58" name="Google Shape;4838;p41">
                <a:extLst>
                  <a:ext uri="{FF2B5EF4-FFF2-40B4-BE49-F238E27FC236}">
                    <a16:creationId xmlns:a16="http://schemas.microsoft.com/office/drawing/2014/main" id="{BD7A4FB2-F74E-42FD-8CB4-C6AB5F2C03A2}"/>
                  </a:ext>
                </a:extLst>
              </p:cNvPr>
              <p:cNvSpPr/>
              <p:nvPr/>
            </p:nvSpPr>
            <p:spPr>
              <a:xfrm>
                <a:off x="1166826" y="3518640"/>
                <a:ext cx="32" cy="32"/>
              </a:xfrm>
              <a:custGeom>
                <a:avLst/>
                <a:gdLst/>
                <a:ahLst/>
                <a:cxnLst/>
                <a:rect l="l" t="t" r="r" b="b"/>
                <a:pathLst>
                  <a:path w="1" h="1" extrusionOk="0">
                    <a:moveTo>
                      <a:pt x="0" y="0"/>
                    </a:moveTo>
                    <a:lnTo>
                      <a:pt x="0" y="0"/>
                    </a:lnTo>
                    <a:cubicBezTo>
                      <a:pt x="0" y="0"/>
                      <a:pt x="0" y="0"/>
                      <a:pt x="0" y="0"/>
                    </a:cubicBezTo>
                    <a:cubicBezTo>
                      <a:pt x="0" y="0"/>
                      <a:pt x="0" y="0"/>
                      <a:pt x="0" y="0"/>
                    </a:cubicBezTo>
                    <a:cubicBezTo>
                      <a:pt x="0" y="0"/>
                      <a:pt x="0" y="0"/>
                      <a:pt x="0" y="0"/>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59" name="Google Shape;4839;p41">
                <a:extLst>
                  <a:ext uri="{FF2B5EF4-FFF2-40B4-BE49-F238E27FC236}">
                    <a16:creationId xmlns:a16="http://schemas.microsoft.com/office/drawing/2014/main" id="{8AC9790E-A663-416B-8285-9E0E5FA82419}"/>
                  </a:ext>
                </a:extLst>
              </p:cNvPr>
              <p:cNvSpPr/>
              <p:nvPr/>
            </p:nvSpPr>
            <p:spPr>
              <a:xfrm>
                <a:off x="1164772" y="3522685"/>
                <a:ext cx="1059" cy="1059"/>
              </a:xfrm>
              <a:custGeom>
                <a:avLst/>
                <a:gdLst/>
                <a:ahLst/>
                <a:cxnLst/>
                <a:rect l="l" t="t" r="r" b="b"/>
                <a:pathLst>
                  <a:path w="33" h="33" extrusionOk="0">
                    <a:moveTo>
                      <a:pt x="1" y="32"/>
                    </a:moveTo>
                    <a:lnTo>
                      <a:pt x="1" y="32"/>
                    </a:lnTo>
                    <a:cubicBezTo>
                      <a:pt x="32" y="1"/>
                      <a:pt x="32" y="1"/>
                      <a:pt x="32" y="1"/>
                    </a:cubicBezTo>
                    <a:lnTo>
                      <a:pt x="32" y="1"/>
                    </a:lnTo>
                    <a:cubicBezTo>
                      <a:pt x="32" y="1"/>
                      <a:pt x="32" y="1"/>
                      <a:pt x="1" y="32"/>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60" name="Google Shape;4840;p41">
                <a:extLst>
                  <a:ext uri="{FF2B5EF4-FFF2-40B4-BE49-F238E27FC236}">
                    <a16:creationId xmlns:a16="http://schemas.microsoft.com/office/drawing/2014/main" id="{9B57022C-78EE-4A0D-8CE2-E4158FF7BDC4}"/>
                  </a:ext>
                </a:extLst>
              </p:cNvPr>
              <p:cNvSpPr/>
              <p:nvPr/>
            </p:nvSpPr>
            <p:spPr>
              <a:xfrm>
                <a:off x="1164772" y="3522685"/>
                <a:ext cx="1059" cy="1059"/>
              </a:xfrm>
              <a:custGeom>
                <a:avLst/>
                <a:gdLst/>
                <a:ahLst/>
                <a:cxnLst/>
                <a:rect l="l" t="t" r="r" b="b"/>
                <a:pathLst>
                  <a:path w="33" h="33" extrusionOk="0">
                    <a:moveTo>
                      <a:pt x="1" y="32"/>
                    </a:moveTo>
                    <a:lnTo>
                      <a:pt x="1" y="32"/>
                    </a:lnTo>
                    <a:cubicBezTo>
                      <a:pt x="32" y="1"/>
                      <a:pt x="32" y="1"/>
                      <a:pt x="32" y="1"/>
                    </a:cubicBezTo>
                    <a:lnTo>
                      <a:pt x="32" y="1"/>
                    </a:lnTo>
                    <a:cubicBezTo>
                      <a:pt x="32" y="1"/>
                      <a:pt x="32" y="1"/>
                      <a:pt x="1" y="32"/>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61" name="Google Shape;4841;p41">
                <a:extLst>
                  <a:ext uri="{FF2B5EF4-FFF2-40B4-BE49-F238E27FC236}">
                    <a16:creationId xmlns:a16="http://schemas.microsoft.com/office/drawing/2014/main" id="{3DAA3A47-96D8-4112-A625-6614D046754F}"/>
                  </a:ext>
                </a:extLst>
              </p:cNvPr>
              <p:cNvSpPr/>
              <p:nvPr/>
            </p:nvSpPr>
            <p:spPr>
              <a:xfrm>
                <a:off x="1161722" y="3524740"/>
                <a:ext cx="2087" cy="1027"/>
              </a:xfrm>
              <a:custGeom>
                <a:avLst/>
                <a:gdLst/>
                <a:ahLst/>
                <a:cxnLst/>
                <a:rect l="l" t="t" r="r" b="b"/>
                <a:pathLst>
                  <a:path w="65" h="32" extrusionOk="0">
                    <a:moveTo>
                      <a:pt x="1" y="32"/>
                    </a:moveTo>
                    <a:cubicBezTo>
                      <a:pt x="1" y="32"/>
                      <a:pt x="32" y="32"/>
                      <a:pt x="1" y="32"/>
                    </a:cubicBezTo>
                    <a:cubicBezTo>
                      <a:pt x="32" y="32"/>
                      <a:pt x="64" y="32"/>
                      <a:pt x="64" y="0"/>
                    </a:cubicBezTo>
                    <a:lnTo>
                      <a:pt x="64" y="0"/>
                    </a:lnTo>
                    <a:cubicBezTo>
                      <a:pt x="64" y="32"/>
                      <a:pt x="32" y="32"/>
                      <a:pt x="1" y="32"/>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62" name="Google Shape;4842;p41">
                <a:extLst>
                  <a:ext uri="{FF2B5EF4-FFF2-40B4-BE49-F238E27FC236}">
                    <a16:creationId xmlns:a16="http://schemas.microsoft.com/office/drawing/2014/main" id="{93987193-56F1-49E3-B2DC-E1A7EBF9B763}"/>
                  </a:ext>
                </a:extLst>
              </p:cNvPr>
              <p:cNvSpPr/>
              <p:nvPr/>
            </p:nvSpPr>
            <p:spPr>
              <a:xfrm>
                <a:off x="1161722" y="3524740"/>
                <a:ext cx="2087" cy="1027"/>
              </a:xfrm>
              <a:custGeom>
                <a:avLst/>
                <a:gdLst/>
                <a:ahLst/>
                <a:cxnLst/>
                <a:rect l="l" t="t" r="r" b="b"/>
                <a:pathLst>
                  <a:path w="65" h="32" extrusionOk="0">
                    <a:moveTo>
                      <a:pt x="1" y="32"/>
                    </a:moveTo>
                    <a:cubicBezTo>
                      <a:pt x="1" y="32"/>
                      <a:pt x="32" y="32"/>
                      <a:pt x="1" y="32"/>
                    </a:cubicBezTo>
                    <a:cubicBezTo>
                      <a:pt x="32" y="32"/>
                      <a:pt x="64" y="32"/>
                      <a:pt x="64" y="0"/>
                    </a:cubicBezTo>
                    <a:lnTo>
                      <a:pt x="64" y="0"/>
                    </a:lnTo>
                    <a:cubicBezTo>
                      <a:pt x="64" y="32"/>
                      <a:pt x="32" y="32"/>
                      <a:pt x="1" y="32"/>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63" name="Google Shape;4843;p41">
                <a:extLst>
                  <a:ext uri="{FF2B5EF4-FFF2-40B4-BE49-F238E27FC236}">
                    <a16:creationId xmlns:a16="http://schemas.microsoft.com/office/drawing/2014/main" id="{537534C5-ACF0-4F9C-BA01-4B939A31CCFF}"/>
                  </a:ext>
                </a:extLst>
              </p:cNvPr>
              <p:cNvSpPr/>
              <p:nvPr/>
            </p:nvSpPr>
            <p:spPr>
              <a:xfrm>
                <a:off x="1164772" y="3513536"/>
                <a:ext cx="1059" cy="2087"/>
              </a:xfrm>
              <a:custGeom>
                <a:avLst/>
                <a:gdLst/>
                <a:ahLst/>
                <a:cxnLst/>
                <a:rect l="l" t="t" r="r" b="b"/>
                <a:pathLst>
                  <a:path w="33" h="65" extrusionOk="0">
                    <a:moveTo>
                      <a:pt x="1" y="1"/>
                    </a:moveTo>
                    <a:cubicBezTo>
                      <a:pt x="1" y="32"/>
                      <a:pt x="1" y="32"/>
                      <a:pt x="1" y="32"/>
                    </a:cubicBezTo>
                    <a:cubicBezTo>
                      <a:pt x="32" y="32"/>
                      <a:pt x="32" y="64"/>
                      <a:pt x="32" y="64"/>
                    </a:cubicBezTo>
                    <a:lnTo>
                      <a:pt x="32" y="64"/>
                    </a:lnTo>
                    <a:cubicBezTo>
                      <a:pt x="32" y="32"/>
                      <a:pt x="1" y="32"/>
                      <a:pt x="1" y="1"/>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64" name="Google Shape;4844;p41">
                <a:extLst>
                  <a:ext uri="{FF2B5EF4-FFF2-40B4-BE49-F238E27FC236}">
                    <a16:creationId xmlns:a16="http://schemas.microsoft.com/office/drawing/2014/main" id="{C0322DEC-9CB9-4D45-AAFE-A3CBEA1A2B53}"/>
                  </a:ext>
                </a:extLst>
              </p:cNvPr>
              <p:cNvSpPr/>
              <p:nvPr/>
            </p:nvSpPr>
            <p:spPr>
              <a:xfrm>
                <a:off x="1164772" y="3513536"/>
                <a:ext cx="1059" cy="2087"/>
              </a:xfrm>
              <a:custGeom>
                <a:avLst/>
                <a:gdLst/>
                <a:ahLst/>
                <a:cxnLst/>
                <a:rect l="l" t="t" r="r" b="b"/>
                <a:pathLst>
                  <a:path w="33" h="65" extrusionOk="0">
                    <a:moveTo>
                      <a:pt x="1" y="1"/>
                    </a:moveTo>
                    <a:cubicBezTo>
                      <a:pt x="1" y="32"/>
                      <a:pt x="1" y="32"/>
                      <a:pt x="1" y="32"/>
                    </a:cubicBezTo>
                    <a:cubicBezTo>
                      <a:pt x="32" y="32"/>
                      <a:pt x="32" y="64"/>
                      <a:pt x="32" y="64"/>
                    </a:cubicBezTo>
                    <a:lnTo>
                      <a:pt x="32" y="64"/>
                    </a:lnTo>
                    <a:cubicBezTo>
                      <a:pt x="32" y="32"/>
                      <a:pt x="1" y="32"/>
                      <a:pt x="1" y="1"/>
                    </a:cubicBez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65" name="Google Shape;4845;p41">
                <a:extLst>
                  <a:ext uri="{FF2B5EF4-FFF2-40B4-BE49-F238E27FC236}">
                    <a16:creationId xmlns:a16="http://schemas.microsoft.com/office/drawing/2014/main" id="{1BADB135-6796-4B89-9757-EE7909291CB3}"/>
                  </a:ext>
                </a:extLst>
              </p:cNvPr>
              <p:cNvSpPr/>
              <p:nvPr/>
            </p:nvSpPr>
            <p:spPr>
              <a:xfrm>
                <a:off x="1157677" y="3512541"/>
                <a:ext cx="9181" cy="15281"/>
              </a:xfrm>
              <a:custGeom>
                <a:avLst/>
                <a:gdLst/>
                <a:ahLst/>
                <a:cxnLst/>
                <a:rect l="l" t="t" r="r" b="b"/>
                <a:pathLst>
                  <a:path w="286" h="476" extrusionOk="0">
                    <a:moveTo>
                      <a:pt x="190" y="0"/>
                    </a:moveTo>
                    <a:cubicBezTo>
                      <a:pt x="158" y="63"/>
                      <a:pt x="63" y="95"/>
                      <a:pt x="0" y="127"/>
                    </a:cubicBezTo>
                    <a:cubicBezTo>
                      <a:pt x="32" y="190"/>
                      <a:pt x="32" y="253"/>
                      <a:pt x="32" y="317"/>
                    </a:cubicBezTo>
                    <a:cubicBezTo>
                      <a:pt x="32" y="380"/>
                      <a:pt x="32" y="412"/>
                      <a:pt x="0" y="475"/>
                    </a:cubicBezTo>
                    <a:lnTo>
                      <a:pt x="32" y="475"/>
                    </a:lnTo>
                    <a:cubicBezTo>
                      <a:pt x="32" y="443"/>
                      <a:pt x="63" y="443"/>
                      <a:pt x="95" y="443"/>
                    </a:cubicBezTo>
                    <a:cubicBezTo>
                      <a:pt x="95" y="443"/>
                      <a:pt x="127" y="412"/>
                      <a:pt x="127" y="412"/>
                    </a:cubicBezTo>
                    <a:cubicBezTo>
                      <a:pt x="158" y="412"/>
                      <a:pt x="158" y="380"/>
                      <a:pt x="190" y="380"/>
                    </a:cubicBezTo>
                    <a:cubicBezTo>
                      <a:pt x="190" y="380"/>
                      <a:pt x="222" y="348"/>
                      <a:pt x="222" y="348"/>
                    </a:cubicBezTo>
                    <a:cubicBezTo>
                      <a:pt x="222" y="317"/>
                      <a:pt x="253" y="317"/>
                      <a:pt x="253" y="285"/>
                    </a:cubicBezTo>
                    <a:cubicBezTo>
                      <a:pt x="285" y="285"/>
                      <a:pt x="285" y="253"/>
                      <a:pt x="285" y="190"/>
                    </a:cubicBezTo>
                    <a:cubicBezTo>
                      <a:pt x="285" y="158"/>
                      <a:pt x="285" y="127"/>
                      <a:pt x="253" y="95"/>
                    </a:cubicBezTo>
                    <a:cubicBezTo>
                      <a:pt x="253" y="63"/>
                      <a:pt x="222" y="63"/>
                      <a:pt x="222" y="32"/>
                    </a:cubicBezTo>
                    <a:cubicBezTo>
                      <a:pt x="190" y="32"/>
                      <a:pt x="190" y="32"/>
                      <a:pt x="190" y="0"/>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66" name="Google Shape;4846;p41">
                <a:extLst>
                  <a:ext uri="{FF2B5EF4-FFF2-40B4-BE49-F238E27FC236}">
                    <a16:creationId xmlns:a16="http://schemas.microsoft.com/office/drawing/2014/main" id="{A5756E52-7F0D-40C2-8400-AA8187BD2B73}"/>
                  </a:ext>
                </a:extLst>
              </p:cNvPr>
              <p:cNvSpPr/>
              <p:nvPr/>
            </p:nvSpPr>
            <p:spPr>
              <a:xfrm>
                <a:off x="1136329" y="3516586"/>
                <a:ext cx="32" cy="11236"/>
              </a:xfrm>
              <a:custGeom>
                <a:avLst/>
                <a:gdLst/>
                <a:ahLst/>
                <a:cxnLst/>
                <a:rect l="l" t="t" r="r" b="b"/>
                <a:pathLst>
                  <a:path w="1" h="350" extrusionOk="0">
                    <a:moveTo>
                      <a:pt x="0" y="1"/>
                    </a:moveTo>
                    <a:lnTo>
                      <a:pt x="0" y="349"/>
                    </a:lnTo>
                    <a:lnTo>
                      <a:pt x="0" y="349"/>
                    </a:ln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67" name="Google Shape;4847;p41">
                <a:extLst>
                  <a:ext uri="{FF2B5EF4-FFF2-40B4-BE49-F238E27FC236}">
                    <a16:creationId xmlns:a16="http://schemas.microsoft.com/office/drawing/2014/main" id="{1F773E9E-3AAB-410D-BC8C-E17F370E780C}"/>
                  </a:ext>
                </a:extLst>
              </p:cNvPr>
              <p:cNvSpPr/>
              <p:nvPr/>
            </p:nvSpPr>
            <p:spPr>
              <a:xfrm>
                <a:off x="1136329" y="3516586"/>
                <a:ext cx="32" cy="11236"/>
              </a:xfrm>
              <a:custGeom>
                <a:avLst/>
                <a:gdLst/>
                <a:ahLst/>
                <a:cxnLst/>
                <a:rect l="l" t="t" r="r" b="b"/>
                <a:pathLst>
                  <a:path w="1" h="350" extrusionOk="0">
                    <a:moveTo>
                      <a:pt x="0" y="1"/>
                    </a:moveTo>
                    <a:lnTo>
                      <a:pt x="0" y="349"/>
                    </a:lnTo>
                    <a:lnTo>
                      <a:pt x="0" y="349"/>
                    </a:ln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68" name="Google Shape;4848;p41">
                <a:extLst>
                  <a:ext uri="{FF2B5EF4-FFF2-40B4-BE49-F238E27FC236}">
                    <a16:creationId xmlns:a16="http://schemas.microsoft.com/office/drawing/2014/main" id="{D71C4F5D-0403-4DD3-9B47-559A0F99898C}"/>
                  </a:ext>
                </a:extLst>
              </p:cNvPr>
              <p:cNvSpPr/>
              <p:nvPr/>
            </p:nvSpPr>
            <p:spPr>
              <a:xfrm>
                <a:off x="1136329" y="3516586"/>
                <a:ext cx="22375" cy="11236"/>
              </a:xfrm>
              <a:custGeom>
                <a:avLst/>
                <a:gdLst/>
                <a:ahLst/>
                <a:cxnLst/>
                <a:rect l="l" t="t" r="r" b="b"/>
                <a:pathLst>
                  <a:path w="697" h="350" extrusionOk="0">
                    <a:moveTo>
                      <a:pt x="0" y="1"/>
                    </a:moveTo>
                    <a:lnTo>
                      <a:pt x="0" y="349"/>
                    </a:lnTo>
                    <a:lnTo>
                      <a:pt x="570" y="349"/>
                    </a:lnTo>
                    <a:cubicBezTo>
                      <a:pt x="602" y="349"/>
                      <a:pt x="633" y="349"/>
                      <a:pt x="665" y="317"/>
                    </a:cubicBezTo>
                    <a:cubicBezTo>
                      <a:pt x="697" y="286"/>
                      <a:pt x="697" y="222"/>
                      <a:pt x="697" y="191"/>
                    </a:cubicBezTo>
                    <a:cubicBezTo>
                      <a:pt x="697" y="127"/>
                      <a:pt x="697" y="64"/>
                      <a:pt x="665" y="1"/>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69" name="Google Shape;4849;p41">
                <a:extLst>
                  <a:ext uri="{FF2B5EF4-FFF2-40B4-BE49-F238E27FC236}">
                    <a16:creationId xmlns:a16="http://schemas.microsoft.com/office/drawing/2014/main" id="{CA54A987-56C2-4FD5-9FD6-B2795D631A9F}"/>
                  </a:ext>
                </a:extLst>
              </p:cNvPr>
              <p:cNvSpPr/>
              <p:nvPr/>
            </p:nvSpPr>
            <p:spPr>
              <a:xfrm>
                <a:off x="1152573" y="3509491"/>
                <a:ext cx="11236" cy="7127"/>
              </a:xfrm>
              <a:custGeom>
                <a:avLst/>
                <a:gdLst/>
                <a:ahLst/>
                <a:cxnLst/>
                <a:rect l="l" t="t" r="r" b="b"/>
                <a:pathLst>
                  <a:path w="350" h="222" extrusionOk="0">
                    <a:moveTo>
                      <a:pt x="1" y="0"/>
                    </a:moveTo>
                    <a:cubicBezTo>
                      <a:pt x="64" y="63"/>
                      <a:pt x="127" y="127"/>
                      <a:pt x="159" y="222"/>
                    </a:cubicBezTo>
                    <a:cubicBezTo>
                      <a:pt x="222" y="190"/>
                      <a:pt x="317" y="158"/>
                      <a:pt x="349" y="127"/>
                    </a:cubicBezTo>
                    <a:cubicBezTo>
                      <a:pt x="286" y="63"/>
                      <a:pt x="191" y="0"/>
                      <a:pt x="64" y="0"/>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70" name="Google Shape;4850;p41">
                <a:extLst>
                  <a:ext uri="{FF2B5EF4-FFF2-40B4-BE49-F238E27FC236}">
                    <a16:creationId xmlns:a16="http://schemas.microsoft.com/office/drawing/2014/main" id="{B627F7D1-0BDE-49DF-9CC5-8DDE64F5B4A8}"/>
                  </a:ext>
                </a:extLst>
              </p:cNvPr>
              <p:cNvSpPr/>
              <p:nvPr/>
            </p:nvSpPr>
            <p:spPr>
              <a:xfrm>
                <a:off x="1136329" y="3509491"/>
                <a:ext cx="32" cy="7127"/>
              </a:xfrm>
              <a:custGeom>
                <a:avLst/>
                <a:gdLst/>
                <a:ahLst/>
                <a:cxnLst/>
                <a:rect l="l" t="t" r="r" b="b"/>
                <a:pathLst>
                  <a:path w="1" h="222" extrusionOk="0">
                    <a:moveTo>
                      <a:pt x="0" y="0"/>
                    </a:moveTo>
                    <a:lnTo>
                      <a:pt x="0" y="0"/>
                    </a:lnTo>
                    <a:lnTo>
                      <a:pt x="0" y="222"/>
                    </a:lnTo>
                    <a:lnTo>
                      <a:pt x="0" y="222"/>
                    </a:ln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71" name="Google Shape;4851;p41">
                <a:extLst>
                  <a:ext uri="{FF2B5EF4-FFF2-40B4-BE49-F238E27FC236}">
                    <a16:creationId xmlns:a16="http://schemas.microsoft.com/office/drawing/2014/main" id="{D48C5951-A4A3-4E61-96FB-36F4B6B9C7BE}"/>
                  </a:ext>
                </a:extLst>
              </p:cNvPr>
              <p:cNvSpPr/>
              <p:nvPr/>
            </p:nvSpPr>
            <p:spPr>
              <a:xfrm>
                <a:off x="1136329" y="3509491"/>
                <a:ext cx="32" cy="7127"/>
              </a:xfrm>
              <a:custGeom>
                <a:avLst/>
                <a:gdLst/>
                <a:ahLst/>
                <a:cxnLst/>
                <a:rect l="l" t="t" r="r" b="b"/>
                <a:pathLst>
                  <a:path w="1" h="222" extrusionOk="0">
                    <a:moveTo>
                      <a:pt x="0" y="0"/>
                    </a:moveTo>
                    <a:lnTo>
                      <a:pt x="0" y="0"/>
                    </a:lnTo>
                    <a:lnTo>
                      <a:pt x="0" y="222"/>
                    </a:lnTo>
                    <a:lnTo>
                      <a:pt x="0" y="222"/>
                    </a:lnTo>
                    <a:close/>
                  </a:path>
                </a:pathLst>
              </a:custGeom>
              <a:solidFill>
                <a:srgbClr val="E9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72" name="Google Shape;4852;p41">
                <a:extLst>
                  <a:ext uri="{FF2B5EF4-FFF2-40B4-BE49-F238E27FC236}">
                    <a16:creationId xmlns:a16="http://schemas.microsoft.com/office/drawing/2014/main" id="{4897C993-A423-4584-B13A-389F1C92B936}"/>
                  </a:ext>
                </a:extLst>
              </p:cNvPr>
              <p:cNvSpPr/>
              <p:nvPr/>
            </p:nvSpPr>
            <p:spPr>
              <a:xfrm>
                <a:off x="1136329" y="3509491"/>
                <a:ext cx="21380" cy="7127"/>
              </a:xfrm>
              <a:custGeom>
                <a:avLst/>
                <a:gdLst/>
                <a:ahLst/>
                <a:cxnLst/>
                <a:rect l="l" t="t" r="r" b="b"/>
                <a:pathLst>
                  <a:path w="666" h="222" extrusionOk="0">
                    <a:moveTo>
                      <a:pt x="0" y="0"/>
                    </a:moveTo>
                    <a:lnTo>
                      <a:pt x="0" y="222"/>
                    </a:lnTo>
                    <a:lnTo>
                      <a:pt x="665" y="222"/>
                    </a:lnTo>
                    <a:cubicBezTo>
                      <a:pt x="633" y="127"/>
                      <a:pt x="570" y="63"/>
                      <a:pt x="507" y="0"/>
                    </a:cubicBezTo>
                    <a:close/>
                  </a:path>
                </a:pathLst>
              </a:custGeom>
              <a:solidFill>
                <a:srgbClr val="DB2D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73" name="Google Shape;4853;p41">
                <a:extLst>
                  <a:ext uri="{FF2B5EF4-FFF2-40B4-BE49-F238E27FC236}">
                    <a16:creationId xmlns:a16="http://schemas.microsoft.com/office/drawing/2014/main" id="{AE01BE0E-AE14-4E52-9568-C728EBD90D42}"/>
                  </a:ext>
                </a:extLst>
              </p:cNvPr>
              <p:cNvSpPr/>
              <p:nvPr/>
            </p:nvSpPr>
            <p:spPr>
              <a:xfrm>
                <a:off x="1135302" y="3483038"/>
                <a:ext cx="31557" cy="44783"/>
              </a:xfrm>
              <a:custGeom>
                <a:avLst/>
                <a:gdLst/>
                <a:ahLst/>
                <a:cxnLst/>
                <a:rect l="l" t="t" r="r" b="b"/>
                <a:pathLst>
                  <a:path w="983" h="1395" extrusionOk="0">
                    <a:moveTo>
                      <a:pt x="0" y="1"/>
                    </a:moveTo>
                    <a:lnTo>
                      <a:pt x="0" y="412"/>
                    </a:lnTo>
                    <a:lnTo>
                      <a:pt x="0" y="634"/>
                    </a:lnTo>
                    <a:lnTo>
                      <a:pt x="0" y="666"/>
                    </a:lnTo>
                    <a:lnTo>
                      <a:pt x="0" y="824"/>
                    </a:lnTo>
                    <a:lnTo>
                      <a:pt x="0" y="1046"/>
                    </a:lnTo>
                    <a:lnTo>
                      <a:pt x="0" y="1394"/>
                    </a:lnTo>
                    <a:lnTo>
                      <a:pt x="729" y="1394"/>
                    </a:lnTo>
                    <a:cubicBezTo>
                      <a:pt x="729" y="1394"/>
                      <a:pt x="760" y="1362"/>
                      <a:pt x="792" y="1362"/>
                    </a:cubicBezTo>
                    <a:cubicBezTo>
                      <a:pt x="792" y="1362"/>
                      <a:pt x="824" y="1331"/>
                      <a:pt x="824" y="1331"/>
                    </a:cubicBezTo>
                    <a:cubicBezTo>
                      <a:pt x="855" y="1331"/>
                      <a:pt x="855" y="1331"/>
                      <a:pt x="887" y="1299"/>
                    </a:cubicBezTo>
                    <a:cubicBezTo>
                      <a:pt x="887" y="1299"/>
                      <a:pt x="919" y="1267"/>
                      <a:pt x="919" y="1267"/>
                    </a:cubicBezTo>
                    <a:cubicBezTo>
                      <a:pt x="919" y="1236"/>
                      <a:pt x="950" y="1236"/>
                      <a:pt x="950" y="1236"/>
                    </a:cubicBezTo>
                    <a:cubicBezTo>
                      <a:pt x="982" y="1204"/>
                      <a:pt x="982" y="1172"/>
                      <a:pt x="982" y="1141"/>
                    </a:cubicBezTo>
                    <a:lnTo>
                      <a:pt x="982" y="1109"/>
                    </a:lnTo>
                    <a:cubicBezTo>
                      <a:pt x="982" y="1077"/>
                      <a:pt x="982" y="1046"/>
                      <a:pt x="950" y="1014"/>
                    </a:cubicBezTo>
                    <a:cubicBezTo>
                      <a:pt x="950" y="1014"/>
                      <a:pt x="919" y="982"/>
                      <a:pt x="919" y="951"/>
                    </a:cubicBezTo>
                    <a:lnTo>
                      <a:pt x="887" y="951"/>
                    </a:lnTo>
                    <a:cubicBezTo>
                      <a:pt x="887" y="919"/>
                      <a:pt x="887" y="919"/>
                      <a:pt x="919" y="887"/>
                    </a:cubicBezTo>
                    <a:cubicBezTo>
                      <a:pt x="950" y="887"/>
                      <a:pt x="950" y="887"/>
                      <a:pt x="950" y="856"/>
                    </a:cubicBezTo>
                    <a:cubicBezTo>
                      <a:pt x="982" y="824"/>
                      <a:pt x="982" y="792"/>
                      <a:pt x="982" y="729"/>
                    </a:cubicBezTo>
                    <a:cubicBezTo>
                      <a:pt x="982" y="697"/>
                      <a:pt x="982" y="666"/>
                      <a:pt x="950" y="634"/>
                    </a:cubicBezTo>
                    <a:cubicBezTo>
                      <a:pt x="950" y="602"/>
                      <a:pt x="919" y="571"/>
                      <a:pt x="919" y="571"/>
                    </a:cubicBezTo>
                    <a:cubicBezTo>
                      <a:pt x="919" y="571"/>
                      <a:pt x="887" y="539"/>
                      <a:pt x="887" y="539"/>
                    </a:cubicBezTo>
                    <a:cubicBezTo>
                      <a:pt x="887" y="507"/>
                      <a:pt x="919" y="507"/>
                      <a:pt x="919" y="507"/>
                    </a:cubicBezTo>
                    <a:cubicBezTo>
                      <a:pt x="919" y="476"/>
                      <a:pt x="950" y="476"/>
                      <a:pt x="950" y="444"/>
                    </a:cubicBezTo>
                    <a:cubicBezTo>
                      <a:pt x="982" y="412"/>
                      <a:pt x="982" y="381"/>
                      <a:pt x="982" y="349"/>
                    </a:cubicBezTo>
                    <a:cubicBezTo>
                      <a:pt x="982" y="349"/>
                      <a:pt x="982" y="317"/>
                      <a:pt x="982" y="317"/>
                    </a:cubicBezTo>
                    <a:cubicBezTo>
                      <a:pt x="982" y="159"/>
                      <a:pt x="824" y="1"/>
                      <a:pt x="60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74" name="Google Shape;4854;p41">
                <a:extLst>
                  <a:ext uri="{FF2B5EF4-FFF2-40B4-BE49-F238E27FC236}">
                    <a16:creationId xmlns:a16="http://schemas.microsoft.com/office/drawing/2014/main" id="{744A5F6A-7270-4405-86C4-2E0F5254B699}"/>
                  </a:ext>
                </a:extLst>
              </p:cNvPr>
              <p:cNvSpPr/>
              <p:nvPr/>
            </p:nvSpPr>
            <p:spPr>
              <a:xfrm>
                <a:off x="1137324" y="3254308"/>
                <a:ext cx="5136" cy="48828"/>
              </a:xfrm>
              <a:custGeom>
                <a:avLst/>
                <a:gdLst/>
                <a:ahLst/>
                <a:cxnLst/>
                <a:rect l="l" t="t" r="r" b="b"/>
                <a:pathLst>
                  <a:path w="160" h="1521" extrusionOk="0">
                    <a:moveTo>
                      <a:pt x="32" y="0"/>
                    </a:moveTo>
                    <a:lnTo>
                      <a:pt x="1" y="1520"/>
                    </a:lnTo>
                    <a:cubicBezTo>
                      <a:pt x="96" y="1520"/>
                      <a:pt x="159" y="1457"/>
                      <a:pt x="159" y="1394"/>
                    </a:cubicBezTo>
                    <a:lnTo>
                      <a:pt x="159" y="127"/>
                    </a:lnTo>
                    <a:cubicBezTo>
                      <a:pt x="159" y="32"/>
                      <a:pt x="96" y="0"/>
                      <a:pt x="3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75" name="Google Shape;4855;p41">
                <a:extLst>
                  <a:ext uri="{FF2B5EF4-FFF2-40B4-BE49-F238E27FC236}">
                    <a16:creationId xmlns:a16="http://schemas.microsoft.com/office/drawing/2014/main" id="{DDC0EA73-1413-4390-ADE8-6B904816439F}"/>
                  </a:ext>
                </a:extLst>
              </p:cNvPr>
              <p:cNvSpPr/>
              <p:nvPr/>
            </p:nvSpPr>
            <p:spPr>
              <a:xfrm>
                <a:off x="1169876" y="3267117"/>
                <a:ext cx="27480" cy="44526"/>
              </a:xfrm>
              <a:custGeom>
                <a:avLst/>
                <a:gdLst/>
                <a:ahLst/>
                <a:cxnLst/>
                <a:rect l="l" t="t" r="r" b="b"/>
                <a:pathLst>
                  <a:path w="856" h="1387" extrusionOk="0">
                    <a:moveTo>
                      <a:pt x="704" y="0"/>
                    </a:moveTo>
                    <a:cubicBezTo>
                      <a:pt x="650" y="0"/>
                      <a:pt x="593" y="30"/>
                      <a:pt x="570" y="76"/>
                    </a:cubicBezTo>
                    <a:lnTo>
                      <a:pt x="32" y="1216"/>
                    </a:lnTo>
                    <a:cubicBezTo>
                      <a:pt x="0" y="1280"/>
                      <a:pt x="32" y="1343"/>
                      <a:pt x="95" y="1375"/>
                    </a:cubicBezTo>
                    <a:cubicBezTo>
                      <a:pt x="112" y="1383"/>
                      <a:pt x="131" y="1387"/>
                      <a:pt x="151" y="1387"/>
                    </a:cubicBezTo>
                    <a:cubicBezTo>
                      <a:pt x="205" y="1387"/>
                      <a:pt x="262" y="1358"/>
                      <a:pt x="285" y="1311"/>
                    </a:cubicBezTo>
                    <a:lnTo>
                      <a:pt x="823" y="171"/>
                    </a:lnTo>
                    <a:cubicBezTo>
                      <a:pt x="855" y="108"/>
                      <a:pt x="823" y="44"/>
                      <a:pt x="760" y="13"/>
                    </a:cubicBezTo>
                    <a:cubicBezTo>
                      <a:pt x="743" y="4"/>
                      <a:pt x="724" y="0"/>
                      <a:pt x="70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76" name="Google Shape;4856;p41">
                <a:extLst>
                  <a:ext uri="{FF2B5EF4-FFF2-40B4-BE49-F238E27FC236}">
                    <a16:creationId xmlns:a16="http://schemas.microsoft.com/office/drawing/2014/main" id="{6CF76A1A-8575-4B9F-B26A-68F3100CCEBF}"/>
                  </a:ext>
                </a:extLst>
              </p:cNvPr>
              <p:cNvSpPr/>
              <p:nvPr/>
            </p:nvSpPr>
            <p:spPr>
              <a:xfrm>
                <a:off x="1200373" y="3301402"/>
                <a:ext cx="40674" cy="34767"/>
              </a:xfrm>
              <a:custGeom>
                <a:avLst/>
                <a:gdLst/>
                <a:ahLst/>
                <a:cxnLst/>
                <a:rect l="l" t="t" r="r" b="b"/>
                <a:pathLst>
                  <a:path w="1267" h="1083" extrusionOk="0">
                    <a:moveTo>
                      <a:pt x="1124" y="1"/>
                    </a:moveTo>
                    <a:cubicBezTo>
                      <a:pt x="1098" y="1"/>
                      <a:pt x="1071" y="8"/>
                      <a:pt x="1045" y="22"/>
                    </a:cubicBezTo>
                    <a:lnTo>
                      <a:pt x="64" y="845"/>
                    </a:lnTo>
                    <a:cubicBezTo>
                      <a:pt x="0" y="877"/>
                      <a:pt x="0" y="972"/>
                      <a:pt x="64" y="1035"/>
                    </a:cubicBezTo>
                    <a:cubicBezTo>
                      <a:pt x="79" y="1067"/>
                      <a:pt x="111" y="1082"/>
                      <a:pt x="147" y="1082"/>
                    </a:cubicBezTo>
                    <a:cubicBezTo>
                      <a:pt x="182" y="1082"/>
                      <a:pt x="222" y="1067"/>
                      <a:pt x="254" y="1035"/>
                    </a:cubicBezTo>
                    <a:lnTo>
                      <a:pt x="1204" y="243"/>
                    </a:lnTo>
                    <a:cubicBezTo>
                      <a:pt x="1267" y="180"/>
                      <a:pt x="1267" y="117"/>
                      <a:pt x="1235" y="53"/>
                    </a:cubicBezTo>
                    <a:cubicBezTo>
                      <a:pt x="1198" y="16"/>
                      <a:pt x="1161" y="1"/>
                      <a:pt x="1124"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77" name="Google Shape;4857;p41">
                <a:extLst>
                  <a:ext uri="{FF2B5EF4-FFF2-40B4-BE49-F238E27FC236}">
                    <a16:creationId xmlns:a16="http://schemas.microsoft.com/office/drawing/2014/main" id="{E4FFD29C-33A6-46E1-A50A-7E17592D9681}"/>
                  </a:ext>
                </a:extLst>
              </p:cNvPr>
              <p:cNvSpPr/>
              <p:nvPr/>
            </p:nvSpPr>
            <p:spPr>
              <a:xfrm>
                <a:off x="1217645" y="3351611"/>
                <a:ext cx="48828" cy="18876"/>
              </a:xfrm>
              <a:custGeom>
                <a:avLst/>
                <a:gdLst/>
                <a:ahLst/>
                <a:cxnLst/>
                <a:rect l="l" t="t" r="r" b="b"/>
                <a:pathLst>
                  <a:path w="1521" h="588" extrusionOk="0">
                    <a:moveTo>
                      <a:pt x="1368" y="1"/>
                    </a:moveTo>
                    <a:cubicBezTo>
                      <a:pt x="1355" y="1"/>
                      <a:pt x="1342" y="4"/>
                      <a:pt x="1331" y="9"/>
                    </a:cubicBezTo>
                    <a:lnTo>
                      <a:pt x="96" y="326"/>
                    </a:lnTo>
                    <a:cubicBezTo>
                      <a:pt x="32" y="358"/>
                      <a:pt x="1" y="421"/>
                      <a:pt x="32" y="484"/>
                    </a:cubicBezTo>
                    <a:cubicBezTo>
                      <a:pt x="32" y="536"/>
                      <a:pt x="74" y="588"/>
                      <a:pt x="142" y="588"/>
                    </a:cubicBezTo>
                    <a:cubicBezTo>
                      <a:pt x="157" y="588"/>
                      <a:pt x="173" y="585"/>
                      <a:pt x="191" y="579"/>
                    </a:cubicBezTo>
                    <a:lnTo>
                      <a:pt x="1394" y="263"/>
                    </a:lnTo>
                    <a:cubicBezTo>
                      <a:pt x="1489" y="231"/>
                      <a:pt x="1521" y="168"/>
                      <a:pt x="1489" y="104"/>
                    </a:cubicBezTo>
                    <a:cubicBezTo>
                      <a:pt x="1489" y="53"/>
                      <a:pt x="1426" y="1"/>
                      <a:pt x="136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78" name="Google Shape;4858;p41">
                <a:extLst>
                  <a:ext uri="{FF2B5EF4-FFF2-40B4-BE49-F238E27FC236}">
                    <a16:creationId xmlns:a16="http://schemas.microsoft.com/office/drawing/2014/main" id="{2AB70687-22CC-4444-A4FA-C22A55EA3F59}"/>
                  </a:ext>
                </a:extLst>
              </p:cNvPr>
              <p:cNvSpPr/>
              <p:nvPr/>
            </p:nvSpPr>
            <p:spPr>
              <a:xfrm>
                <a:off x="1218672" y="3400439"/>
                <a:ext cx="48828" cy="15538"/>
              </a:xfrm>
              <a:custGeom>
                <a:avLst/>
                <a:gdLst/>
                <a:ahLst/>
                <a:cxnLst/>
                <a:rect l="l" t="t" r="r" b="b"/>
                <a:pathLst>
                  <a:path w="1521" h="484" extrusionOk="0">
                    <a:moveTo>
                      <a:pt x="124" y="0"/>
                    </a:moveTo>
                    <a:cubicBezTo>
                      <a:pt x="73" y="0"/>
                      <a:pt x="26" y="52"/>
                      <a:pt x="0" y="103"/>
                    </a:cubicBezTo>
                    <a:cubicBezTo>
                      <a:pt x="0" y="167"/>
                      <a:pt x="32" y="262"/>
                      <a:pt x="127" y="262"/>
                    </a:cubicBezTo>
                    <a:lnTo>
                      <a:pt x="1362" y="483"/>
                    </a:lnTo>
                    <a:cubicBezTo>
                      <a:pt x="1425" y="483"/>
                      <a:pt x="1520" y="452"/>
                      <a:pt x="1520" y="388"/>
                    </a:cubicBezTo>
                    <a:cubicBezTo>
                      <a:pt x="1520" y="325"/>
                      <a:pt x="1489" y="230"/>
                      <a:pt x="1425" y="230"/>
                    </a:cubicBezTo>
                    <a:lnTo>
                      <a:pt x="159" y="8"/>
                    </a:lnTo>
                    <a:cubicBezTo>
                      <a:pt x="147" y="3"/>
                      <a:pt x="135" y="0"/>
                      <a:pt x="12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79" name="Google Shape;4859;p41">
                <a:extLst>
                  <a:ext uri="{FF2B5EF4-FFF2-40B4-BE49-F238E27FC236}">
                    <a16:creationId xmlns:a16="http://schemas.microsoft.com/office/drawing/2014/main" id="{546F19E3-59F6-4824-B85C-9EEF926648B4}"/>
                  </a:ext>
                </a:extLst>
              </p:cNvPr>
              <p:cNvSpPr/>
              <p:nvPr/>
            </p:nvSpPr>
            <p:spPr>
              <a:xfrm>
                <a:off x="1202396" y="3435623"/>
                <a:ext cx="39679" cy="29534"/>
              </a:xfrm>
              <a:custGeom>
                <a:avLst/>
                <a:gdLst/>
                <a:ahLst/>
                <a:cxnLst/>
                <a:rect l="l" t="t" r="r" b="b"/>
                <a:pathLst>
                  <a:path w="1236" h="920" extrusionOk="0">
                    <a:moveTo>
                      <a:pt x="159" y="0"/>
                    </a:moveTo>
                    <a:cubicBezTo>
                      <a:pt x="123" y="0"/>
                      <a:pt x="82" y="15"/>
                      <a:pt x="64" y="53"/>
                    </a:cubicBezTo>
                    <a:cubicBezTo>
                      <a:pt x="1" y="116"/>
                      <a:pt x="32" y="179"/>
                      <a:pt x="64" y="243"/>
                    </a:cubicBezTo>
                    <a:lnTo>
                      <a:pt x="1014" y="908"/>
                    </a:lnTo>
                    <a:cubicBezTo>
                      <a:pt x="1031" y="916"/>
                      <a:pt x="1048" y="920"/>
                      <a:pt x="1064" y="920"/>
                    </a:cubicBezTo>
                    <a:cubicBezTo>
                      <a:pt x="1109" y="920"/>
                      <a:pt x="1149" y="891"/>
                      <a:pt x="1172" y="844"/>
                    </a:cubicBezTo>
                    <a:cubicBezTo>
                      <a:pt x="1236" y="781"/>
                      <a:pt x="1204" y="718"/>
                      <a:pt x="1172" y="686"/>
                    </a:cubicBezTo>
                    <a:lnTo>
                      <a:pt x="222" y="21"/>
                    </a:lnTo>
                    <a:cubicBezTo>
                      <a:pt x="209" y="8"/>
                      <a:pt x="185" y="0"/>
                      <a:pt x="159"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80" name="Google Shape;4860;p41">
                <a:extLst>
                  <a:ext uri="{FF2B5EF4-FFF2-40B4-BE49-F238E27FC236}">
                    <a16:creationId xmlns:a16="http://schemas.microsoft.com/office/drawing/2014/main" id="{874424BC-5F86-41FB-B1DA-43378988351F}"/>
                  </a:ext>
                </a:extLst>
              </p:cNvPr>
              <p:cNvSpPr/>
              <p:nvPr/>
            </p:nvSpPr>
            <p:spPr>
              <a:xfrm>
                <a:off x="1180020" y="3460246"/>
                <a:ext cx="23435" cy="31717"/>
              </a:xfrm>
              <a:custGeom>
                <a:avLst/>
                <a:gdLst/>
                <a:ahLst/>
                <a:cxnLst/>
                <a:rect l="l" t="t" r="r" b="b"/>
                <a:pathLst>
                  <a:path w="730" h="988" extrusionOk="0">
                    <a:moveTo>
                      <a:pt x="151" y="1"/>
                    </a:moveTo>
                    <a:cubicBezTo>
                      <a:pt x="133" y="1"/>
                      <a:pt x="114" y="5"/>
                      <a:pt x="96" y="14"/>
                    </a:cubicBezTo>
                    <a:cubicBezTo>
                      <a:pt x="32" y="46"/>
                      <a:pt x="1" y="141"/>
                      <a:pt x="32" y="172"/>
                    </a:cubicBezTo>
                    <a:lnTo>
                      <a:pt x="476" y="964"/>
                    </a:lnTo>
                    <a:cubicBezTo>
                      <a:pt x="492" y="980"/>
                      <a:pt x="515" y="988"/>
                      <a:pt x="543" y="988"/>
                    </a:cubicBezTo>
                    <a:cubicBezTo>
                      <a:pt x="571" y="988"/>
                      <a:pt x="603" y="980"/>
                      <a:pt x="634" y="964"/>
                    </a:cubicBezTo>
                    <a:cubicBezTo>
                      <a:pt x="698" y="932"/>
                      <a:pt x="729" y="869"/>
                      <a:pt x="698" y="837"/>
                    </a:cubicBezTo>
                    <a:lnTo>
                      <a:pt x="254" y="46"/>
                    </a:lnTo>
                    <a:cubicBezTo>
                      <a:pt x="232" y="23"/>
                      <a:pt x="194" y="1"/>
                      <a:pt x="15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grpSp>
        <p:sp>
          <p:nvSpPr>
            <p:cNvPr id="592" name="Google Shape;4973;p41">
              <a:extLst>
                <a:ext uri="{FF2B5EF4-FFF2-40B4-BE49-F238E27FC236}">
                  <a16:creationId xmlns:a16="http://schemas.microsoft.com/office/drawing/2014/main" id="{E216B510-8715-43CF-A73C-EAC1ECCAD7E5}"/>
                </a:ext>
              </a:extLst>
            </p:cNvPr>
            <p:cNvSpPr txBox="1"/>
            <p:nvPr/>
          </p:nvSpPr>
          <p:spPr>
            <a:xfrm>
              <a:off x="931524" y="4919497"/>
              <a:ext cx="3780135" cy="374680"/>
            </a:xfrm>
            <a:prstGeom prst="rect">
              <a:avLst/>
            </a:prstGeom>
            <a:noFill/>
            <a:ln>
              <a:noFill/>
            </a:ln>
          </p:spPr>
          <p:txBody>
            <a:bodyPr spcFirstLastPara="1" wrap="square" lIns="91425" tIns="91425" rIns="91425" bIns="91425" anchor="ctr" anchorCtr="0">
              <a:noAutofit/>
            </a:bodyPr>
            <a:lstStyle/>
            <a:p>
              <a:r>
                <a:rPr lang="en-US" sz="2400">
                  <a:solidFill>
                    <a:schemeClr val="bg1"/>
                  </a:solidFill>
                  <a:ea typeface="+mn-lt"/>
                  <a:cs typeface="+mn-lt"/>
                </a:rPr>
                <a:t>Sử dụng trình quản lí đồ họa hoặc dòng lệnh sử dụng các phát biểu hay thao tác trên CSDL </a:t>
              </a:r>
            </a:p>
          </p:txBody>
        </p:sp>
      </p:grpSp>
      <p:grpSp>
        <p:nvGrpSpPr>
          <p:cNvPr id="7" name="Nhóm 6">
            <a:extLst>
              <a:ext uri="{FF2B5EF4-FFF2-40B4-BE49-F238E27FC236}">
                <a16:creationId xmlns:a16="http://schemas.microsoft.com/office/drawing/2014/main" id="{7644F7B1-5EE4-45FA-BB09-F1F189D91368}"/>
              </a:ext>
            </a:extLst>
          </p:cNvPr>
          <p:cNvGrpSpPr/>
          <p:nvPr/>
        </p:nvGrpSpPr>
        <p:grpSpPr>
          <a:xfrm>
            <a:off x="3169559" y="1720121"/>
            <a:ext cx="5657374" cy="2406901"/>
            <a:chOff x="3169559" y="1720121"/>
            <a:chExt cx="5657374" cy="2406901"/>
          </a:xfrm>
        </p:grpSpPr>
        <p:sp>
          <p:nvSpPr>
            <p:cNvPr id="274" name="Google Shape;4654;p41">
              <a:extLst>
                <a:ext uri="{FF2B5EF4-FFF2-40B4-BE49-F238E27FC236}">
                  <a16:creationId xmlns:a16="http://schemas.microsoft.com/office/drawing/2014/main" id="{D28E69DE-E020-42B3-8E22-EBDD2953FB6E}"/>
                </a:ext>
              </a:extLst>
            </p:cNvPr>
            <p:cNvSpPr/>
            <p:nvPr/>
          </p:nvSpPr>
          <p:spPr>
            <a:xfrm>
              <a:off x="3169559" y="1720121"/>
              <a:ext cx="5657374" cy="2406901"/>
            </a:xfrm>
            <a:custGeom>
              <a:avLst/>
              <a:gdLst/>
              <a:ahLst/>
              <a:cxnLst/>
              <a:rect l="l" t="t" r="r" b="b"/>
              <a:pathLst>
                <a:path w="135608" h="56910" extrusionOk="0">
                  <a:moveTo>
                    <a:pt x="1" y="1"/>
                  </a:moveTo>
                  <a:lnTo>
                    <a:pt x="67804" y="56910"/>
                  </a:lnTo>
                  <a:lnTo>
                    <a:pt x="135608"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grpSp>
          <p:nvGrpSpPr>
            <p:cNvPr id="279" name="Google Shape;4659;p41">
              <a:extLst>
                <a:ext uri="{FF2B5EF4-FFF2-40B4-BE49-F238E27FC236}">
                  <a16:creationId xmlns:a16="http://schemas.microsoft.com/office/drawing/2014/main" id="{B0D4A997-5EE0-44E4-B9AC-86F946796988}"/>
                </a:ext>
              </a:extLst>
            </p:cNvPr>
            <p:cNvGrpSpPr/>
            <p:nvPr/>
          </p:nvGrpSpPr>
          <p:grpSpPr>
            <a:xfrm>
              <a:off x="5587337" y="2930391"/>
              <a:ext cx="821814" cy="683119"/>
              <a:chOff x="4171043" y="1106105"/>
              <a:chExt cx="632387" cy="518520"/>
            </a:xfrm>
          </p:grpSpPr>
          <p:sp>
            <p:nvSpPr>
              <p:cNvPr id="280" name="Google Shape;4660;p41">
                <a:extLst>
                  <a:ext uri="{FF2B5EF4-FFF2-40B4-BE49-F238E27FC236}">
                    <a16:creationId xmlns:a16="http://schemas.microsoft.com/office/drawing/2014/main" id="{4D45750F-91F0-493F-92FD-ED8DDCA98880}"/>
                  </a:ext>
                </a:extLst>
              </p:cNvPr>
              <p:cNvSpPr/>
              <p:nvPr/>
            </p:nvSpPr>
            <p:spPr>
              <a:xfrm>
                <a:off x="4345905" y="1106105"/>
                <a:ext cx="457525" cy="497171"/>
              </a:xfrm>
              <a:custGeom>
                <a:avLst/>
                <a:gdLst/>
                <a:ahLst/>
                <a:cxnLst/>
                <a:rect l="l" t="t" r="r" b="b"/>
                <a:pathLst>
                  <a:path w="14252" h="15487" extrusionOk="0">
                    <a:moveTo>
                      <a:pt x="7126" y="1"/>
                    </a:moveTo>
                    <a:cubicBezTo>
                      <a:pt x="7126" y="1"/>
                      <a:pt x="5381" y="3718"/>
                      <a:pt x="2252" y="3718"/>
                    </a:cubicBezTo>
                    <a:cubicBezTo>
                      <a:pt x="1880" y="3718"/>
                      <a:pt x="1488" y="3666"/>
                      <a:pt x="1077" y="3548"/>
                    </a:cubicBezTo>
                    <a:lnTo>
                      <a:pt x="1077" y="3548"/>
                    </a:lnTo>
                    <a:cubicBezTo>
                      <a:pt x="1077" y="3548"/>
                      <a:pt x="0" y="12985"/>
                      <a:pt x="7126" y="15487"/>
                    </a:cubicBezTo>
                    <a:cubicBezTo>
                      <a:pt x="14251" y="12985"/>
                      <a:pt x="13143" y="3548"/>
                      <a:pt x="13143" y="3548"/>
                    </a:cubicBezTo>
                    <a:lnTo>
                      <a:pt x="13143" y="3548"/>
                    </a:lnTo>
                    <a:cubicBezTo>
                      <a:pt x="12732" y="3666"/>
                      <a:pt x="12340" y="3718"/>
                      <a:pt x="11968" y="3718"/>
                    </a:cubicBezTo>
                    <a:cubicBezTo>
                      <a:pt x="8845" y="3718"/>
                      <a:pt x="7126" y="1"/>
                      <a:pt x="7126"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81" name="Google Shape;4661;p41">
                <a:extLst>
                  <a:ext uri="{FF2B5EF4-FFF2-40B4-BE49-F238E27FC236}">
                    <a16:creationId xmlns:a16="http://schemas.microsoft.com/office/drawing/2014/main" id="{DA71A11B-AD36-414C-A449-EDE2286F81AE}"/>
                  </a:ext>
                </a:extLst>
              </p:cNvPr>
              <p:cNvSpPr/>
              <p:nvPr/>
            </p:nvSpPr>
            <p:spPr>
              <a:xfrm>
                <a:off x="4398778" y="1149829"/>
                <a:ext cx="350752" cy="429050"/>
              </a:xfrm>
              <a:custGeom>
                <a:avLst/>
                <a:gdLst/>
                <a:ahLst/>
                <a:cxnLst/>
                <a:rect l="l" t="t" r="r" b="b"/>
                <a:pathLst>
                  <a:path w="10926" h="13365" extrusionOk="0">
                    <a:moveTo>
                      <a:pt x="5479" y="1"/>
                    </a:moveTo>
                    <a:cubicBezTo>
                      <a:pt x="4624" y="1267"/>
                      <a:pt x="2977" y="3041"/>
                      <a:pt x="570" y="3041"/>
                    </a:cubicBezTo>
                    <a:lnTo>
                      <a:pt x="63" y="3041"/>
                    </a:lnTo>
                    <a:cubicBezTo>
                      <a:pt x="0" y="5258"/>
                      <a:pt x="317" y="11401"/>
                      <a:pt x="5479" y="13365"/>
                    </a:cubicBezTo>
                    <a:cubicBezTo>
                      <a:pt x="10609" y="11401"/>
                      <a:pt x="10926" y="5258"/>
                      <a:pt x="10863" y="3041"/>
                    </a:cubicBezTo>
                    <a:lnTo>
                      <a:pt x="10356" y="3041"/>
                    </a:lnTo>
                    <a:cubicBezTo>
                      <a:pt x="7949" y="3041"/>
                      <a:pt x="6302" y="1267"/>
                      <a:pt x="547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82" name="Google Shape;4662;p41">
                <a:extLst>
                  <a:ext uri="{FF2B5EF4-FFF2-40B4-BE49-F238E27FC236}">
                    <a16:creationId xmlns:a16="http://schemas.microsoft.com/office/drawing/2014/main" id="{B132327F-D002-4934-BC0E-C9BF264C1CB2}"/>
                  </a:ext>
                </a:extLst>
              </p:cNvPr>
              <p:cNvSpPr/>
              <p:nvPr/>
            </p:nvSpPr>
            <p:spPr>
              <a:xfrm>
                <a:off x="4592934" y="1438559"/>
                <a:ext cx="186098" cy="186066"/>
              </a:xfrm>
              <a:custGeom>
                <a:avLst/>
                <a:gdLst/>
                <a:ahLst/>
                <a:cxnLst/>
                <a:rect l="l" t="t" r="r" b="b"/>
                <a:pathLst>
                  <a:path w="5797" h="5796" extrusionOk="0">
                    <a:moveTo>
                      <a:pt x="2883" y="0"/>
                    </a:moveTo>
                    <a:cubicBezTo>
                      <a:pt x="1299" y="0"/>
                      <a:pt x="1" y="1299"/>
                      <a:pt x="1" y="2914"/>
                    </a:cubicBezTo>
                    <a:cubicBezTo>
                      <a:pt x="1" y="4497"/>
                      <a:pt x="1299" y="5796"/>
                      <a:pt x="2883" y="5796"/>
                    </a:cubicBezTo>
                    <a:cubicBezTo>
                      <a:pt x="4498" y="5796"/>
                      <a:pt x="5796" y="4497"/>
                      <a:pt x="5796" y="2914"/>
                    </a:cubicBezTo>
                    <a:cubicBezTo>
                      <a:pt x="5796" y="1299"/>
                      <a:pt x="4498" y="0"/>
                      <a:pt x="2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83" name="Google Shape;4663;p41">
                <a:extLst>
                  <a:ext uri="{FF2B5EF4-FFF2-40B4-BE49-F238E27FC236}">
                    <a16:creationId xmlns:a16="http://schemas.microsoft.com/office/drawing/2014/main" id="{D1928AFE-3CBC-4CBF-8C09-4E7AA637E8A4}"/>
                  </a:ext>
                </a:extLst>
              </p:cNvPr>
              <p:cNvSpPr/>
              <p:nvPr/>
            </p:nvSpPr>
            <p:spPr>
              <a:xfrm>
                <a:off x="4625485" y="1487354"/>
                <a:ext cx="123049" cy="88474"/>
              </a:xfrm>
              <a:custGeom>
                <a:avLst/>
                <a:gdLst/>
                <a:ahLst/>
                <a:cxnLst/>
                <a:rect l="l" t="t" r="r" b="b"/>
                <a:pathLst>
                  <a:path w="3833" h="2756" extrusionOk="0">
                    <a:moveTo>
                      <a:pt x="3832" y="1"/>
                    </a:moveTo>
                    <a:lnTo>
                      <a:pt x="1742" y="1647"/>
                    </a:lnTo>
                    <a:lnTo>
                      <a:pt x="0" y="856"/>
                    </a:lnTo>
                    <a:lnTo>
                      <a:pt x="0" y="856"/>
                    </a:lnTo>
                    <a:lnTo>
                      <a:pt x="1742" y="2756"/>
                    </a:lnTo>
                    <a:lnTo>
                      <a:pt x="3832"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84" name="Google Shape;4664;p41">
                <a:extLst>
                  <a:ext uri="{FF2B5EF4-FFF2-40B4-BE49-F238E27FC236}">
                    <a16:creationId xmlns:a16="http://schemas.microsoft.com/office/drawing/2014/main" id="{5968EC14-AA3D-49E8-A883-7838EBB69B61}"/>
                  </a:ext>
                </a:extLst>
              </p:cNvPr>
              <p:cNvSpPr/>
              <p:nvPr/>
            </p:nvSpPr>
            <p:spPr>
              <a:xfrm>
                <a:off x="4410977" y="1364338"/>
                <a:ext cx="165745" cy="214541"/>
              </a:xfrm>
              <a:custGeom>
                <a:avLst/>
                <a:gdLst/>
                <a:ahLst/>
                <a:cxnLst/>
                <a:rect l="l" t="t" r="r" b="b"/>
                <a:pathLst>
                  <a:path w="5163" h="6683" extrusionOk="0">
                    <a:moveTo>
                      <a:pt x="0" y="1"/>
                    </a:moveTo>
                    <a:cubicBezTo>
                      <a:pt x="538" y="2534"/>
                      <a:pt x="1837" y="5448"/>
                      <a:pt x="5099" y="6683"/>
                    </a:cubicBezTo>
                    <a:cubicBezTo>
                      <a:pt x="5099" y="6683"/>
                      <a:pt x="5130" y="6683"/>
                      <a:pt x="5162" y="6651"/>
                    </a:cubicBezTo>
                    <a:lnTo>
                      <a:pt x="5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85" name="Google Shape;4665;p41">
                <a:extLst>
                  <a:ext uri="{FF2B5EF4-FFF2-40B4-BE49-F238E27FC236}">
                    <a16:creationId xmlns:a16="http://schemas.microsoft.com/office/drawing/2014/main" id="{77EB5896-8BB7-4E6C-957E-32D546F35574}"/>
                  </a:ext>
                </a:extLst>
              </p:cNvPr>
              <p:cNvSpPr/>
              <p:nvPr/>
            </p:nvSpPr>
            <p:spPr>
              <a:xfrm>
                <a:off x="4573929" y="1149829"/>
                <a:ext cx="174605" cy="217591"/>
              </a:xfrm>
              <a:custGeom>
                <a:avLst/>
                <a:gdLst/>
                <a:ahLst/>
                <a:cxnLst/>
                <a:rect l="l" t="t" r="r" b="b"/>
                <a:pathLst>
                  <a:path w="5439" h="6778" extrusionOk="0">
                    <a:moveTo>
                      <a:pt x="23" y="1"/>
                    </a:moveTo>
                    <a:lnTo>
                      <a:pt x="23" y="1"/>
                    </a:lnTo>
                    <a:cubicBezTo>
                      <a:pt x="1" y="23"/>
                      <a:pt x="41" y="45"/>
                      <a:pt x="67" y="67"/>
                    </a:cubicBezTo>
                    <a:lnTo>
                      <a:pt x="67" y="67"/>
                    </a:lnTo>
                    <a:cubicBezTo>
                      <a:pt x="52" y="45"/>
                      <a:pt x="37" y="23"/>
                      <a:pt x="23" y="1"/>
                    </a:cubicBezTo>
                    <a:close/>
                    <a:moveTo>
                      <a:pt x="67" y="67"/>
                    </a:moveTo>
                    <a:cubicBezTo>
                      <a:pt x="73" y="77"/>
                      <a:pt x="80" y="87"/>
                      <a:pt x="86" y="96"/>
                    </a:cubicBezTo>
                    <a:lnTo>
                      <a:pt x="86" y="96"/>
                    </a:lnTo>
                    <a:lnTo>
                      <a:pt x="86" y="96"/>
                    </a:lnTo>
                    <a:cubicBezTo>
                      <a:pt x="86" y="86"/>
                      <a:pt x="78" y="77"/>
                      <a:pt x="67" y="67"/>
                    </a:cubicBezTo>
                    <a:close/>
                    <a:moveTo>
                      <a:pt x="86" y="96"/>
                    </a:moveTo>
                    <a:lnTo>
                      <a:pt x="86" y="6778"/>
                    </a:lnTo>
                    <a:lnTo>
                      <a:pt x="5090" y="6778"/>
                    </a:lnTo>
                    <a:cubicBezTo>
                      <a:pt x="5407" y="5258"/>
                      <a:pt x="5438" y="3864"/>
                      <a:pt x="5407" y="3041"/>
                    </a:cubicBezTo>
                    <a:lnTo>
                      <a:pt x="4900" y="3041"/>
                    </a:lnTo>
                    <a:cubicBezTo>
                      <a:pt x="2615" y="3041"/>
                      <a:pt x="932" y="1355"/>
                      <a:pt x="86" y="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86" name="Google Shape;4666;p41">
                <a:extLst>
                  <a:ext uri="{FF2B5EF4-FFF2-40B4-BE49-F238E27FC236}">
                    <a16:creationId xmlns:a16="http://schemas.microsoft.com/office/drawing/2014/main" id="{D7551B8B-1317-4C20-8F74-83603E9AE846}"/>
                  </a:ext>
                </a:extLst>
              </p:cNvPr>
              <p:cNvSpPr/>
              <p:nvPr/>
            </p:nvSpPr>
            <p:spPr>
              <a:xfrm>
                <a:off x="4378425" y="1135286"/>
                <a:ext cx="121026" cy="104462"/>
              </a:xfrm>
              <a:custGeom>
                <a:avLst/>
                <a:gdLst/>
                <a:ahLst/>
                <a:cxnLst/>
                <a:rect l="l" t="t" r="r" b="b"/>
                <a:pathLst>
                  <a:path w="3770" h="3254" extrusionOk="0">
                    <a:moveTo>
                      <a:pt x="2139" y="0"/>
                    </a:moveTo>
                    <a:cubicBezTo>
                      <a:pt x="1711" y="0"/>
                      <a:pt x="1102" y="107"/>
                      <a:pt x="602" y="739"/>
                    </a:cubicBezTo>
                    <a:cubicBezTo>
                      <a:pt x="1" y="1530"/>
                      <a:pt x="697" y="2385"/>
                      <a:pt x="1077" y="2702"/>
                    </a:cubicBezTo>
                    <a:cubicBezTo>
                      <a:pt x="1306" y="2930"/>
                      <a:pt x="1792" y="3254"/>
                      <a:pt x="2296" y="3254"/>
                    </a:cubicBezTo>
                    <a:cubicBezTo>
                      <a:pt x="2562" y="3254"/>
                      <a:pt x="2832" y="3164"/>
                      <a:pt x="3073" y="2924"/>
                    </a:cubicBezTo>
                    <a:cubicBezTo>
                      <a:pt x="3769" y="2259"/>
                      <a:pt x="3674" y="1499"/>
                      <a:pt x="3611" y="1119"/>
                    </a:cubicBezTo>
                    <a:cubicBezTo>
                      <a:pt x="3585" y="991"/>
                      <a:pt x="3544" y="940"/>
                      <a:pt x="3502" y="940"/>
                    </a:cubicBezTo>
                    <a:cubicBezTo>
                      <a:pt x="3440" y="940"/>
                      <a:pt x="3376" y="1050"/>
                      <a:pt x="3358" y="1182"/>
                    </a:cubicBezTo>
                    <a:cubicBezTo>
                      <a:pt x="3334" y="1346"/>
                      <a:pt x="3155" y="2202"/>
                      <a:pt x="2589" y="2202"/>
                    </a:cubicBezTo>
                    <a:cubicBezTo>
                      <a:pt x="2390" y="2202"/>
                      <a:pt x="2143" y="2096"/>
                      <a:pt x="1837" y="1815"/>
                    </a:cubicBezTo>
                    <a:cubicBezTo>
                      <a:pt x="666" y="802"/>
                      <a:pt x="2091" y="295"/>
                      <a:pt x="2313" y="232"/>
                    </a:cubicBezTo>
                    <a:cubicBezTo>
                      <a:pt x="2534" y="200"/>
                      <a:pt x="2661" y="10"/>
                      <a:pt x="2376" y="10"/>
                    </a:cubicBezTo>
                    <a:cubicBezTo>
                      <a:pt x="2306" y="5"/>
                      <a:pt x="2226" y="0"/>
                      <a:pt x="2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87" name="Google Shape;4667;p41">
                <a:extLst>
                  <a:ext uri="{FF2B5EF4-FFF2-40B4-BE49-F238E27FC236}">
                    <a16:creationId xmlns:a16="http://schemas.microsoft.com/office/drawing/2014/main" id="{9F5B937E-1851-4901-A80D-E512436B97BA}"/>
                  </a:ext>
                </a:extLst>
              </p:cNvPr>
              <p:cNvSpPr/>
              <p:nvPr/>
            </p:nvSpPr>
            <p:spPr>
              <a:xfrm>
                <a:off x="4199485" y="1346649"/>
                <a:ext cx="121026" cy="104462"/>
              </a:xfrm>
              <a:custGeom>
                <a:avLst/>
                <a:gdLst/>
                <a:ahLst/>
                <a:cxnLst/>
                <a:rect l="l" t="t" r="r" b="b"/>
                <a:pathLst>
                  <a:path w="3770" h="3254" extrusionOk="0">
                    <a:moveTo>
                      <a:pt x="1458" y="0"/>
                    </a:moveTo>
                    <a:cubicBezTo>
                      <a:pt x="1191" y="0"/>
                      <a:pt x="917" y="90"/>
                      <a:pt x="666" y="330"/>
                    </a:cubicBezTo>
                    <a:cubicBezTo>
                      <a:pt x="1" y="995"/>
                      <a:pt x="96" y="1755"/>
                      <a:pt x="159" y="2135"/>
                    </a:cubicBezTo>
                    <a:cubicBezTo>
                      <a:pt x="185" y="2263"/>
                      <a:pt x="221" y="2313"/>
                      <a:pt x="257" y="2313"/>
                    </a:cubicBezTo>
                    <a:cubicBezTo>
                      <a:pt x="309" y="2313"/>
                      <a:pt x="362" y="2204"/>
                      <a:pt x="381" y="2072"/>
                    </a:cubicBezTo>
                    <a:cubicBezTo>
                      <a:pt x="404" y="1908"/>
                      <a:pt x="601" y="1051"/>
                      <a:pt x="1163" y="1051"/>
                    </a:cubicBezTo>
                    <a:cubicBezTo>
                      <a:pt x="1361" y="1051"/>
                      <a:pt x="1604" y="1158"/>
                      <a:pt x="1901" y="1438"/>
                    </a:cubicBezTo>
                    <a:cubicBezTo>
                      <a:pt x="3104" y="2452"/>
                      <a:pt x="1679" y="2958"/>
                      <a:pt x="1458" y="3022"/>
                    </a:cubicBezTo>
                    <a:cubicBezTo>
                      <a:pt x="1236" y="3085"/>
                      <a:pt x="1109" y="3244"/>
                      <a:pt x="1394" y="3244"/>
                    </a:cubicBezTo>
                    <a:cubicBezTo>
                      <a:pt x="1465" y="3249"/>
                      <a:pt x="1547" y="3253"/>
                      <a:pt x="1636" y="3253"/>
                    </a:cubicBezTo>
                    <a:cubicBezTo>
                      <a:pt x="2063" y="3253"/>
                      <a:pt x="2664" y="3150"/>
                      <a:pt x="3136" y="2547"/>
                    </a:cubicBezTo>
                    <a:cubicBezTo>
                      <a:pt x="3770" y="1723"/>
                      <a:pt x="3073" y="868"/>
                      <a:pt x="2693" y="552"/>
                    </a:cubicBezTo>
                    <a:cubicBezTo>
                      <a:pt x="2444" y="323"/>
                      <a:pt x="1964" y="0"/>
                      <a:pt x="14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88" name="Google Shape;4668;p41">
                <a:extLst>
                  <a:ext uri="{FF2B5EF4-FFF2-40B4-BE49-F238E27FC236}">
                    <a16:creationId xmlns:a16="http://schemas.microsoft.com/office/drawing/2014/main" id="{236ED73B-4407-4F63-96E5-F1B95FB521A4}"/>
                  </a:ext>
                </a:extLst>
              </p:cNvPr>
              <p:cNvSpPr/>
              <p:nvPr/>
            </p:nvSpPr>
            <p:spPr>
              <a:xfrm>
                <a:off x="4266612" y="1204724"/>
                <a:ext cx="149469" cy="163723"/>
              </a:xfrm>
              <a:custGeom>
                <a:avLst/>
                <a:gdLst/>
                <a:ahLst/>
                <a:cxnLst/>
                <a:rect l="l" t="t" r="r" b="b"/>
                <a:pathLst>
                  <a:path w="4656" h="5100" extrusionOk="0">
                    <a:moveTo>
                      <a:pt x="4180" y="1"/>
                    </a:moveTo>
                    <a:lnTo>
                      <a:pt x="0" y="4688"/>
                    </a:lnTo>
                    <a:lnTo>
                      <a:pt x="475" y="5099"/>
                    </a:lnTo>
                    <a:lnTo>
                      <a:pt x="4655" y="412"/>
                    </a:lnTo>
                    <a:lnTo>
                      <a:pt x="41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89" name="Google Shape;4669;p41">
                <a:extLst>
                  <a:ext uri="{FF2B5EF4-FFF2-40B4-BE49-F238E27FC236}">
                    <a16:creationId xmlns:a16="http://schemas.microsoft.com/office/drawing/2014/main" id="{080D46B2-8CEC-4C64-9FE9-6731DADA282A}"/>
                  </a:ext>
                </a:extLst>
              </p:cNvPr>
              <p:cNvSpPr/>
              <p:nvPr/>
            </p:nvSpPr>
            <p:spPr>
              <a:xfrm>
                <a:off x="4282856" y="1217950"/>
                <a:ext cx="149501" cy="164718"/>
              </a:xfrm>
              <a:custGeom>
                <a:avLst/>
                <a:gdLst/>
                <a:ahLst/>
                <a:cxnLst/>
                <a:rect l="l" t="t" r="r" b="b"/>
                <a:pathLst>
                  <a:path w="4657" h="5131" extrusionOk="0">
                    <a:moveTo>
                      <a:pt x="4149" y="0"/>
                    </a:moveTo>
                    <a:lnTo>
                      <a:pt x="1" y="4687"/>
                    </a:lnTo>
                    <a:lnTo>
                      <a:pt x="476" y="5131"/>
                    </a:lnTo>
                    <a:lnTo>
                      <a:pt x="4656" y="444"/>
                    </a:lnTo>
                    <a:lnTo>
                      <a:pt x="4149"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90" name="Google Shape;4670;p41">
                <a:extLst>
                  <a:ext uri="{FF2B5EF4-FFF2-40B4-BE49-F238E27FC236}">
                    <a16:creationId xmlns:a16="http://schemas.microsoft.com/office/drawing/2014/main" id="{08FCA433-9270-4349-9489-F923B69649A1}"/>
                  </a:ext>
                </a:extLst>
              </p:cNvPr>
              <p:cNvSpPr/>
              <p:nvPr/>
            </p:nvSpPr>
            <p:spPr>
              <a:xfrm>
                <a:off x="4235087" y="1364338"/>
                <a:ext cx="85425" cy="86773"/>
              </a:xfrm>
              <a:custGeom>
                <a:avLst/>
                <a:gdLst/>
                <a:ahLst/>
                <a:cxnLst/>
                <a:rect l="l" t="t" r="r" b="b"/>
                <a:pathLst>
                  <a:path w="2661" h="2703" extrusionOk="0">
                    <a:moveTo>
                      <a:pt x="1584" y="1"/>
                    </a:moveTo>
                    <a:lnTo>
                      <a:pt x="792" y="887"/>
                    </a:lnTo>
                    <a:cubicBezTo>
                      <a:pt x="1995" y="1932"/>
                      <a:pt x="570" y="2407"/>
                      <a:pt x="349" y="2471"/>
                    </a:cubicBezTo>
                    <a:cubicBezTo>
                      <a:pt x="127" y="2534"/>
                      <a:pt x="0" y="2693"/>
                      <a:pt x="285" y="2693"/>
                    </a:cubicBezTo>
                    <a:cubicBezTo>
                      <a:pt x="356" y="2698"/>
                      <a:pt x="438" y="2702"/>
                      <a:pt x="527" y="2702"/>
                    </a:cubicBezTo>
                    <a:cubicBezTo>
                      <a:pt x="954" y="2702"/>
                      <a:pt x="1555" y="2599"/>
                      <a:pt x="2027" y="1996"/>
                    </a:cubicBezTo>
                    <a:cubicBezTo>
                      <a:pt x="2661" y="1172"/>
                      <a:pt x="1964" y="349"/>
                      <a:pt x="1584"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91" name="Google Shape;4671;p41">
                <a:extLst>
                  <a:ext uri="{FF2B5EF4-FFF2-40B4-BE49-F238E27FC236}">
                    <a16:creationId xmlns:a16="http://schemas.microsoft.com/office/drawing/2014/main" id="{5A09DE1C-6839-4E3E-AF62-9B6F5A927B36}"/>
                  </a:ext>
                </a:extLst>
              </p:cNvPr>
              <p:cNvSpPr/>
              <p:nvPr/>
            </p:nvSpPr>
            <p:spPr>
              <a:xfrm>
                <a:off x="4412999" y="1165784"/>
                <a:ext cx="86452" cy="73964"/>
              </a:xfrm>
              <a:custGeom>
                <a:avLst/>
                <a:gdLst/>
                <a:ahLst/>
                <a:cxnLst/>
                <a:rect l="l" t="t" r="r" b="b"/>
                <a:pathLst>
                  <a:path w="2693" h="2304" extrusionOk="0">
                    <a:moveTo>
                      <a:pt x="2433" y="1"/>
                    </a:moveTo>
                    <a:cubicBezTo>
                      <a:pt x="2369" y="1"/>
                      <a:pt x="2300" y="126"/>
                      <a:pt x="2281" y="264"/>
                    </a:cubicBezTo>
                    <a:cubicBezTo>
                      <a:pt x="2257" y="427"/>
                      <a:pt x="2080" y="1258"/>
                      <a:pt x="1521" y="1258"/>
                    </a:cubicBezTo>
                    <a:cubicBezTo>
                      <a:pt x="1321" y="1258"/>
                      <a:pt x="1070" y="1150"/>
                      <a:pt x="760" y="865"/>
                    </a:cubicBezTo>
                    <a:lnTo>
                      <a:pt x="0" y="1752"/>
                    </a:lnTo>
                    <a:cubicBezTo>
                      <a:pt x="229" y="1980"/>
                      <a:pt x="715" y="2304"/>
                      <a:pt x="1219" y="2304"/>
                    </a:cubicBezTo>
                    <a:cubicBezTo>
                      <a:pt x="1485" y="2304"/>
                      <a:pt x="1755" y="2214"/>
                      <a:pt x="1996" y="1974"/>
                    </a:cubicBezTo>
                    <a:cubicBezTo>
                      <a:pt x="2692" y="1309"/>
                      <a:pt x="2597" y="549"/>
                      <a:pt x="2534" y="169"/>
                    </a:cubicBezTo>
                    <a:cubicBezTo>
                      <a:pt x="2510" y="48"/>
                      <a:pt x="2472" y="1"/>
                      <a:pt x="243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92" name="Google Shape;4672;p41">
                <a:extLst>
                  <a:ext uri="{FF2B5EF4-FFF2-40B4-BE49-F238E27FC236}">
                    <a16:creationId xmlns:a16="http://schemas.microsoft.com/office/drawing/2014/main" id="{21C1387F-F0CF-457F-B359-5E25F05DC3EF}"/>
                  </a:ext>
                </a:extLst>
              </p:cNvPr>
              <p:cNvSpPr/>
              <p:nvPr/>
            </p:nvSpPr>
            <p:spPr>
              <a:xfrm>
                <a:off x="4220833" y="1167100"/>
                <a:ext cx="148474" cy="135248"/>
              </a:xfrm>
              <a:custGeom>
                <a:avLst/>
                <a:gdLst/>
                <a:ahLst/>
                <a:cxnLst/>
                <a:rect l="l" t="t" r="r" b="b"/>
                <a:pathLst>
                  <a:path w="4625" h="4213" extrusionOk="0">
                    <a:moveTo>
                      <a:pt x="318" y="1"/>
                    </a:moveTo>
                    <a:lnTo>
                      <a:pt x="1" y="349"/>
                    </a:lnTo>
                    <a:lnTo>
                      <a:pt x="4308" y="4213"/>
                    </a:lnTo>
                    <a:lnTo>
                      <a:pt x="4625" y="3833"/>
                    </a:lnTo>
                    <a:lnTo>
                      <a:pt x="318"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93" name="Google Shape;4673;p41">
                <a:extLst>
                  <a:ext uri="{FF2B5EF4-FFF2-40B4-BE49-F238E27FC236}">
                    <a16:creationId xmlns:a16="http://schemas.microsoft.com/office/drawing/2014/main" id="{2EFABE01-7739-4549-BC5E-61013710C859}"/>
                  </a:ext>
                </a:extLst>
              </p:cNvPr>
              <p:cNvSpPr/>
              <p:nvPr/>
            </p:nvSpPr>
            <p:spPr>
              <a:xfrm>
                <a:off x="4209662" y="1178304"/>
                <a:ext cx="149469" cy="135248"/>
              </a:xfrm>
              <a:custGeom>
                <a:avLst/>
                <a:gdLst/>
                <a:ahLst/>
                <a:cxnLst/>
                <a:rect l="l" t="t" r="r" b="b"/>
                <a:pathLst>
                  <a:path w="4656" h="4213" extrusionOk="0">
                    <a:moveTo>
                      <a:pt x="349" y="0"/>
                    </a:moveTo>
                    <a:lnTo>
                      <a:pt x="1" y="380"/>
                    </a:lnTo>
                    <a:lnTo>
                      <a:pt x="4308" y="4212"/>
                    </a:lnTo>
                    <a:lnTo>
                      <a:pt x="4656" y="3832"/>
                    </a:lnTo>
                    <a:lnTo>
                      <a:pt x="349" y="0"/>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94" name="Google Shape;4674;p41">
                <a:extLst>
                  <a:ext uri="{FF2B5EF4-FFF2-40B4-BE49-F238E27FC236}">
                    <a16:creationId xmlns:a16="http://schemas.microsoft.com/office/drawing/2014/main" id="{A904ECE2-AA5F-4255-B8FD-259CB3B270E4}"/>
                  </a:ext>
                </a:extLst>
              </p:cNvPr>
              <p:cNvSpPr/>
              <p:nvPr/>
            </p:nvSpPr>
            <p:spPr>
              <a:xfrm>
                <a:off x="4181187" y="1140070"/>
                <a:ext cx="72231" cy="52488"/>
              </a:xfrm>
              <a:custGeom>
                <a:avLst/>
                <a:gdLst/>
                <a:ahLst/>
                <a:cxnLst/>
                <a:rect l="l" t="t" r="r" b="b"/>
                <a:pathLst>
                  <a:path w="2250" h="1635" extrusionOk="0">
                    <a:moveTo>
                      <a:pt x="359" y="1"/>
                    </a:moveTo>
                    <a:cubicBezTo>
                      <a:pt x="202" y="1"/>
                      <a:pt x="74" y="34"/>
                      <a:pt x="1" y="115"/>
                    </a:cubicBezTo>
                    <a:lnTo>
                      <a:pt x="1711" y="1635"/>
                    </a:lnTo>
                    <a:cubicBezTo>
                      <a:pt x="1711" y="1635"/>
                      <a:pt x="2249" y="843"/>
                      <a:pt x="1933" y="558"/>
                    </a:cubicBezTo>
                    <a:cubicBezTo>
                      <a:pt x="1714" y="363"/>
                      <a:pt x="878" y="1"/>
                      <a:pt x="35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95" name="Google Shape;4675;p41">
                <a:extLst>
                  <a:ext uri="{FF2B5EF4-FFF2-40B4-BE49-F238E27FC236}">
                    <a16:creationId xmlns:a16="http://schemas.microsoft.com/office/drawing/2014/main" id="{302D659A-B9C6-4CCC-8691-A6AFD5F1C9B6}"/>
                  </a:ext>
                </a:extLst>
              </p:cNvPr>
              <p:cNvSpPr/>
              <p:nvPr/>
            </p:nvSpPr>
            <p:spPr>
              <a:xfrm>
                <a:off x="4171043" y="1143729"/>
                <a:ext cx="65072" cy="62022"/>
              </a:xfrm>
              <a:custGeom>
                <a:avLst/>
                <a:gdLst/>
                <a:ahLst/>
                <a:cxnLst/>
                <a:rect l="l" t="t" r="r" b="b"/>
                <a:pathLst>
                  <a:path w="2027" h="1932" extrusionOk="0">
                    <a:moveTo>
                      <a:pt x="317" y="1"/>
                    </a:moveTo>
                    <a:cubicBezTo>
                      <a:pt x="0" y="349"/>
                      <a:pt x="697" y="1616"/>
                      <a:pt x="982" y="1869"/>
                    </a:cubicBezTo>
                    <a:cubicBezTo>
                      <a:pt x="1037" y="1913"/>
                      <a:pt x="1105" y="1931"/>
                      <a:pt x="1179" y="1931"/>
                    </a:cubicBezTo>
                    <a:cubicBezTo>
                      <a:pt x="1530" y="1931"/>
                      <a:pt x="2027" y="1521"/>
                      <a:pt x="2027" y="1521"/>
                    </a:cubicBezTo>
                    <a:lnTo>
                      <a:pt x="317"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96" name="Google Shape;4676;p41">
                <a:extLst>
                  <a:ext uri="{FF2B5EF4-FFF2-40B4-BE49-F238E27FC236}">
                    <a16:creationId xmlns:a16="http://schemas.microsoft.com/office/drawing/2014/main" id="{0540FE23-2CFE-4455-87A7-A3F157D2542B}"/>
                  </a:ext>
                </a:extLst>
              </p:cNvPr>
              <p:cNvSpPr/>
              <p:nvPr/>
            </p:nvSpPr>
            <p:spPr>
              <a:xfrm>
                <a:off x="4322502" y="1269122"/>
                <a:ext cx="176949" cy="157944"/>
              </a:xfrm>
              <a:custGeom>
                <a:avLst/>
                <a:gdLst/>
                <a:ahLst/>
                <a:cxnLst/>
                <a:rect l="l" t="t" r="r" b="b"/>
                <a:pathLst>
                  <a:path w="5512" h="4920" extrusionOk="0">
                    <a:moveTo>
                      <a:pt x="1032" y="0"/>
                    </a:moveTo>
                    <a:cubicBezTo>
                      <a:pt x="783" y="0"/>
                      <a:pt x="535" y="104"/>
                      <a:pt x="349" y="306"/>
                    </a:cubicBezTo>
                    <a:cubicBezTo>
                      <a:pt x="1" y="718"/>
                      <a:pt x="64" y="1288"/>
                      <a:pt x="444" y="1637"/>
                    </a:cubicBezTo>
                    <a:lnTo>
                      <a:pt x="3865" y="4677"/>
                    </a:lnTo>
                    <a:cubicBezTo>
                      <a:pt x="4042" y="4840"/>
                      <a:pt x="4261" y="4919"/>
                      <a:pt x="4480" y="4919"/>
                    </a:cubicBezTo>
                    <a:cubicBezTo>
                      <a:pt x="4729" y="4919"/>
                      <a:pt x="4977" y="4816"/>
                      <a:pt x="5163" y="4613"/>
                    </a:cubicBezTo>
                    <a:cubicBezTo>
                      <a:pt x="5511" y="4233"/>
                      <a:pt x="5480" y="3632"/>
                      <a:pt x="5100" y="3315"/>
                    </a:cubicBezTo>
                    <a:lnTo>
                      <a:pt x="1648" y="243"/>
                    </a:lnTo>
                    <a:cubicBezTo>
                      <a:pt x="1470" y="80"/>
                      <a:pt x="1251" y="0"/>
                      <a:pt x="1032"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97" name="Google Shape;4677;p41">
                <a:extLst>
                  <a:ext uri="{FF2B5EF4-FFF2-40B4-BE49-F238E27FC236}">
                    <a16:creationId xmlns:a16="http://schemas.microsoft.com/office/drawing/2014/main" id="{A7E2A803-43C6-4591-B278-945A50C24C44}"/>
                  </a:ext>
                </a:extLst>
              </p:cNvPr>
              <p:cNvSpPr/>
              <p:nvPr/>
            </p:nvSpPr>
            <p:spPr>
              <a:xfrm>
                <a:off x="4348955" y="1293680"/>
                <a:ext cx="136243" cy="121026"/>
              </a:xfrm>
              <a:custGeom>
                <a:avLst/>
                <a:gdLst/>
                <a:ahLst/>
                <a:cxnLst/>
                <a:rect l="l" t="t" r="r" b="b"/>
                <a:pathLst>
                  <a:path w="4244" h="3770" extrusionOk="0">
                    <a:moveTo>
                      <a:pt x="194" y="1"/>
                    </a:moveTo>
                    <a:cubicBezTo>
                      <a:pt x="143" y="1"/>
                      <a:pt x="95" y="17"/>
                      <a:pt x="64" y="48"/>
                    </a:cubicBezTo>
                    <a:cubicBezTo>
                      <a:pt x="0" y="112"/>
                      <a:pt x="32" y="238"/>
                      <a:pt x="95" y="302"/>
                    </a:cubicBezTo>
                    <a:lnTo>
                      <a:pt x="3927" y="3722"/>
                    </a:lnTo>
                    <a:cubicBezTo>
                      <a:pt x="3959" y="3753"/>
                      <a:pt x="4006" y="3769"/>
                      <a:pt x="4054" y="3769"/>
                    </a:cubicBezTo>
                    <a:cubicBezTo>
                      <a:pt x="4101" y="3769"/>
                      <a:pt x="4149" y="3753"/>
                      <a:pt x="4181" y="3722"/>
                    </a:cubicBezTo>
                    <a:cubicBezTo>
                      <a:pt x="4244" y="3627"/>
                      <a:pt x="4244" y="3532"/>
                      <a:pt x="4149" y="3437"/>
                    </a:cubicBezTo>
                    <a:lnTo>
                      <a:pt x="349" y="48"/>
                    </a:lnTo>
                    <a:cubicBezTo>
                      <a:pt x="301" y="17"/>
                      <a:pt x="246" y="1"/>
                      <a:pt x="194"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98" name="Google Shape;4678;p41">
                <a:extLst>
                  <a:ext uri="{FF2B5EF4-FFF2-40B4-BE49-F238E27FC236}">
                    <a16:creationId xmlns:a16="http://schemas.microsoft.com/office/drawing/2014/main" id="{A5EE191A-47C8-41AA-9991-4D81E095E16D}"/>
                  </a:ext>
                </a:extLst>
              </p:cNvPr>
              <p:cNvSpPr/>
              <p:nvPr/>
            </p:nvSpPr>
            <p:spPr>
              <a:xfrm>
                <a:off x="4331651" y="1300807"/>
                <a:ext cx="136275" cy="120994"/>
              </a:xfrm>
              <a:custGeom>
                <a:avLst/>
                <a:gdLst/>
                <a:ahLst/>
                <a:cxnLst/>
                <a:rect l="l" t="t" r="r" b="b"/>
                <a:pathLst>
                  <a:path w="4245" h="3769" extrusionOk="0">
                    <a:moveTo>
                      <a:pt x="191" y="0"/>
                    </a:moveTo>
                    <a:cubicBezTo>
                      <a:pt x="143" y="0"/>
                      <a:pt x="96" y="16"/>
                      <a:pt x="64" y="48"/>
                    </a:cubicBezTo>
                    <a:cubicBezTo>
                      <a:pt x="1" y="111"/>
                      <a:pt x="1" y="238"/>
                      <a:pt x="96" y="333"/>
                    </a:cubicBezTo>
                    <a:lnTo>
                      <a:pt x="3896" y="3721"/>
                    </a:lnTo>
                    <a:cubicBezTo>
                      <a:pt x="3944" y="3753"/>
                      <a:pt x="3999" y="3769"/>
                      <a:pt x="4051" y="3769"/>
                    </a:cubicBezTo>
                    <a:cubicBezTo>
                      <a:pt x="4102" y="3769"/>
                      <a:pt x="4150" y="3753"/>
                      <a:pt x="4181" y="3721"/>
                    </a:cubicBezTo>
                    <a:cubicBezTo>
                      <a:pt x="4245" y="3658"/>
                      <a:pt x="4213" y="3531"/>
                      <a:pt x="4150" y="3468"/>
                    </a:cubicBezTo>
                    <a:lnTo>
                      <a:pt x="318" y="48"/>
                    </a:lnTo>
                    <a:cubicBezTo>
                      <a:pt x="286" y="16"/>
                      <a:pt x="238" y="0"/>
                      <a:pt x="19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299" name="Google Shape;4679;p41">
                <a:extLst>
                  <a:ext uri="{FF2B5EF4-FFF2-40B4-BE49-F238E27FC236}">
                    <a16:creationId xmlns:a16="http://schemas.microsoft.com/office/drawing/2014/main" id="{DC3378D8-4AEC-41F8-A2F6-FE70E12C0286}"/>
                  </a:ext>
                </a:extLst>
              </p:cNvPr>
              <p:cNvSpPr/>
              <p:nvPr/>
            </p:nvSpPr>
            <p:spPr>
              <a:xfrm>
                <a:off x="4354027" y="1274611"/>
                <a:ext cx="137270" cy="121540"/>
              </a:xfrm>
              <a:custGeom>
                <a:avLst/>
                <a:gdLst/>
                <a:ahLst/>
                <a:cxnLst/>
                <a:rect l="l" t="t" r="r" b="b"/>
                <a:pathLst>
                  <a:path w="4276" h="3786" extrusionOk="0">
                    <a:moveTo>
                      <a:pt x="195" y="1"/>
                    </a:moveTo>
                    <a:cubicBezTo>
                      <a:pt x="143" y="1"/>
                      <a:pt x="96" y="25"/>
                      <a:pt x="64" y="72"/>
                    </a:cubicBezTo>
                    <a:cubicBezTo>
                      <a:pt x="1" y="135"/>
                      <a:pt x="32" y="262"/>
                      <a:pt x="96" y="325"/>
                    </a:cubicBezTo>
                    <a:lnTo>
                      <a:pt x="3928" y="3714"/>
                    </a:lnTo>
                    <a:cubicBezTo>
                      <a:pt x="3975" y="3762"/>
                      <a:pt x="4023" y="3785"/>
                      <a:pt x="4066" y="3785"/>
                    </a:cubicBezTo>
                    <a:cubicBezTo>
                      <a:pt x="4110" y="3785"/>
                      <a:pt x="4149" y="3762"/>
                      <a:pt x="4181" y="3714"/>
                    </a:cubicBezTo>
                    <a:cubicBezTo>
                      <a:pt x="4276" y="3651"/>
                      <a:pt x="4244" y="3524"/>
                      <a:pt x="4149" y="3461"/>
                    </a:cubicBezTo>
                    <a:lnTo>
                      <a:pt x="349" y="72"/>
                    </a:lnTo>
                    <a:cubicBezTo>
                      <a:pt x="301" y="25"/>
                      <a:pt x="246" y="1"/>
                      <a:pt x="19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00" name="Google Shape;4680;p41">
                <a:extLst>
                  <a:ext uri="{FF2B5EF4-FFF2-40B4-BE49-F238E27FC236}">
                    <a16:creationId xmlns:a16="http://schemas.microsoft.com/office/drawing/2014/main" id="{6A52F00C-45D1-4370-9FC1-FA0389C1383F}"/>
                  </a:ext>
                </a:extLst>
              </p:cNvPr>
              <p:cNvSpPr/>
              <p:nvPr/>
            </p:nvSpPr>
            <p:spPr>
              <a:xfrm>
                <a:off x="4312358" y="1255927"/>
                <a:ext cx="65072" cy="66805"/>
              </a:xfrm>
              <a:custGeom>
                <a:avLst/>
                <a:gdLst/>
                <a:ahLst/>
                <a:cxnLst/>
                <a:rect l="l" t="t" r="r" b="b"/>
                <a:pathLst>
                  <a:path w="2027" h="2081" extrusionOk="0">
                    <a:moveTo>
                      <a:pt x="1521" y="1"/>
                    </a:moveTo>
                    <a:cubicBezTo>
                      <a:pt x="1397" y="1"/>
                      <a:pt x="1271" y="48"/>
                      <a:pt x="1172" y="147"/>
                    </a:cubicBezTo>
                    <a:lnTo>
                      <a:pt x="159" y="1319"/>
                    </a:lnTo>
                    <a:cubicBezTo>
                      <a:pt x="0" y="1509"/>
                      <a:pt x="0" y="1794"/>
                      <a:pt x="190" y="1953"/>
                    </a:cubicBezTo>
                    <a:cubicBezTo>
                      <a:pt x="277" y="2040"/>
                      <a:pt x="384" y="2080"/>
                      <a:pt x="493" y="2080"/>
                    </a:cubicBezTo>
                    <a:cubicBezTo>
                      <a:pt x="622" y="2080"/>
                      <a:pt x="752" y="2024"/>
                      <a:pt x="855" y="1921"/>
                    </a:cubicBezTo>
                    <a:lnTo>
                      <a:pt x="1869" y="781"/>
                    </a:lnTo>
                    <a:cubicBezTo>
                      <a:pt x="2027" y="591"/>
                      <a:pt x="2027" y="306"/>
                      <a:pt x="1837" y="116"/>
                    </a:cubicBezTo>
                    <a:cubicBezTo>
                      <a:pt x="1746" y="40"/>
                      <a:pt x="1634" y="1"/>
                      <a:pt x="15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01" name="Google Shape;4681;p41">
                <a:extLst>
                  <a:ext uri="{FF2B5EF4-FFF2-40B4-BE49-F238E27FC236}">
                    <a16:creationId xmlns:a16="http://schemas.microsoft.com/office/drawing/2014/main" id="{B9618626-E352-45F2-B5C7-8CE2FDA94B10}"/>
                  </a:ext>
                </a:extLst>
              </p:cNvPr>
              <p:cNvSpPr/>
              <p:nvPr/>
            </p:nvSpPr>
            <p:spPr>
              <a:xfrm>
                <a:off x="4315407" y="1259138"/>
                <a:ext cx="53900" cy="55890"/>
              </a:xfrm>
              <a:custGeom>
                <a:avLst/>
                <a:gdLst/>
                <a:ahLst/>
                <a:cxnLst/>
                <a:rect l="l" t="t" r="r" b="b"/>
                <a:pathLst>
                  <a:path w="1679" h="1741" extrusionOk="0">
                    <a:moveTo>
                      <a:pt x="1314" y="1"/>
                    </a:moveTo>
                    <a:cubicBezTo>
                      <a:pt x="1204" y="1"/>
                      <a:pt x="1087" y="50"/>
                      <a:pt x="1014" y="142"/>
                    </a:cubicBezTo>
                    <a:lnTo>
                      <a:pt x="127" y="1124"/>
                    </a:lnTo>
                    <a:cubicBezTo>
                      <a:pt x="0" y="1283"/>
                      <a:pt x="0" y="1536"/>
                      <a:pt x="127" y="1663"/>
                    </a:cubicBezTo>
                    <a:cubicBezTo>
                      <a:pt x="193" y="1715"/>
                      <a:pt x="270" y="1741"/>
                      <a:pt x="349" y="1741"/>
                    </a:cubicBezTo>
                    <a:cubicBezTo>
                      <a:pt x="459" y="1741"/>
                      <a:pt x="573" y="1691"/>
                      <a:pt x="665" y="1599"/>
                    </a:cubicBezTo>
                    <a:lnTo>
                      <a:pt x="1520" y="617"/>
                    </a:lnTo>
                    <a:cubicBezTo>
                      <a:pt x="1679" y="459"/>
                      <a:pt x="1679" y="206"/>
                      <a:pt x="1520" y="79"/>
                    </a:cubicBezTo>
                    <a:cubicBezTo>
                      <a:pt x="1467" y="26"/>
                      <a:pt x="1392" y="1"/>
                      <a:pt x="13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grpSp>
        <p:sp>
          <p:nvSpPr>
            <p:cNvPr id="594" name="Google Shape;4975;p41">
              <a:extLst>
                <a:ext uri="{FF2B5EF4-FFF2-40B4-BE49-F238E27FC236}">
                  <a16:creationId xmlns:a16="http://schemas.microsoft.com/office/drawing/2014/main" id="{256CF102-A0D9-4FA7-AFF5-B817AB457DE4}"/>
                </a:ext>
              </a:extLst>
            </p:cNvPr>
            <p:cNvSpPr txBox="1"/>
            <p:nvPr/>
          </p:nvSpPr>
          <p:spPr>
            <a:xfrm>
              <a:off x="4561367" y="1876679"/>
              <a:ext cx="3052683" cy="52637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solidFill>
                    <a:schemeClr val="bg1"/>
                  </a:solidFill>
                  <a:ea typeface="+mn-lt"/>
                  <a:cs typeface="+mn-lt"/>
                </a:rPr>
                <a:t>Có trình giao diện trên </a:t>
              </a:r>
              <a:r>
                <a:rPr lang="en-US" sz="2400">
                  <a:solidFill>
                    <a:schemeClr val="bg1"/>
                  </a:solidFill>
                  <a:latin typeface="Tahoma" panose="020B0604030504040204" pitchFamily="34" charset="0"/>
                  <a:ea typeface="Tahoma" panose="020B0604030504040204" pitchFamily="34" charset="0"/>
                  <a:cs typeface="Tahoma" panose="020B0604030504040204" pitchFamily="34" charset="0"/>
                </a:rPr>
                <a:t>Windows</a:t>
              </a:r>
              <a:r>
                <a:rPr lang="en-US" sz="2400">
                  <a:solidFill>
                    <a:schemeClr val="bg1"/>
                  </a:solidFill>
                  <a:ea typeface="+mn-lt"/>
                  <a:cs typeface="+mn-lt"/>
                </a:rPr>
                <a:t> hay Linux</a:t>
              </a:r>
              <a:endParaRPr sz="2400">
                <a:solidFill>
                  <a:schemeClr val="bg1"/>
                </a:solidFill>
                <a:latin typeface="Tahoma" panose="020B0604030504040204" pitchFamily="34" charset="0"/>
                <a:ea typeface="Tahoma" panose="020B0604030504040204" pitchFamily="34" charset="0"/>
                <a:cs typeface="Tahoma" panose="020B0604030504040204" pitchFamily="34" charset="0"/>
                <a:sym typeface="Fira Sans Medium"/>
              </a:endParaRPr>
            </a:p>
          </p:txBody>
        </p:sp>
      </p:grpSp>
      <p:grpSp>
        <p:nvGrpSpPr>
          <p:cNvPr id="1030" name="Nhóm 1029">
            <a:extLst>
              <a:ext uri="{FF2B5EF4-FFF2-40B4-BE49-F238E27FC236}">
                <a16:creationId xmlns:a16="http://schemas.microsoft.com/office/drawing/2014/main" id="{8F77443C-C868-4CE0-80F3-AE835B21B536}"/>
              </a:ext>
            </a:extLst>
          </p:cNvPr>
          <p:cNvGrpSpPr/>
          <p:nvPr/>
        </p:nvGrpSpPr>
        <p:grpSpPr>
          <a:xfrm>
            <a:off x="3169559" y="4279700"/>
            <a:ext cx="5657374" cy="2405548"/>
            <a:chOff x="3169559" y="4279700"/>
            <a:chExt cx="5657374" cy="2405548"/>
          </a:xfrm>
        </p:grpSpPr>
        <p:sp>
          <p:nvSpPr>
            <p:cNvPr id="273" name="Google Shape;4653;p41">
              <a:extLst>
                <a:ext uri="{FF2B5EF4-FFF2-40B4-BE49-F238E27FC236}">
                  <a16:creationId xmlns:a16="http://schemas.microsoft.com/office/drawing/2014/main" id="{99781BFD-952E-4D9C-BF64-9509E5DE32A0}"/>
                </a:ext>
              </a:extLst>
            </p:cNvPr>
            <p:cNvSpPr/>
            <p:nvPr/>
          </p:nvSpPr>
          <p:spPr>
            <a:xfrm>
              <a:off x="3169559" y="4279700"/>
              <a:ext cx="5657374" cy="2405548"/>
            </a:xfrm>
            <a:custGeom>
              <a:avLst/>
              <a:gdLst/>
              <a:ahLst/>
              <a:cxnLst/>
              <a:rect l="l" t="t" r="r" b="b"/>
              <a:pathLst>
                <a:path w="135608" h="56878" extrusionOk="0">
                  <a:moveTo>
                    <a:pt x="67804" y="0"/>
                  </a:moveTo>
                  <a:lnTo>
                    <a:pt x="1" y="56877"/>
                  </a:lnTo>
                  <a:lnTo>
                    <a:pt x="135608" y="56877"/>
                  </a:lnTo>
                  <a:lnTo>
                    <a:pt x="67804"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grpSp>
          <p:nvGrpSpPr>
            <p:cNvPr id="302" name="Google Shape;4682;p41">
              <a:extLst>
                <a:ext uri="{FF2B5EF4-FFF2-40B4-BE49-F238E27FC236}">
                  <a16:creationId xmlns:a16="http://schemas.microsoft.com/office/drawing/2014/main" id="{3C003D47-1B07-49B6-A3BA-642933DC2826}"/>
                </a:ext>
              </a:extLst>
            </p:cNvPr>
            <p:cNvGrpSpPr/>
            <p:nvPr/>
          </p:nvGrpSpPr>
          <p:grpSpPr>
            <a:xfrm>
              <a:off x="5583396" y="4707800"/>
              <a:ext cx="799370" cy="684176"/>
              <a:chOff x="4253385" y="3097969"/>
              <a:chExt cx="615116" cy="519322"/>
            </a:xfrm>
          </p:grpSpPr>
          <p:sp>
            <p:nvSpPr>
              <p:cNvPr id="303" name="Google Shape;4683;p41">
                <a:extLst>
                  <a:ext uri="{FF2B5EF4-FFF2-40B4-BE49-F238E27FC236}">
                    <a16:creationId xmlns:a16="http://schemas.microsoft.com/office/drawing/2014/main" id="{B53C6607-A7B2-41F8-8219-3833D98420AB}"/>
                  </a:ext>
                </a:extLst>
              </p:cNvPr>
              <p:cNvSpPr/>
              <p:nvPr/>
            </p:nvSpPr>
            <p:spPr>
              <a:xfrm>
                <a:off x="4586834" y="3318353"/>
                <a:ext cx="33579" cy="154541"/>
              </a:xfrm>
              <a:custGeom>
                <a:avLst/>
                <a:gdLst/>
                <a:ahLst/>
                <a:cxnLst/>
                <a:rect l="l" t="t" r="r" b="b"/>
                <a:pathLst>
                  <a:path w="1046" h="4814" extrusionOk="0">
                    <a:moveTo>
                      <a:pt x="1" y="0"/>
                    </a:moveTo>
                    <a:lnTo>
                      <a:pt x="1" y="4814"/>
                    </a:lnTo>
                    <a:lnTo>
                      <a:pt x="1046" y="4814"/>
                    </a:lnTo>
                    <a:lnTo>
                      <a:pt x="1046"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04" name="Google Shape;4684;p41">
                <a:extLst>
                  <a:ext uri="{FF2B5EF4-FFF2-40B4-BE49-F238E27FC236}">
                    <a16:creationId xmlns:a16="http://schemas.microsoft.com/office/drawing/2014/main" id="{5316FFCC-E7C7-4C59-8E14-06644F729D50}"/>
                  </a:ext>
                </a:extLst>
              </p:cNvPr>
              <p:cNvSpPr/>
              <p:nvPr/>
            </p:nvSpPr>
            <p:spPr>
              <a:xfrm>
                <a:off x="4644779" y="3247181"/>
                <a:ext cx="33611" cy="225713"/>
              </a:xfrm>
              <a:custGeom>
                <a:avLst/>
                <a:gdLst/>
                <a:ahLst/>
                <a:cxnLst/>
                <a:rect l="l" t="t" r="r" b="b"/>
                <a:pathLst>
                  <a:path w="1047" h="7031" extrusionOk="0">
                    <a:moveTo>
                      <a:pt x="1" y="0"/>
                    </a:moveTo>
                    <a:lnTo>
                      <a:pt x="1" y="7031"/>
                    </a:lnTo>
                    <a:lnTo>
                      <a:pt x="1046" y="7031"/>
                    </a:lnTo>
                    <a:lnTo>
                      <a:pt x="1046"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05" name="Google Shape;4685;p41">
                <a:extLst>
                  <a:ext uri="{FF2B5EF4-FFF2-40B4-BE49-F238E27FC236}">
                    <a16:creationId xmlns:a16="http://schemas.microsoft.com/office/drawing/2014/main" id="{B6073623-42FC-4ECA-B85E-53BCBF3CA30F}"/>
                  </a:ext>
                </a:extLst>
              </p:cNvPr>
              <p:cNvSpPr/>
              <p:nvPr/>
            </p:nvSpPr>
            <p:spPr>
              <a:xfrm>
                <a:off x="4718005" y="3363071"/>
                <a:ext cx="33579" cy="109823"/>
              </a:xfrm>
              <a:custGeom>
                <a:avLst/>
                <a:gdLst/>
                <a:ahLst/>
                <a:cxnLst/>
                <a:rect l="l" t="t" r="r" b="b"/>
                <a:pathLst>
                  <a:path w="1046" h="3421" extrusionOk="0">
                    <a:moveTo>
                      <a:pt x="0" y="1"/>
                    </a:moveTo>
                    <a:lnTo>
                      <a:pt x="0" y="3421"/>
                    </a:lnTo>
                    <a:lnTo>
                      <a:pt x="1045" y="3421"/>
                    </a:lnTo>
                    <a:lnTo>
                      <a:pt x="1045"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06" name="Google Shape;4686;p41">
                <a:extLst>
                  <a:ext uri="{FF2B5EF4-FFF2-40B4-BE49-F238E27FC236}">
                    <a16:creationId xmlns:a16="http://schemas.microsoft.com/office/drawing/2014/main" id="{215D9AA0-DE32-4685-A88C-762F11EA6F70}"/>
                  </a:ext>
                </a:extLst>
              </p:cNvPr>
              <p:cNvSpPr/>
              <p:nvPr/>
            </p:nvSpPr>
            <p:spPr>
              <a:xfrm>
                <a:off x="4783045" y="3318353"/>
                <a:ext cx="33611" cy="154541"/>
              </a:xfrm>
              <a:custGeom>
                <a:avLst/>
                <a:gdLst/>
                <a:ahLst/>
                <a:cxnLst/>
                <a:rect l="l" t="t" r="r" b="b"/>
                <a:pathLst>
                  <a:path w="1047" h="4814" extrusionOk="0">
                    <a:moveTo>
                      <a:pt x="1" y="0"/>
                    </a:moveTo>
                    <a:lnTo>
                      <a:pt x="1" y="4814"/>
                    </a:lnTo>
                    <a:lnTo>
                      <a:pt x="1046" y="4814"/>
                    </a:lnTo>
                    <a:lnTo>
                      <a:pt x="1046"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07" name="Google Shape;4687;p41">
                <a:extLst>
                  <a:ext uri="{FF2B5EF4-FFF2-40B4-BE49-F238E27FC236}">
                    <a16:creationId xmlns:a16="http://schemas.microsoft.com/office/drawing/2014/main" id="{814FA922-DBC7-486A-8A29-2B4BB942363F}"/>
                  </a:ext>
                </a:extLst>
              </p:cNvPr>
              <p:cNvSpPr/>
              <p:nvPr/>
            </p:nvSpPr>
            <p:spPr>
              <a:xfrm>
                <a:off x="4589884" y="3174983"/>
                <a:ext cx="202342" cy="175922"/>
              </a:xfrm>
              <a:custGeom>
                <a:avLst/>
                <a:gdLst/>
                <a:ahLst/>
                <a:cxnLst/>
                <a:rect l="l" t="t" r="r" b="b"/>
                <a:pathLst>
                  <a:path w="6303" h="5480" extrusionOk="0">
                    <a:moveTo>
                      <a:pt x="2313" y="1"/>
                    </a:moveTo>
                    <a:lnTo>
                      <a:pt x="1" y="3960"/>
                    </a:lnTo>
                    <a:lnTo>
                      <a:pt x="254" y="4118"/>
                    </a:lnTo>
                    <a:lnTo>
                      <a:pt x="2281" y="603"/>
                    </a:lnTo>
                    <a:lnTo>
                      <a:pt x="4435" y="5480"/>
                    </a:lnTo>
                    <a:lnTo>
                      <a:pt x="6303" y="2471"/>
                    </a:lnTo>
                    <a:lnTo>
                      <a:pt x="6081" y="2313"/>
                    </a:lnTo>
                    <a:lnTo>
                      <a:pt x="4466" y="4910"/>
                    </a:lnTo>
                    <a:lnTo>
                      <a:pt x="231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08" name="Google Shape;4688;p41">
                <a:extLst>
                  <a:ext uri="{FF2B5EF4-FFF2-40B4-BE49-F238E27FC236}">
                    <a16:creationId xmlns:a16="http://schemas.microsoft.com/office/drawing/2014/main" id="{4DC39648-4437-47C2-98CE-2F9FD816418F}"/>
                  </a:ext>
                </a:extLst>
              </p:cNvPr>
              <p:cNvSpPr/>
              <p:nvPr/>
            </p:nvSpPr>
            <p:spPr>
              <a:xfrm>
                <a:off x="4771873" y="3229910"/>
                <a:ext cx="30529" cy="36629"/>
              </a:xfrm>
              <a:custGeom>
                <a:avLst/>
                <a:gdLst/>
                <a:ahLst/>
                <a:cxnLst/>
                <a:rect l="l" t="t" r="r" b="b"/>
                <a:pathLst>
                  <a:path w="951" h="1141" extrusionOk="0">
                    <a:moveTo>
                      <a:pt x="951" y="0"/>
                    </a:moveTo>
                    <a:lnTo>
                      <a:pt x="1" y="507"/>
                    </a:lnTo>
                    <a:lnTo>
                      <a:pt x="887" y="1140"/>
                    </a:lnTo>
                    <a:lnTo>
                      <a:pt x="95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09" name="Google Shape;4689;p41">
                <a:extLst>
                  <a:ext uri="{FF2B5EF4-FFF2-40B4-BE49-F238E27FC236}">
                    <a16:creationId xmlns:a16="http://schemas.microsoft.com/office/drawing/2014/main" id="{A48E7508-5827-420F-9F73-CF3828921171}"/>
                  </a:ext>
                </a:extLst>
              </p:cNvPr>
              <p:cNvSpPr/>
              <p:nvPr/>
            </p:nvSpPr>
            <p:spPr>
              <a:xfrm>
                <a:off x="4538038" y="3174983"/>
                <a:ext cx="11236" cy="333513"/>
              </a:xfrm>
              <a:custGeom>
                <a:avLst/>
                <a:gdLst/>
                <a:ahLst/>
                <a:cxnLst/>
                <a:rect l="l" t="t" r="r" b="b"/>
                <a:pathLst>
                  <a:path w="350" h="10389" extrusionOk="0">
                    <a:moveTo>
                      <a:pt x="1" y="1"/>
                    </a:moveTo>
                    <a:lnTo>
                      <a:pt x="1" y="10388"/>
                    </a:lnTo>
                    <a:lnTo>
                      <a:pt x="349" y="10388"/>
                    </a:lnTo>
                    <a:lnTo>
                      <a:pt x="3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10" name="Google Shape;4690;p41">
                <a:extLst>
                  <a:ext uri="{FF2B5EF4-FFF2-40B4-BE49-F238E27FC236}">
                    <a16:creationId xmlns:a16="http://schemas.microsoft.com/office/drawing/2014/main" id="{BA3CC540-E7FD-4E2B-8773-DC5F821235C7}"/>
                  </a:ext>
                </a:extLst>
              </p:cNvPr>
              <p:cNvSpPr/>
              <p:nvPr/>
            </p:nvSpPr>
            <p:spPr>
              <a:xfrm>
                <a:off x="4508568" y="3472862"/>
                <a:ext cx="359933" cy="12231"/>
              </a:xfrm>
              <a:custGeom>
                <a:avLst/>
                <a:gdLst/>
                <a:ahLst/>
                <a:cxnLst/>
                <a:rect l="l" t="t" r="r" b="b"/>
                <a:pathLst>
                  <a:path w="11212" h="381" extrusionOk="0">
                    <a:moveTo>
                      <a:pt x="0" y="1"/>
                    </a:moveTo>
                    <a:lnTo>
                      <a:pt x="0" y="381"/>
                    </a:lnTo>
                    <a:lnTo>
                      <a:pt x="11211" y="381"/>
                    </a:lnTo>
                    <a:lnTo>
                      <a:pt x="112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11" name="Google Shape;4691;p41">
                <a:extLst>
                  <a:ext uri="{FF2B5EF4-FFF2-40B4-BE49-F238E27FC236}">
                    <a16:creationId xmlns:a16="http://schemas.microsoft.com/office/drawing/2014/main" id="{45538319-469B-4DF0-9841-BDAE146F4A4B}"/>
                  </a:ext>
                </a:extLst>
              </p:cNvPr>
              <p:cNvSpPr/>
              <p:nvPr/>
            </p:nvSpPr>
            <p:spPr>
              <a:xfrm>
                <a:off x="4450623" y="3329524"/>
                <a:ext cx="130144" cy="119999"/>
              </a:xfrm>
              <a:custGeom>
                <a:avLst/>
                <a:gdLst/>
                <a:ahLst/>
                <a:cxnLst/>
                <a:rect l="l" t="t" r="r" b="b"/>
                <a:pathLst>
                  <a:path w="4054" h="3738" extrusionOk="0">
                    <a:moveTo>
                      <a:pt x="3072" y="1"/>
                    </a:moveTo>
                    <a:lnTo>
                      <a:pt x="0" y="2566"/>
                    </a:lnTo>
                    <a:lnTo>
                      <a:pt x="1014" y="3738"/>
                    </a:lnTo>
                    <a:lnTo>
                      <a:pt x="4054" y="1172"/>
                    </a:lnTo>
                    <a:lnTo>
                      <a:pt x="3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12" name="Google Shape;4692;p41">
                <a:extLst>
                  <a:ext uri="{FF2B5EF4-FFF2-40B4-BE49-F238E27FC236}">
                    <a16:creationId xmlns:a16="http://schemas.microsoft.com/office/drawing/2014/main" id="{2751839E-7227-4B35-9D4D-73F7A086A1B0}"/>
                  </a:ext>
                </a:extLst>
              </p:cNvPr>
              <p:cNvSpPr/>
              <p:nvPr/>
            </p:nvSpPr>
            <p:spPr>
              <a:xfrm>
                <a:off x="4489242" y="3097969"/>
                <a:ext cx="362983" cy="323882"/>
              </a:xfrm>
              <a:custGeom>
                <a:avLst/>
                <a:gdLst/>
                <a:ahLst/>
                <a:cxnLst/>
                <a:rect l="l" t="t" r="r" b="b"/>
                <a:pathLst>
                  <a:path w="11307" h="10089" extrusionOk="0">
                    <a:moveTo>
                      <a:pt x="5646" y="1"/>
                    </a:moveTo>
                    <a:cubicBezTo>
                      <a:pt x="4505" y="1"/>
                      <a:pt x="3358" y="382"/>
                      <a:pt x="2407" y="1165"/>
                    </a:cubicBezTo>
                    <a:cubicBezTo>
                      <a:pt x="286" y="2970"/>
                      <a:pt x="1" y="6169"/>
                      <a:pt x="1774" y="8290"/>
                    </a:cubicBezTo>
                    <a:cubicBezTo>
                      <a:pt x="2783" y="9476"/>
                      <a:pt x="4216" y="10088"/>
                      <a:pt x="5661" y="10088"/>
                    </a:cubicBezTo>
                    <a:cubicBezTo>
                      <a:pt x="6802" y="10088"/>
                      <a:pt x="7949" y="9706"/>
                      <a:pt x="8900" y="8924"/>
                    </a:cubicBezTo>
                    <a:cubicBezTo>
                      <a:pt x="11021" y="7119"/>
                      <a:pt x="11306" y="3952"/>
                      <a:pt x="9533" y="1798"/>
                    </a:cubicBezTo>
                    <a:cubicBezTo>
                      <a:pt x="8524" y="613"/>
                      <a:pt x="7091" y="1"/>
                      <a:pt x="5646" y="1"/>
                    </a:cubicBezTo>
                    <a:close/>
                  </a:path>
                </a:pathLst>
              </a:custGeom>
              <a:solidFill>
                <a:srgbClr val="FFFFFF">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13" name="Google Shape;4693;p41">
                <a:extLst>
                  <a:ext uri="{FF2B5EF4-FFF2-40B4-BE49-F238E27FC236}">
                    <a16:creationId xmlns:a16="http://schemas.microsoft.com/office/drawing/2014/main" id="{2A2BE471-6DE5-4509-A516-F5D782F9E4D0}"/>
                  </a:ext>
                </a:extLst>
              </p:cNvPr>
              <p:cNvSpPr/>
              <p:nvPr/>
            </p:nvSpPr>
            <p:spPr>
              <a:xfrm>
                <a:off x="4489242" y="3097969"/>
                <a:ext cx="362983" cy="323882"/>
              </a:xfrm>
              <a:custGeom>
                <a:avLst/>
                <a:gdLst/>
                <a:ahLst/>
                <a:cxnLst/>
                <a:rect l="l" t="t" r="r" b="b"/>
                <a:pathLst>
                  <a:path w="11307" h="10089" extrusionOk="0">
                    <a:moveTo>
                      <a:pt x="5655" y="1337"/>
                    </a:moveTo>
                    <a:cubicBezTo>
                      <a:pt x="6716" y="1337"/>
                      <a:pt x="7764" y="1788"/>
                      <a:pt x="8488" y="2653"/>
                    </a:cubicBezTo>
                    <a:cubicBezTo>
                      <a:pt x="9818" y="4237"/>
                      <a:pt x="9596" y="6580"/>
                      <a:pt x="8045" y="7879"/>
                    </a:cubicBezTo>
                    <a:cubicBezTo>
                      <a:pt x="7344" y="8467"/>
                      <a:pt x="6494" y="8752"/>
                      <a:pt x="5652" y="8752"/>
                    </a:cubicBezTo>
                    <a:cubicBezTo>
                      <a:pt x="4591" y="8752"/>
                      <a:pt x="3543" y="8300"/>
                      <a:pt x="2819" y="7435"/>
                    </a:cubicBezTo>
                    <a:cubicBezTo>
                      <a:pt x="1489" y="5852"/>
                      <a:pt x="1711" y="3508"/>
                      <a:pt x="3263" y="2210"/>
                    </a:cubicBezTo>
                    <a:cubicBezTo>
                      <a:pt x="3963" y="1621"/>
                      <a:pt x="4813" y="1337"/>
                      <a:pt x="5655" y="1337"/>
                    </a:cubicBezTo>
                    <a:close/>
                    <a:moveTo>
                      <a:pt x="5646" y="1"/>
                    </a:moveTo>
                    <a:cubicBezTo>
                      <a:pt x="4505" y="1"/>
                      <a:pt x="3358" y="382"/>
                      <a:pt x="2407" y="1165"/>
                    </a:cubicBezTo>
                    <a:cubicBezTo>
                      <a:pt x="286" y="2970"/>
                      <a:pt x="1" y="6169"/>
                      <a:pt x="1774" y="8290"/>
                    </a:cubicBezTo>
                    <a:cubicBezTo>
                      <a:pt x="2783" y="9476"/>
                      <a:pt x="4216" y="10088"/>
                      <a:pt x="5661" y="10088"/>
                    </a:cubicBezTo>
                    <a:cubicBezTo>
                      <a:pt x="6802" y="10088"/>
                      <a:pt x="7949" y="9706"/>
                      <a:pt x="8900" y="8924"/>
                    </a:cubicBezTo>
                    <a:cubicBezTo>
                      <a:pt x="11021" y="7119"/>
                      <a:pt x="11306" y="3952"/>
                      <a:pt x="9533" y="1798"/>
                    </a:cubicBezTo>
                    <a:cubicBezTo>
                      <a:pt x="8524" y="613"/>
                      <a:pt x="7091" y="1"/>
                      <a:pt x="56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14" name="Google Shape;4694;p41">
                <a:extLst>
                  <a:ext uri="{FF2B5EF4-FFF2-40B4-BE49-F238E27FC236}">
                    <a16:creationId xmlns:a16="http://schemas.microsoft.com/office/drawing/2014/main" id="{2FEDBCEE-F5DA-46E6-B7F3-2566D322DC2E}"/>
                  </a:ext>
                </a:extLst>
              </p:cNvPr>
              <p:cNvSpPr/>
              <p:nvPr/>
            </p:nvSpPr>
            <p:spPr>
              <a:xfrm>
                <a:off x="4253385" y="3373826"/>
                <a:ext cx="272486" cy="243465"/>
              </a:xfrm>
              <a:custGeom>
                <a:avLst/>
                <a:gdLst/>
                <a:ahLst/>
                <a:cxnLst/>
                <a:rect l="l" t="t" r="r" b="b"/>
                <a:pathLst>
                  <a:path w="8488" h="7584" extrusionOk="0">
                    <a:moveTo>
                      <a:pt x="6560" y="1"/>
                    </a:moveTo>
                    <a:cubicBezTo>
                      <a:pt x="6396" y="1"/>
                      <a:pt x="6225" y="57"/>
                      <a:pt x="6081" y="172"/>
                    </a:cubicBezTo>
                    <a:lnTo>
                      <a:pt x="349" y="4986"/>
                    </a:lnTo>
                    <a:cubicBezTo>
                      <a:pt x="32" y="5208"/>
                      <a:pt x="0" y="5651"/>
                      <a:pt x="254" y="5968"/>
                    </a:cubicBezTo>
                    <a:lnTo>
                      <a:pt x="1394" y="7330"/>
                    </a:lnTo>
                    <a:cubicBezTo>
                      <a:pt x="1539" y="7493"/>
                      <a:pt x="1746" y="7583"/>
                      <a:pt x="1951" y="7583"/>
                    </a:cubicBezTo>
                    <a:cubicBezTo>
                      <a:pt x="2103" y="7583"/>
                      <a:pt x="2254" y="7533"/>
                      <a:pt x="2376" y="7425"/>
                    </a:cubicBezTo>
                    <a:lnTo>
                      <a:pt x="8139" y="2611"/>
                    </a:lnTo>
                    <a:cubicBezTo>
                      <a:pt x="8424" y="2358"/>
                      <a:pt x="8488" y="1914"/>
                      <a:pt x="8234" y="1629"/>
                    </a:cubicBezTo>
                    <a:lnTo>
                      <a:pt x="7063" y="236"/>
                    </a:lnTo>
                    <a:cubicBezTo>
                      <a:pt x="6942" y="81"/>
                      <a:pt x="6756" y="1"/>
                      <a:pt x="656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15" name="Google Shape;4695;p41">
                <a:extLst>
                  <a:ext uri="{FF2B5EF4-FFF2-40B4-BE49-F238E27FC236}">
                    <a16:creationId xmlns:a16="http://schemas.microsoft.com/office/drawing/2014/main" id="{03CBC317-07AF-4510-A4BD-33A1EEB072E5}"/>
                  </a:ext>
                </a:extLst>
              </p:cNvPr>
              <p:cNvSpPr/>
              <p:nvPr/>
            </p:nvSpPr>
            <p:spPr>
              <a:xfrm>
                <a:off x="4498392" y="3348850"/>
                <a:ext cx="82375" cy="88474"/>
              </a:xfrm>
              <a:custGeom>
                <a:avLst/>
                <a:gdLst/>
                <a:ahLst/>
                <a:cxnLst/>
                <a:rect l="l" t="t" r="r" b="b"/>
                <a:pathLst>
                  <a:path w="2566" h="2756" extrusionOk="0">
                    <a:moveTo>
                      <a:pt x="2059" y="0"/>
                    </a:moveTo>
                    <a:lnTo>
                      <a:pt x="1" y="1679"/>
                    </a:lnTo>
                    <a:cubicBezTo>
                      <a:pt x="1" y="1679"/>
                      <a:pt x="1" y="2344"/>
                      <a:pt x="1" y="2756"/>
                    </a:cubicBezTo>
                    <a:lnTo>
                      <a:pt x="2566" y="602"/>
                    </a:lnTo>
                    <a:lnTo>
                      <a:pt x="2059"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16" name="Google Shape;4696;p41">
                <a:extLst>
                  <a:ext uri="{FF2B5EF4-FFF2-40B4-BE49-F238E27FC236}">
                    <a16:creationId xmlns:a16="http://schemas.microsoft.com/office/drawing/2014/main" id="{4B2819B6-3DC8-4E9C-9A1B-E9CCBA5DA13B}"/>
                  </a:ext>
                </a:extLst>
              </p:cNvPr>
              <p:cNvSpPr/>
              <p:nvPr/>
            </p:nvSpPr>
            <p:spPr>
              <a:xfrm>
                <a:off x="4280833" y="3402718"/>
                <a:ext cx="245038" cy="214573"/>
              </a:xfrm>
              <a:custGeom>
                <a:avLst/>
                <a:gdLst/>
                <a:ahLst/>
                <a:cxnLst/>
                <a:rect l="l" t="t" r="r" b="b"/>
                <a:pathLst>
                  <a:path w="7633" h="6684" extrusionOk="0">
                    <a:moveTo>
                      <a:pt x="6778" y="1"/>
                    </a:moveTo>
                    <a:lnTo>
                      <a:pt x="0" y="5765"/>
                    </a:lnTo>
                    <a:lnTo>
                      <a:pt x="539" y="6430"/>
                    </a:lnTo>
                    <a:cubicBezTo>
                      <a:pt x="684" y="6593"/>
                      <a:pt x="891" y="6683"/>
                      <a:pt x="1096" y="6683"/>
                    </a:cubicBezTo>
                    <a:cubicBezTo>
                      <a:pt x="1248" y="6683"/>
                      <a:pt x="1399" y="6633"/>
                      <a:pt x="1521" y="6525"/>
                    </a:cubicBezTo>
                    <a:lnTo>
                      <a:pt x="7284" y="1711"/>
                    </a:lnTo>
                    <a:cubicBezTo>
                      <a:pt x="7569" y="1458"/>
                      <a:pt x="7633" y="1014"/>
                      <a:pt x="7379" y="729"/>
                    </a:cubicBezTo>
                    <a:lnTo>
                      <a:pt x="6778" y="1"/>
                    </a:ln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17" name="Google Shape;4697;p41">
                <a:extLst>
                  <a:ext uri="{FF2B5EF4-FFF2-40B4-BE49-F238E27FC236}">
                    <a16:creationId xmlns:a16="http://schemas.microsoft.com/office/drawing/2014/main" id="{8E34B9F9-2F0B-4623-B3D3-D7DECEA6BEBC}"/>
                  </a:ext>
                </a:extLst>
              </p:cNvPr>
              <p:cNvSpPr/>
              <p:nvPr/>
            </p:nvSpPr>
            <p:spPr>
              <a:xfrm>
                <a:off x="4546192" y="3155689"/>
                <a:ext cx="306033" cy="266900"/>
              </a:xfrm>
              <a:custGeom>
                <a:avLst/>
                <a:gdLst/>
                <a:ahLst/>
                <a:cxnLst/>
                <a:rect l="l" t="t" r="r" b="b"/>
                <a:pathLst>
                  <a:path w="9533" h="8314" extrusionOk="0">
                    <a:moveTo>
                      <a:pt x="7759" y="0"/>
                    </a:moveTo>
                    <a:lnTo>
                      <a:pt x="6714" y="855"/>
                    </a:lnTo>
                    <a:cubicBezTo>
                      <a:pt x="8044" y="2439"/>
                      <a:pt x="7822" y="4782"/>
                      <a:pt x="6271" y="6081"/>
                    </a:cubicBezTo>
                    <a:cubicBezTo>
                      <a:pt x="5570" y="6669"/>
                      <a:pt x="4720" y="6954"/>
                      <a:pt x="3878" y="6954"/>
                    </a:cubicBezTo>
                    <a:cubicBezTo>
                      <a:pt x="2817" y="6954"/>
                      <a:pt x="1769" y="6502"/>
                      <a:pt x="1045" y="5637"/>
                    </a:cubicBezTo>
                    <a:lnTo>
                      <a:pt x="0" y="6492"/>
                    </a:lnTo>
                    <a:cubicBezTo>
                      <a:pt x="1007" y="7694"/>
                      <a:pt x="2438" y="8313"/>
                      <a:pt x="3880" y="8313"/>
                    </a:cubicBezTo>
                    <a:cubicBezTo>
                      <a:pt x="5023" y="8313"/>
                      <a:pt x="6173" y="7924"/>
                      <a:pt x="7126" y="7126"/>
                    </a:cubicBezTo>
                    <a:cubicBezTo>
                      <a:pt x="9247" y="5321"/>
                      <a:pt x="9532" y="2154"/>
                      <a:pt x="7759"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18" name="Google Shape;4698;p41">
                <a:extLst>
                  <a:ext uri="{FF2B5EF4-FFF2-40B4-BE49-F238E27FC236}">
                    <a16:creationId xmlns:a16="http://schemas.microsoft.com/office/drawing/2014/main" id="{0757835A-B649-41EF-AC08-E29C20A987F9}"/>
                  </a:ext>
                </a:extLst>
              </p:cNvPr>
              <p:cNvSpPr/>
              <p:nvPr/>
            </p:nvSpPr>
            <p:spPr>
              <a:xfrm>
                <a:off x="4346900" y="3181981"/>
                <a:ext cx="98651" cy="94863"/>
              </a:xfrm>
              <a:custGeom>
                <a:avLst/>
                <a:gdLst/>
                <a:ahLst/>
                <a:cxnLst/>
                <a:rect l="l" t="t" r="r" b="b"/>
                <a:pathLst>
                  <a:path w="3073" h="2955" extrusionOk="0">
                    <a:moveTo>
                      <a:pt x="1561" y="0"/>
                    </a:moveTo>
                    <a:cubicBezTo>
                      <a:pt x="790" y="0"/>
                      <a:pt x="156" y="583"/>
                      <a:pt x="96" y="1366"/>
                    </a:cubicBezTo>
                    <a:cubicBezTo>
                      <a:pt x="1" y="2158"/>
                      <a:pt x="603" y="2887"/>
                      <a:pt x="1426" y="2950"/>
                    </a:cubicBezTo>
                    <a:cubicBezTo>
                      <a:pt x="1466" y="2953"/>
                      <a:pt x="1505" y="2954"/>
                      <a:pt x="1545" y="2954"/>
                    </a:cubicBezTo>
                    <a:cubicBezTo>
                      <a:pt x="2315" y="2954"/>
                      <a:pt x="2949" y="2372"/>
                      <a:pt x="3010" y="1588"/>
                    </a:cubicBezTo>
                    <a:cubicBezTo>
                      <a:pt x="3073" y="796"/>
                      <a:pt x="2471" y="68"/>
                      <a:pt x="1679" y="5"/>
                    </a:cubicBezTo>
                    <a:cubicBezTo>
                      <a:pt x="1640" y="2"/>
                      <a:pt x="1600" y="0"/>
                      <a:pt x="1561" y="0"/>
                    </a:cubicBezTo>
                    <a:close/>
                  </a:path>
                </a:pathLst>
              </a:custGeom>
              <a:solidFill>
                <a:srgbClr val="FD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19" name="Google Shape;4699;p41">
                <a:extLst>
                  <a:ext uri="{FF2B5EF4-FFF2-40B4-BE49-F238E27FC236}">
                    <a16:creationId xmlns:a16="http://schemas.microsoft.com/office/drawing/2014/main" id="{0CEFE142-E62D-4897-9E82-9BC0D1B055CB}"/>
                  </a:ext>
                </a:extLst>
              </p:cNvPr>
              <p:cNvSpPr/>
              <p:nvPr/>
            </p:nvSpPr>
            <p:spPr>
              <a:xfrm>
                <a:off x="4307253" y="3139799"/>
                <a:ext cx="187093" cy="181829"/>
              </a:xfrm>
              <a:custGeom>
                <a:avLst/>
                <a:gdLst/>
                <a:ahLst/>
                <a:cxnLst/>
                <a:rect l="l" t="t" r="r" b="b"/>
                <a:pathLst>
                  <a:path w="5828" h="5664" extrusionOk="0">
                    <a:moveTo>
                      <a:pt x="3250" y="0"/>
                    </a:moveTo>
                    <a:cubicBezTo>
                      <a:pt x="3094" y="0"/>
                      <a:pt x="2978" y="80"/>
                      <a:pt x="2978" y="179"/>
                    </a:cubicBezTo>
                    <a:cubicBezTo>
                      <a:pt x="2978" y="274"/>
                      <a:pt x="3104" y="400"/>
                      <a:pt x="3326" y="432"/>
                    </a:cubicBezTo>
                    <a:cubicBezTo>
                      <a:pt x="4149" y="590"/>
                      <a:pt x="4846" y="1255"/>
                      <a:pt x="5100" y="2079"/>
                    </a:cubicBezTo>
                    <a:cubicBezTo>
                      <a:pt x="5353" y="2870"/>
                      <a:pt x="5163" y="3820"/>
                      <a:pt x="4561" y="4454"/>
                    </a:cubicBezTo>
                    <a:cubicBezTo>
                      <a:pt x="4108" y="4957"/>
                      <a:pt x="3436" y="5240"/>
                      <a:pt x="2766" y="5240"/>
                    </a:cubicBezTo>
                    <a:cubicBezTo>
                      <a:pt x="2592" y="5240"/>
                      <a:pt x="2419" y="5221"/>
                      <a:pt x="2249" y="5182"/>
                    </a:cubicBezTo>
                    <a:cubicBezTo>
                      <a:pt x="1426" y="4992"/>
                      <a:pt x="729" y="4327"/>
                      <a:pt x="476" y="3504"/>
                    </a:cubicBezTo>
                    <a:cubicBezTo>
                      <a:pt x="413" y="3345"/>
                      <a:pt x="318" y="3187"/>
                      <a:pt x="191" y="3187"/>
                    </a:cubicBezTo>
                    <a:cubicBezTo>
                      <a:pt x="64" y="3219"/>
                      <a:pt x="1" y="3409"/>
                      <a:pt x="64" y="3630"/>
                    </a:cubicBezTo>
                    <a:cubicBezTo>
                      <a:pt x="349" y="4612"/>
                      <a:pt x="1173" y="5372"/>
                      <a:pt x="2154" y="5594"/>
                    </a:cubicBezTo>
                    <a:cubicBezTo>
                      <a:pt x="2360" y="5640"/>
                      <a:pt x="2570" y="5663"/>
                      <a:pt x="2780" y="5663"/>
                    </a:cubicBezTo>
                    <a:cubicBezTo>
                      <a:pt x="3570" y="5663"/>
                      <a:pt x="4352" y="5339"/>
                      <a:pt x="4878" y="4739"/>
                    </a:cubicBezTo>
                    <a:cubicBezTo>
                      <a:pt x="5575" y="4010"/>
                      <a:pt x="5828" y="2902"/>
                      <a:pt x="5511" y="1952"/>
                    </a:cubicBezTo>
                    <a:cubicBezTo>
                      <a:pt x="5226" y="970"/>
                      <a:pt x="4371" y="210"/>
                      <a:pt x="3389" y="20"/>
                    </a:cubicBezTo>
                    <a:cubicBezTo>
                      <a:pt x="3341" y="6"/>
                      <a:pt x="3294" y="0"/>
                      <a:pt x="32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20" name="Google Shape;4700;p41">
                <a:extLst>
                  <a:ext uri="{FF2B5EF4-FFF2-40B4-BE49-F238E27FC236}">
                    <a16:creationId xmlns:a16="http://schemas.microsoft.com/office/drawing/2014/main" id="{E7BF3FA2-6AEF-49C7-8055-5F617A387756}"/>
                  </a:ext>
                </a:extLst>
              </p:cNvPr>
              <p:cNvSpPr/>
              <p:nvPr/>
            </p:nvSpPr>
            <p:spPr>
              <a:xfrm>
                <a:off x="4297462" y="3224678"/>
                <a:ext cx="40321" cy="41573"/>
              </a:xfrm>
              <a:custGeom>
                <a:avLst/>
                <a:gdLst/>
                <a:ahLst/>
                <a:cxnLst/>
                <a:rect l="l" t="t" r="r" b="b"/>
                <a:pathLst>
                  <a:path w="1256" h="1295" extrusionOk="0">
                    <a:moveTo>
                      <a:pt x="468" y="1"/>
                    </a:moveTo>
                    <a:cubicBezTo>
                      <a:pt x="411" y="1"/>
                      <a:pt x="351" y="41"/>
                      <a:pt x="306" y="131"/>
                    </a:cubicBezTo>
                    <a:cubicBezTo>
                      <a:pt x="148" y="385"/>
                      <a:pt x="52" y="701"/>
                      <a:pt x="21" y="1050"/>
                    </a:cubicBezTo>
                    <a:cubicBezTo>
                      <a:pt x="1" y="1210"/>
                      <a:pt x="32" y="1294"/>
                      <a:pt x="89" y="1294"/>
                    </a:cubicBezTo>
                    <a:cubicBezTo>
                      <a:pt x="122" y="1294"/>
                      <a:pt x="164" y="1266"/>
                      <a:pt x="211" y="1208"/>
                    </a:cubicBezTo>
                    <a:lnTo>
                      <a:pt x="306" y="1113"/>
                    </a:lnTo>
                    <a:cubicBezTo>
                      <a:pt x="464" y="986"/>
                      <a:pt x="718" y="923"/>
                      <a:pt x="908" y="923"/>
                    </a:cubicBezTo>
                    <a:lnTo>
                      <a:pt x="1034" y="923"/>
                    </a:lnTo>
                    <a:cubicBezTo>
                      <a:pt x="1224" y="923"/>
                      <a:pt x="1256" y="828"/>
                      <a:pt x="1129" y="733"/>
                    </a:cubicBezTo>
                    <a:cubicBezTo>
                      <a:pt x="939" y="575"/>
                      <a:pt x="749" y="385"/>
                      <a:pt x="623" y="131"/>
                    </a:cubicBezTo>
                    <a:cubicBezTo>
                      <a:pt x="589" y="49"/>
                      <a:pt x="530" y="1"/>
                      <a:pt x="46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21" name="Google Shape;4701;p41">
                <a:extLst>
                  <a:ext uri="{FF2B5EF4-FFF2-40B4-BE49-F238E27FC236}">
                    <a16:creationId xmlns:a16="http://schemas.microsoft.com/office/drawing/2014/main" id="{D6BB8F06-6632-4B4C-BD6E-6E625326D682}"/>
                  </a:ext>
                </a:extLst>
              </p:cNvPr>
              <p:cNvSpPr/>
              <p:nvPr/>
            </p:nvSpPr>
            <p:spPr>
              <a:xfrm>
                <a:off x="4384524" y="3168883"/>
                <a:ext cx="16308" cy="68154"/>
              </a:xfrm>
              <a:custGeom>
                <a:avLst/>
                <a:gdLst/>
                <a:ahLst/>
                <a:cxnLst/>
                <a:rect l="l" t="t" r="r" b="b"/>
                <a:pathLst>
                  <a:path w="508" h="2123" extrusionOk="0">
                    <a:moveTo>
                      <a:pt x="349" y="1"/>
                    </a:moveTo>
                    <a:cubicBezTo>
                      <a:pt x="222" y="1"/>
                      <a:pt x="159" y="96"/>
                      <a:pt x="127" y="223"/>
                    </a:cubicBezTo>
                    <a:lnTo>
                      <a:pt x="1" y="1869"/>
                    </a:lnTo>
                    <a:cubicBezTo>
                      <a:pt x="1" y="1996"/>
                      <a:pt x="64" y="2123"/>
                      <a:pt x="159" y="2123"/>
                    </a:cubicBezTo>
                    <a:cubicBezTo>
                      <a:pt x="254" y="2123"/>
                      <a:pt x="349" y="2028"/>
                      <a:pt x="349" y="1901"/>
                    </a:cubicBezTo>
                    <a:lnTo>
                      <a:pt x="507" y="254"/>
                    </a:lnTo>
                    <a:cubicBezTo>
                      <a:pt x="507" y="128"/>
                      <a:pt x="444" y="1"/>
                      <a:pt x="34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22" name="Google Shape;4702;p41">
                <a:extLst>
                  <a:ext uri="{FF2B5EF4-FFF2-40B4-BE49-F238E27FC236}">
                    <a16:creationId xmlns:a16="http://schemas.microsoft.com/office/drawing/2014/main" id="{4E53E415-F659-4A31-912E-48905C1EB3F1}"/>
                  </a:ext>
                </a:extLst>
              </p:cNvPr>
              <p:cNvSpPr/>
              <p:nvPr/>
            </p:nvSpPr>
            <p:spPr>
              <a:xfrm>
                <a:off x="4384524" y="3225833"/>
                <a:ext cx="57977" cy="62054"/>
              </a:xfrm>
              <a:custGeom>
                <a:avLst/>
                <a:gdLst/>
                <a:ahLst/>
                <a:cxnLst/>
                <a:rect l="l" t="t" r="r" b="b"/>
                <a:pathLst>
                  <a:path w="1806" h="1933" extrusionOk="0">
                    <a:moveTo>
                      <a:pt x="113" y="0"/>
                    </a:moveTo>
                    <a:cubicBezTo>
                      <a:pt x="82" y="0"/>
                      <a:pt x="53" y="11"/>
                      <a:pt x="32" y="32"/>
                    </a:cubicBezTo>
                    <a:lnTo>
                      <a:pt x="191" y="32"/>
                    </a:lnTo>
                    <a:cubicBezTo>
                      <a:pt x="127" y="95"/>
                      <a:pt x="1" y="222"/>
                      <a:pt x="96" y="349"/>
                    </a:cubicBezTo>
                    <a:lnTo>
                      <a:pt x="1457" y="1806"/>
                    </a:lnTo>
                    <a:cubicBezTo>
                      <a:pt x="1521" y="1890"/>
                      <a:pt x="1612" y="1932"/>
                      <a:pt x="1685" y="1932"/>
                    </a:cubicBezTo>
                    <a:cubicBezTo>
                      <a:pt x="1721" y="1932"/>
                      <a:pt x="1753" y="1922"/>
                      <a:pt x="1774" y="1901"/>
                    </a:cubicBezTo>
                    <a:cubicBezTo>
                      <a:pt x="1806" y="1837"/>
                      <a:pt x="1806" y="1711"/>
                      <a:pt x="1679" y="1584"/>
                    </a:cubicBezTo>
                    <a:lnTo>
                      <a:pt x="317" y="127"/>
                    </a:lnTo>
                    <a:cubicBezTo>
                      <a:pt x="254" y="43"/>
                      <a:pt x="177" y="0"/>
                      <a:pt x="11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323" name="Google Shape;4703;p41">
                <a:extLst>
                  <a:ext uri="{FF2B5EF4-FFF2-40B4-BE49-F238E27FC236}">
                    <a16:creationId xmlns:a16="http://schemas.microsoft.com/office/drawing/2014/main" id="{1C285AA6-5BF1-49A5-A870-A5D8CDD4D782}"/>
                  </a:ext>
                </a:extLst>
              </p:cNvPr>
              <p:cNvSpPr/>
              <p:nvPr/>
            </p:nvSpPr>
            <p:spPr>
              <a:xfrm>
                <a:off x="4335728" y="3137583"/>
                <a:ext cx="154574" cy="184044"/>
              </a:xfrm>
              <a:custGeom>
                <a:avLst/>
                <a:gdLst/>
                <a:ahLst/>
                <a:cxnLst/>
                <a:rect l="l" t="t" r="r" b="b"/>
                <a:pathLst>
                  <a:path w="4815" h="5733" extrusionOk="0">
                    <a:moveTo>
                      <a:pt x="1888" y="1"/>
                    </a:moveTo>
                    <a:cubicBezTo>
                      <a:pt x="1311" y="1"/>
                      <a:pt x="730" y="172"/>
                      <a:pt x="254" y="501"/>
                    </a:cubicBezTo>
                    <a:cubicBezTo>
                      <a:pt x="64" y="659"/>
                      <a:pt x="1" y="849"/>
                      <a:pt x="96" y="944"/>
                    </a:cubicBezTo>
                    <a:cubicBezTo>
                      <a:pt x="117" y="965"/>
                      <a:pt x="152" y="976"/>
                      <a:pt x="195" y="976"/>
                    </a:cubicBezTo>
                    <a:cubicBezTo>
                      <a:pt x="282" y="976"/>
                      <a:pt x="402" y="934"/>
                      <a:pt x="507" y="849"/>
                    </a:cubicBezTo>
                    <a:cubicBezTo>
                      <a:pt x="909" y="575"/>
                      <a:pt x="1396" y="438"/>
                      <a:pt x="1887" y="438"/>
                    </a:cubicBezTo>
                    <a:cubicBezTo>
                      <a:pt x="2248" y="438"/>
                      <a:pt x="2611" y="512"/>
                      <a:pt x="2946" y="659"/>
                    </a:cubicBezTo>
                    <a:cubicBezTo>
                      <a:pt x="3706" y="1039"/>
                      <a:pt x="4244" y="1831"/>
                      <a:pt x="4308" y="2686"/>
                    </a:cubicBezTo>
                    <a:cubicBezTo>
                      <a:pt x="4371" y="3541"/>
                      <a:pt x="3959" y="4396"/>
                      <a:pt x="3231" y="4871"/>
                    </a:cubicBezTo>
                    <a:cubicBezTo>
                      <a:pt x="2833" y="5161"/>
                      <a:pt x="2352" y="5306"/>
                      <a:pt x="1871" y="5306"/>
                    </a:cubicBezTo>
                    <a:cubicBezTo>
                      <a:pt x="1510" y="5306"/>
                      <a:pt x="1150" y="5224"/>
                      <a:pt x="824" y="5061"/>
                    </a:cubicBezTo>
                    <a:cubicBezTo>
                      <a:pt x="729" y="5014"/>
                      <a:pt x="634" y="4990"/>
                      <a:pt x="555" y="4990"/>
                    </a:cubicBezTo>
                    <a:cubicBezTo>
                      <a:pt x="476" y="4990"/>
                      <a:pt x="412" y="5014"/>
                      <a:pt x="381" y="5061"/>
                    </a:cubicBezTo>
                    <a:cubicBezTo>
                      <a:pt x="317" y="5156"/>
                      <a:pt x="412" y="5346"/>
                      <a:pt x="634" y="5441"/>
                    </a:cubicBezTo>
                    <a:cubicBezTo>
                      <a:pt x="1022" y="5635"/>
                      <a:pt x="1458" y="5732"/>
                      <a:pt x="1896" y="5732"/>
                    </a:cubicBezTo>
                    <a:cubicBezTo>
                      <a:pt x="2458" y="5732"/>
                      <a:pt x="3021" y="5572"/>
                      <a:pt x="3484" y="5251"/>
                    </a:cubicBezTo>
                    <a:cubicBezTo>
                      <a:pt x="4308" y="4681"/>
                      <a:pt x="4814" y="3668"/>
                      <a:pt x="4719" y="2654"/>
                    </a:cubicBezTo>
                    <a:cubicBezTo>
                      <a:pt x="4656" y="1673"/>
                      <a:pt x="4023" y="723"/>
                      <a:pt x="3104" y="279"/>
                    </a:cubicBezTo>
                    <a:cubicBezTo>
                      <a:pt x="2730" y="92"/>
                      <a:pt x="2310" y="1"/>
                      <a:pt x="188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grpSp>
        <p:sp>
          <p:nvSpPr>
            <p:cNvPr id="596" name="Google Shape;4977;p41">
              <a:extLst>
                <a:ext uri="{FF2B5EF4-FFF2-40B4-BE49-F238E27FC236}">
                  <a16:creationId xmlns:a16="http://schemas.microsoft.com/office/drawing/2014/main" id="{96C209CE-5811-485F-9396-2125DE26A12E}"/>
                </a:ext>
              </a:extLst>
            </p:cNvPr>
            <p:cNvSpPr txBox="1"/>
            <p:nvPr/>
          </p:nvSpPr>
          <p:spPr>
            <a:xfrm>
              <a:off x="4386714" y="5982260"/>
              <a:ext cx="3401988" cy="37468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Tahoma" panose="020B0604030504040204" pitchFamily="34" charset="0"/>
                  <a:ea typeface="Tahoma" panose="020B0604030504040204" pitchFamily="34" charset="0"/>
                  <a:cs typeface="Tahoma" panose="020B0604030504040204" pitchFamily="34" charset="0"/>
                  <a:sym typeface="Fira Sans Medium"/>
                </a:rPr>
                <a:t>Cho phép kết nối, quản lý, phân quyền…</a:t>
              </a:r>
              <a:endParaRPr sz="2400">
                <a:solidFill>
                  <a:srgbClr val="FFFFFF"/>
                </a:solidFill>
                <a:latin typeface="Tahoma" panose="020B0604030504040204" pitchFamily="34" charset="0"/>
                <a:ea typeface="Tahoma" panose="020B0604030504040204" pitchFamily="34" charset="0"/>
                <a:cs typeface="Tahoma" panose="020B0604030504040204" pitchFamily="34" charset="0"/>
                <a:sym typeface="Fira Sans Medium"/>
              </a:endParaRPr>
            </a:p>
          </p:txBody>
        </p:sp>
      </p:grpSp>
      <p:grpSp>
        <p:nvGrpSpPr>
          <p:cNvPr id="1031" name="Nhóm 1030">
            <a:extLst>
              <a:ext uri="{FF2B5EF4-FFF2-40B4-BE49-F238E27FC236}">
                <a16:creationId xmlns:a16="http://schemas.microsoft.com/office/drawing/2014/main" id="{11488FCC-69AF-4A13-A1E7-1BD4575ACFC2}"/>
              </a:ext>
            </a:extLst>
          </p:cNvPr>
          <p:cNvGrpSpPr/>
          <p:nvPr/>
        </p:nvGrpSpPr>
        <p:grpSpPr>
          <a:xfrm>
            <a:off x="6156776" y="4262276"/>
            <a:ext cx="5189667" cy="2422972"/>
            <a:chOff x="6156776" y="4262276"/>
            <a:chExt cx="5189667" cy="2422972"/>
          </a:xfrm>
        </p:grpSpPr>
        <p:sp>
          <p:nvSpPr>
            <p:cNvPr id="276" name="Google Shape;4656;p41">
              <a:extLst>
                <a:ext uri="{FF2B5EF4-FFF2-40B4-BE49-F238E27FC236}">
                  <a16:creationId xmlns:a16="http://schemas.microsoft.com/office/drawing/2014/main" id="{2D0A322C-89AE-4CA7-A662-4A770DD66403}"/>
                </a:ext>
              </a:extLst>
            </p:cNvPr>
            <p:cNvSpPr/>
            <p:nvPr/>
          </p:nvSpPr>
          <p:spPr>
            <a:xfrm>
              <a:off x="6156776" y="4262276"/>
              <a:ext cx="5189667" cy="2422972"/>
            </a:xfrm>
            <a:custGeom>
              <a:avLst/>
              <a:gdLst/>
              <a:ahLst/>
              <a:cxnLst/>
              <a:rect l="l" t="t" r="r" b="b"/>
              <a:pathLst>
                <a:path w="124397" h="57290" extrusionOk="0">
                  <a:moveTo>
                    <a:pt x="1" y="0"/>
                  </a:moveTo>
                  <a:lnTo>
                    <a:pt x="68311" y="57289"/>
                  </a:lnTo>
                  <a:lnTo>
                    <a:pt x="124397" y="57289"/>
                  </a:lnTo>
                  <a:lnTo>
                    <a:pt x="124397"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grpSp>
          <p:nvGrpSpPr>
            <p:cNvPr id="481" name="Google Shape;4861;p41">
              <a:extLst>
                <a:ext uri="{FF2B5EF4-FFF2-40B4-BE49-F238E27FC236}">
                  <a16:creationId xmlns:a16="http://schemas.microsoft.com/office/drawing/2014/main" id="{FF1D2D08-7DE3-4415-9F24-55D1575F2B7E}"/>
                </a:ext>
              </a:extLst>
            </p:cNvPr>
            <p:cNvGrpSpPr/>
            <p:nvPr/>
          </p:nvGrpSpPr>
          <p:grpSpPr>
            <a:xfrm>
              <a:off x="10383285" y="5859029"/>
              <a:ext cx="811218" cy="684811"/>
              <a:chOff x="7946906" y="3097744"/>
              <a:chExt cx="624233" cy="519804"/>
            </a:xfrm>
          </p:grpSpPr>
          <p:sp>
            <p:nvSpPr>
              <p:cNvPr id="482" name="Google Shape;4862;p41">
                <a:extLst>
                  <a:ext uri="{FF2B5EF4-FFF2-40B4-BE49-F238E27FC236}">
                    <a16:creationId xmlns:a16="http://schemas.microsoft.com/office/drawing/2014/main" id="{40426EE3-C5CC-484D-AF88-BCCF0C0DA737}"/>
                  </a:ext>
                </a:extLst>
              </p:cNvPr>
              <p:cNvSpPr/>
              <p:nvPr/>
            </p:nvSpPr>
            <p:spPr>
              <a:xfrm>
                <a:off x="7996697" y="3165834"/>
                <a:ext cx="27480" cy="19358"/>
              </a:xfrm>
              <a:custGeom>
                <a:avLst/>
                <a:gdLst/>
                <a:ahLst/>
                <a:cxnLst/>
                <a:rect l="l" t="t" r="r" b="b"/>
                <a:pathLst>
                  <a:path w="856" h="603" extrusionOk="0">
                    <a:moveTo>
                      <a:pt x="128" y="1"/>
                    </a:moveTo>
                    <a:cubicBezTo>
                      <a:pt x="64" y="1"/>
                      <a:pt x="1" y="64"/>
                      <a:pt x="1" y="128"/>
                    </a:cubicBezTo>
                    <a:lnTo>
                      <a:pt x="1" y="508"/>
                    </a:lnTo>
                    <a:cubicBezTo>
                      <a:pt x="1" y="571"/>
                      <a:pt x="64" y="603"/>
                      <a:pt x="128" y="603"/>
                    </a:cubicBezTo>
                    <a:lnTo>
                      <a:pt x="761" y="603"/>
                    </a:lnTo>
                    <a:cubicBezTo>
                      <a:pt x="824" y="603"/>
                      <a:pt x="856" y="571"/>
                      <a:pt x="856" y="508"/>
                    </a:cubicBezTo>
                    <a:lnTo>
                      <a:pt x="856" y="128"/>
                    </a:lnTo>
                    <a:cubicBezTo>
                      <a:pt x="856" y="64"/>
                      <a:pt x="824" y="1"/>
                      <a:pt x="761"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83" name="Google Shape;4863;p41">
                <a:extLst>
                  <a:ext uri="{FF2B5EF4-FFF2-40B4-BE49-F238E27FC236}">
                    <a16:creationId xmlns:a16="http://schemas.microsoft.com/office/drawing/2014/main" id="{4A0EB118-9D5F-41F4-96F6-7A16E6F8F842}"/>
                  </a:ext>
                </a:extLst>
              </p:cNvPr>
              <p:cNvSpPr/>
              <p:nvPr/>
            </p:nvSpPr>
            <p:spPr>
              <a:xfrm>
                <a:off x="7996697" y="3272607"/>
                <a:ext cx="27480" cy="20353"/>
              </a:xfrm>
              <a:custGeom>
                <a:avLst/>
                <a:gdLst/>
                <a:ahLst/>
                <a:cxnLst/>
                <a:rect l="l" t="t" r="r" b="b"/>
                <a:pathLst>
                  <a:path w="856" h="634" extrusionOk="0">
                    <a:moveTo>
                      <a:pt x="128" y="0"/>
                    </a:moveTo>
                    <a:cubicBezTo>
                      <a:pt x="64" y="0"/>
                      <a:pt x="1" y="64"/>
                      <a:pt x="1" y="127"/>
                    </a:cubicBezTo>
                    <a:lnTo>
                      <a:pt x="1" y="507"/>
                    </a:lnTo>
                    <a:cubicBezTo>
                      <a:pt x="1" y="570"/>
                      <a:pt x="64" y="634"/>
                      <a:pt x="128" y="634"/>
                    </a:cubicBezTo>
                    <a:lnTo>
                      <a:pt x="761" y="634"/>
                    </a:lnTo>
                    <a:cubicBezTo>
                      <a:pt x="824" y="634"/>
                      <a:pt x="856" y="570"/>
                      <a:pt x="856" y="507"/>
                    </a:cubicBezTo>
                    <a:lnTo>
                      <a:pt x="856" y="127"/>
                    </a:lnTo>
                    <a:cubicBezTo>
                      <a:pt x="856" y="64"/>
                      <a:pt x="824" y="0"/>
                      <a:pt x="761"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84" name="Google Shape;4864;p41">
                <a:extLst>
                  <a:ext uri="{FF2B5EF4-FFF2-40B4-BE49-F238E27FC236}">
                    <a16:creationId xmlns:a16="http://schemas.microsoft.com/office/drawing/2014/main" id="{5D923A9E-320C-4042-9591-F20E3B5C7113}"/>
                  </a:ext>
                </a:extLst>
              </p:cNvPr>
              <p:cNvSpPr/>
              <p:nvPr/>
            </p:nvSpPr>
            <p:spPr>
              <a:xfrm>
                <a:off x="7957051" y="3176267"/>
                <a:ext cx="31557" cy="30786"/>
              </a:xfrm>
              <a:custGeom>
                <a:avLst/>
                <a:gdLst/>
                <a:ahLst/>
                <a:cxnLst/>
                <a:rect l="l" t="t" r="r" b="b"/>
                <a:pathLst>
                  <a:path w="983" h="959" extrusionOk="0">
                    <a:moveTo>
                      <a:pt x="587" y="1"/>
                    </a:moveTo>
                    <a:cubicBezTo>
                      <a:pt x="555" y="1"/>
                      <a:pt x="523" y="8"/>
                      <a:pt x="508" y="24"/>
                    </a:cubicBezTo>
                    <a:lnTo>
                      <a:pt x="64" y="468"/>
                    </a:lnTo>
                    <a:cubicBezTo>
                      <a:pt x="1" y="531"/>
                      <a:pt x="1" y="594"/>
                      <a:pt x="64" y="658"/>
                    </a:cubicBezTo>
                    <a:lnTo>
                      <a:pt x="317" y="911"/>
                    </a:lnTo>
                    <a:cubicBezTo>
                      <a:pt x="333" y="943"/>
                      <a:pt x="365" y="959"/>
                      <a:pt x="397" y="959"/>
                    </a:cubicBezTo>
                    <a:cubicBezTo>
                      <a:pt x="428" y="959"/>
                      <a:pt x="460" y="943"/>
                      <a:pt x="476" y="911"/>
                    </a:cubicBezTo>
                    <a:lnTo>
                      <a:pt x="919" y="468"/>
                    </a:lnTo>
                    <a:cubicBezTo>
                      <a:pt x="983" y="404"/>
                      <a:pt x="983" y="341"/>
                      <a:pt x="919" y="309"/>
                    </a:cubicBezTo>
                    <a:lnTo>
                      <a:pt x="666" y="24"/>
                    </a:lnTo>
                    <a:cubicBezTo>
                      <a:pt x="650" y="8"/>
                      <a:pt x="618" y="1"/>
                      <a:pt x="587"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85" name="Google Shape;4865;p41">
                <a:extLst>
                  <a:ext uri="{FF2B5EF4-FFF2-40B4-BE49-F238E27FC236}">
                    <a16:creationId xmlns:a16="http://schemas.microsoft.com/office/drawing/2014/main" id="{D006E9AD-03B7-4AAA-8BE7-FAC376A7AA64}"/>
                  </a:ext>
                </a:extLst>
              </p:cNvPr>
              <p:cNvSpPr/>
              <p:nvPr/>
            </p:nvSpPr>
            <p:spPr>
              <a:xfrm>
                <a:off x="8033294" y="3251740"/>
                <a:ext cx="30562" cy="30786"/>
              </a:xfrm>
              <a:custGeom>
                <a:avLst/>
                <a:gdLst/>
                <a:ahLst/>
                <a:cxnLst/>
                <a:rect l="l" t="t" r="r" b="b"/>
                <a:pathLst>
                  <a:path w="952" h="959" extrusionOk="0">
                    <a:moveTo>
                      <a:pt x="567" y="1"/>
                    </a:moveTo>
                    <a:cubicBezTo>
                      <a:pt x="539" y="1"/>
                      <a:pt x="508" y="17"/>
                      <a:pt x="476" y="48"/>
                    </a:cubicBezTo>
                    <a:lnTo>
                      <a:pt x="33" y="492"/>
                    </a:lnTo>
                    <a:cubicBezTo>
                      <a:pt x="1" y="523"/>
                      <a:pt x="1" y="618"/>
                      <a:pt x="33" y="650"/>
                    </a:cubicBezTo>
                    <a:lnTo>
                      <a:pt x="286" y="935"/>
                    </a:lnTo>
                    <a:cubicBezTo>
                      <a:pt x="318" y="951"/>
                      <a:pt x="349" y="959"/>
                      <a:pt x="381" y="959"/>
                    </a:cubicBezTo>
                    <a:cubicBezTo>
                      <a:pt x="413" y="959"/>
                      <a:pt x="444" y="951"/>
                      <a:pt x="476" y="935"/>
                    </a:cubicBezTo>
                    <a:lnTo>
                      <a:pt x="919" y="460"/>
                    </a:lnTo>
                    <a:cubicBezTo>
                      <a:pt x="951" y="428"/>
                      <a:pt x="951" y="365"/>
                      <a:pt x="919" y="302"/>
                    </a:cubicBezTo>
                    <a:lnTo>
                      <a:pt x="634" y="48"/>
                    </a:lnTo>
                    <a:cubicBezTo>
                      <a:pt x="619" y="17"/>
                      <a:pt x="595" y="1"/>
                      <a:pt x="567"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86" name="Google Shape;4866;p41">
                <a:extLst>
                  <a:ext uri="{FF2B5EF4-FFF2-40B4-BE49-F238E27FC236}">
                    <a16:creationId xmlns:a16="http://schemas.microsoft.com/office/drawing/2014/main" id="{E738183F-409F-4F95-BFD4-A37FBC9D3CF0}"/>
                  </a:ext>
                </a:extLst>
              </p:cNvPr>
              <p:cNvSpPr/>
              <p:nvPr/>
            </p:nvSpPr>
            <p:spPr>
              <a:xfrm>
                <a:off x="7946906" y="3215657"/>
                <a:ext cx="20353" cy="27480"/>
              </a:xfrm>
              <a:custGeom>
                <a:avLst/>
                <a:gdLst/>
                <a:ahLst/>
                <a:cxnLst/>
                <a:rect l="l" t="t" r="r" b="b"/>
                <a:pathLst>
                  <a:path w="634" h="856" extrusionOk="0">
                    <a:moveTo>
                      <a:pt x="127" y="1"/>
                    </a:moveTo>
                    <a:cubicBezTo>
                      <a:pt x="63" y="1"/>
                      <a:pt x="0" y="32"/>
                      <a:pt x="0" y="96"/>
                    </a:cubicBezTo>
                    <a:lnTo>
                      <a:pt x="0" y="729"/>
                    </a:lnTo>
                    <a:cubicBezTo>
                      <a:pt x="0" y="792"/>
                      <a:pt x="63" y="856"/>
                      <a:pt x="127" y="856"/>
                    </a:cubicBezTo>
                    <a:lnTo>
                      <a:pt x="507" y="856"/>
                    </a:lnTo>
                    <a:cubicBezTo>
                      <a:pt x="570" y="856"/>
                      <a:pt x="633" y="792"/>
                      <a:pt x="633" y="729"/>
                    </a:cubicBezTo>
                    <a:lnTo>
                      <a:pt x="633" y="96"/>
                    </a:lnTo>
                    <a:cubicBezTo>
                      <a:pt x="633" y="32"/>
                      <a:pt x="570" y="1"/>
                      <a:pt x="507"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87" name="Google Shape;4867;p41">
                <a:extLst>
                  <a:ext uri="{FF2B5EF4-FFF2-40B4-BE49-F238E27FC236}">
                    <a16:creationId xmlns:a16="http://schemas.microsoft.com/office/drawing/2014/main" id="{28F84BC6-8A4F-4812-AE98-E577924B7D20}"/>
                  </a:ext>
                </a:extLst>
              </p:cNvPr>
              <p:cNvSpPr/>
              <p:nvPr/>
            </p:nvSpPr>
            <p:spPr>
              <a:xfrm>
                <a:off x="8054675" y="3215657"/>
                <a:ext cx="19326" cy="27480"/>
              </a:xfrm>
              <a:custGeom>
                <a:avLst/>
                <a:gdLst/>
                <a:ahLst/>
                <a:cxnLst/>
                <a:rect l="l" t="t" r="r" b="b"/>
                <a:pathLst>
                  <a:path w="602" h="856" extrusionOk="0">
                    <a:moveTo>
                      <a:pt x="127" y="1"/>
                    </a:moveTo>
                    <a:cubicBezTo>
                      <a:pt x="32" y="1"/>
                      <a:pt x="0" y="32"/>
                      <a:pt x="0" y="96"/>
                    </a:cubicBezTo>
                    <a:lnTo>
                      <a:pt x="0" y="729"/>
                    </a:lnTo>
                    <a:cubicBezTo>
                      <a:pt x="0" y="792"/>
                      <a:pt x="32" y="856"/>
                      <a:pt x="127" y="856"/>
                    </a:cubicBezTo>
                    <a:lnTo>
                      <a:pt x="475" y="856"/>
                    </a:lnTo>
                    <a:cubicBezTo>
                      <a:pt x="570" y="856"/>
                      <a:pt x="602" y="792"/>
                      <a:pt x="602" y="729"/>
                    </a:cubicBezTo>
                    <a:lnTo>
                      <a:pt x="602" y="96"/>
                    </a:lnTo>
                    <a:cubicBezTo>
                      <a:pt x="602" y="32"/>
                      <a:pt x="538" y="1"/>
                      <a:pt x="475"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88" name="Google Shape;4868;p41">
                <a:extLst>
                  <a:ext uri="{FF2B5EF4-FFF2-40B4-BE49-F238E27FC236}">
                    <a16:creationId xmlns:a16="http://schemas.microsoft.com/office/drawing/2014/main" id="{098250FC-177D-4CFC-8D7B-EDE3B8994587}"/>
                  </a:ext>
                </a:extLst>
              </p:cNvPr>
              <p:cNvSpPr/>
              <p:nvPr/>
            </p:nvSpPr>
            <p:spPr>
              <a:xfrm>
                <a:off x="7957051" y="3251740"/>
                <a:ext cx="31557" cy="30786"/>
              </a:xfrm>
              <a:custGeom>
                <a:avLst/>
                <a:gdLst/>
                <a:ahLst/>
                <a:cxnLst/>
                <a:rect l="l" t="t" r="r" b="b"/>
                <a:pathLst>
                  <a:path w="983" h="959" extrusionOk="0">
                    <a:moveTo>
                      <a:pt x="397" y="1"/>
                    </a:moveTo>
                    <a:cubicBezTo>
                      <a:pt x="365" y="1"/>
                      <a:pt x="333" y="17"/>
                      <a:pt x="317" y="48"/>
                    </a:cubicBezTo>
                    <a:lnTo>
                      <a:pt x="64" y="302"/>
                    </a:lnTo>
                    <a:cubicBezTo>
                      <a:pt x="1" y="365"/>
                      <a:pt x="1" y="428"/>
                      <a:pt x="64" y="460"/>
                    </a:cubicBezTo>
                    <a:lnTo>
                      <a:pt x="508" y="935"/>
                    </a:lnTo>
                    <a:cubicBezTo>
                      <a:pt x="523" y="951"/>
                      <a:pt x="555" y="959"/>
                      <a:pt x="587" y="959"/>
                    </a:cubicBezTo>
                    <a:cubicBezTo>
                      <a:pt x="618" y="959"/>
                      <a:pt x="650" y="951"/>
                      <a:pt x="666" y="935"/>
                    </a:cubicBezTo>
                    <a:lnTo>
                      <a:pt x="919" y="650"/>
                    </a:lnTo>
                    <a:cubicBezTo>
                      <a:pt x="983" y="618"/>
                      <a:pt x="983" y="523"/>
                      <a:pt x="919" y="492"/>
                    </a:cubicBezTo>
                    <a:lnTo>
                      <a:pt x="476" y="48"/>
                    </a:lnTo>
                    <a:cubicBezTo>
                      <a:pt x="460" y="17"/>
                      <a:pt x="428" y="1"/>
                      <a:pt x="397"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89" name="Google Shape;4869;p41">
                <a:extLst>
                  <a:ext uri="{FF2B5EF4-FFF2-40B4-BE49-F238E27FC236}">
                    <a16:creationId xmlns:a16="http://schemas.microsoft.com/office/drawing/2014/main" id="{E0E1A184-A052-412C-AE18-80F13E5CE4B3}"/>
                  </a:ext>
                </a:extLst>
              </p:cNvPr>
              <p:cNvSpPr/>
              <p:nvPr/>
            </p:nvSpPr>
            <p:spPr>
              <a:xfrm>
                <a:off x="8033294" y="3176267"/>
                <a:ext cx="30562" cy="30786"/>
              </a:xfrm>
              <a:custGeom>
                <a:avLst/>
                <a:gdLst/>
                <a:ahLst/>
                <a:cxnLst/>
                <a:rect l="l" t="t" r="r" b="b"/>
                <a:pathLst>
                  <a:path w="952" h="959" extrusionOk="0">
                    <a:moveTo>
                      <a:pt x="381" y="1"/>
                    </a:moveTo>
                    <a:cubicBezTo>
                      <a:pt x="349" y="1"/>
                      <a:pt x="318" y="8"/>
                      <a:pt x="286" y="24"/>
                    </a:cubicBezTo>
                    <a:lnTo>
                      <a:pt x="33" y="309"/>
                    </a:lnTo>
                    <a:cubicBezTo>
                      <a:pt x="1" y="341"/>
                      <a:pt x="1" y="404"/>
                      <a:pt x="33" y="468"/>
                    </a:cubicBezTo>
                    <a:lnTo>
                      <a:pt x="476" y="911"/>
                    </a:lnTo>
                    <a:cubicBezTo>
                      <a:pt x="508" y="943"/>
                      <a:pt x="539" y="959"/>
                      <a:pt x="571" y="959"/>
                    </a:cubicBezTo>
                    <a:cubicBezTo>
                      <a:pt x="603" y="959"/>
                      <a:pt x="634" y="943"/>
                      <a:pt x="666" y="911"/>
                    </a:cubicBezTo>
                    <a:lnTo>
                      <a:pt x="919" y="658"/>
                    </a:lnTo>
                    <a:cubicBezTo>
                      <a:pt x="951" y="594"/>
                      <a:pt x="951" y="531"/>
                      <a:pt x="919" y="468"/>
                    </a:cubicBezTo>
                    <a:lnTo>
                      <a:pt x="476" y="24"/>
                    </a:lnTo>
                    <a:cubicBezTo>
                      <a:pt x="444" y="8"/>
                      <a:pt x="413" y="1"/>
                      <a:pt x="381"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90" name="Google Shape;4870;p41">
                <a:extLst>
                  <a:ext uri="{FF2B5EF4-FFF2-40B4-BE49-F238E27FC236}">
                    <a16:creationId xmlns:a16="http://schemas.microsoft.com/office/drawing/2014/main" id="{BC3D5F72-F96D-4472-B0DB-6DB01CD3CE60}"/>
                  </a:ext>
                </a:extLst>
              </p:cNvPr>
              <p:cNvSpPr/>
              <p:nvPr/>
            </p:nvSpPr>
            <p:spPr>
              <a:xfrm>
                <a:off x="7966200" y="3184132"/>
                <a:ext cx="89502" cy="89502"/>
              </a:xfrm>
              <a:custGeom>
                <a:avLst/>
                <a:gdLst/>
                <a:ahLst/>
                <a:cxnLst/>
                <a:rect l="l" t="t" r="r" b="b"/>
                <a:pathLst>
                  <a:path w="2788" h="2788" extrusionOk="0">
                    <a:moveTo>
                      <a:pt x="1394" y="318"/>
                    </a:moveTo>
                    <a:cubicBezTo>
                      <a:pt x="1996" y="318"/>
                      <a:pt x="2503" y="793"/>
                      <a:pt x="2503" y="1394"/>
                    </a:cubicBezTo>
                    <a:cubicBezTo>
                      <a:pt x="2471" y="1996"/>
                      <a:pt x="1996" y="2503"/>
                      <a:pt x="1394" y="2503"/>
                    </a:cubicBezTo>
                    <a:cubicBezTo>
                      <a:pt x="793" y="2503"/>
                      <a:pt x="286" y="2028"/>
                      <a:pt x="286" y="1394"/>
                    </a:cubicBezTo>
                    <a:cubicBezTo>
                      <a:pt x="286" y="793"/>
                      <a:pt x="793" y="318"/>
                      <a:pt x="1394" y="318"/>
                    </a:cubicBezTo>
                    <a:close/>
                    <a:moveTo>
                      <a:pt x="1394" y="1"/>
                    </a:moveTo>
                    <a:cubicBezTo>
                      <a:pt x="603" y="1"/>
                      <a:pt x="1" y="634"/>
                      <a:pt x="1" y="1394"/>
                    </a:cubicBezTo>
                    <a:cubicBezTo>
                      <a:pt x="1" y="2186"/>
                      <a:pt x="634" y="2788"/>
                      <a:pt x="1394" y="2788"/>
                    </a:cubicBezTo>
                    <a:cubicBezTo>
                      <a:pt x="2154" y="2788"/>
                      <a:pt x="2788" y="2186"/>
                      <a:pt x="2788" y="1394"/>
                    </a:cubicBezTo>
                    <a:cubicBezTo>
                      <a:pt x="2788" y="634"/>
                      <a:pt x="2154" y="1"/>
                      <a:pt x="1394"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91" name="Google Shape;4871;p41">
                <a:extLst>
                  <a:ext uri="{FF2B5EF4-FFF2-40B4-BE49-F238E27FC236}">
                    <a16:creationId xmlns:a16="http://schemas.microsoft.com/office/drawing/2014/main" id="{330FBEAA-430C-4664-97C4-5F2DD4D40850}"/>
                  </a:ext>
                </a:extLst>
              </p:cNvPr>
              <p:cNvSpPr/>
              <p:nvPr/>
            </p:nvSpPr>
            <p:spPr>
              <a:xfrm>
                <a:off x="8159361" y="3431225"/>
                <a:ext cx="194220" cy="172808"/>
              </a:xfrm>
              <a:custGeom>
                <a:avLst/>
                <a:gdLst/>
                <a:ahLst/>
                <a:cxnLst/>
                <a:rect l="l" t="t" r="r" b="b"/>
                <a:pathLst>
                  <a:path w="6050" h="5383" extrusionOk="0">
                    <a:moveTo>
                      <a:pt x="3032" y="919"/>
                    </a:moveTo>
                    <a:cubicBezTo>
                      <a:pt x="3770" y="919"/>
                      <a:pt x="4467" y="1395"/>
                      <a:pt x="4720" y="2153"/>
                    </a:cubicBezTo>
                    <a:cubicBezTo>
                      <a:pt x="5005" y="3071"/>
                      <a:pt x="4498" y="4085"/>
                      <a:pt x="3580" y="4370"/>
                    </a:cubicBezTo>
                    <a:cubicBezTo>
                      <a:pt x="3388" y="4434"/>
                      <a:pt x="3195" y="4464"/>
                      <a:pt x="3007" y="4464"/>
                    </a:cubicBezTo>
                    <a:cubicBezTo>
                      <a:pt x="2261" y="4464"/>
                      <a:pt x="1584" y="3988"/>
                      <a:pt x="1331" y="3230"/>
                    </a:cubicBezTo>
                    <a:cubicBezTo>
                      <a:pt x="1046" y="2311"/>
                      <a:pt x="1553" y="1298"/>
                      <a:pt x="2471" y="1013"/>
                    </a:cubicBezTo>
                    <a:cubicBezTo>
                      <a:pt x="2656" y="949"/>
                      <a:pt x="2845" y="919"/>
                      <a:pt x="3032" y="919"/>
                    </a:cubicBezTo>
                    <a:close/>
                    <a:moveTo>
                      <a:pt x="2997" y="0"/>
                    </a:moveTo>
                    <a:cubicBezTo>
                      <a:pt x="2727" y="0"/>
                      <a:pt x="2454" y="41"/>
                      <a:pt x="2186" y="126"/>
                    </a:cubicBezTo>
                    <a:cubicBezTo>
                      <a:pt x="761" y="601"/>
                      <a:pt x="1" y="2121"/>
                      <a:pt x="476" y="3546"/>
                    </a:cubicBezTo>
                    <a:cubicBezTo>
                      <a:pt x="834" y="4671"/>
                      <a:pt x="1893" y="5383"/>
                      <a:pt x="3037" y="5383"/>
                    </a:cubicBezTo>
                    <a:cubicBezTo>
                      <a:pt x="3311" y="5383"/>
                      <a:pt x="3589" y="5342"/>
                      <a:pt x="3865" y="5257"/>
                    </a:cubicBezTo>
                    <a:cubicBezTo>
                      <a:pt x="5258" y="4782"/>
                      <a:pt x="6050" y="3261"/>
                      <a:pt x="5575" y="1868"/>
                    </a:cubicBezTo>
                    <a:cubicBezTo>
                      <a:pt x="5191" y="717"/>
                      <a:pt x="4126" y="0"/>
                      <a:pt x="2997"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92" name="Google Shape;4872;p41">
                <a:extLst>
                  <a:ext uri="{FF2B5EF4-FFF2-40B4-BE49-F238E27FC236}">
                    <a16:creationId xmlns:a16="http://schemas.microsoft.com/office/drawing/2014/main" id="{46B71641-2654-4FF3-81E1-816C5C2E7683}"/>
                  </a:ext>
                </a:extLst>
              </p:cNvPr>
              <p:cNvSpPr/>
              <p:nvPr/>
            </p:nvSpPr>
            <p:spPr>
              <a:xfrm>
                <a:off x="8208189" y="3417710"/>
                <a:ext cx="42728" cy="35249"/>
              </a:xfrm>
              <a:custGeom>
                <a:avLst/>
                <a:gdLst/>
                <a:ahLst/>
                <a:cxnLst/>
                <a:rect l="l" t="t" r="r" b="b"/>
                <a:pathLst>
                  <a:path w="1331" h="1098" extrusionOk="0">
                    <a:moveTo>
                      <a:pt x="1000" y="1"/>
                    </a:moveTo>
                    <a:cubicBezTo>
                      <a:pt x="984" y="1"/>
                      <a:pt x="967" y="3"/>
                      <a:pt x="950" y="9"/>
                    </a:cubicBezTo>
                    <a:lnTo>
                      <a:pt x="127" y="294"/>
                    </a:lnTo>
                    <a:cubicBezTo>
                      <a:pt x="32" y="326"/>
                      <a:pt x="0" y="421"/>
                      <a:pt x="0" y="484"/>
                    </a:cubicBezTo>
                    <a:lnTo>
                      <a:pt x="190" y="991"/>
                    </a:lnTo>
                    <a:cubicBezTo>
                      <a:pt x="190" y="1062"/>
                      <a:pt x="244" y="1097"/>
                      <a:pt x="310" y="1097"/>
                    </a:cubicBezTo>
                    <a:cubicBezTo>
                      <a:pt x="333" y="1097"/>
                      <a:pt x="356" y="1093"/>
                      <a:pt x="380" y="1086"/>
                    </a:cubicBezTo>
                    <a:lnTo>
                      <a:pt x="1203" y="832"/>
                    </a:lnTo>
                    <a:cubicBezTo>
                      <a:pt x="1299" y="801"/>
                      <a:pt x="1330" y="706"/>
                      <a:pt x="1299" y="611"/>
                    </a:cubicBezTo>
                    <a:lnTo>
                      <a:pt x="1140" y="135"/>
                    </a:lnTo>
                    <a:cubicBezTo>
                      <a:pt x="1140" y="57"/>
                      <a:pt x="1076" y="1"/>
                      <a:pt x="1000"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93" name="Google Shape;4873;p41">
                <a:extLst>
                  <a:ext uri="{FF2B5EF4-FFF2-40B4-BE49-F238E27FC236}">
                    <a16:creationId xmlns:a16="http://schemas.microsoft.com/office/drawing/2014/main" id="{98A21705-A3F2-485C-BE6F-E96C659DC8DB}"/>
                  </a:ext>
                </a:extLst>
              </p:cNvPr>
              <p:cNvSpPr/>
              <p:nvPr/>
            </p:nvSpPr>
            <p:spPr>
              <a:xfrm>
                <a:off x="8261029" y="3582299"/>
                <a:ext cx="43756" cy="35249"/>
              </a:xfrm>
              <a:custGeom>
                <a:avLst/>
                <a:gdLst/>
                <a:ahLst/>
                <a:cxnLst/>
                <a:rect l="l" t="t" r="r" b="b"/>
                <a:pathLst>
                  <a:path w="1363" h="1098" extrusionOk="0">
                    <a:moveTo>
                      <a:pt x="1035" y="0"/>
                    </a:moveTo>
                    <a:cubicBezTo>
                      <a:pt x="1016" y="0"/>
                      <a:pt x="998" y="4"/>
                      <a:pt x="983" y="12"/>
                    </a:cubicBezTo>
                    <a:lnTo>
                      <a:pt x="159" y="266"/>
                    </a:lnTo>
                    <a:cubicBezTo>
                      <a:pt x="64" y="297"/>
                      <a:pt x="1" y="392"/>
                      <a:pt x="33" y="487"/>
                    </a:cubicBezTo>
                    <a:lnTo>
                      <a:pt x="191" y="962"/>
                    </a:lnTo>
                    <a:cubicBezTo>
                      <a:pt x="217" y="1040"/>
                      <a:pt x="286" y="1097"/>
                      <a:pt x="362" y="1097"/>
                    </a:cubicBezTo>
                    <a:cubicBezTo>
                      <a:pt x="379" y="1097"/>
                      <a:pt x="396" y="1095"/>
                      <a:pt x="413" y="1089"/>
                    </a:cubicBezTo>
                    <a:lnTo>
                      <a:pt x="1236" y="804"/>
                    </a:lnTo>
                    <a:cubicBezTo>
                      <a:pt x="1331" y="772"/>
                      <a:pt x="1363" y="677"/>
                      <a:pt x="1331" y="614"/>
                    </a:cubicBezTo>
                    <a:lnTo>
                      <a:pt x="1173" y="107"/>
                    </a:lnTo>
                    <a:cubicBezTo>
                      <a:pt x="1149" y="36"/>
                      <a:pt x="1089" y="0"/>
                      <a:pt x="1035"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94" name="Google Shape;4874;p41">
                <a:extLst>
                  <a:ext uri="{FF2B5EF4-FFF2-40B4-BE49-F238E27FC236}">
                    <a16:creationId xmlns:a16="http://schemas.microsoft.com/office/drawing/2014/main" id="{06A17B39-08EB-4EB0-B6E9-F7908428E179}"/>
                  </a:ext>
                </a:extLst>
              </p:cNvPr>
              <p:cNvSpPr/>
              <p:nvPr/>
            </p:nvSpPr>
            <p:spPr>
              <a:xfrm>
                <a:off x="8159361" y="3457228"/>
                <a:ext cx="39711" cy="43178"/>
              </a:xfrm>
              <a:custGeom>
                <a:avLst/>
                <a:gdLst/>
                <a:ahLst/>
                <a:cxnLst/>
                <a:rect l="l" t="t" r="r" b="b"/>
                <a:pathLst>
                  <a:path w="1237" h="1345" extrusionOk="0">
                    <a:moveTo>
                      <a:pt x="591" y="0"/>
                    </a:moveTo>
                    <a:cubicBezTo>
                      <a:pt x="525" y="0"/>
                      <a:pt x="468" y="30"/>
                      <a:pt x="444" y="76"/>
                    </a:cubicBezTo>
                    <a:lnTo>
                      <a:pt x="33" y="868"/>
                    </a:lnTo>
                    <a:cubicBezTo>
                      <a:pt x="1" y="963"/>
                      <a:pt x="33" y="1058"/>
                      <a:pt x="128" y="1090"/>
                    </a:cubicBezTo>
                    <a:lnTo>
                      <a:pt x="571" y="1311"/>
                    </a:lnTo>
                    <a:cubicBezTo>
                      <a:pt x="605" y="1334"/>
                      <a:pt x="638" y="1344"/>
                      <a:pt x="669" y="1344"/>
                    </a:cubicBezTo>
                    <a:cubicBezTo>
                      <a:pt x="725" y="1344"/>
                      <a:pt x="772" y="1309"/>
                      <a:pt x="793" y="1248"/>
                    </a:cubicBezTo>
                    <a:lnTo>
                      <a:pt x="1204" y="488"/>
                    </a:lnTo>
                    <a:cubicBezTo>
                      <a:pt x="1236" y="393"/>
                      <a:pt x="1204" y="298"/>
                      <a:pt x="1109" y="266"/>
                    </a:cubicBezTo>
                    <a:lnTo>
                      <a:pt x="666" y="13"/>
                    </a:lnTo>
                    <a:cubicBezTo>
                      <a:pt x="641" y="4"/>
                      <a:pt x="615" y="0"/>
                      <a:pt x="591"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95" name="Google Shape;4875;p41">
                <a:extLst>
                  <a:ext uri="{FF2B5EF4-FFF2-40B4-BE49-F238E27FC236}">
                    <a16:creationId xmlns:a16="http://schemas.microsoft.com/office/drawing/2014/main" id="{EC0451C2-6E34-4CA9-8EB3-4D910BA70E8B}"/>
                  </a:ext>
                </a:extLst>
              </p:cNvPr>
              <p:cNvSpPr/>
              <p:nvPr/>
            </p:nvSpPr>
            <p:spPr>
              <a:xfrm>
                <a:off x="8313902" y="3535077"/>
                <a:ext cx="39679" cy="42953"/>
              </a:xfrm>
              <a:custGeom>
                <a:avLst/>
                <a:gdLst/>
                <a:ahLst/>
                <a:cxnLst/>
                <a:rect l="l" t="t" r="r" b="b"/>
                <a:pathLst>
                  <a:path w="1236" h="1338" extrusionOk="0">
                    <a:moveTo>
                      <a:pt x="572" y="0"/>
                    </a:moveTo>
                    <a:cubicBezTo>
                      <a:pt x="518" y="0"/>
                      <a:pt x="457" y="45"/>
                      <a:pt x="412" y="90"/>
                    </a:cubicBezTo>
                    <a:lnTo>
                      <a:pt x="32" y="850"/>
                    </a:lnTo>
                    <a:cubicBezTo>
                      <a:pt x="1" y="945"/>
                      <a:pt x="32" y="1040"/>
                      <a:pt x="96" y="1071"/>
                    </a:cubicBezTo>
                    <a:lnTo>
                      <a:pt x="571" y="1325"/>
                    </a:lnTo>
                    <a:cubicBezTo>
                      <a:pt x="596" y="1333"/>
                      <a:pt x="622" y="1337"/>
                      <a:pt x="646" y="1337"/>
                    </a:cubicBezTo>
                    <a:cubicBezTo>
                      <a:pt x="712" y="1337"/>
                      <a:pt x="769" y="1308"/>
                      <a:pt x="792" y="1261"/>
                    </a:cubicBezTo>
                    <a:lnTo>
                      <a:pt x="1172" y="470"/>
                    </a:lnTo>
                    <a:cubicBezTo>
                      <a:pt x="1236" y="406"/>
                      <a:pt x="1172" y="280"/>
                      <a:pt x="1109" y="248"/>
                    </a:cubicBezTo>
                    <a:lnTo>
                      <a:pt x="634" y="26"/>
                    </a:lnTo>
                    <a:cubicBezTo>
                      <a:pt x="615" y="8"/>
                      <a:pt x="594" y="0"/>
                      <a:pt x="572"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96" name="Google Shape;4876;p41">
                <a:extLst>
                  <a:ext uri="{FF2B5EF4-FFF2-40B4-BE49-F238E27FC236}">
                    <a16:creationId xmlns:a16="http://schemas.microsoft.com/office/drawing/2014/main" id="{3E69829D-CDC5-4E59-B602-211B6210CBB4}"/>
                  </a:ext>
                </a:extLst>
              </p:cNvPr>
              <p:cNvSpPr/>
              <p:nvPr/>
            </p:nvSpPr>
            <p:spPr>
              <a:xfrm>
                <a:off x="8156311" y="3523423"/>
                <a:ext cx="36661" cy="42279"/>
              </a:xfrm>
              <a:custGeom>
                <a:avLst/>
                <a:gdLst/>
                <a:ahLst/>
                <a:cxnLst/>
                <a:rect l="l" t="t" r="r" b="b"/>
                <a:pathLst>
                  <a:path w="1142" h="1317" extrusionOk="0">
                    <a:moveTo>
                      <a:pt x="672" y="1"/>
                    </a:moveTo>
                    <a:cubicBezTo>
                      <a:pt x="659" y="1"/>
                      <a:pt x="646" y="4"/>
                      <a:pt x="634" y="9"/>
                    </a:cubicBezTo>
                    <a:lnTo>
                      <a:pt x="128" y="168"/>
                    </a:lnTo>
                    <a:cubicBezTo>
                      <a:pt x="33" y="199"/>
                      <a:pt x="1" y="294"/>
                      <a:pt x="33" y="389"/>
                    </a:cubicBezTo>
                    <a:lnTo>
                      <a:pt x="286" y="1213"/>
                    </a:lnTo>
                    <a:cubicBezTo>
                      <a:pt x="312" y="1265"/>
                      <a:pt x="380" y="1316"/>
                      <a:pt x="456" y="1316"/>
                    </a:cubicBezTo>
                    <a:cubicBezTo>
                      <a:pt x="473" y="1316"/>
                      <a:pt x="490" y="1314"/>
                      <a:pt x="508" y="1308"/>
                    </a:cubicBezTo>
                    <a:lnTo>
                      <a:pt x="983" y="1149"/>
                    </a:lnTo>
                    <a:cubicBezTo>
                      <a:pt x="1078" y="1118"/>
                      <a:pt x="1141" y="1023"/>
                      <a:pt x="1109" y="928"/>
                    </a:cubicBezTo>
                    <a:lnTo>
                      <a:pt x="824" y="104"/>
                    </a:lnTo>
                    <a:cubicBezTo>
                      <a:pt x="798" y="53"/>
                      <a:pt x="730" y="1"/>
                      <a:pt x="672"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97" name="Google Shape;4877;p41">
                <a:extLst>
                  <a:ext uri="{FF2B5EF4-FFF2-40B4-BE49-F238E27FC236}">
                    <a16:creationId xmlns:a16="http://schemas.microsoft.com/office/drawing/2014/main" id="{A3356FE4-7E51-4852-BF7E-2DF44CD8D8D5}"/>
                  </a:ext>
                </a:extLst>
              </p:cNvPr>
              <p:cNvSpPr/>
              <p:nvPr/>
            </p:nvSpPr>
            <p:spPr>
              <a:xfrm>
                <a:off x="8320002" y="3469555"/>
                <a:ext cx="36629" cy="42375"/>
              </a:xfrm>
              <a:custGeom>
                <a:avLst/>
                <a:gdLst/>
                <a:ahLst/>
                <a:cxnLst/>
                <a:rect l="l" t="t" r="r" b="b"/>
                <a:pathLst>
                  <a:path w="1141" h="1320" extrusionOk="0">
                    <a:moveTo>
                      <a:pt x="672" y="1"/>
                    </a:moveTo>
                    <a:cubicBezTo>
                      <a:pt x="658" y="1"/>
                      <a:pt x="646" y="3"/>
                      <a:pt x="634" y="9"/>
                    </a:cubicBezTo>
                    <a:lnTo>
                      <a:pt x="127" y="167"/>
                    </a:lnTo>
                    <a:cubicBezTo>
                      <a:pt x="64" y="199"/>
                      <a:pt x="1" y="294"/>
                      <a:pt x="32" y="389"/>
                    </a:cubicBezTo>
                    <a:lnTo>
                      <a:pt x="317" y="1212"/>
                    </a:lnTo>
                    <a:cubicBezTo>
                      <a:pt x="317" y="1284"/>
                      <a:pt x="371" y="1319"/>
                      <a:pt x="438" y="1319"/>
                    </a:cubicBezTo>
                    <a:cubicBezTo>
                      <a:pt x="460" y="1319"/>
                      <a:pt x="484" y="1315"/>
                      <a:pt x="507" y="1307"/>
                    </a:cubicBezTo>
                    <a:lnTo>
                      <a:pt x="1014" y="1149"/>
                    </a:lnTo>
                    <a:cubicBezTo>
                      <a:pt x="1077" y="1117"/>
                      <a:pt x="1141" y="1022"/>
                      <a:pt x="1109" y="927"/>
                    </a:cubicBezTo>
                    <a:lnTo>
                      <a:pt x="824" y="104"/>
                    </a:lnTo>
                    <a:cubicBezTo>
                      <a:pt x="798" y="52"/>
                      <a:pt x="730" y="1"/>
                      <a:pt x="672"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98" name="Google Shape;4878;p41">
                <a:extLst>
                  <a:ext uri="{FF2B5EF4-FFF2-40B4-BE49-F238E27FC236}">
                    <a16:creationId xmlns:a16="http://schemas.microsoft.com/office/drawing/2014/main" id="{45F2C289-0106-408B-9AE2-BF5DCB138E77}"/>
                  </a:ext>
                </a:extLst>
              </p:cNvPr>
              <p:cNvSpPr/>
              <p:nvPr/>
            </p:nvSpPr>
            <p:spPr>
              <a:xfrm>
                <a:off x="8194962" y="3575526"/>
                <a:ext cx="44751" cy="38074"/>
              </a:xfrm>
              <a:custGeom>
                <a:avLst/>
                <a:gdLst/>
                <a:ahLst/>
                <a:cxnLst/>
                <a:rect l="l" t="t" r="r" b="b"/>
                <a:pathLst>
                  <a:path w="1394" h="1186" extrusionOk="0">
                    <a:moveTo>
                      <a:pt x="409" y="0"/>
                    </a:moveTo>
                    <a:cubicBezTo>
                      <a:pt x="353" y="0"/>
                      <a:pt x="306" y="35"/>
                      <a:pt x="285" y="97"/>
                    </a:cubicBezTo>
                    <a:lnTo>
                      <a:pt x="32" y="572"/>
                    </a:lnTo>
                    <a:cubicBezTo>
                      <a:pt x="0" y="635"/>
                      <a:pt x="32" y="730"/>
                      <a:pt x="127" y="793"/>
                    </a:cubicBezTo>
                    <a:lnTo>
                      <a:pt x="887" y="1173"/>
                    </a:lnTo>
                    <a:cubicBezTo>
                      <a:pt x="913" y="1182"/>
                      <a:pt x="938" y="1186"/>
                      <a:pt x="962" y="1186"/>
                    </a:cubicBezTo>
                    <a:cubicBezTo>
                      <a:pt x="1028" y="1186"/>
                      <a:pt x="1086" y="1156"/>
                      <a:pt x="1109" y="1110"/>
                    </a:cubicBezTo>
                    <a:lnTo>
                      <a:pt x="1362" y="635"/>
                    </a:lnTo>
                    <a:cubicBezTo>
                      <a:pt x="1394" y="572"/>
                      <a:pt x="1362" y="445"/>
                      <a:pt x="1267" y="413"/>
                    </a:cubicBezTo>
                    <a:lnTo>
                      <a:pt x="507" y="33"/>
                    </a:lnTo>
                    <a:cubicBezTo>
                      <a:pt x="473" y="11"/>
                      <a:pt x="440" y="0"/>
                      <a:pt x="409"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99" name="Google Shape;4879;p41">
                <a:extLst>
                  <a:ext uri="{FF2B5EF4-FFF2-40B4-BE49-F238E27FC236}">
                    <a16:creationId xmlns:a16="http://schemas.microsoft.com/office/drawing/2014/main" id="{DA28B464-894A-4C22-AFBF-1997A5B67CC4}"/>
                  </a:ext>
                </a:extLst>
              </p:cNvPr>
              <p:cNvSpPr/>
              <p:nvPr/>
            </p:nvSpPr>
            <p:spPr>
              <a:xfrm>
                <a:off x="8273228" y="3421658"/>
                <a:ext cx="44783" cy="38074"/>
              </a:xfrm>
              <a:custGeom>
                <a:avLst/>
                <a:gdLst/>
                <a:ahLst/>
                <a:cxnLst/>
                <a:rect l="l" t="t" r="r" b="b"/>
                <a:pathLst>
                  <a:path w="1395" h="1186" extrusionOk="0">
                    <a:moveTo>
                      <a:pt x="432" y="0"/>
                    </a:moveTo>
                    <a:cubicBezTo>
                      <a:pt x="366" y="0"/>
                      <a:pt x="309" y="29"/>
                      <a:pt x="286" y="76"/>
                    </a:cubicBezTo>
                    <a:lnTo>
                      <a:pt x="33" y="551"/>
                    </a:lnTo>
                    <a:cubicBezTo>
                      <a:pt x="1" y="646"/>
                      <a:pt x="33" y="741"/>
                      <a:pt x="96" y="773"/>
                    </a:cubicBezTo>
                    <a:lnTo>
                      <a:pt x="888" y="1153"/>
                    </a:lnTo>
                    <a:cubicBezTo>
                      <a:pt x="921" y="1175"/>
                      <a:pt x="955" y="1186"/>
                      <a:pt x="986" y="1186"/>
                    </a:cubicBezTo>
                    <a:cubicBezTo>
                      <a:pt x="1042" y="1186"/>
                      <a:pt x="1089" y="1151"/>
                      <a:pt x="1109" y="1089"/>
                    </a:cubicBezTo>
                    <a:lnTo>
                      <a:pt x="1331" y="646"/>
                    </a:lnTo>
                    <a:cubicBezTo>
                      <a:pt x="1394" y="551"/>
                      <a:pt x="1363" y="456"/>
                      <a:pt x="1268" y="424"/>
                    </a:cubicBezTo>
                    <a:lnTo>
                      <a:pt x="508" y="12"/>
                    </a:lnTo>
                    <a:cubicBezTo>
                      <a:pt x="482" y="4"/>
                      <a:pt x="457" y="0"/>
                      <a:pt x="432"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00" name="Google Shape;4880;p41">
                <a:extLst>
                  <a:ext uri="{FF2B5EF4-FFF2-40B4-BE49-F238E27FC236}">
                    <a16:creationId xmlns:a16="http://schemas.microsoft.com/office/drawing/2014/main" id="{28A10C51-85D3-4DFC-B8EE-B7478ACDFF40}"/>
                  </a:ext>
                </a:extLst>
              </p:cNvPr>
              <p:cNvSpPr/>
              <p:nvPr/>
            </p:nvSpPr>
            <p:spPr>
              <a:xfrm>
                <a:off x="8054675" y="3097744"/>
                <a:ext cx="492067" cy="356851"/>
              </a:xfrm>
              <a:custGeom>
                <a:avLst/>
                <a:gdLst/>
                <a:ahLst/>
                <a:cxnLst/>
                <a:rect l="l" t="t" r="r" b="b"/>
                <a:pathLst>
                  <a:path w="15328" h="11116" extrusionOk="0">
                    <a:moveTo>
                      <a:pt x="665" y="0"/>
                    </a:moveTo>
                    <a:cubicBezTo>
                      <a:pt x="285" y="0"/>
                      <a:pt x="0" y="317"/>
                      <a:pt x="0" y="665"/>
                    </a:cubicBezTo>
                    <a:lnTo>
                      <a:pt x="0" y="10451"/>
                    </a:lnTo>
                    <a:cubicBezTo>
                      <a:pt x="0" y="10831"/>
                      <a:pt x="285" y="11116"/>
                      <a:pt x="665" y="11116"/>
                    </a:cubicBezTo>
                    <a:lnTo>
                      <a:pt x="14663" y="11116"/>
                    </a:lnTo>
                    <a:cubicBezTo>
                      <a:pt x="15011" y="11116"/>
                      <a:pt x="15328" y="10831"/>
                      <a:pt x="15328" y="10451"/>
                    </a:cubicBezTo>
                    <a:lnTo>
                      <a:pt x="15328" y="665"/>
                    </a:lnTo>
                    <a:cubicBezTo>
                      <a:pt x="15328" y="317"/>
                      <a:pt x="15011" y="0"/>
                      <a:pt x="14663"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01" name="Google Shape;4881;p41">
                <a:extLst>
                  <a:ext uri="{FF2B5EF4-FFF2-40B4-BE49-F238E27FC236}">
                    <a16:creationId xmlns:a16="http://schemas.microsoft.com/office/drawing/2014/main" id="{F283CE28-067E-447B-8DBE-F71E95A57439}"/>
                  </a:ext>
                </a:extLst>
              </p:cNvPr>
              <p:cNvSpPr/>
              <p:nvPr/>
            </p:nvSpPr>
            <p:spPr>
              <a:xfrm>
                <a:off x="8072973" y="3117038"/>
                <a:ext cx="455470" cy="290817"/>
              </a:xfrm>
              <a:custGeom>
                <a:avLst/>
                <a:gdLst/>
                <a:ahLst/>
                <a:cxnLst/>
                <a:rect l="l" t="t" r="r" b="b"/>
                <a:pathLst>
                  <a:path w="14188" h="9059" extrusionOk="0">
                    <a:moveTo>
                      <a:pt x="95" y="1"/>
                    </a:moveTo>
                    <a:cubicBezTo>
                      <a:pt x="32" y="1"/>
                      <a:pt x="0" y="64"/>
                      <a:pt x="0" y="64"/>
                    </a:cubicBezTo>
                    <a:lnTo>
                      <a:pt x="0" y="8995"/>
                    </a:lnTo>
                    <a:cubicBezTo>
                      <a:pt x="0" y="9026"/>
                      <a:pt x="32" y="9058"/>
                      <a:pt x="95" y="9058"/>
                    </a:cubicBezTo>
                    <a:lnTo>
                      <a:pt x="14093" y="9058"/>
                    </a:lnTo>
                    <a:cubicBezTo>
                      <a:pt x="14156" y="9058"/>
                      <a:pt x="14188" y="8995"/>
                      <a:pt x="14188" y="8995"/>
                    </a:cubicBezTo>
                    <a:lnTo>
                      <a:pt x="14188" y="64"/>
                    </a:lnTo>
                    <a:cubicBezTo>
                      <a:pt x="14188" y="64"/>
                      <a:pt x="14156" y="1"/>
                      <a:pt x="14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02" name="Google Shape;4882;p41">
                <a:extLst>
                  <a:ext uri="{FF2B5EF4-FFF2-40B4-BE49-F238E27FC236}">
                    <a16:creationId xmlns:a16="http://schemas.microsoft.com/office/drawing/2014/main" id="{9BE915DE-4442-4502-B1C7-B7F6B4D8834A}"/>
                  </a:ext>
                </a:extLst>
              </p:cNvPr>
              <p:cNvSpPr/>
              <p:nvPr/>
            </p:nvSpPr>
            <p:spPr>
              <a:xfrm>
                <a:off x="8029249" y="3427116"/>
                <a:ext cx="541890" cy="33579"/>
              </a:xfrm>
              <a:custGeom>
                <a:avLst/>
                <a:gdLst/>
                <a:ahLst/>
                <a:cxnLst/>
                <a:rect l="l" t="t" r="r" b="b"/>
                <a:pathLst>
                  <a:path w="16880" h="1046" extrusionOk="0">
                    <a:moveTo>
                      <a:pt x="760" y="1"/>
                    </a:moveTo>
                    <a:cubicBezTo>
                      <a:pt x="349" y="1"/>
                      <a:pt x="0" y="223"/>
                      <a:pt x="0" y="508"/>
                    </a:cubicBezTo>
                    <a:cubicBezTo>
                      <a:pt x="0" y="793"/>
                      <a:pt x="349" y="1046"/>
                      <a:pt x="760" y="1046"/>
                    </a:cubicBezTo>
                    <a:lnTo>
                      <a:pt x="16120" y="1046"/>
                    </a:lnTo>
                    <a:cubicBezTo>
                      <a:pt x="16563" y="1046"/>
                      <a:pt x="16880" y="793"/>
                      <a:pt x="16880" y="508"/>
                    </a:cubicBezTo>
                    <a:cubicBezTo>
                      <a:pt x="16880" y="223"/>
                      <a:pt x="16563" y="1"/>
                      <a:pt x="1612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03" name="Google Shape;4883;p41">
                <a:extLst>
                  <a:ext uri="{FF2B5EF4-FFF2-40B4-BE49-F238E27FC236}">
                    <a16:creationId xmlns:a16="http://schemas.microsoft.com/office/drawing/2014/main" id="{6D49563D-4FF9-4089-AE2F-72C10D090EC9}"/>
                  </a:ext>
                </a:extLst>
              </p:cNvPr>
              <p:cNvSpPr/>
              <p:nvPr/>
            </p:nvSpPr>
            <p:spPr>
              <a:xfrm>
                <a:off x="8072973" y="3117038"/>
                <a:ext cx="455470" cy="35634"/>
              </a:xfrm>
              <a:custGeom>
                <a:avLst/>
                <a:gdLst/>
                <a:ahLst/>
                <a:cxnLst/>
                <a:rect l="l" t="t" r="r" b="b"/>
                <a:pathLst>
                  <a:path w="14188" h="1110" extrusionOk="0">
                    <a:moveTo>
                      <a:pt x="95" y="1"/>
                    </a:moveTo>
                    <a:cubicBezTo>
                      <a:pt x="32" y="1"/>
                      <a:pt x="0" y="64"/>
                      <a:pt x="0" y="64"/>
                    </a:cubicBezTo>
                    <a:lnTo>
                      <a:pt x="0" y="1109"/>
                    </a:lnTo>
                    <a:lnTo>
                      <a:pt x="14188" y="1109"/>
                    </a:lnTo>
                    <a:lnTo>
                      <a:pt x="14188" y="64"/>
                    </a:lnTo>
                    <a:cubicBezTo>
                      <a:pt x="14188" y="64"/>
                      <a:pt x="14156" y="1"/>
                      <a:pt x="1409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04" name="Google Shape;4884;p41">
                <a:extLst>
                  <a:ext uri="{FF2B5EF4-FFF2-40B4-BE49-F238E27FC236}">
                    <a16:creationId xmlns:a16="http://schemas.microsoft.com/office/drawing/2014/main" id="{AE43CE29-D4DA-42C9-AA80-7D90CE7F47CB}"/>
                  </a:ext>
                </a:extLst>
              </p:cNvPr>
              <p:cNvSpPr/>
              <p:nvPr/>
            </p:nvSpPr>
            <p:spPr>
              <a:xfrm>
                <a:off x="8087194" y="3127214"/>
                <a:ext cx="14254" cy="15281"/>
              </a:xfrm>
              <a:custGeom>
                <a:avLst/>
                <a:gdLst/>
                <a:ahLst/>
                <a:cxnLst/>
                <a:rect l="l" t="t" r="r" b="b"/>
                <a:pathLst>
                  <a:path w="444" h="476" extrusionOk="0">
                    <a:moveTo>
                      <a:pt x="222" y="1"/>
                    </a:moveTo>
                    <a:cubicBezTo>
                      <a:pt x="95" y="1"/>
                      <a:pt x="0" y="96"/>
                      <a:pt x="0" y="222"/>
                    </a:cubicBezTo>
                    <a:cubicBezTo>
                      <a:pt x="0" y="349"/>
                      <a:pt x="95" y="476"/>
                      <a:pt x="222" y="476"/>
                    </a:cubicBezTo>
                    <a:cubicBezTo>
                      <a:pt x="317" y="476"/>
                      <a:pt x="444" y="381"/>
                      <a:pt x="444" y="222"/>
                    </a:cubicBezTo>
                    <a:cubicBezTo>
                      <a:pt x="444" y="96"/>
                      <a:pt x="317" y="1"/>
                      <a:pt x="22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05" name="Google Shape;4885;p41">
                <a:extLst>
                  <a:ext uri="{FF2B5EF4-FFF2-40B4-BE49-F238E27FC236}">
                    <a16:creationId xmlns:a16="http://schemas.microsoft.com/office/drawing/2014/main" id="{71C6644F-E55E-4DD9-9200-DE9CF9B28A32}"/>
                  </a:ext>
                </a:extLst>
              </p:cNvPr>
              <p:cNvSpPr/>
              <p:nvPr/>
            </p:nvSpPr>
            <p:spPr>
              <a:xfrm>
                <a:off x="8104466" y="3127214"/>
                <a:ext cx="14286" cy="15281"/>
              </a:xfrm>
              <a:custGeom>
                <a:avLst/>
                <a:gdLst/>
                <a:ahLst/>
                <a:cxnLst/>
                <a:rect l="l" t="t" r="r" b="b"/>
                <a:pathLst>
                  <a:path w="445" h="476" extrusionOk="0">
                    <a:moveTo>
                      <a:pt x="223" y="1"/>
                    </a:moveTo>
                    <a:cubicBezTo>
                      <a:pt x="127" y="1"/>
                      <a:pt x="1" y="96"/>
                      <a:pt x="1" y="222"/>
                    </a:cubicBezTo>
                    <a:cubicBezTo>
                      <a:pt x="1" y="349"/>
                      <a:pt x="127" y="476"/>
                      <a:pt x="223" y="476"/>
                    </a:cubicBezTo>
                    <a:cubicBezTo>
                      <a:pt x="349" y="476"/>
                      <a:pt x="444" y="381"/>
                      <a:pt x="444" y="222"/>
                    </a:cubicBezTo>
                    <a:cubicBezTo>
                      <a:pt x="444" y="96"/>
                      <a:pt x="349" y="1"/>
                      <a:pt x="22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06" name="Google Shape;4886;p41">
                <a:extLst>
                  <a:ext uri="{FF2B5EF4-FFF2-40B4-BE49-F238E27FC236}">
                    <a16:creationId xmlns:a16="http://schemas.microsoft.com/office/drawing/2014/main" id="{5D0F38BE-7BE4-461C-85A1-CB366FDFA784}"/>
                  </a:ext>
                </a:extLst>
              </p:cNvPr>
              <p:cNvSpPr/>
              <p:nvPr/>
            </p:nvSpPr>
            <p:spPr>
              <a:xfrm>
                <a:off x="8122764" y="3127214"/>
                <a:ext cx="14286" cy="15281"/>
              </a:xfrm>
              <a:custGeom>
                <a:avLst/>
                <a:gdLst/>
                <a:ahLst/>
                <a:cxnLst/>
                <a:rect l="l" t="t" r="r" b="b"/>
                <a:pathLst>
                  <a:path w="445" h="476" extrusionOk="0">
                    <a:moveTo>
                      <a:pt x="223" y="1"/>
                    </a:moveTo>
                    <a:cubicBezTo>
                      <a:pt x="96" y="1"/>
                      <a:pt x="1" y="96"/>
                      <a:pt x="1" y="222"/>
                    </a:cubicBezTo>
                    <a:cubicBezTo>
                      <a:pt x="1" y="349"/>
                      <a:pt x="96" y="476"/>
                      <a:pt x="223" y="476"/>
                    </a:cubicBezTo>
                    <a:cubicBezTo>
                      <a:pt x="349" y="476"/>
                      <a:pt x="444" y="381"/>
                      <a:pt x="444" y="222"/>
                    </a:cubicBezTo>
                    <a:cubicBezTo>
                      <a:pt x="444" y="96"/>
                      <a:pt x="349" y="1"/>
                      <a:pt x="223"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07" name="Google Shape;4887;p41">
                <a:extLst>
                  <a:ext uri="{FF2B5EF4-FFF2-40B4-BE49-F238E27FC236}">
                    <a16:creationId xmlns:a16="http://schemas.microsoft.com/office/drawing/2014/main" id="{B0FDA548-9E66-4D55-8152-BA6CC52B1853}"/>
                  </a:ext>
                </a:extLst>
              </p:cNvPr>
              <p:cNvSpPr/>
              <p:nvPr/>
            </p:nvSpPr>
            <p:spPr>
              <a:xfrm>
                <a:off x="8071946" y="3151612"/>
                <a:ext cx="456498" cy="51878"/>
              </a:xfrm>
              <a:custGeom>
                <a:avLst/>
                <a:gdLst/>
                <a:ahLst/>
                <a:cxnLst/>
                <a:rect l="l" t="t" r="r" b="b"/>
                <a:pathLst>
                  <a:path w="14220" h="1616" extrusionOk="0">
                    <a:moveTo>
                      <a:pt x="0" y="1"/>
                    </a:moveTo>
                    <a:lnTo>
                      <a:pt x="0" y="1616"/>
                    </a:lnTo>
                    <a:lnTo>
                      <a:pt x="14220" y="1616"/>
                    </a:lnTo>
                    <a:lnTo>
                      <a:pt x="1422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08" name="Google Shape;4888;p41">
                <a:extLst>
                  <a:ext uri="{FF2B5EF4-FFF2-40B4-BE49-F238E27FC236}">
                    <a16:creationId xmlns:a16="http://schemas.microsoft.com/office/drawing/2014/main" id="{4146BF91-BE7E-4C33-A290-0F4C8AE12768}"/>
                  </a:ext>
                </a:extLst>
              </p:cNvPr>
              <p:cNvSpPr/>
              <p:nvPr/>
            </p:nvSpPr>
            <p:spPr>
              <a:xfrm>
                <a:off x="8087194" y="3168883"/>
                <a:ext cx="79325" cy="21380"/>
              </a:xfrm>
              <a:custGeom>
                <a:avLst/>
                <a:gdLst/>
                <a:ahLst/>
                <a:cxnLst/>
                <a:rect l="l" t="t" r="r" b="b"/>
                <a:pathLst>
                  <a:path w="2471" h="666" extrusionOk="0">
                    <a:moveTo>
                      <a:pt x="0" y="1"/>
                    </a:moveTo>
                    <a:lnTo>
                      <a:pt x="0" y="666"/>
                    </a:lnTo>
                    <a:lnTo>
                      <a:pt x="2471" y="666"/>
                    </a:lnTo>
                    <a:lnTo>
                      <a:pt x="2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09" name="Google Shape;4889;p41">
                <a:extLst>
                  <a:ext uri="{FF2B5EF4-FFF2-40B4-BE49-F238E27FC236}">
                    <a16:creationId xmlns:a16="http://schemas.microsoft.com/office/drawing/2014/main" id="{4C06909C-0EFE-43DE-91C2-20C9ECD1A113}"/>
                  </a:ext>
                </a:extLst>
              </p:cNvPr>
              <p:cNvSpPr/>
              <p:nvPr/>
            </p:nvSpPr>
            <p:spPr>
              <a:xfrm>
                <a:off x="8207161" y="3168883"/>
                <a:ext cx="155569" cy="21380"/>
              </a:xfrm>
              <a:custGeom>
                <a:avLst/>
                <a:gdLst/>
                <a:ahLst/>
                <a:cxnLst/>
                <a:rect l="l" t="t" r="r" b="b"/>
                <a:pathLst>
                  <a:path w="4846" h="666" extrusionOk="0">
                    <a:moveTo>
                      <a:pt x="0" y="1"/>
                    </a:moveTo>
                    <a:lnTo>
                      <a:pt x="0" y="666"/>
                    </a:lnTo>
                    <a:lnTo>
                      <a:pt x="4846" y="666"/>
                    </a:lnTo>
                    <a:lnTo>
                      <a:pt x="48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10" name="Google Shape;4890;p41">
                <a:extLst>
                  <a:ext uri="{FF2B5EF4-FFF2-40B4-BE49-F238E27FC236}">
                    <a16:creationId xmlns:a16="http://schemas.microsoft.com/office/drawing/2014/main" id="{06825937-9883-4B83-BAC5-2F6213BDFE33}"/>
                  </a:ext>
                </a:extLst>
              </p:cNvPr>
              <p:cNvSpPr/>
              <p:nvPr/>
            </p:nvSpPr>
            <p:spPr>
              <a:xfrm>
                <a:off x="8391173" y="3168883"/>
                <a:ext cx="108827" cy="21380"/>
              </a:xfrm>
              <a:custGeom>
                <a:avLst/>
                <a:gdLst/>
                <a:ahLst/>
                <a:cxnLst/>
                <a:rect l="l" t="t" r="r" b="b"/>
                <a:pathLst>
                  <a:path w="3390" h="666" extrusionOk="0">
                    <a:moveTo>
                      <a:pt x="1" y="1"/>
                    </a:moveTo>
                    <a:lnTo>
                      <a:pt x="1" y="666"/>
                    </a:lnTo>
                    <a:lnTo>
                      <a:pt x="3389" y="666"/>
                    </a:lnTo>
                    <a:lnTo>
                      <a:pt x="33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11" name="Google Shape;4891;p41">
                <a:extLst>
                  <a:ext uri="{FF2B5EF4-FFF2-40B4-BE49-F238E27FC236}">
                    <a16:creationId xmlns:a16="http://schemas.microsoft.com/office/drawing/2014/main" id="{4CBE46EB-F807-4FB5-BB3E-643789F2985F}"/>
                  </a:ext>
                </a:extLst>
              </p:cNvPr>
              <p:cNvSpPr/>
              <p:nvPr/>
            </p:nvSpPr>
            <p:spPr>
              <a:xfrm>
                <a:off x="8087194" y="3231933"/>
                <a:ext cx="111877" cy="15281"/>
              </a:xfrm>
              <a:custGeom>
                <a:avLst/>
                <a:gdLst/>
                <a:ahLst/>
                <a:cxnLst/>
                <a:rect l="l" t="t" r="r" b="b"/>
                <a:pathLst>
                  <a:path w="3485" h="476" extrusionOk="0">
                    <a:moveTo>
                      <a:pt x="0" y="0"/>
                    </a:moveTo>
                    <a:lnTo>
                      <a:pt x="0" y="475"/>
                    </a:lnTo>
                    <a:lnTo>
                      <a:pt x="3484" y="475"/>
                    </a:lnTo>
                    <a:lnTo>
                      <a:pt x="3484"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12" name="Google Shape;4892;p41">
                <a:extLst>
                  <a:ext uri="{FF2B5EF4-FFF2-40B4-BE49-F238E27FC236}">
                    <a16:creationId xmlns:a16="http://schemas.microsoft.com/office/drawing/2014/main" id="{B5C04BCE-2CFC-43D4-85DE-6EB5EDF19D47}"/>
                  </a:ext>
                </a:extLst>
              </p:cNvPr>
              <p:cNvSpPr/>
              <p:nvPr/>
            </p:nvSpPr>
            <p:spPr>
              <a:xfrm>
                <a:off x="8087194" y="3258353"/>
                <a:ext cx="111877" cy="16308"/>
              </a:xfrm>
              <a:custGeom>
                <a:avLst/>
                <a:gdLst/>
                <a:ahLst/>
                <a:cxnLst/>
                <a:rect l="l" t="t" r="r" b="b"/>
                <a:pathLst>
                  <a:path w="3485" h="508" extrusionOk="0">
                    <a:moveTo>
                      <a:pt x="0" y="1"/>
                    </a:moveTo>
                    <a:lnTo>
                      <a:pt x="0" y="508"/>
                    </a:lnTo>
                    <a:lnTo>
                      <a:pt x="3484" y="508"/>
                    </a:lnTo>
                    <a:lnTo>
                      <a:pt x="3484"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13" name="Google Shape;4893;p41">
                <a:extLst>
                  <a:ext uri="{FF2B5EF4-FFF2-40B4-BE49-F238E27FC236}">
                    <a16:creationId xmlns:a16="http://schemas.microsoft.com/office/drawing/2014/main" id="{62F95B0D-65A6-4D4C-9D25-4754320A63D5}"/>
                  </a:ext>
                </a:extLst>
              </p:cNvPr>
              <p:cNvSpPr/>
              <p:nvPr/>
            </p:nvSpPr>
            <p:spPr>
              <a:xfrm>
                <a:off x="8087194" y="3284805"/>
                <a:ext cx="111877" cy="16276"/>
              </a:xfrm>
              <a:custGeom>
                <a:avLst/>
                <a:gdLst/>
                <a:ahLst/>
                <a:cxnLst/>
                <a:rect l="l" t="t" r="r" b="b"/>
                <a:pathLst>
                  <a:path w="3485" h="507" extrusionOk="0">
                    <a:moveTo>
                      <a:pt x="0" y="0"/>
                    </a:moveTo>
                    <a:lnTo>
                      <a:pt x="0" y="507"/>
                    </a:lnTo>
                    <a:lnTo>
                      <a:pt x="3484" y="507"/>
                    </a:lnTo>
                    <a:lnTo>
                      <a:pt x="3484"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14" name="Google Shape;4894;p41">
                <a:extLst>
                  <a:ext uri="{FF2B5EF4-FFF2-40B4-BE49-F238E27FC236}">
                    <a16:creationId xmlns:a16="http://schemas.microsoft.com/office/drawing/2014/main" id="{DE5D2675-3BF9-4530-8A3D-77FEBFA82AC8}"/>
                  </a:ext>
                </a:extLst>
              </p:cNvPr>
              <p:cNvSpPr/>
              <p:nvPr/>
            </p:nvSpPr>
            <p:spPr>
              <a:xfrm>
                <a:off x="8087194" y="3312253"/>
                <a:ext cx="111877" cy="15281"/>
              </a:xfrm>
              <a:custGeom>
                <a:avLst/>
                <a:gdLst/>
                <a:ahLst/>
                <a:cxnLst/>
                <a:rect l="l" t="t" r="r" b="b"/>
                <a:pathLst>
                  <a:path w="3485" h="476" extrusionOk="0">
                    <a:moveTo>
                      <a:pt x="0" y="0"/>
                    </a:moveTo>
                    <a:lnTo>
                      <a:pt x="0" y="475"/>
                    </a:lnTo>
                    <a:lnTo>
                      <a:pt x="3484" y="475"/>
                    </a:lnTo>
                    <a:lnTo>
                      <a:pt x="3484"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15" name="Google Shape;4895;p41">
                <a:extLst>
                  <a:ext uri="{FF2B5EF4-FFF2-40B4-BE49-F238E27FC236}">
                    <a16:creationId xmlns:a16="http://schemas.microsoft.com/office/drawing/2014/main" id="{91BA5A83-BF39-47F1-9FD1-C62E634FDE5D}"/>
                  </a:ext>
                </a:extLst>
              </p:cNvPr>
              <p:cNvSpPr/>
              <p:nvPr/>
            </p:nvSpPr>
            <p:spPr>
              <a:xfrm>
                <a:off x="8087194" y="3338673"/>
                <a:ext cx="111877" cy="16308"/>
              </a:xfrm>
              <a:custGeom>
                <a:avLst/>
                <a:gdLst/>
                <a:ahLst/>
                <a:cxnLst/>
                <a:rect l="l" t="t" r="r" b="b"/>
                <a:pathLst>
                  <a:path w="3485" h="508" extrusionOk="0">
                    <a:moveTo>
                      <a:pt x="0" y="1"/>
                    </a:moveTo>
                    <a:lnTo>
                      <a:pt x="0" y="507"/>
                    </a:lnTo>
                    <a:lnTo>
                      <a:pt x="3484" y="507"/>
                    </a:lnTo>
                    <a:lnTo>
                      <a:pt x="3484"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16" name="Google Shape;4896;p41">
                <a:extLst>
                  <a:ext uri="{FF2B5EF4-FFF2-40B4-BE49-F238E27FC236}">
                    <a16:creationId xmlns:a16="http://schemas.microsoft.com/office/drawing/2014/main" id="{882F47E7-E499-404D-A483-E0FB5FD7695C}"/>
                  </a:ext>
                </a:extLst>
              </p:cNvPr>
              <p:cNvSpPr/>
              <p:nvPr/>
            </p:nvSpPr>
            <p:spPr>
              <a:xfrm>
                <a:off x="8087194" y="3365126"/>
                <a:ext cx="111877" cy="16276"/>
              </a:xfrm>
              <a:custGeom>
                <a:avLst/>
                <a:gdLst/>
                <a:ahLst/>
                <a:cxnLst/>
                <a:rect l="l" t="t" r="r" b="b"/>
                <a:pathLst>
                  <a:path w="3485" h="507" extrusionOk="0">
                    <a:moveTo>
                      <a:pt x="0" y="0"/>
                    </a:moveTo>
                    <a:lnTo>
                      <a:pt x="0" y="507"/>
                    </a:lnTo>
                    <a:lnTo>
                      <a:pt x="3484" y="507"/>
                    </a:lnTo>
                    <a:lnTo>
                      <a:pt x="3484"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17" name="Google Shape;4897;p41">
                <a:extLst>
                  <a:ext uri="{FF2B5EF4-FFF2-40B4-BE49-F238E27FC236}">
                    <a16:creationId xmlns:a16="http://schemas.microsoft.com/office/drawing/2014/main" id="{EDE6D555-E7BC-4E64-A2D4-2F100B222768}"/>
                  </a:ext>
                </a:extLst>
              </p:cNvPr>
              <p:cNvSpPr/>
              <p:nvPr/>
            </p:nvSpPr>
            <p:spPr>
              <a:xfrm>
                <a:off x="8230532" y="3231933"/>
                <a:ext cx="153546" cy="145424"/>
              </a:xfrm>
              <a:custGeom>
                <a:avLst/>
                <a:gdLst/>
                <a:ahLst/>
                <a:cxnLst/>
                <a:rect l="l" t="t" r="r" b="b"/>
                <a:pathLst>
                  <a:path w="4783" h="4530" extrusionOk="0">
                    <a:moveTo>
                      <a:pt x="1" y="0"/>
                    </a:moveTo>
                    <a:lnTo>
                      <a:pt x="1" y="4529"/>
                    </a:lnTo>
                    <a:lnTo>
                      <a:pt x="4783" y="4529"/>
                    </a:lnTo>
                    <a:lnTo>
                      <a:pt x="478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18" name="Google Shape;4898;p41">
                <a:extLst>
                  <a:ext uri="{FF2B5EF4-FFF2-40B4-BE49-F238E27FC236}">
                    <a16:creationId xmlns:a16="http://schemas.microsoft.com/office/drawing/2014/main" id="{EAF17A8F-5252-4CBF-9FAC-E6780A21AFC3}"/>
                  </a:ext>
                </a:extLst>
              </p:cNvPr>
              <p:cNvSpPr/>
              <p:nvPr/>
            </p:nvSpPr>
            <p:spPr>
              <a:xfrm>
                <a:off x="8230532" y="3258353"/>
                <a:ext cx="153546" cy="119004"/>
              </a:xfrm>
              <a:custGeom>
                <a:avLst/>
                <a:gdLst/>
                <a:ahLst/>
                <a:cxnLst/>
                <a:rect l="l" t="t" r="r" b="b"/>
                <a:pathLst>
                  <a:path w="4783" h="3707" extrusionOk="0">
                    <a:moveTo>
                      <a:pt x="1838" y="1"/>
                    </a:moveTo>
                    <a:lnTo>
                      <a:pt x="856" y="1806"/>
                    </a:lnTo>
                    <a:lnTo>
                      <a:pt x="381" y="1078"/>
                    </a:lnTo>
                    <a:lnTo>
                      <a:pt x="1" y="1869"/>
                    </a:lnTo>
                    <a:lnTo>
                      <a:pt x="1" y="3706"/>
                    </a:lnTo>
                    <a:lnTo>
                      <a:pt x="4783" y="3706"/>
                    </a:lnTo>
                    <a:lnTo>
                      <a:pt x="4783" y="856"/>
                    </a:lnTo>
                    <a:lnTo>
                      <a:pt x="4308" y="1996"/>
                    </a:lnTo>
                    <a:lnTo>
                      <a:pt x="3706" y="634"/>
                    </a:lnTo>
                    <a:lnTo>
                      <a:pt x="3199" y="1489"/>
                    </a:lnTo>
                    <a:lnTo>
                      <a:pt x="2756" y="1078"/>
                    </a:lnTo>
                    <a:lnTo>
                      <a:pt x="2408" y="1489"/>
                    </a:lnTo>
                    <a:lnTo>
                      <a:pt x="1838"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19" name="Google Shape;4899;p41">
                <a:extLst>
                  <a:ext uri="{FF2B5EF4-FFF2-40B4-BE49-F238E27FC236}">
                    <a16:creationId xmlns:a16="http://schemas.microsoft.com/office/drawing/2014/main" id="{31C3A509-35EE-4E1F-963D-39208B168236}"/>
                  </a:ext>
                </a:extLst>
              </p:cNvPr>
              <p:cNvSpPr/>
              <p:nvPr/>
            </p:nvSpPr>
            <p:spPr>
              <a:xfrm>
                <a:off x="8230532" y="3278706"/>
                <a:ext cx="153546" cy="98651"/>
              </a:xfrm>
              <a:custGeom>
                <a:avLst/>
                <a:gdLst/>
                <a:ahLst/>
                <a:cxnLst/>
                <a:rect l="l" t="t" r="r" b="b"/>
                <a:pathLst>
                  <a:path w="4783" h="3073" extrusionOk="0">
                    <a:moveTo>
                      <a:pt x="983" y="0"/>
                    </a:moveTo>
                    <a:lnTo>
                      <a:pt x="1" y="1774"/>
                    </a:lnTo>
                    <a:lnTo>
                      <a:pt x="1" y="3072"/>
                    </a:lnTo>
                    <a:lnTo>
                      <a:pt x="4783" y="3072"/>
                    </a:lnTo>
                    <a:lnTo>
                      <a:pt x="4783" y="1837"/>
                    </a:lnTo>
                    <a:lnTo>
                      <a:pt x="4339" y="855"/>
                    </a:lnTo>
                    <a:lnTo>
                      <a:pt x="3706" y="1774"/>
                    </a:lnTo>
                    <a:lnTo>
                      <a:pt x="3231" y="222"/>
                    </a:lnTo>
                    <a:lnTo>
                      <a:pt x="2408" y="2154"/>
                    </a:lnTo>
                    <a:lnTo>
                      <a:pt x="1901" y="1520"/>
                    </a:lnTo>
                    <a:lnTo>
                      <a:pt x="1521" y="1774"/>
                    </a:lnTo>
                    <a:lnTo>
                      <a:pt x="983"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20" name="Google Shape;4900;p41">
                <a:extLst>
                  <a:ext uri="{FF2B5EF4-FFF2-40B4-BE49-F238E27FC236}">
                    <a16:creationId xmlns:a16="http://schemas.microsoft.com/office/drawing/2014/main" id="{6CDCD5C5-21BC-4317-AFCD-CFC6CD8AE98D}"/>
                  </a:ext>
                </a:extLst>
              </p:cNvPr>
              <p:cNvSpPr/>
              <p:nvPr/>
            </p:nvSpPr>
            <p:spPr>
              <a:xfrm>
                <a:off x="8401349" y="3327502"/>
                <a:ext cx="24430" cy="49855"/>
              </a:xfrm>
              <a:custGeom>
                <a:avLst/>
                <a:gdLst/>
                <a:ahLst/>
                <a:cxnLst/>
                <a:rect l="l" t="t" r="r" b="b"/>
                <a:pathLst>
                  <a:path w="761" h="1553" extrusionOk="0">
                    <a:moveTo>
                      <a:pt x="0" y="0"/>
                    </a:moveTo>
                    <a:lnTo>
                      <a:pt x="0" y="1552"/>
                    </a:lnTo>
                    <a:lnTo>
                      <a:pt x="760" y="1552"/>
                    </a:lnTo>
                    <a:lnTo>
                      <a:pt x="76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21" name="Google Shape;4901;p41">
                <a:extLst>
                  <a:ext uri="{FF2B5EF4-FFF2-40B4-BE49-F238E27FC236}">
                    <a16:creationId xmlns:a16="http://schemas.microsoft.com/office/drawing/2014/main" id="{A6D43A01-1320-43E5-913D-AE9E8B9A0903}"/>
                  </a:ext>
                </a:extLst>
              </p:cNvPr>
              <p:cNvSpPr/>
              <p:nvPr/>
            </p:nvSpPr>
            <p:spPr>
              <a:xfrm>
                <a:off x="8439969" y="3258353"/>
                <a:ext cx="24430" cy="119004"/>
              </a:xfrm>
              <a:custGeom>
                <a:avLst/>
                <a:gdLst/>
                <a:ahLst/>
                <a:cxnLst/>
                <a:rect l="l" t="t" r="r" b="b"/>
                <a:pathLst>
                  <a:path w="761" h="3707" extrusionOk="0">
                    <a:moveTo>
                      <a:pt x="1" y="1"/>
                    </a:moveTo>
                    <a:lnTo>
                      <a:pt x="1" y="3706"/>
                    </a:lnTo>
                    <a:lnTo>
                      <a:pt x="761" y="3706"/>
                    </a:lnTo>
                    <a:lnTo>
                      <a:pt x="76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sp>
            <p:nvSpPr>
              <p:cNvPr id="522" name="Google Shape;4902;p41">
                <a:extLst>
                  <a:ext uri="{FF2B5EF4-FFF2-40B4-BE49-F238E27FC236}">
                    <a16:creationId xmlns:a16="http://schemas.microsoft.com/office/drawing/2014/main" id="{86E235D8-8A6A-4777-A9B6-757D54B2E248}"/>
                  </a:ext>
                </a:extLst>
              </p:cNvPr>
              <p:cNvSpPr/>
              <p:nvPr/>
            </p:nvSpPr>
            <p:spPr>
              <a:xfrm>
                <a:off x="8478620" y="3301049"/>
                <a:ext cx="24430" cy="76308"/>
              </a:xfrm>
              <a:custGeom>
                <a:avLst/>
                <a:gdLst/>
                <a:ahLst/>
                <a:cxnLst/>
                <a:rect l="l" t="t" r="r" b="b"/>
                <a:pathLst>
                  <a:path w="761" h="2377" extrusionOk="0">
                    <a:moveTo>
                      <a:pt x="0" y="1"/>
                    </a:moveTo>
                    <a:lnTo>
                      <a:pt x="0" y="2376"/>
                    </a:lnTo>
                    <a:lnTo>
                      <a:pt x="760" y="2376"/>
                    </a:lnTo>
                    <a:lnTo>
                      <a:pt x="76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ahoma" panose="020B0604030504040204" pitchFamily="34" charset="0"/>
                  <a:ea typeface="Tahoma" panose="020B0604030504040204" pitchFamily="34" charset="0"/>
                  <a:cs typeface="Tahoma" panose="020B0604030504040204" pitchFamily="34" charset="0"/>
                </a:endParaRPr>
              </a:p>
            </p:txBody>
          </p:sp>
        </p:grpSp>
        <p:sp>
          <p:nvSpPr>
            <p:cNvPr id="598" name="Google Shape;4979;p41">
              <a:extLst>
                <a:ext uri="{FF2B5EF4-FFF2-40B4-BE49-F238E27FC236}">
                  <a16:creationId xmlns:a16="http://schemas.microsoft.com/office/drawing/2014/main" id="{E7C16CFF-7917-4E3E-8543-D477F931185E}"/>
                </a:ext>
              </a:extLst>
            </p:cNvPr>
            <p:cNvSpPr txBox="1"/>
            <p:nvPr/>
          </p:nvSpPr>
          <p:spPr>
            <a:xfrm>
              <a:off x="9187371" y="5077885"/>
              <a:ext cx="2138787" cy="374680"/>
            </a:xfrm>
            <a:prstGeom prst="rect">
              <a:avLst/>
            </a:prstGeom>
            <a:noFill/>
            <a:ln>
              <a:noFill/>
            </a:ln>
          </p:spPr>
          <p:txBody>
            <a:bodyPr spcFirstLastPara="1" wrap="square" lIns="91425" tIns="91425" rIns="91425" bIns="91425" anchor="ctr" anchorCtr="0">
              <a:noAutofit/>
            </a:bodyPr>
            <a:lstStyle/>
            <a:p>
              <a:r>
                <a:rPr lang="en-US" sz="2400">
                  <a:solidFill>
                    <a:schemeClr val="bg1"/>
                  </a:solidFill>
                  <a:ea typeface="+mn-lt"/>
                  <a:cs typeface="+mn-lt"/>
                </a:rPr>
                <a:t>Cải tiến liên tục</a:t>
              </a:r>
              <a:endParaRPr lang="en-US" sz="2400" err="1">
                <a:solidFill>
                  <a:schemeClr val="bg1"/>
                </a:solidFill>
              </a:endParaRPr>
            </a:p>
          </p:txBody>
        </p:sp>
      </p:grpSp>
      <p:sp>
        <p:nvSpPr>
          <p:cNvPr id="1032" name="Chỗ dành sẵn cho Chân trang 1031">
            <a:extLst>
              <a:ext uri="{FF2B5EF4-FFF2-40B4-BE49-F238E27FC236}">
                <a16:creationId xmlns:a16="http://schemas.microsoft.com/office/drawing/2014/main" id="{46D64B22-2736-465B-BA90-3EDD2BC98B96}"/>
              </a:ext>
            </a:extLst>
          </p:cNvPr>
          <p:cNvSpPr>
            <a:spLocks noGrp="1"/>
          </p:cNvSpPr>
          <p:nvPr>
            <p:ph type="ftr" sz="quarter" idx="11"/>
          </p:nvPr>
        </p:nvSpPr>
        <p:spPr/>
        <p:txBody>
          <a:bodyPr/>
          <a:lstStyle/>
          <a:p>
            <a:endParaRPr lang="en-US"/>
          </a:p>
        </p:txBody>
      </p:sp>
      <p:sp>
        <p:nvSpPr>
          <p:cNvPr id="1033" name="Chỗ dành sẵn cho Số hiệu Bản chiếu 1032">
            <a:extLst>
              <a:ext uri="{FF2B5EF4-FFF2-40B4-BE49-F238E27FC236}">
                <a16:creationId xmlns:a16="http://schemas.microsoft.com/office/drawing/2014/main" id="{50A5C077-FFC5-456F-8BC5-A166DE2757F2}"/>
              </a:ext>
            </a:extLst>
          </p:cNvPr>
          <p:cNvSpPr>
            <a:spLocks noGrp="1"/>
          </p:cNvSpPr>
          <p:nvPr>
            <p:ph type="sldNum" sz="quarter" idx="12"/>
          </p:nvPr>
        </p:nvSpPr>
        <p:spPr>
          <a:xfrm>
            <a:off x="8885164" y="6397252"/>
            <a:ext cx="2743200" cy="365125"/>
          </a:xfrm>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428895810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oogle Shape;199;p17">
            <a:extLst>
              <a:ext uri="{FF2B5EF4-FFF2-40B4-BE49-F238E27FC236}">
                <a16:creationId xmlns:a16="http://schemas.microsoft.com/office/drawing/2014/main" id="{9063395A-31ED-4933-9ECD-0801AD47204B}"/>
              </a:ext>
            </a:extLst>
          </p:cNvPr>
          <p:cNvGrpSpPr/>
          <p:nvPr/>
        </p:nvGrpSpPr>
        <p:grpSpPr>
          <a:xfrm rot="16200000">
            <a:off x="3312802" y="-2762878"/>
            <a:ext cx="1066768" cy="6938028"/>
            <a:chOff x="457250" y="1839475"/>
            <a:chExt cx="1309200" cy="2318100"/>
          </a:xfrm>
        </p:grpSpPr>
        <p:sp>
          <p:nvSpPr>
            <p:cNvPr id="64" name="Google Shape;200;p17">
              <a:extLst>
                <a:ext uri="{FF2B5EF4-FFF2-40B4-BE49-F238E27FC236}">
                  <a16:creationId xmlns:a16="http://schemas.microsoft.com/office/drawing/2014/main" id="{80144250-E432-4A3E-8F47-DEF8665D3A88}"/>
                </a:ext>
              </a:extLst>
            </p:cNvPr>
            <p:cNvSpPr/>
            <p:nvPr/>
          </p:nvSpPr>
          <p:spPr>
            <a:xfrm rot="5400000">
              <a:off x="-47200" y="2343925"/>
              <a:ext cx="2318100" cy="1309200"/>
            </a:xfrm>
            <a:prstGeom prst="round2DiagRect">
              <a:avLst>
                <a:gd name="adj1" fmla="val 34930"/>
                <a:gd name="adj2" fmla="val 0"/>
              </a:avLst>
            </a:pr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Google Shape;203;p17">
              <a:extLst>
                <a:ext uri="{FF2B5EF4-FFF2-40B4-BE49-F238E27FC236}">
                  <a16:creationId xmlns:a16="http://schemas.microsoft.com/office/drawing/2014/main" id="{76B89EEF-4DB1-4F68-99B4-522CB2A8EC6B}"/>
                </a:ext>
              </a:extLst>
            </p:cNvPr>
            <p:cNvSpPr/>
            <p:nvPr/>
          </p:nvSpPr>
          <p:spPr>
            <a:xfrm rot="5400000">
              <a:off x="976115" y="1706344"/>
              <a:ext cx="271469" cy="682800"/>
            </a:xfrm>
            <a:prstGeom prst="round2DiagRect">
              <a:avLst>
                <a:gd name="adj1" fmla="val 34930"/>
                <a:gd name="adj2" fmla="val 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8" name="Google Shape;204;p17">
              <a:extLst>
                <a:ext uri="{FF2B5EF4-FFF2-40B4-BE49-F238E27FC236}">
                  <a16:creationId xmlns:a16="http://schemas.microsoft.com/office/drawing/2014/main" id="{583997AD-E126-424B-AA9E-DCE52E6DA5E7}"/>
                </a:ext>
              </a:extLst>
            </p:cNvPr>
            <p:cNvSpPr txBox="1"/>
            <p:nvPr/>
          </p:nvSpPr>
          <p:spPr>
            <a:xfrm rot="5400000">
              <a:off x="1024082" y="1735658"/>
              <a:ext cx="234164" cy="624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1</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105" name="Hộp Văn bản 104">
            <a:extLst>
              <a:ext uri="{FF2B5EF4-FFF2-40B4-BE49-F238E27FC236}">
                <a16:creationId xmlns:a16="http://schemas.microsoft.com/office/drawing/2014/main" id="{F2EF6270-844C-4EA2-B9EC-4BF092CC6DE1}"/>
              </a:ext>
            </a:extLst>
          </p:cNvPr>
          <p:cNvSpPr txBox="1"/>
          <p:nvPr/>
        </p:nvSpPr>
        <p:spPr>
          <a:xfrm>
            <a:off x="1462592" y="240611"/>
            <a:ext cx="5478982" cy="1323439"/>
          </a:xfrm>
          <a:prstGeom prst="rect">
            <a:avLst/>
          </a:prstGeom>
          <a:noFill/>
        </p:spPr>
        <p:txBody>
          <a:bodyPr wrap="square" lIns="91440" tIns="45720" rIns="91440" bIns="45720" rtlCol="0" anchor="t">
            <a:spAutoFit/>
          </a:bodyPr>
          <a:lstStyle/>
          <a:p>
            <a:pPr algn="ctr"/>
            <a:r>
              <a:rPr lang="en-US" sz="2800">
                <a:latin typeface="Tahoma"/>
                <a:ea typeface="Tahoma"/>
                <a:cs typeface="Tahoma"/>
              </a:rPr>
              <a:t>GIỚI THIỆU PHP</a:t>
            </a:r>
            <a:r>
              <a:rPr lang="vi-VN" sz="2800">
                <a:latin typeface="Tahoma"/>
                <a:ea typeface="Tahoma"/>
                <a:cs typeface="Tahoma"/>
              </a:rPr>
              <a:t> </a:t>
            </a:r>
          </a:p>
          <a:p>
            <a:pPr algn="ctr"/>
            <a:endParaRPr lang="en-US" sz="2800">
              <a:latin typeface="Arial"/>
              <a:ea typeface="Tahoma"/>
              <a:cs typeface="Tahoma"/>
            </a:endParaRPr>
          </a:p>
          <a:p>
            <a:endParaRPr lang="vi-VN" sz="2400"/>
          </a:p>
        </p:txBody>
      </p:sp>
      <p:pic>
        <p:nvPicPr>
          <p:cNvPr id="2050" name="Picture 2" descr="Các Tiện Ích Mở Rộng Của PHP (PHP Extensions) Trong CYBERPANEL - VinaHost">
            <a:extLst>
              <a:ext uri="{FF2B5EF4-FFF2-40B4-BE49-F238E27FC236}">
                <a16:creationId xmlns:a16="http://schemas.microsoft.com/office/drawing/2014/main" id="{E32B4732-286A-4E2E-A7E7-2C8565EDE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977" y="1557384"/>
            <a:ext cx="9930023" cy="50600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89" name="Hộp Văn bản 588">
            <a:extLst>
              <a:ext uri="{FF2B5EF4-FFF2-40B4-BE49-F238E27FC236}">
                <a16:creationId xmlns:a16="http://schemas.microsoft.com/office/drawing/2014/main" id="{AA05EC3F-9689-4706-9D95-3E53C6C38227}"/>
              </a:ext>
            </a:extLst>
          </p:cNvPr>
          <p:cNvSpPr txBox="1"/>
          <p:nvPr/>
        </p:nvSpPr>
        <p:spPr>
          <a:xfrm>
            <a:off x="1155048" y="3856553"/>
            <a:ext cx="1064312" cy="461665"/>
          </a:xfrm>
          <a:prstGeom prst="rect">
            <a:avLst/>
          </a:prstGeom>
          <a:noFill/>
        </p:spPr>
        <p:txBody>
          <a:bodyPr wrap="square">
            <a:spAutoFit/>
          </a:bodyPr>
          <a:lstStyle/>
          <a:p>
            <a:r>
              <a:rPr lang="vi-VN" sz="2400">
                <a:solidFill>
                  <a:schemeClr val="bg1"/>
                </a:solidFill>
                <a:highlight>
                  <a:srgbClr val="FF0000"/>
                </a:highlight>
                <a:latin typeface="Tahoma" panose="020B0604030504040204" pitchFamily="34" charset="0"/>
                <a:ea typeface="Tahoma" panose="020B0604030504040204" pitchFamily="34" charset="0"/>
                <a:cs typeface="Tahoma" panose="020B0604030504040204" pitchFamily="34" charset="0"/>
              </a:rPr>
              <a:t>script</a:t>
            </a:r>
          </a:p>
        </p:txBody>
      </p:sp>
      <p:sp>
        <p:nvSpPr>
          <p:cNvPr id="591" name="Hộp Văn bản 590">
            <a:extLst>
              <a:ext uri="{FF2B5EF4-FFF2-40B4-BE49-F238E27FC236}">
                <a16:creationId xmlns:a16="http://schemas.microsoft.com/office/drawing/2014/main" id="{29E01FE7-5F29-4C6A-B750-AFB7A3FEF05A}"/>
              </a:ext>
            </a:extLst>
          </p:cNvPr>
          <p:cNvSpPr txBox="1"/>
          <p:nvPr/>
        </p:nvSpPr>
        <p:spPr>
          <a:xfrm>
            <a:off x="1155048" y="3189047"/>
            <a:ext cx="6094070" cy="461665"/>
          </a:xfrm>
          <a:prstGeom prst="rect">
            <a:avLst/>
          </a:prstGeom>
          <a:noFill/>
        </p:spPr>
        <p:txBody>
          <a:bodyPr wrap="square">
            <a:spAutoFit/>
          </a:bodyPr>
          <a:lstStyle/>
          <a:p>
            <a:r>
              <a:rPr lang="vi-VN" sz="2400">
                <a:solidFill>
                  <a:schemeClr val="bg1"/>
                </a:solidFill>
                <a:highlight>
                  <a:srgbClr val="FF0000"/>
                </a:highlight>
                <a:latin typeface="Arial"/>
                <a:ea typeface="+mn-lt"/>
                <a:cs typeface="Arial"/>
              </a:rPr>
              <a:t>server – side, backend</a:t>
            </a:r>
            <a:endParaRPr lang="vi-VN" sz="2400">
              <a:solidFill>
                <a:schemeClr val="bg1"/>
              </a:solidFill>
              <a:highlight>
                <a:srgbClr val="FF0000"/>
              </a:highlight>
            </a:endParaRPr>
          </a:p>
        </p:txBody>
      </p:sp>
      <p:sp>
        <p:nvSpPr>
          <p:cNvPr id="4" name="Chỗ dành sẵn cho Chân trang 3">
            <a:extLst>
              <a:ext uri="{FF2B5EF4-FFF2-40B4-BE49-F238E27FC236}">
                <a16:creationId xmlns:a16="http://schemas.microsoft.com/office/drawing/2014/main" id="{9231A0BB-5295-489B-AA8F-519A83762287}"/>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B87DDAB4-BDC8-4C91-825F-3E081D6E33B6}"/>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18578322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Nhóm 10">
            <a:extLst>
              <a:ext uri="{FF2B5EF4-FFF2-40B4-BE49-F238E27FC236}">
                <a16:creationId xmlns:a16="http://schemas.microsoft.com/office/drawing/2014/main" id="{ADDB3A87-7C84-4848-A7F0-97AF87985926}"/>
              </a:ext>
            </a:extLst>
          </p:cNvPr>
          <p:cNvGrpSpPr/>
          <p:nvPr/>
        </p:nvGrpSpPr>
        <p:grpSpPr>
          <a:xfrm>
            <a:off x="-6253443" y="6011428"/>
            <a:ext cx="6081197" cy="903303"/>
            <a:chOff x="1000515" y="5367988"/>
            <a:chExt cx="6081197" cy="903303"/>
          </a:xfrm>
        </p:grpSpPr>
        <p:grpSp>
          <p:nvGrpSpPr>
            <p:cNvPr id="12" name="Google Shape;526;p23">
              <a:extLst>
                <a:ext uri="{FF2B5EF4-FFF2-40B4-BE49-F238E27FC236}">
                  <a16:creationId xmlns:a16="http://schemas.microsoft.com/office/drawing/2014/main" id="{3523215B-68D5-41E8-8A95-A77D3CB2CFE1}"/>
                </a:ext>
              </a:extLst>
            </p:cNvPr>
            <p:cNvGrpSpPr/>
            <p:nvPr/>
          </p:nvGrpSpPr>
          <p:grpSpPr>
            <a:xfrm>
              <a:off x="5130748" y="5367988"/>
              <a:ext cx="1950964" cy="826445"/>
              <a:chOff x="3825255" y="3935163"/>
              <a:chExt cx="1590940" cy="602765"/>
            </a:xfrm>
          </p:grpSpPr>
          <p:sp>
            <p:nvSpPr>
              <p:cNvPr id="19" name="Google Shape;527;p23">
                <a:extLst>
                  <a:ext uri="{FF2B5EF4-FFF2-40B4-BE49-F238E27FC236}">
                    <a16:creationId xmlns:a16="http://schemas.microsoft.com/office/drawing/2014/main" id="{4754CEF0-8CCF-4DE7-BA8C-8BDBA6C52C68}"/>
                  </a:ext>
                </a:extLst>
              </p:cNvPr>
              <p:cNvSpPr/>
              <p:nvPr/>
            </p:nvSpPr>
            <p:spPr>
              <a:xfrm>
                <a:off x="3825255" y="3935163"/>
                <a:ext cx="1590805" cy="461854"/>
              </a:xfrm>
              <a:custGeom>
                <a:avLst/>
                <a:gdLst/>
                <a:ahLst/>
                <a:cxnLst/>
                <a:rect l="l" t="t" r="r" b="b"/>
                <a:pathLst>
                  <a:path w="29329" h="8515" extrusionOk="0">
                    <a:moveTo>
                      <a:pt x="10889" y="0"/>
                    </a:moveTo>
                    <a:lnTo>
                      <a:pt x="0" y="5923"/>
                    </a:lnTo>
                    <a:lnTo>
                      <a:pt x="18440" y="8515"/>
                    </a:lnTo>
                    <a:lnTo>
                      <a:pt x="29328" y="2592"/>
                    </a:lnTo>
                    <a:lnTo>
                      <a:pt x="108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20" name="Google Shape;528;p23">
                <a:extLst>
                  <a:ext uri="{FF2B5EF4-FFF2-40B4-BE49-F238E27FC236}">
                    <a16:creationId xmlns:a16="http://schemas.microsoft.com/office/drawing/2014/main" id="{644EB13B-5168-41C2-AAC2-AD5C8BE8B961}"/>
                  </a:ext>
                </a:extLst>
              </p:cNvPr>
              <p:cNvSpPr/>
              <p:nvPr/>
            </p:nvSpPr>
            <p:spPr>
              <a:xfrm>
                <a:off x="3825255" y="4256418"/>
                <a:ext cx="1000348" cy="281506"/>
              </a:xfrm>
              <a:custGeom>
                <a:avLst/>
                <a:gdLst/>
                <a:ahLst/>
                <a:cxnLst/>
                <a:rect l="l" t="t" r="r" b="b"/>
                <a:pathLst>
                  <a:path w="18443" h="5190" extrusionOk="0">
                    <a:moveTo>
                      <a:pt x="0" y="0"/>
                    </a:moveTo>
                    <a:lnTo>
                      <a:pt x="3" y="2598"/>
                    </a:lnTo>
                    <a:lnTo>
                      <a:pt x="18443" y="5190"/>
                    </a:lnTo>
                    <a:lnTo>
                      <a:pt x="18440" y="2592"/>
                    </a:lnTo>
                    <a:lnTo>
                      <a:pt x="0" y="0"/>
                    </a:lnTo>
                    <a:close/>
                  </a:path>
                </a:pathLst>
              </a:custGeom>
              <a:solidFill>
                <a:srgbClr val="447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21" name="Google Shape;529;p23">
                <a:extLst>
                  <a:ext uri="{FF2B5EF4-FFF2-40B4-BE49-F238E27FC236}">
                    <a16:creationId xmlns:a16="http://schemas.microsoft.com/office/drawing/2014/main" id="{790E9DC8-AE6F-4531-BA50-6C34D9E8DFD7}"/>
                  </a:ext>
                </a:extLst>
              </p:cNvPr>
              <p:cNvSpPr/>
              <p:nvPr/>
            </p:nvSpPr>
            <p:spPr>
              <a:xfrm>
                <a:off x="4825359" y="4075749"/>
                <a:ext cx="590836" cy="462179"/>
              </a:xfrm>
              <a:custGeom>
                <a:avLst/>
                <a:gdLst/>
                <a:ahLst/>
                <a:cxnLst/>
                <a:rect l="l" t="t" r="r" b="b"/>
                <a:pathLst>
                  <a:path w="10893" h="8521" extrusionOk="0">
                    <a:moveTo>
                      <a:pt x="10889" y="0"/>
                    </a:moveTo>
                    <a:lnTo>
                      <a:pt x="1" y="5923"/>
                    </a:lnTo>
                    <a:lnTo>
                      <a:pt x="4" y="8521"/>
                    </a:lnTo>
                    <a:lnTo>
                      <a:pt x="10892" y="2598"/>
                    </a:lnTo>
                    <a:lnTo>
                      <a:pt x="10889" y="0"/>
                    </a:lnTo>
                    <a:close/>
                  </a:path>
                </a:pathLst>
              </a:custGeom>
              <a:solidFill>
                <a:srgbClr val="024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grpSp>
          <p:nvGrpSpPr>
            <p:cNvPr id="13" name="Nhóm 12">
              <a:extLst>
                <a:ext uri="{FF2B5EF4-FFF2-40B4-BE49-F238E27FC236}">
                  <a16:creationId xmlns:a16="http://schemas.microsoft.com/office/drawing/2014/main" id="{8825C6BD-8EC5-4B54-A215-88539950D02D}"/>
                </a:ext>
              </a:extLst>
            </p:cNvPr>
            <p:cNvGrpSpPr/>
            <p:nvPr/>
          </p:nvGrpSpPr>
          <p:grpSpPr>
            <a:xfrm>
              <a:off x="1000515" y="5461170"/>
              <a:ext cx="3823622" cy="810121"/>
              <a:chOff x="1000515" y="5461170"/>
              <a:chExt cx="3823622" cy="810121"/>
            </a:xfrm>
          </p:grpSpPr>
          <p:sp>
            <p:nvSpPr>
              <p:cNvPr id="14" name="Google Shape;577;p23">
                <a:extLst>
                  <a:ext uri="{FF2B5EF4-FFF2-40B4-BE49-F238E27FC236}">
                    <a16:creationId xmlns:a16="http://schemas.microsoft.com/office/drawing/2014/main" id="{B2DD519B-0FD9-4683-84DC-907B7B610EAB}"/>
                  </a:ext>
                </a:extLst>
              </p:cNvPr>
              <p:cNvSpPr/>
              <p:nvPr/>
            </p:nvSpPr>
            <p:spPr>
              <a:xfrm>
                <a:off x="1000515" y="5576684"/>
                <a:ext cx="3823469" cy="601772"/>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5" name="Google Shape;578;p23">
                <a:extLst>
                  <a:ext uri="{FF2B5EF4-FFF2-40B4-BE49-F238E27FC236}">
                    <a16:creationId xmlns:a16="http://schemas.microsoft.com/office/drawing/2014/main" id="{6A6E13DD-FADE-44BD-9B0A-D5F5566248F1}"/>
                  </a:ext>
                </a:extLst>
              </p:cNvPr>
              <p:cNvSpPr/>
              <p:nvPr/>
            </p:nvSpPr>
            <p:spPr>
              <a:xfrm flipH="1">
                <a:off x="4284144" y="5575660"/>
                <a:ext cx="539981" cy="603831"/>
              </a:xfrm>
              <a:custGeom>
                <a:avLst/>
                <a:gdLst/>
                <a:ahLst/>
                <a:cxnLst/>
                <a:rect l="l" t="t" r="r" b="b"/>
                <a:pathLst>
                  <a:path w="6557" h="6558" extrusionOk="0">
                    <a:moveTo>
                      <a:pt x="3279" y="1"/>
                    </a:moveTo>
                    <a:cubicBezTo>
                      <a:pt x="1469" y="1"/>
                      <a:pt x="1" y="1469"/>
                      <a:pt x="1" y="3280"/>
                    </a:cubicBezTo>
                    <a:cubicBezTo>
                      <a:pt x="1" y="5090"/>
                      <a:pt x="1469" y="6558"/>
                      <a:pt x="3279" y="6558"/>
                    </a:cubicBezTo>
                    <a:cubicBezTo>
                      <a:pt x="5089" y="6558"/>
                      <a:pt x="6557" y="5090"/>
                      <a:pt x="6557" y="3280"/>
                    </a:cubicBezTo>
                    <a:cubicBezTo>
                      <a:pt x="6557" y="1469"/>
                      <a:pt x="5089" y="1"/>
                      <a:pt x="3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lt1"/>
                    </a:solidFill>
                    <a:latin typeface="Fira Sans Extra Condensed"/>
                    <a:ea typeface="Fira Sans Extra Condensed"/>
                    <a:cs typeface="Fira Sans Extra Condensed"/>
                    <a:sym typeface="Fira Sans Extra Condensed"/>
                  </a:rPr>
                  <a:t>1</a:t>
                </a:r>
                <a:endParaRPr sz="2000" b="1">
                  <a:solidFill>
                    <a:schemeClr val="lt1"/>
                  </a:solidFill>
                  <a:latin typeface="Fira Sans Extra Condensed"/>
                  <a:ea typeface="Fira Sans Extra Condensed"/>
                  <a:cs typeface="Fira Sans Extra Condensed"/>
                  <a:sym typeface="Fira Sans Extra Condensed"/>
                </a:endParaRPr>
              </a:p>
            </p:txBody>
          </p:sp>
          <p:sp>
            <p:nvSpPr>
              <p:cNvPr id="16" name="Google Shape;579;p23">
                <a:extLst>
                  <a:ext uri="{FF2B5EF4-FFF2-40B4-BE49-F238E27FC236}">
                    <a16:creationId xmlns:a16="http://schemas.microsoft.com/office/drawing/2014/main" id="{4752F2DB-8C17-4EB3-8AC3-535DF6E8B809}"/>
                  </a:ext>
                </a:extLst>
              </p:cNvPr>
              <p:cNvSpPr/>
              <p:nvPr/>
            </p:nvSpPr>
            <p:spPr>
              <a:xfrm>
                <a:off x="1000515" y="5471042"/>
                <a:ext cx="3823469" cy="78522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7" name="Google Shape;580;p23">
                <a:extLst>
                  <a:ext uri="{FF2B5EF4-FFF2-40B4-BE49-F238E27FC236}">
                    <a16:creationId xmlns:a16="http://schemas.microsoft.com/office/drawing/2014/main" id="{27E9BAC6-97C3-4734-9427-09FA798381CF}"/>
                  </a:ext>
                </a:extLst>
              </p:cNvPr>
              <p:cNvSpPr/>
              <p:nvPr/>
            </p:nvSpPr>
            <p:spPr>
              <a:xfrm flipH="1">
                <a:off x="4099679" y="5461170"/>
                <a:ext cx="724458" cy="810121"/>
              </a:xfrm>
              <a:custGeom>
                <a:avLst/>
                <a:gdLst/>
                <a:ahLst/>
                <a:cxnLst/>
                <a:rect l="l" t="t" r="r" b="b"/>
                <a:pathLst>
                  <a:path w="6557" h="6558" extrusionOk="0">
                    <a:moveTo>
                      <a:pt x="3279" y="1"/>
                    </a:moveTo>
                    <a:cubicBezTo>
                      <a:pt x="1469" y="1"/>
                      <a:pt x="1" y="1469"/>
                      <a:pt x="1" y="3280"/>
                    </a:cubicBezTo>
                    <a:cubicBezTo>
                      <a:pt x="1" y="5090"/>
                      <a:pt x="1469" y="6558"/>
                      <a:pt x="3279" y="6558"/>
                    </a:cubicBezTo>
                    <a:cubicBezTo>
                      <a:pt x="5089" y="6558"/>
                      <a:pt x="6557" y="5090"/>
                      <a:pt x="6557" y="3280"/>
                    </a:cubicBezTo>
                    <a:cubicBezTo>
                      <a:pt x="6557" y="1469"/>
                      <a:pt x="5089" y="1"/>
                      <a:pt x="3279" y="1"/>
                    </a:cubicBezTo>
                    <a:close/>
                  </a:path>
                </a:pathLst>
              </a:custGeom>
              <a:solidFill>
                <a:srgbClr val="4472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lt1"/>
                    </a:solidFill>
                    <a:latin typeface="Fira Sans Extra Condensed"/>
                    <a:ea typeface="Fira Sans Extra Condensed"/>
                    <a:cs typeface="Fira Sans Extra Condensed"/>
                    <a:sym typeface="Fira Sans Extra Condensed"/>
                  </a:rPr>
                  <a:t>1</a:t>
                </a:r>
                <a:endParaRPr sz="2000"/>
              </a:p>
            </p:txBody>
          </p:sp>
          <p:sp>
            <p:nvSpPr>
              <p:cNvPr id="18" name="Google Shape;582;p23">
                <a:extLst>
                  <a:ext uri="{FF2B5EF4-FFF2-40B4-BE49-F238E27FC236}">
                    <a16:creationId xmlns:a16="http://schemas.microsoft.com/office/drawing/2014/main" id="{0B8E7CDB-8D2C-49D0-A7DA-6E27D7749FB4}"/>
                  </a:ext>
                </a:extLst>
              </p:cNvPr>
              <p:cNvSpPr txBox="1"/>
              <p:nvPr/>
            </p:nvSpPr>
            <p:spPr>
              <a:xfrm>
                <a:off x="1390661" y="5761025"/>
                <a:ext cx="3043177" cy="328239"/>
              </a:xfrm>
              <a:prstGeom prst="rect">
                <a:avLst/>
              </a:prstGeom>
              <a:noFill/>
              <a:ln>
                <a:noFill/>
              </a:ln>
            </p:spPr>
            <p:txBody>
              <a:bodyPr spcFirstLastPara="1" wrap="square" lIns="91425" tIns="91425" rIns="91425" bIns="91425" anchor="ctr" anchorCtr="0">
                <a:noAutofit/>
              </a:bodyPr>
              <a:lstStyle/>
              <a:p>
                <a:pPr algn="just"/>
                <a:r>
                  <a:rPr lang="en-US" sz="2000">
                    <a:latin typeface="Tahoma" panose="020B0604030504040204" pitchFamily="34" charset="0"/>
                    <a:ea typeface="Tahoma" panose="020B0604030504040204" pitchFamily="34" charset="0"/>
                    <a:cs typeface="Tahoma" panose="020B0604030504040204" pitchFamily="34" charset="0"/>
                  </a:rPr>
                  <a:t>Tốc độ nhanh, dễ xử lí</a:t>
                </a:r>
                <a:endParaRPr lang="en-US" sz="2000" err="1">
                  <a:latin typeface="Tahoma" panose="020B0604030504040204" pitchFamily="34" charset="0"/>
                  <a:ea typeface="Tahoma" panose="020B0604030504040204" pitchFamily="34" charset="0"/>
                  <a:cs typeface="Tahoma" panose="020B0604030504040204" pitchFamily="34" charset="0"/>
                </a:endParaRPr>
              </a:p>
            </p:txBody>
          </p:sp>
        </p:grpSp>
      </p:grpSp>
      <p:grpSp>
        <p:nvGrpSpPr>
          <p:cNvPr id="35" name="Nhóm 34">
            <a:extLst>
              <a:ext uri="{FF2B5EF4-FFF2-40B4-BE49-F238E27FC236}">
                <a16:creationId xmlns:a16="http://schemas.microsoft.com/office/drawing/2014/main" id="{79AE4044-C242-4117-A877-6C2D0EE0054C}"/>
              </a:ext>
            </a:extLst>
          </p:cNvPr>
          <p:cNvGrpSpPr/>
          <p:nvPr/>
        </p:nvGrpSpPr>
        <p:grpSpPr>
          <a:xfrm>
            <a:off x="12253877" y="5111640"/>
            <a:ext cx="6564058" cy="858509"/>
            <a:chOff x="5010626" y="4793277"/>
            <a:chExt cx="6564058" cy="858509"/>
          </a:xfrm>
        </p:grpSpPr>
        <p:grpSp>
          <p:nvGrpSpPr>
            <p:cNvPr id="36" name="Google Shape;531;p23">
              <a:extLst>
                <a:ext uri="{FF2B5EF4-FFF2-40B4-BE49-F238E27FC236}">
                  <a16:creationId xmlns:a16="http://schemas.microsoft.com/office/drawing/2014/main" id="{AB900338-4FDF-49CF-BAB3-3E51D9F65650}"/>
                </a:ext>
              </a:extLst>
            </p:cNvPr>
            <p:cNvGrpSpPr/>
            <p:nvPr/>
          </p:nvGrpSpPr>
          <p:grpSpPr>
            <a:xfrm>
              <a:off x="5010626" y="4825265"/>
              <a:ext cx="1951031" cy="826521"/>
              <a:chOff x="3727300" y="3539330"/>
              <a:chExt cx="1590995" cy="602820"/>
            </a:xfrm>
          </p:grpSpPr>
          <p:sp>
            <p:nvSpPr>
              <p:cNvPr id="45" name="Google Shape;532;p23">
                <a:extLst>
                  <a:ext uri="{FF2B5EF4-FFF2-40B4-BE49-F238E27FC236}">
                    <a16:creationId xmlns:a16="http://schemas.microsoft.com/office/drawing/2014/main" id="{C9218235-E177-403E-B16F-5427145B713F}"/>
                  </a:ext>
                </a:extLst>
              </p:cNvPr>
              <p:cNvSpPr/>
              <p:nvPr/>
            </p:nvSpPr>
            <p:spPr>
              <a:xfrm>
                <a:off x="4727458" y="3679917"/>
                <a:ext cx="590836" cy="462233"/>
              </a:xfrm>
              <a:custGeom>
                <a:avLst/>
                <a:gdLst/>
                <a:ahLst/>
                <a:cxnLst/>
                <a:rect l="l" t="t" r="r" b="b"/>
                <a:pathLst>
                  <a:path w="10893" h="8522" extrusionOk="0">
                    <a:moveTo>
                      <a:pt x="10888" y="1"/>
                    </a:moveTo>
                    <a:lnTo>
                      <a:pt x="1" y="5924"/>
                    </a:lnTo>
                    <a:lnTo>
                      <a:pt x="4" y="8521"/>
                    </a:lnTo>
                    <a:lnTo>
                      <a:pt x="10892" y="2599"/>
                    </a:lnTo>
                    <a:lnTo>
                      <a:pt x="10888" y="1"/>
                    </a:lnTo>
                    <a:close/>
                  </a:path>
                </a:pathLst>
              </a:cu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6" name="Google Shape;533;p23">
                <a:extLst>
                  <a:ext uri="{FF2B5EF4-FFF2-40B4-BE49-F238E27FC236}">
                    <a16:creationId xmlns:a16="http://schemas.microsoft.com/office/drawing/2014/main" id="{26B81DB3-C9E3-4E45-9F85-4A21AA64192B}"/>
                  </a:ext>
                </a:extLst>
              </p:cNvPr>
              <p:cNvSpPr/>
              <p:nvPr/>
            </p:nvSpPr>
            <p:spPr>
              <a:xfrm>
                <a:off x="3727300" y="3539330"/>
                <a:ext cx="1590805" cy="461908"/>
              </a:xfrm>
              <a:custGeom>
                <a:avLst/>
                <a:gdLst/>
                <a:ahLst/>
                <a:cxnLst/>
                <a:rect l="l" t="t" r="r" b="b"/>
                <a:pathLst>
                  <a:path w="29329" h="8516" extrusionOk="0">
                    <a:moveTo>
                      <a:pt x="10889" y="1"/>
                    </a:moveTo>
                    <a:lnTo>
                      <a:pt x="0" y="5924"/>
                    </a:lnTo>
                    <a:lnTo>
                      <a:pt x="18441" y="8516"/>
                    </a:lnTo>
                    <a:lnTo>
                      <a:pt x="29328" y="2593"/>
                    </a:lnTo>
                    <a:lnTo>
                      <a:pt x="108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7" name="Google Shape;534;p23">
                <a:extLst>
                  <a:ext uri="{FF2B5EF4-FFF2-40B4-BE49-F238E27FC236}">
                    <a16:creationId xmlns:a16="http://schemas.microsoft.com/office/drawing/2014/main" id="{84D763C0-44F0-43EE-B1B1-E5B93F24EB4E}"/>
                  </a:ext>
                </a:extLst>
              </p:cNvPr>
              <p:cNvSpPr/>
              <p:nvPr/>
            </p:nvSpPr>
            <p:spPr>
              <a:xfrm>
                <a:off x="3727300" y="3860585"/>
                <a:ext cx="1000403" cy="281560"/>
              </a:xfrm>
              <a:custGeom>
                <a:avLst/>
                <a:gdLst/>
                <a:ahLst/>
                <a:cxnLst/>
                <a:rect l="l" t="t" r="r" b="b"/>
                <a:pathLst>
                  <a:path w="18444" h="5191" extrusionOk="0">
                    <a:moveTo>
                      <a:pt x="0" y="1"/>
                    </a:moveTo>
                    <a:lnTo>
                      <a:pt x="3" y="2599"/>
                    </a:lnTo>
                    <a:lnTo>
                      <a:pt x="18444" y="5190"/>
                    </a:lnTo>
                    <a:lnTo>
                      <a:pt x="18441" y="2593"/>
                    </a:lnTo>
                    <a:lnTo>
                      <a:pt x="0" y="1"/>
                    </a:lnTo>
                    <a:close/>
                  </a:path>
                </a:pathLst>
              </a:custGeom>
              <a:solidFill>
                <a:srgbClr val="5B9BD5"/>
              </a:solidFill>
              <a:ln>
                <a:solidFill>
                  <a:schemeClr val="accent5">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grpSp>
          <p:nvGrpSpPr>
            <p:cNvPr id="37" name="Nhóm 36">
              <a:extLst>
                <a:ext uri="{FF2B5EF4-FFF2-40B4-BE49-F238E27FC236}">
                  <a16:creationId xmlns:a16="http://schemas.microsoft.com/office/drawing/2014/main" id="{AE4C3F73-C7C8-4329-B862-F762952F83C0}"/>
                </a:ext>
              </a:extLst>
            </p:cNvPr>
            <p:cNvGrpSpPr/>
            <p:nvPr/>
          </p:nvGrpSpPr>
          <p:grpSpPr>
            <a:xfrm>
              <a:off x="7276046" y="4793277"/>
              <a:ext cx="4298638" cy="810121"/>
              <a:chOff x="7276046" y="4793277"/>
              <a:chExt cx="4298638" cy="810121"/>
            </a:xfrm>
          </p:grpSpPr>
          <p:sp>
            <p:nvSpPr>
              <p:cNvPr id="38" name="Google Shape;582;p23">
                <a:extLst>
                  <a:ext uri="{FF2B5EF4-FFF2-40B4-BE49-F238E27FC236}">
                    <a16:creationId xmlns:a16="http://schemas.microsoft.com/office/drawing/2014/main" id="{A131546D-DAF8-4210-BA82-392335E7BAFE}"/>
                  </a:ext>
                </a:extLst>
              </p:cNvPr>
              <p:cNvSpPr txBox="1"/>
              <p:nvPr/>
            </p:nvSpPr>
            <p:spPr>
              <a:xfrm>
                <a:off x="8148310" y="4989282"/>
                <a:ext cx="3043177" cy="328239"/>
              </a:xfrm>
              <a:prstGeom prst="rect">
                <a:avLst/>
              </a:prstGeom>
              <a:noFill/>
              <a:ln>
                <a:noFill/>
              </a:ln>
            </p:spPr>
            <p:txBody>
              <a:bodyPr spcFirstLastPara="1" wrap="square" lIns="91425" tIns="91425" rIns="91425" bIns="91425" anchor="ctr" anchorCtr="0">
                <a:noAutofit/>
              </a:bodyPr>
              <a:lstStyle/>
              <a:p>
                <a:pPr algn="just"/>
                <a:r>
                  <a:rPr lang="en-US" sz="2000">
                    <a:cs typeface="Calibri" panose="020F0502020204030204"/>
                  </a:rPr>
                  <a:t>Tốc độ nhanh, dễ xử lí</a:t>
                </a:r>
                <a:endParaRPr lang="en-US" sz="2000" err="1">
                  <a:cs typeface="Calibri" panose="020F0502020204030204"/>
                </a:endParaRPr>
              </a:p>
            </p:txBody>
          </p:sp>
          <p:sp>
            <p:nvSpPr>
              <p:cNvPr id="39" name="Google Shape;582;p23">
                <a:extLst>
                  <a:ext uri="{FF2B5EF4-FFF2-40B4-BE49-F238E27FC236}">
                    <a16:creationId xmlns:a16="http://schemas.microsoft.com/office/drawing/2014/main" id="{BBF8CD7B-4BFC-422C-8306-A4F015B5E98F}"/>
                  </a:ext>
                </a:extLst>
              </p:cNvPr>
              <p:cNvSpPr txBox="1"/>
              <p:nvPr/>
            </p:nvSpPr>
            <p:spPr>
              <a:xfrm>
                <a:off x="8209700" y="5101615"/>
                <a:ext cx="3043177" cy="328239"/>
              </a:xfrm>
              <a:prstGeom prst="rect">
                <a:avLst/>
              </a:prstGeom>
              <a:noFill/>
              <a:ln>
                <a:noFill/>
              </a:ln>
            </p:spPr>
            <p:txBody>
              <a:bodyPr spcFirstLastPara="1" wrap="square" lIns="91425" tIns="91425" rIns="91425" bIns="91425" anchor="ctr" anchorCtr="0">
                <a:noAutofit/>
              </a:bodyPr>
              <a:lstStyle/>
              <a:p>
                <a:pPr algn="just"/>
                <a:r>
                  <a:rPr lang="en-US" sz="2000">
                    <a:cs typeface="Calibri" panose="020F0502020204030204"/>
                  </a:rPr>
                  <a:t>Tốc độ nhanh, dễ xử lí</a:t>
                </a:r>
                <a:endParaRPr lang="en-US" sz="2000" err="1">
                  <a:cs typeface="Calibri" panose="020F0502020204030204"/>
                </a:endParaRPr>
              </a:p>
            </p:txBody>
          </p:sp>
          <p:sp>
            <p:nvSpPr>
              <p:cNvPr id="40" name="Google Shape;583;p23">
                <a:extLst>
                  <a:ext uri="{FF2B5EF4-FFF2-40B4-BE49-F238E27FC236}">
                    <a16:creationId xmlns:a16="http://schemas.microsoft.com/office/drawing/2014/main" id="{4B139E1B-149F-4EF8-B629-56DAAC9C97E7}"/>
                  </a:ext>
                </a:extLst>
              </p:cNvPr>
              <p:cNvSpPr/>
              <p:nvPr/>
            </p:nvSpPr>
            <p:spPr>
              <a:xfrm flipH="1">
                <a:off x="10565233" y="4907767"/>
                <a:ext cx="539981" cy="603831"/>
              </a:xfrm>
              <a:custGeom>
                <a:avLst/>
                <a:gdLst/>
                <a:ahLst/>
                <a:cxnLst/>
                <a:rect l="l" t="t" r="r" b="b"/>
                <a:pathLst>
                  <a:path w="6557" h="6558" extrusionOk="0">
                    <a:moveTo>
                      <a:pt x="3279" y="1"/>
                    </a:moveTo>
                    <a:cubicBezTo>
                      <a:pt x="1469" y="1"/>
                      <a:pt x="1" y="1469"/>
                      <a:pt x="1" y="3280"/>
                    </a:cubicBezTo>
                    <a:cubicBezTo>
                      <a:pt x="1" y="5090"/>
                      <a:pt x="1469" y="6558"/>
                      <a:pt x="3279" y="6558"/>
                    </a:cubicBezTo>
                    <a:cubicBezTo>
                      <a:pt x="5089" y="6558"/>
                      <a:pt x="6557" y="5090"/>
                      <a:pt x="6557" y="3280"/>
                    </a:cubicBezTo>
                    <a:cubicBezTo>
                      <a:pt x="6557" y="1469"/>
                      <a:pt x="5089" y="1"/>
                      <a:pt x="3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lt1"/>
                    </a:solidFill>
                    <a:latin typeface="Fira Sans Extra Condensed"/>
                    <a:ea typeface="Fira Sans Extra Condensed"/>
                    <a:cs typeface="Fira Sans Extra Condensed"/>
                    <a:sym typeface="Fira Sans Extra Condensed"/>
                  </a:rPr>
                  <a:t>1</a:t>
                </a:r>
                <a:endParaRPr sz="2000" b="1">
                  <a:solidFill>
                    <a:schemeClr val="lt1"/>
                  </a:solidFill>
                  <a:latin typeface="Fira Sans Extra Condensed"/>
                  <a:ea typeface="Fira Sans Extra Condensed"/>
                  <a:cs typeface="Fira Sans Extra Condensed"/>
                  <a:sym typeface="Fira Sans Extra Condensed"/>
                </a:endParaRPr>
              </a:p>
            </p:txBody>
          </p:sp>
          <p:grpSp>
            <p:nvGrpSpPr>
              <p:cNvPr id="41" name="Google Shape;601;p23">
                <a:extLst>
                  <a:ext uri="{FF2B5EF4-FFF2-40B4-BE49-F238E27FC236}">
                    <a16:creationId xmlns:a16="http://schemas.microsoft.com/office/drawing/2014/main" id="{0129BBFC-1A0B-4B77-8FB5-4D0824BC6412}"/>
                  </a:ext>
                </a:extLst>
              </p:cNvPr>
              <p:cNvGrpSpPr/>
              <p:nvPr/>
            </p:nvGrpSpPr>
            <p:grpSpPr>
              <a:xfrm>
                <a:off x="7276046" y="4793277"/>
                <a:ext cx="4298638" cy="810121"/>
                <a:chOff x="5574668" y="3516000"/>
                <a:chExt cx="3505383" cy="590859"/>
              </a:xfrm>
            </p:grpSpPr>
            <p:sp>
              <p:nvSpPr>
                <p:cNvPr id="43" name="Google Shape;603;p23">
                  <a:extLst>
                    <a:ext uri="{FF2B5EF4-FFF2-40B4-BE49-F238E27FC236}">
                      <a16:creationId xmlns:a16="http://schemas.microsoft.com/office/drawing/2014/main" id="{78E25141-AF98-436D-B272-58C0EA20F7D0}"/>
                    </a:ext>
                  </a:extLst>
                </p:cNvPr>
                <p:cNvSpPr/>
                <p:nvPr/>
              </p:nvSpPr>
              <p:spPr>
                <a:xfrm>
                  <a:off x="5579200" y="3523200"/>
                  <a:ext cx="3500851" cy="572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44" name="Google Shape;604;p23">
                  <a:extLst>
                    <a:ext uri="{FF2B5EF4-FFF2-40B4-BE49-F238E27FC236}">
                      <a16:creationId xmlns:a16="http://schemas.microsoft.com/office/drawing/2014/main" id="{0DC0DBAA-A005-4E10-99C2-DE19722ACA69}"/>
                    </a:ext>
                  </a:extLst>
                </p:cNvPr>
                <p:cNvSpPr/>
                <p:nvPr/>
              </p:nvSpPr>
              <p:spPr>
                <a:xfrm flipH="1">
                  <a:off x="5574668" y="3516000"/>
                  <a:ext cx="590769" cy="590859"/>
                </a:xfrm>
                <a:custGeom>
                  <a:avLst/>
                  <a:gdLst/>
                  <a:ahLst/>
                  <a:cxnLst/>
                  <a:rect l="l" t="t" r="r" b="b"/>
                  <a:pathLst>
                    <a:path w="6557" h="6558" extrusionOk="0">
                      <a:moveTo>
                        <a:pt x="3279" y="1"/>
                      </a:moveTo>
                      <a:cubicBezTo>
                        <a:pt x="1469" y="1"/>
                        <a:pt x="1" y="1469"/>
                        <a:pt x="1" y="3280"/>
                      </a:cubicBezTo>
                      <a:cubicBezTo>
                        <a:pt x="1" y="5090"/>
                        <a:pt x="1469" y="6558"/>
                        <a:pt x="3279" y="6558"/>
                      </a:cubicBezTo>
                      <a:cubicBezTo>
                        <a:pt x="5089" y="6558"/>
                        <a:pt x="6557" y="5090"/>
                        <a:pt x="6557" y="3280"/>
                      </a:cubicBezTo>
                      <a:cubicBezTo>
                        <a:pt x="6557" y="1469"/>
                        <a:pt x="5089" y="1"/>
                        <a:pt x="3279" y="1"/>
                      </a:cubicBezTo>
                      <a:close/>
                    </a:path>
                  </a:pathLst>
                </a:custGeom>
                <a:solidFill>
                  <a:srgbClr val="5B9BD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lt1"/>
                      </a:solidFill>
                      <a:latin typeface="Fira Sans Extra Condensed"/>
                      <a:ea typeface="Fira Sans Extra Condensed"/>
                      <a:cs typeface="Fira Sans Extra Condensed"/>
                      <a:sym typeface="Fira Sans Extra Condensed"/>
                    </a:rPr>
                    <a:t>2</a:t>
                  </a:r>
                  <a:endParaRPr sz="2000"/>
                </a:p>
              </p:txBody>
            </p:sp>
          </p:grpSp>
          <p:sp>
            <p:nvSpPr>
              <p:cNvPr id="42" name="Hộp Văn bản 41">
                <a:extLst>
                  <a:ext uri="{FF2B5EF4-FFF2-40B4-BE49-F238E27FC236}">
                    <a16:creationId xmlns:a16="http://schemas.microsoft.com/office/drawing/2014/main" id="{8A23335C-60AD-4B69-9968-0C905F7A1BE4}"/>
                  </a:ext>
                </a:extLst>
              </p:cNvPr>
              <p:cNvSpPr txBox="1"/>
              <p:nvPr/>
            </p:nvSpPr>
            <p:spPr>
              <a:xfrm>
                <a:off x="8015215" y="4837978"/>
                <a:ext cx="3151389" cy="707886"/>
              </a:xfrm>
              <a:prstGeom prst="rect">
                <a:avLst/>
              </a:prstGeom>
              <a:noFill/>
            </p:spPr>
            <p:txBody>
              <a:bodyPr wrap="square">
                <a:spAutoFit/>
              </a:bodyPr>
              <a:lstStyle/>
              <a:p>
                <a:r>
                  <a:rPr lang="en-US" sz="2000">
                    <a:latin typeface="Tahoma" panose="020B0604030504040204" pitchFamily="34" charset="0"/>
                    <a:ea typeface="Tahoma" panose="020B0604030504040204" pitchFamily="34" charset="0"/>
                    <a:cs typeface="Tahoma" panose="020B0604030504040204" pitchFamily="34" charset="0"/>
                  </a:rPr>
                  <a:t>Có khả năng truy xuất hầu hết các CSDL có sẵn</a:t>
                </a:r>
                <a:endParaRPr lang="en-US" sz="2000" err="1">
                  <a:latin typeface="Tahoma" panose="020B0604030504040204" pitchFamily="34" charset="0"/>
                  <a:ea typeface="Tahoma" panose="020B0604030504040204" pitchFamily="34" charset="0"/>
                  <a:cs typeface="Tahoma" panose="020B0604030504040204" pitchFamily="34" charset="0"/>
                </a:endParaRPr>
              </a:p>
            </p:txBody>
          </p:sp>
        </p:grpSp>
      </p:grpSp>
      <p:grpSp>
        <p:nvGrpSpPr>
          <p:cNvPr id="33" name="Google Shape;199;p17">
            <a:extLst>
              <a:ext uri="{FF2B5EF4-FFF2-40B4-BE49-F238E27FC236}">
                <a16:creationId xmlns:a16="http://schemas.microsoft.com/office/drawing/2014/main" id="{9063395A-31ED-4933-9ECD-0801AD47204B}"/>
              </a:ext>
            </a:extLst>
          </p:cNvPr>
          <p:cNvGrpSpPr/>
          <p:nvPr/>
        </p:nvGrpSpPr>
        <p:grpSpPr>
          <a:xfrm rot="16200000">
            <a:off x="3312802" y="-2762878"/>
            <a:ext cx="1066768" cy="6938028"/>
            <a:chOff x="457250" y="1839475"/>
            <a:chExt cx="1309200" cy="2318100"/>
          </a:xfrm>
        </p:grpSpPr>
        <p:sp>
          <p:nvSpPr>
            <p:cNvPr id="64" name="Google Shape;200;p17">
              <a:extLst>
                <a:ext uri="{FF2B5EF4-FFF2-40B4-BE49-F238E27FC236}">
                  <a16:creationId xmlns:a16="http://schemas.microsoft.com/office/drawing/2014/main" id="{80144250-E432-4A3E-8F47-DEF8665D3A88}"/>
                </a:ext>
              </a:extLst>
            </p:cNvPr>
            <p:cNvSpPr/>
            <p:nvPr/>
          </p:nvSpPr>
          <p:spPr>
            <a:xfrm rot="5400000">
              <a:off x="-47200" y="2343925"/>
              <a:ext cx="2318100" cy="1309200"/>
            </a:xfrm>
            <a:prstGeom prst="round2DiagRect">
              <a:avLst>
                <a:gd name="adj1" fmla="val 34930"/>
                <a:gd name="adj2" fmla="val 0"/>
              </a:avLst>
            </a:pr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Google Shape;203;p17">
              <a:extLst>
                <a:ext uri="{FF2B5EF4-FFF2-40B4-BE49-F238E27FC236}">
                  <a16:creationId xmlns:a16="http://schemas.microsoft.com/office/drawing/2014/main" id="{76B89EEF-4DB1-4F68-99B4-522CB2A8EC6B}"/>
                </a:ext>
              </a:extLst>
            </p:cNvPr>
            <p:cNvSpPr/>
            <p:nvPr/>
          </p:nvSpPr>
          <p:spPr>
            <a:xfrm rot="5400000">
              <a:off x="976115" y="1706344"/>
              <a:ext cx="271469" cy="682800"/>
            </a:xfrm>
            <a:prstGeom prst="round2DiagRect">
              <a:avLst>
                <a:gd name="adj1" fmla="val 34930"/>
                <a:gd name="adj2" fmla="val 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8" name="Google Shape;204;p17">
              <a:extLst>
                <a:ext uri="{FF2B5EF4-FFF2-40B4-BE49-F238E27FC236}">
                  <a16:creationId xmlns:a16="http://schemas.microsoft.com/office/drawing/2014/main" id="{583997AD-E126-424B-AA9E-DCE52E6DA5E7}"/>
                </a:ext>
              </a:extLst>
            </p:cNvPr>
            <p:cNvSpPr txBox="1"/>
            <p:nvPr/>
          </p:nvSpPr>
          <p:spPr>
            <a:xfrm rot="5400000">
              <a:off x="1024082" y="1735658"/>
              <a:ext cx="234164" cy="624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1</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105" name="Hộp Văn bản 104">
            <a:extLst>
              <a:ext uri="{FF2B5EF4-FFF2-40B4-BE49-F238E27FC236}">
                <a16:creationId xmlns:a16="http://schemas.microsoft.com/office/drawing/2014/main" id="{F2EF6270-844C-4EA2-B9EC-4BF092CC6DE1}"/>
              </a:ext>
            </a:extLst>
          </p:cNvPr>
          <p:cNvSpPr txBox="1"/>
          <p:nvPr/>
        </p:nvSpPr>
        <p:spPr>
          <a:xfrm>
            <a:off x="1462592" y="460456"/>
            <a:ext cx="5478982" cy="1323439"/>
          </a:xfrm>
          <a:prstGeom prst="rect">
            <a:avLst/>
          </a:prstGeom>
          <a:noFill/>
        </p:spPr>
        <p:txBody>
          <a:bodyPr wrap="square" lIns="91440" tIns="45720" rIns="91440" bIns="45720" rtlCol="0" anchor="t">
            <a:spAutoFit/>
          </a:bodyPr>
          <a:lstStyle/>
          <a:p>
            <a:pPr algn="ctr"/>
            <a:r>
              <a:rPr lang="en-US" sz="2800">
                <a:latin typeface="Tahoma"/>
                <a:ea typeface="Tahoma"/>
                <a:cs typeface="Tahoma"/>
              </a:rPr>
              <a:t>Lịch sử hình thành PHP</a:t>
            </a:r>
            <a:endParaRPr lang="vi-VN" sz="2800">
              <a:latin typeface="Tahoma"/>
              <a:ea typeface="Tahoma"/>
              <a:cs typeface="Tahoma"/>
            </a:endParaRPr>
          </a:p>
          <a:p>
            <a:pPr algn="ctr"/>
            <a:endParaRPr lang="vi-VN" sz="2800">
              <a:latin typeface="Arial"/>
              <a:ea typeface="Tahoma"/>
              <a:cs typeface="Arial"/>
            </a:endParaRPr>
          </a:p>
          <a:p>
            <a:endParaRPr lang="vi-VN" sz="2400"/>
          </a:p>
        </p:txBody>
      </p:sp>
      <p:pic>
        <p:nvPicPr>
          <p:cNvPr id="3074" name="Picture 2" descr="History of PHP: How it all started? - PHP Kolkata Blog">
            <a:extLst>
              <a:ext uri="{FF2B5EF4-FFF2-40B4-BE49-F238E27FC236}">
                <a16:creationId xmlns:a16="http://schemas.microsoft.com/office/drawing/2014/main" id="{075034C3-6678-44D0-A683-97185A3D3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441" y="1986251"/>
            <a:ext cx="6245174" cy="3877976"/>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Nhóm 21">
            <a:extLst>
              <a:ext uri="{FF2B5EF4-FFF2-40B4-BE49-F238E27FC236}">
                <a16:creationId xmlns:a16="http://schemas.microsoft.com/office/drawing/2014/main" id="{33E08433-1486-4773-9157-B83FB4D28856}"/>
              </a:ext>
            </a:extLst>
          </p:cNvPr>
          <p:cNvGrpSpPr/>
          <p:nvPr/>
        </p:nvGrpSpPr>
        <p:grpSpPr>
          <a:xfrm>
            <a:off x="-6183914" y="4425185"/>
            <a:ext cx="6081197" cy="912265"/>
            <a:chOff x="1000515" y="4282617"/>
            <a:chExt cx="6081197" cy="912265"/>
          </a:xfrm>
        </p:grpSpPr>
        <p:grpSp>
          <p:nvGrpSpPr>
            <p:cNvPr id="23" name="Google Shape;535;p23">
              <a:extLst>
                <a:ext uri="{FF2B5EF4-FFF2-40B4-BE49-F238E27FC236}">
                  <a16:creationId xmlns:a16="http://schemas.microsoft.com/office/drawing/2014/main" id="{8AD56B94-4692-400D-9F0D-AAE9AA501E9C}"/>
                </a:ext>
              </a:extLst>
            </p:cNvPr>
            <p:cNvGrpSpPr/>
            <p:nvPr/>
          </p:nvGrpSpPr>
          <p:grpSpPr>
            <a:xfrm>
              <a:off x="5130748" y="4282617"/>
              <a:ext cx="1950964" cy="826521"/>
              <a:chOff x="3825255" y="3143552"/>
              <a:chExt cx="1590940" cy="602820"/>
            </a:xfrm>
          </p:grpSpPr>
          <p:sp>
            <p:nvSpPr>
              <p:cNvPr id="31" name="Google Shape;536;p23">
                <a:extLst>
                  <a:ext uri="{FF2B5EF4-FFF2-40B4-BE49-F238E27FC236}">
                    <a16:creationId xmlns:a16="http://schemas.microsoft.com/office/drawing/2014/main" id="{BD4FB683-EE0F-4353-B083-B09E7E239ACF}"/>
                  </a:ext>
                </a:extLst>
              </p:cNvPr>
              <p:cNvSpPr/>
              <p:nvPr/>
            </p:nvSpPr>
            <p:spPr>
              <a:xfrm>
                <a:off x="4825359" y="3284138"/>
                <a:ext cx="590836" cy="462233"/>
              </a:xfrm>
              <a:custGeom>
                <a:avLst/>
                <a:gdLst/>
                <a:ahLst/>
                <a:cxnLst/>
                <a:rect l="l" t="t" r="r" b="b"/>
                <a:pathLst>
                  <a:path w="10893" h="8522" extrusionOk="0">
                    <a:moveTo>
                      <a:pt x="10889" y="0"/>
                    </a:moveTo>
                    <a:lnTo>
                      <a:pt x="1" y="5923"/>
                    </a:lnTo>
                    <a:lnTo>
                      <a:pt x="4" y="8521"/>
                    </a:lnTo>
                    <a:lnTo>
                      <a:pt x="10892" y="2598"/>
                    </a:lnTo>
                    <a:lnTo>
                      <a:pt x="10889" y="0"/>
                    </a:lnTo>
                    <a:close/>
                  </a:path>
                </a:pathLst>
              </a:custGeom>
              <a:solidFill>
                <a:srgbClr val="35C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32" name="Google Shape;537;p23">
                <a:extLst>
                  <a:ext uri="{FF2B5EF4-FFF2-40B4-BE49-F238E27FC236}">
                    <a16:creationId xmlns:a16="http://schemas.microsoft.com/office/drawing/2014/main" id="{784F8FAA-6C91-435C-94CE-F0FC506FA6B6}"/>
                  </a:ext>
                </a:extLst>
              </p:cNvPr>
              <p:cNvSpPr/>
              <p:nvPr/>
            </p:nvSpPr>
            <p:spPr>
              <a:xfrm>
                <a:off x="3825255" y="3143552"/>
                <a:ext cx="1590805" cy="461908"/>
              </a:xfrm>
              <a:custGeom>
                <a:avLst/>
                <a:gdLst/>
                <a:ahLst/>
                <a:cxnLst/>
                <a:rect l="l" t="t" r="r" b="b"/>
                <a:pathLst>
                  <a:path w="29329" h="8516" extrusionOk="0">
                    <a:moveTo>
                      <a:pt x="10889" y="1"/>
                    </a:moveTo>
                    <a:lnTo>
                      <a:pt x="0" y="5924"/>
                    </a:lnTo>
                    <a:lnTo>
                      <a:pt x="18440" y="8515"/>
                    </a:lnTo>
                    <a:lnTo>
                      <a:pt x="29328" y="2592"/>
                    </a:lnTo>
                    <a:lnTo>
                      <a:pt x="108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34" name="Google Shape;538;p23">
                <a:extLst>
                  <a:ext uri="{FF2B5EF4-FFF2-40B4-BE49-F238E27FC236}">
                    <a16:creationId xmlns:a16="http://schemas.microsoft.com/office/drawing/2014/main" id="{0FBBBCD6-66D5-4DEF-8B16-D6910D481FA9}"/>
                  </a:ext>
                </a:extLst>
              </p:cNvPr>
              <p:cNvSpPr/>
              <p:nvPr/>
            </p:nvSpPr>
            <p:spPr>
              <a:xfrm>
                <a:off x="3825255" y="3464807"/>
                <a:ext cx="1000348" cy="281560"/>
              </a:xfrm>
              <a:custGeom>
                <a:avLst/>
                <a:gdLst/>
                <a:ahLst/>
                <a:cxnLst/>
                <a:rect l="l" t="t" r="r" b="b"/>
                <a:pathLst>
                  <a:path w="18443" h="5191" extrusionOk="0">
                    <a:moveTo>
                      <a:pt x="0" y="1"/>
                    </a:moveTo>
                    <a:lnTo>
                      <a:pt x="3" y="2598"/>
                    </a:lnTo>
                    <a:lnTo>
                      <a:pt x="18443" y="5190"/>
                    </a:lnTo>
                    <a:lnTo>
                      <a:pt x="18440" y="2592"/>
                    </a:lnTo>
                    <a:lnTo>
                      <a:pt x="0" y="1"/>
                    </a:lnTo>
                    <a:close/>
                  </a:path>
                </a:pathLst>
              </a:custGeom>
              <a:solidFill>
                <a:srgbClr val="9FE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grpSp>
          <p:nvGrpSpPr>
            <p:cNvPr id="24" name="Nhóm 23">
              <a:extLst>
                <a:ext uri="{FF2B5EF4-FFF2-40B4-BE49-F238E27FC236}">
                  <a16:creationId xmlns:a16="http://schemas.microsoft.com/office/drawing/2014/main" id="{C1C1637E-0CD0-4DB2-BFCA-99CDAA071B67}"/>
                </a:ext>
              </a:extLst>
            </p:cNvPr>
            <p:cNvGrpSpPr/>
            <p:nvPr/>
          </p:nvGrpSpPr>
          <p:grpSpPr>
            <a:xfrm>
              <a:off x="1000515" y="4384761"/>
              <a:ext cx="3823622" cy="810121"/>
              <a:chOff x="1000515" y="4384761"/>
              <a:chExt cx="3823622" cy="810121"/>
            </a:xfrm>
          </p:grpSpPr>
          <p:grpSp>
            <p:nvGrpSpPr>
              <p:cNvPr id="25" name="Google Shape;569;p23">
                <a:extLst>
                  <a:ext uri="{FF2B5EF4-FFF2-40B4-BE49-F238E27FC236}">
                    <a16:creationId xmlns:a16="http://schemas.microsoft.com/office/drawing/2014/main" id="{4100860E-6711-4AD3-90A1-7AF1A0C6B860}"/>
                  </a:ext>
                </a:extLst>
              </p:cNvPr>
              <p:cNvGrpSpPr/>
              <p:nvPr/>
            </p:nvGrpSpPr>
            <p:grpSpPr>
              <a:xfrm>
                <a:off x="1000515" y="4384761"/>
                <a:ext cx="3823622" cy="810121"/>
                <a:chOff x="457200" y="3218050"/>
                <a:chExt cx="3118025" cy="590859"/>
              </a:xfrm>
            </p:grpSpPr>
            <p:sp>
              <p:nvSpPr>
                <p:cNvPr id="27" name="Google Shape;570;p23">
                  <a:extLst>
                    <a:ext uri="{FF2B5EF4-FFF2-40B4-BE49-F238E27FC236}">
                      <a16:creationId xmlns:a16="http://schemas.microsoft.com/office/drawing/2014/main" id="{1DDC4B13-CF5E-4C1B-BE27-DBCC43578126}"/>
                    </a:ext>
                  </a:extLst>
                </p:cNvPr>
                <p:cNvSpPr/>
                <p:nvPr/>
              </p:nvSpPr>
              <p:spPr>
                <a:xfrm>
                  <a:off x="457200" y="3298843"/>
                  <a:ext cx="3117900" cy="438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28" name="Google Shape;571;p23">
                  <a:extLst>
                    <a:ext uri="{FF2B5EF4-FFF2-40B4-BE49-F238E27FC236}">
                      <a16:creationId xmlns:a16="http://schemas.microsoft.com/office/drawing/2014/main" id="{20A3C669-F1B2-4456-89E9-E33D44A53869}"/>
                    </a:ext>
                  </a:extLst>
                </p:cNvPr>
                <p:cNvSpPr/>
                <p:nvPr/>
              </p:nvSpPr>
              <p:spPr>
                <a:xfrm flipH="1">
                  <a:off x="3134880" y="3298095"/>
                  <a:ext cx="440335" cy="440402"/>
                </a:xfrm>
                <a:custGeom>
                  <a:avLst/>
                  <a:gdLst/>
                  <a:ahLst/>
                  <a:cxnLst/>
                  <a:rect l="l" t="t" r="r" b="b"/>
                  <a:pathLst>
                    <a:path w="6557" h="6558" extrusionOk="0">
                      <a:moveTo>
                        <a:pt x="3279" y="1"/>
                      </a:moveTo>
                      <a:cubicBezTo>
                        <a:pt x="1469" y="1"/>
                        <a:pt x="1" y="1469"/>
                        <a:pt x="1" y="3280"/>
                      </a:cubicBezTo>
                      <a:cubicBezTo>
                        <a:pt x="1" y="5090"/>
                        <a:pt x="1469" y="6558"/>
                        <a:pt x="3279" y="6558"/>
                      </a:cubicBezTo>
                      <a:cubicBezTo>
                        <a:pt x="5089" y="6558"/>
                        <a:pt x="6557" y="5090"/>
                        <a:pt x="6557" y="3280"/>
                      </a:cubicBezTo>
                      <a:cubicBezTo>
                        <a:pt x="6557" y="1469"/>
                        <a:pt x="5089" y="1"/>
                        <a:pt x="32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2000" b="1">
                      <a:solidFill>
                        <a:schemeClr val="lt1"/>
                      </a:solidFill>
                      <a:latin typeface="Fira Sans Extra Condensed"/>
                      <a:ea typeface="Fira Sans Extra Condensed"/>
                      <a:cs typeface="Fira Sans Extra Condensed"/>
                      <a:sym typeface="Fira Sans Extra Condensed"/>
                    </a:rPr>
                    <a:t>3</a:t>
                  </a:r>
                  <a:endParaRPr sz="2000"/>
                </a:p>
              </p:txBody>
            </p:sp>
            <p:sp>
              <p:nvSpPr>
                <p:cNvPr id="29" name="Google Shape;572;p23">
                  <a:extLst>
                    <a:ext uri="{FF2B5EF4-FFF2-40B4-BE49-F238E27FC236}">
                      <a16:creationId xmlns:a16="http://schemas.microsoft.com/office/drawing/2014/main" id="{F4B3C8B0-87DD-41C9-B3A3-ED6593C06BA9}"/>
                    </a:ext>
                  </a:extLst>
                </p:cNvPr>
                <p:cNvSpPr/>
                <p:nvPr/>
              </p:nvSpPr>
              <p:spPr>
                <a:xfrm>
                  <a:off x="457200" y="3225250"/>
                  <a:ext cx="3117900" cy="572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30" name="Google Shape;573;p23">
                  <a:extLst>
                    <a:ext uri="{FF2B5EF4-FFF2-40B4-BE49-F238E27FC236}">
                      <a16:creationId xmlns:a16="http://schemas.microsoft.com/office/drawing/2014/main" id="{D7587B88-88D1-463E-8D26-24B0F864D009}"/>
                    </a:ext>
                  </a:extLst>
                </p:cNvPr>
                <p:cNvSpPr/>
                <p:nvPr/>
              </p:nvSpPr>
              <p:spPr>
                <a:xfrm flipH="1">
                  <a:off x="2984456" y="3218050"/>
                  <a:ext cx="590769" cy="590859"/>
                </a:xfrm>
                <a:custGeom>
                  <a:avLst/>
                  <a:gdLst/>
                  <a:ahLst/>
                  <a:cxnLst/>
                  <a:rect l="l" t="t" r="r" b="b"/>
                  <a:pathLst>
                    <a:path w="6557" h="6558" extrusionOk="0">
                      <a:moveTo>
                        <a:pt x="3279" y="1"/>
                      </a:moveTo>
                      <a:cubicBezTo>
                        <a:pt x="1469" y="1"/>
                        <a:pt x="1" y="1469"/>
                        <a:pt x="1" y="3280"/>
                      </a:cubicBezTo>
                      <a:cubicBezTo>
                        <a:pt x="1" y="5090"/>
                        <a:pt x="1469" y="6558"/>
                        <a:pt x="3279" y="6558"/>
                      </a:cubicBezTo>
                      <a:cubicBezTo>
                        <a:pt x="5089" y="6558"/>
                        <a:pt x="6557" y="5090"/>
                        <a:pt x="6557" y="3280"/>
                      </a:cubicBezTo>
                      <a:cubicBezTo>
                        <a:pt x="6557" y="1469"/>
                        <a:pt x="5089" y="1"/>
                        <a:pt x="32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lt1"/>
                      </a:solidFill>
                      <a:latin typeface="Fira Sans Extra Condensed"/>
                      <a:ea typeface="Fira Sans Extra Condensed"/>
                      <a:cs typeface="Fira Sans Extra Condensed"/>
                      <a:sym typeface="Fira Sans Extra Condensed"/>
                    </a:rPr>
                    <a:t>3</a:t>
                  </a:r>
                  <a:endParaRPr sz="2000"/>
                </a:p>
              </p:txBody>
            </p:sp>
          </p:grpSp>
          <p:sp>
            <p:nvSpPr>
              <p:cNvPr id="26" name="Google Shape;582;p23">
                <a:extLst>
                  <a:ext uri="{FF2B5EF4-FFF2-40B4-BE49-F238E27FC236}">
                    <a16:creationId xmlns:a16="http://schemas.microsoft.com/office/drawing/2014/main" id="{46DDE556-A14C-49B6-B16F-31242B121DB6}"/>
                  </a:ext>
                </a:extLst>
              </p:cNvPr>
              <p:cNvSpPr txBox="1"/>
              <p:nvPr/>
            </p:nvSpPr>
            <p:spPr>
              <a:xfrm>
                <a:off x="1350939" y="4680157"/>
                <a:ext cx="2648068" cy="309123"/>
              </a:xfrm>
              <a:prstGeom prst="rect">
                <a:avLst/>
              </a:prstGeom>
              <a:noFill/>
              <a:ln>
                <a:noFill/>
              </a:ln>
            </p:spPr>
            <p:txBody>
              <a:bodyPr spcFirstLastPara="1" wrap="square" lIns="91425" tIns="91425" rIns="91425" bIns="91425" anchor="ctr" anchorCtr="0">
                <a:noAutofit/>
              </a:bodyPr>
              <a:lstStyle/>
              <a:p>
                <a:pPr algn="r"/>
                <a:r>
                  <a:rPr lang="en-US" sz="2000">
                    <a:latin typeface="Tahoma" panose="020B0604030504040204" pitchFamily="34" charset="0"/>
                    <a:ea typeface="Tahoma" panose="020B0604030504040204" pitchFamily="34" charset="0"/>
                    <a:cs typeface="Tahoma" panose="020B0604030504040204" pitchFamily="34" charset="0"/>
                  </a:rPr>
                  <a:t> Chạy trên nhiều hệ điều hành</a:t>
                </a:r>
                <a:endParaRPr lang="en-US" sz="2000" err="1">
                  <a:latin typeface="Tahoma" panose="020B0604030504040204" pitchFamily="34" charset="0"/>
                  <a:ea typeface="Tahoma" panose="020B0604030504040204" pitchFamily="34" charset="0"/>
                  <a:cs typeface="Tahoma" panose="020B0604030504040204" pitchFamily="34" charset="0"/>
                </a:endParaRPr>
              </a:p>
            </p:txBody>
          </p:sp>
        </p:grpSp>
      </p:grpSp>
      <p:grpSp>
        <p:nvGrpSpPr>
          <p:cNvPr id="48" name="Nhóm 47">
            <a:extLst>
              <a:ext uri="{FF2B5EF4-FFF2-40B4-BE49-F238E27FC236}">
                <a16:creationId xmlns:a16="http://schemas.microsoft.com/office/drawing/2014/main" id="{E1D40296-E528-4B70-80F0-8B4C6E82C05F}"/>
              </a:ext>
            </a:extLst>
          </p:cNvPr>
          <p:cNvGrpSpPr/>
          <p:nvPr/>
        </p:nvGrpSpPr>
        <p:grpSpPr>
          <a:xfrm>
            <a:off x="12425907" y="3535343"/>
            <a:ext cx="6564058" cy="849540"/>
            <a:chOff x="5010626" y="3716868"/>
            <a:chExt cx="6564058" cy="849540"/>
          </a:xfrm>
        </p:grpSpPr>
        <p:grpSp>
          <p:nvGrpSpPr>
            <p:cNvPr id="49" name="Google Shape;539;p23">
              <a:extLst>
                <a:ext uri="{FF2B5EF4-FFF2-40B4-BE49-F238E27FC236}">
                  <a16:creationId xmlns:a16="http://schemas.microsoft.com/office/drawing/2014/main" id="{4D4507C8-11DB-415B-8715-4A42DC6FF718}"/>
                </a:ext>
              </a:extLst>
            </p:cNvPr>
            <p:cNvGrpSpPr/>
            <p:nvPr/>
          </p:nvGrpSpPr>
          <p:grpSpPr>
            <a:xfrm>
              <a:off x="5010626" y="3739968"/>
              <a:ext cx="1950798" cy="826440"/>
              <a:chOff x="3727300" y="2747773"/>
              <a:chExt cx="1590805" cy="602761"/>
            </a:xfrm>
          </p:grpSpPr>
          <p:sp>
            <p:nvSpPr>
              <p:cNvPr id="55" name="Google Shape;540;p23">
                <a:extLst>
                  <a:ext uri="{FF2B5EF4-FFF2-40B4-BE49-F238E27FC236}">
                    <a16:creationId xmlns:a16="http://schemas.microsoft.com/office/drawing/2014/main" id="{464F5B79-6333-4045-9A7F-176C65960B6C}"/>
                  </a:ext>
                </a:extLst>
              </p:cNvPr>
              <p:cNvSpPr/>
              <p:nvPr/>
            </p:nvSpPr>
            <p:spPr>
              <a:xfrm>
                <a:off x="4727229" y="2879814"/>
                <a:ext cx="590836" cy="462233"/>
              </a:xfrm>
              <a:custGeom>
                <a:avLst/>
                <a:gdLst/>
                <a:ahLst/>
                <a:cxnLst/>
                <a:rect l="l" t="t" r="r" b="b"/>
                <a:pathLst>
                  <a:path w="10893" h="8522" extrusionOk="0">
                    <a:moveTo>
                      <a:pt x="10888" y="1"/>
                    </a:moveTo>
                    <a:lnTo>
                      <a:pt x="1" y="5924"/>
                    </a:lnTo>
                    <a:lnTo>
                      <a:pt x="4" y="8522"/>
                    </a:lnTo>
                    <a:lnTo>
                      <a:pt x="10892" y="2599"/>
                    </a:lnTo>
                    <a:lnTo>
                      <a:pt x="10888"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56" name="Google Shape;541;p23">
                <a:extLst>
                  <a:ext uri="{FF2B5EF4-FFF2-40B4-BE49-F238E27FC236}">
                    <a16:creationId xmlns:a16="http://schemas.microsoft.com/office/drawing/2014/main" id="{C72C23CC-9878-4D63-8AC6-7ABFEE0653FA}"/>
                  </a:ext>
                </a:extLst>
              </p:cNvPr>
              <p:cNvSpPr/>
              <p:nvPr/>
            </p:nvSpPr>
            <p:spPr>
              <a:xfrm>
                <a:off x="3727300" y="2747773"/>
                <a:ext cx="1590805" cy="461854"/>
              </a:xfrm>
              <a:custGeom>
                <a:avLst/>
                <a:gdLst/>
                <a:ahLst/>
                <a:cxnLst/>
                <a:rect l="l" t="t" r="r" b="b"/>
                <a:pathLst>
                  <a:path w="29329" h="8515" extrusionOk="0">
                    <a:moveTo>
                      <a:pt x="10889" y="0"/>
                    </a:moveTo>
                    <a:lnTo>
                      <a:pt x="0" y="5923"/>
                    </a:lnTo>
                    <a:lnTo>
                      <a:pt x="18441" y="8515"/>
                    </a:lnTo>
                    <a:lnTo>
                      <a:pt x="29328" y="2592"/>
                    </a:lnTo>
                    <a:lnTo>
                      <a:pt x="10889" y="0"/>
                    </a:ln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57" name="Google Shape;542;p23">
                <a:extLst>
                  <a:ext uri="{FF2B5EF4-FFF2-40B4-BE49-F238E27FC236}">
                    <a16:creationId xmlns:a16="http://schemas.microsoft.com/office/drawing/2014/main" id="{2F0DE3CB-2DD8-4AEC-834C-060E0CF0EF55}"/>
                  </a:ext>
                </a:extLst>
              </p:cNvPr>
              <p:cNvSpPr/>
              <p:nvPr/>
            </p:nvSpPr>
            <p:spPr>
              <a:xfrm>
                <a:off x="3727300" y="3069028"/>
                <a:ext cx="1000403" cy="281506"/>
              </a:xfrm>
              <a:custGeom>
                <a:avLst/>
                <a:gdLst/>
                <a:ahLst/>
                <a:cxnLst/>
                <a:rect l="l" t="t" r="r" b="b"/>
                <a:pathLst>
                  <a:path w="18444" h="5190" extrusionOk="0">
                    <a:moveTo>
                      <a:pt x="0" y="0"/>
                    </a:moveTo>
                    <a:lnTo>
                      <a:pt x="3" y="2598"/>
                    </a:lnTo>
                    <a:lnTo>
                      <a:pt x="18444" y="5190"/>
                    </a:lnTo>
                    <a:lnTo>
                      <a:pt x="18441" y="2592"/>
                    </a:lnTo>
                    <a:lnTo>
                      <a:pt x="0" y="0"/>
                    </a:lnTo>
                    <a:close/>
                  </a:path>
                </a:pathLst>
              </a:custGeom>
              <a:solidFill>
                <a:srgbClr val="FFC000"/>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grpSp>
          <p:nvGrpSpPr>
            <p:cNvPr id="50" name="Nhóm 49">
              <a:extLst>
                <a:ext uri="{FF2B5EF4-FFF2-40B4-BE49-F238E27FC236}">
                  <a16:creationId xmlns:a16="http://schemas.microsoft.com/office/drawing/2014/main" id="{4B556A60-39A7-4B92-BEB6-3CFE383586AC}"/>
                </a:ext>
              </a:extLst>
            </p:cNvPr>
            <p:cNvGrpSpPr/>
            <p:nvPr/>
          </p:nvGrpSpPr>
          <p:grpSpPr>
            <a:xfrm>
              <a:off x="7276046" y="3716868"/>
              <a:ext cx="4298638" cy="810121"/>
              <a:chOff x="7276046" y="3716868"/>
              <a:chExt cx="4298638" cy="810121"/>
            </a:xfrm>
          </p:grpSpPr>
          <p:grpSp>
            <p:nvGrpSpPr>
              <p:cNvPr id="51" name="Google Shape;594;p23">
                <a:extLst>
                  <a:ext uri="{FF2B5EF4-FFF2-40B4-BE49-F238E27FC236}">
                    <a16:creationId xmlns:a16="http://schemas.microsoft.com/office/drawing/2014/main" id="{4ED476FC-11C5-4380-B6C5-3AB58E3DE24C}"/>
                  </a:ext>
                </a:extLst>
              </p:cNvPr>
              <p:cNvGrpSpPr/>
              <p:nvPr/>
            </p:nvGrpSpPr>
            <p:grpSpPr>
              <a:xfrm>
                <a:off x="7276046" y="3716868"/>
                <a:ext cx="4298638" cy="810121"/>
                <a:chOff x="5574668" y="2730925"/>
                <a:chExt cx="3505383" cy="590859"/>
              </a:xfrm>
            </p:grpSpPr>
            <p:sp>
              <p:nvSpPr>
                <p:cNvPr id="53" name="Google Shape;597;p23">
                  <a:extLst>
                    <a:ext uri="{FF2B5EF4-FFF2-40B4-BE49-F238E27FC236}">
                      <a16:creationId xmlns:a16="http://schemas.microsoft.com/office/drawing/2014/main" id="{A27FA4A3-0E3C-4F4B-8040-79529F379F1B}"/>
                    </a:ext>
                  </a:extLst>
                </p:cNvPr>
                <p:cNvSpPr/>
                <p:nvPr/>
              </p:nvSpPr>
              <p:spPr>
                <a:xfrm>
                  <a:off x="5672622" y="2743583"/>
                  <a:ext cx="3407429" cy="572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54" name="Google Shape;598;p23">
                  <a:extLst>
                    <a:ext uri="{FF2B5EF4-FFF2-40B4-BE49-F238E27FC236}">
                      <a16:creationId xmlns:a16="http://schemas.microsoft.com/office/drawing/2014/main" id="{52EDCCA1-C665-47FA-8B9D-94592E74ED06}"/>
                    </a:ext>
                  </a:extLst>
                </p:cNvPr>
                <p:cNvSpPr/>
                <p:nvPr/>
              </p:nvSpPr>
              <p:spPr>
                <a:xfrm flipH="1">
                  <a:off x="5574668" y="2730925"/>
                  <a:ext cx="590769" cy="590859"/>
                </a:xfrm>
                <a:custGeom>
                  <a:avLst/>
                  <a:gdLst/>
                  <a:ahLst/>
                  <a:cxnLst/>
                  <a:rect l="l" t="t" r="r" b="b"/>
                  <a:pathLst>
                    <a:path w="6557" h="6558" extrusionOk="0">
                      <a:moveTo>
                        <a:pt x="3279" y="1"/>
                      </a:moveTo>
                      <a:cubicBezTo>
                        <a:pt x="1469" y="1"/>
                        <a:pt x="1" y="1469"/>
                        <a:pt x="1" y="3280"/>
                      </a:cubicBezTo>
                      <a:cubicBezTo>
                        <a:pt x="1" y="5090"/>
                        <a:pt x="1469" y="6558"/>
                        <a:pt x="3279" y="6558"/>
                      </a:cubicBezTo>
                      <a:cubicBezTo>
                        <a:pt x="5089" y="6558"/>
                        <a:pt x="6557" y="5090"/>
                        <a:pt x="6557" y="3280"/>
                      </a:cubicBezTo>
                      <a:cubicBezTo>
                        <a:pt x="6557" y="1469"/>
                        <a:pt x="5089" y="1"/>
                        <a:pt x="3279" y="1"/>
                      </a:cubicBezTo>
                      <a:close/>
                    </a:path>
                  </a:pathLst>
                </a:custGeom>
                <a:solidFill>
                  <a:srgbClr val="FFC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lt1"/>
                      </a:solidFill>
                      <a:latin typeface="Fira Sans Extra Condensed"/>
                      <a:ea typeface="Fira Sans Extra Condensed"/>
                      <a:cs typeface="Fira Sans Extra Condensed"/>
                      <a:sym typeface="Fira Sans Extra Condensed"/>
                    </a:rPr>
                    <a:t>4</a:t>
                  </a:r>
                  <a:endParaRPr sz="2000"/>
                </a:p>
              </p:txBody>
            </p:sp>
          </p:grpSp>
          <p:sp>
            <p:nvSpPr>
              <p:cNvPr id="52" name="Hộp Văn bản 51">
                <a:extLst>
                  <a:ext uri="{FF2B5EF4-FFF2-40B4-BE49-F238E27FC236}">
                    <a16:creationId xmlns:a16="http://schemas.microsoft.com/office/drawing/2014/main" id="{E478066E-985F-4BDF-88CB-6799D3ABADB2}"/>
                  </a:ext>
                </a:extLst>
              </p:cNvPr>
              <p:cNvSpPr txBox="1"/>
              <p:nvPr/>
            </p:nvSpPr>
            <p:spPr>
              <a:xfrm>
                <a:off x="8120625" y="3767487"/>
                <a:ext cx="3043175" cy="707886"/>
              </a:xfrm>
              <a:prstGeom prst="rect">
                <a:avLst/>
              </a:prstGeom>
              <a:noFill/>
            </p:spPr>
            <p:txBody>
              <a:bodyPr wrap="square">
                <a:spAutoFit/>
              </a:bodyPr>
              <a:lstStyle/>
              <a:p>
                <a:r>
                  <a:rPr lang="en-US" sz="2000">
                    <a:latin typeface="Tahoma" panose="020B0604030504040204" pitchFamily="34" charset="0"/>
                    <a:ea typeface="Tahoma" panose="020B0604030504040204" pitchFamily="34" charset="0"/>
                    <a:cs typeface="Tahoma" panose="020B0604030504040204" pitchFamily="34" charset="0"/>
                  </a:rPr>
                  <a:t>Luôn được cải tiến và cập nhật</a:t>
                </a:r>
                <a:endParaRPr lang="en-US" sz="2000" err="1">
                  <a:latin typeface="Tahoma" panose="020B0604030504040204" pitchFamily="34" charset="0"/>
                  <a:ea typeface="Tahoma" panose="020B0604030504040204" pitchFamily="34" charset="0"/>
                  <a:cs typeface="Tahoma" panose="020B0604030504040204" pitchFamily="34" charset="0"/>
                </a:endParaRPr>
              </a:p>
            </p:txBody>
          </p:sp>
        </p:grpSp>
      </p:grpSp>
      <p:grpSp>
        <p:nvGrpSpPr>
          <p:cNvPr id="58" name="Nhóm 57">
            <a:extLst>
              <a:ext uri="{FF2B5EF4-FFF2-40B4-BE49-F238E27FC236}">
                <a16:creationId xmlns:a16="http://schemas.microsoft.com/office/drawing/2014/main" id="{3A8ABD43-7372-48C9-87A5-7170290E9205}"/>
              </a:ext>
            </a:extLst>
          </p:cNvPr>
          <p:cNvGrpSpPr/>
          <p:nvPr/>
        </p:nvGrpSpPr>
        <p:grpSpPr>
          <a:xfrm>
            <a:off x="-6242479" y="2968386"/>
            <a:ext cx="6081031" cy="921228"/>
            <a:chOff x="1000515" y="3197245"/>
            <a:chExt cx="6081031" cy="921228"/>
          </a:xfrm>
        </p:grpSpPr>
        <p:grpSp>
          <p:nvGrpSpPr>
            <p:cNvPr id="59" name="Google Shape;543;p23">
              <a:extLst>
                <a:ext uri="{FF2B5EF4-FFF2-40B4-BE49-F238E27FC236}">
                  <a16:creationId xmlns:a16="http://schemas.microsoft.com/office/drawing/2014/main" id="{B1ABCCAE-B1B7-4496-A212-0E46AF178BA8}"/>
                </a:ext>
              </a:extLst>
            </p:cNvPr>
            <p:cNvGrpSpPr/>
            <p:nvPr/>
          </p:nvGrpSpPr>
          <p:grpSpPr>
            <a:xfrm>
              <a:off x="5130614" y="3197245"/>
              <a:ext cx="1950932" cy="830471"/>
              <a:chOff x="3825146" y="2351940"/>
              <a:chExt cx="1590914" cy="605701"/>
            </a:xfrm>
          </p:grpSpPr>
          <p:sp>
            <p:nvSpPr>
              <p:cNvPr id="66" name="Google Shape;544;p23">
                <a:extLst>
                  <a:ext uri="{FF2B5EF4-FFF2-40B4-BE49-F238E27FC236}">
                    <a16:creationId xmlns:a16="http://schemas.microsoft.com/office/drawing/2014/main" id="{9DC7D0A1-3E1F-4FC8-A536-C57965F49DBC}"/>
                  </a:ext>
                </a:extLst>
              </p:cNvPr>
              <p:cNvSpPr/>
              <p:nvPr/>
            </p:nvSpPr>
            <p:spPr>
              <a:xfrm>
                <a:off x="3825255" y="2351940"/>
                <a:ext cx="1590805" cy="461908"/>
              </a:xfrm>
              <a:custGeom>
                <a:avLst/>
                <a:gdLst/>
                <a:ahLst/>
                <a:cxnLst/>
                <a:rect l="l" t="t" r="r" b="b"/>
                <a:pathLst>
                  <a:path w="29329" h="8516" extrusionOk="0">
                    <a:moveTo>
                      <a:pt x="10889" y="1"/>
                    </a:moveTo>
                    <a:lnTo>
                      <a:pt x="0" y="5924"/>
                    </a:lnTo>
                    <a:lnTo>
                      <a:pt x="18440" y="8515"/>
                    </a:lnTo>
                    <a:lnTo>
                      <a:pt x="29328" y="2593"/>
                    </a:lnTo>
                    <a:lnTo>
                      <a:pt x="108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69" name="Google Shape;545;p23">
                <a:extLst>
                  <a:ext uri="{FF2B5EF4-FFF2-40B4-BE49-F238E27FC236}">
                    <a16:creationId xmlns:a16="http://schemas.microsoft.com/office/drawing/2014/main" id="{146FC164-C1D0-4B9B-9628-2E03DD4AB6E1}"/>
                  </a:ext>
                </a:extLst>
              </p:cNvPr>
              <p:cNvSpPr/>
              <p:nvPr/>
            </p:nvSpPr>
            <p:spPr>
              <a:xfrm>
                <a:off x="3825146" y="2664708"/>
                <a:ext cx="1000348" cy="281560"/>
              </a:xfrm>
              <a:custGeom>
                <a:avLst/>
                <a:gdLst/>
                <a:ahLst/>
                <a:cxnLst/>
                <a:rect l="l" t="t" r="r" b="b"/>
                <a:pathLst>
                  <a:path w="18443" h="5191" extrusionOk="0">
                    <a:moveTo>
                      <a:pt x="0" y="1"/>
                    </a:moveTo>
                    <a:lnTo>
                      <a:pt x="3" y="2599"/>
                    </a:lnTo>
                    <a:lnTo>
                      <a:pt x="18443" y="5190"/>
                    </a:lnTo>
                    <a:lnTo>
                      <a:pt x="18440" y="2592"/>
                    </a:lnTo>
                    <a:lnTo>
                      <a:pt x="0" y="1"/>
                    </a:lnTo>
                    <a:close/>
                  </a:path>
                </a:pathLst>
              </a:custGeom>
              <a:solidFill>
                <a:srgbClr val="A5A5A5"/>
              </a:solidFill>
              <a:ln>
                <a:solidFill>
                  <a:schemeClr val="bg1">
                    <a:lumMod val="8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70" name="Google Shape;546;p23">
                <a:extLst>
                  <a:ext uri="{FF2B5EF4-FFF2-40B4-BE49-F238E27FC236}">
                    <a16:creationId xmlns:a16="http://schemas.microsoft.com/office/drawing/2014/main" id="{0A892BF3-C1E7-40B7-B657-508D50B2600B}"/>
                  </a:ext>
                </a:extLst>
              </p:cNvPr>
              <p:cNvSpPr/>
              <p:nvPr/>
            </p:nvSpPr>
            <p:spPr>
              <a:xfrm>
                <a:off x="4816419" y="2495408"/>
                <a:ext cx="590836" cy="462233"/>
              </a:xfrm>
              <a:custGeom>
                <a:avLst/>
                <a:gdLst/>
                <a:ahLst/>
                <a:cxnLst/>
                <a:rect l="l" t="t" r="r" b="b"/>
                <a:pathLst>
                  <a:path w="10893" h="8522" extrusionOk="0">
                    <a:moveTo>
                      <a:pt x="10889" y="1"/>
                    </a:moveTo>
                    <a:lnTo>
                      <a:pt x="1" y="5923"/>
                    </a:lnTo>
                    <a:lnTo>
                      <a:pt x="4" y="8521"/>
                    </a:lnTo>
                    <a:lnTo>
                      <a:pt x="10892" y="2598"/>
                    </a:lnTo>
                    <a:lnTo>
                      <a:pt x="10889" y="1"/>
                    </a:ln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grpSp>
          <p:nvGrpSpPr>
            <p:cNvPr id="60" name="Nhóm 59">
              <a:extLst>
                <a:ext uri="{FF2B5EF4-FFF2-40B4-BE49-F238E27FC236}">
                  <a16:creationId xmlns:a16="http://schemas.microsoft.com/office/drawing/2014/main" id="{60140785-5223-4252-B932-9D4D1AA53B8E}"/>
                </a:ext>
              </a:extLst>
            </p:cNvPr>
            <p:cNvGrpSpPr/>
            <p:nvPr/>
          </p:nvGrpSpPr>
          <p:grpSpPr>
            <a:xfrm>
              <a:off x="1000515" y="3308352"/>
              <a:ext cx="3823622" cy="810121"/>
              <a:chOff x="1000515" y="3308352"/>
              <a:chExt cx="3823622" cy="810121"/>
            </a:xfrm>
          </p:grpSpPr>
          <p:grpSp>
            <p:nvGrpSpPr>
              <p:cNvPr id="61" name="Google Shape;564;p23">
                <a:extLst>
                  <a:ext uri="{FF2B5EF4-FFF2-40B4-BE49-F238E27FC236}">
                    <a16:creationId xmlns:a16="http://schemas.microsoft.com/office/drawing/2014/main" id="{1B481553-D58C-4B5E-9ED8-44708F6AFA52}"/>
                  </a:ext>
                </a:extLst>
              </p:cNvPr>
              <p:cNvGrpSpPr/>
              <p:nvPr/>
            </p:nvGrpSpPr>
            <p:grpSpPr>
              <a:xfrm>
                <a:off x="1000515" y="3308352"/>
                <a:ext cx="3823622" cy="810121"/>
                <a:chOff x="457200" y="2432975"/>
                <a:chExt cx="3118025" cy="590859"/>
              </a:xfrm>
            </p:grpSpPr>
            <p:sp>
              <p:nvSpPr>
                <p:cNvPr id="63" name="Google Shape;565;p23">
                  <a:extLst>
                    <a:ext uri="{FF2B5EF4-FFF2-40B4-BE49-F238E27FC236}">
                      <a16:creationId xmlns:a16="http://schemas.microsoft.com/office/drawing/2014/main" id="{6EA9444A-997E-45ED-9E1A-1B795D6FECC2}"/>
                    </a:ext>
                  </a:extLst>
                </p:cNvPr>
                <p:cNvSpPr/>
                <p:nvPr/>
              </p:nvSpPr>
              <p:spPr>
                <a:xfrm>
                  <a:off x="457200" y="2440175"/>
                  <a:ext cx="3117900" cy="572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65" name="Google Shape;566;p23">
                  <a:extLst>
                    <a:ext uri="{FF2B5EF4-FFF2-40B4-BE49-F238E27FC236}">
                      <a16:creationId xmlns:a16="http://schemas.microsoft.com/office/drawing/2014/main" id="{9B72DF9D-35E6-46FC-A8FA-5465FA702A99}"/>
                    </a:ext>
                  </a:extLst>
                </p:cNvPr>
                <p:cNvSpPr/>
                <p:nvPr/>
              </p:nvSpPr>
              <p:spPr>
                <a:xfrm flipH="1">
                  <a:off x="2984456" y="2432975"/>
                  <a:ext cx="590769" cy="590859"/>
                </a:xfrm>
                <a:custGeom>
                  <a:avLst/>
                  <a:gdLst/>
                  <a:ahLst/>
                  <a:cxnLst/>
                  <a:rect l="l" t="t" r="r" b="b"/>
                  <a:pathLst>
                    <a:path w="6557" h="6558" extrusionOk="0">
                      <a:moveTo>
                        <a:pt x="3279" y="1"/>
                      </a:moveTo>
                      <a:cubicBezTo>
                        <a:pt x="1469" y="1"/>
                        <a:pt x="1" y="1469"/>
                        <a:pt x="1" y="3280"/>
                      </a:cubicBezTo>
                      <a:cubicBezTo>
                        <a:pt x="1" y="5090"/>
                        <a:pt x="1469" y="6558"/>
                        <a:pt x="3279" y="6558"/>
                      </a:cubicBezTo>
                      <a:cubicBezTo>
                        <a:pt x="5089" y="6558"/>
                        <a:pt x="6557" y="5090"/>
                        <a:pt x="6557" y="3280"/>
                      </a:cubicBezTo>
                      <a:cubicBezTo>
                        <a:pt x="6557" y="1469"/>
                        <a:pt x="5089" y="1"/>
                        <a:pt x="3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lt1"/>
                      </a:solidFill>
                      <a:latin typeface="Fira Sans Extra Condensed"/>
                      <a:ea typeface="Fira Sans Extra Condensed"/>
                      <a:cs typeface="Fira Sans Extra Condensed"/>
                      <a:sym typeface="Fira Sans Extra Condensed"/>
                    </a:rPr>
                    <a:t>5</a:t>
                  </a:r>
                  <a:endParaRPr sz="2000"/>
                </a:p>
              </p:txBody>
            </p:sp>
          </p:grpSp>
          <p:sp>
            <p:nvSpPr>
              <p:cNvPr id="62" name="Hộp Văn bản 61">
                <a:extLst>
                  <a:ext uri="{FF2B5EF4-FFF2-40B4-BE49-F238E27FC236}">
                    <a16:creationId xmlns:a16="http://schemas.microsoft.com/office/drawing/2014/main" id="{AE76B784-14BE-4938-B16C-7D927F1AFB9A}"/>
                  </a:ext>
                </a:extLst>
              </p:cNvPr>
              <p:cNvSpPr txBox="1"/>
              <p:nvPr/>
            </p:nvSpPr>
            <p:spPr>
              <a:xfrm>
                <a:off x="1210246" y="3410259"/>
                <a:ext cx="2694933" cy="707886"/>
              </a:xfrm>
              <a:prstGeom prst="rect">
                <a:avLst/>
              </a:prstGeom>
              <a:noFill/>
            </p:spPr>
            <p:txBody>
              <a:bodyPr wrap="square">
                <a:spAutoFit/>
              </a:bodyPr>
              <a:lstStyle/>
              <a:p>
                <a:pPr algn="r"/>
                <a:r>
                  <a:rPr lang="en-US" sz="2000">
                    <a:latin typeface="Tahoma" panose="020B0604030504040204" pitchFamily="34" charset="0"/>
                    <a:ea typeface="Tahoma" panose="020B0604030504040204" pitchFamily="34" charset="0"/>
                    <a:cs typeface="Tahoma" panose="020B0604030504040204" pitchFamily="34" charset="0"/>
                  </a:rPr>
                  <a:t>Được hướng dẫn kỹ thuật bất kỳ lúc nào</a:t>
                </a:r>
                <a:endParaRPr lang="en-US" sz="2000" err="1">
                  <a:latin typeface="Tahoma" panose="020B0604030504040204" pitchFamily="34" charset="0"/>
                  <a:ea typeface="Tahoma" panose="020B0604030504040204" pitchFamily="34" charset="0"/>
                  <a:cs typeface="Tahoma" panose="020B0604030504040204" pitchFamily="34" charset="0"/>
                </a:endParaRPr>
              </a:p>
            </p:txBody>
          </p:sp>
        </p:grpSp>
      </p:grpSp>
      <p:grpSp>
        <p:nvGrpSpPr>
          <p:cNvPr id="71" name="Nhóm 70">
            <a:extLst>
              <a:ext uri="{FF2B5EF4-FFF2-40B4-BE49-F238E27FC236}">
                <a16:creationId xmlns:a16="http://schemas.microsoft.com/office/drawing/2014/main" id="{6D34B886-0064-40B2-BE80-F4EDFF16288A}"/>
              </a:ext>
            </a:extLst>
          </p:cNvPr>
          <p:cNvGrpSpPr/>
          <p:nvPr/>
        </p:nvGrpSpPr>
        <p:grpSpPr>
          <a:xfrm>
            <a:off x="12629486" y="2185525"/>
            <a:ext cx="6602945" cy="846424"/>
            <a:chOff x="5010626" y="2634619"/>
            <a:chExt cx="6602945" cy="846424"/>
          </a:xfrm>
        </p:grpSpPr>
        <p:grpSp>
          <p:nvGrpSpPr>
            <p:cNvPr id="72" name="Google Shape;547;p23">
              <a:extLst>
                <a:ext uri="{FF2B5EF4-FFF2-40B4-BE49-F238E27FC236}">
                  <a16:creationId xmlns:a16="http://schemas.microsoft.com/office/drawing/2014/main" id="{BF601E13-22E8-45DF-A0F4-BB8EBF84B4B6}"/>
                </a:ext>
              </a:extLst>
            </p:cNvPr>
            <p:cNvGrpSpPr/>
            <p:nvPr/>
          </p:nvGrpSpPr>
          <p:grpSpPr>
            <a:xfrm>
              <a:off x="5010626" y="2654598"/>
              <a:ext cx="1951031" cy="826445"/>
              <a:chOff x="3727300" y="1956162"/>
              <a:chExt cx="1590995" cy="602765"/>
            </a:xfrm>
          </p:grpSpPr>
          <p:sp>
            <p:nvSpPr>
              <p:cNvPr id="78" name="Google Shape;548;p23">
                <a:extLst>
                  <a:ext uri="{FF2B5EF4-FFF2-40B4-BE49-F238E27FC236}">
                    <a16:creationId xmlns:a16="http://schemas.microsoft.com/office/drawing/2014/main" id="{D03378A0-61B4-4927-A166-32536C00A115}"/>
                  </a:ext>
                </a:extLst>
              </p:cNvPr>
              <p:cNvSpPr/>
              <p:nvPr/>
            </p:nvSpPr>
            <p:spPr>
              <a:xfrm>
                <a:off x="4727458" y="2096748"/>
                <a:ext cx="590836" cy="462179"/>
              </a:xfrm>
              <a:custGeom>
                <a:avLst/>
                <a:gdLst/>
                <a:ahLst/>
                <a:cxnLst/>
                <a:rect l="l" t="t" r="r" b="b"/>
                <a:pathLst>
                  <a:path w="10893" h="8521" extrusionOk="0">
                    <a:moveTo>
                      <a:pt x="10888" y="0"/>
                    </a:moveTo>
                    <a:lnTo>
                      <a:pt x="1" y="5923"/>
                    </a:lnTo>
                    <a:lnTo>
                      <a:pt x="4" y="8521"/>
                    </a:lnTo>
                    <a:lnTo>
                      <a:pt x="10892" y="2598"/>
                    </a:lnTo>
                    <a:lnTo>
                      <a:pt x="10888" y="0"/>
                    </a:ln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79" name="Google Shape;549;p23">
                <a:extLst>
                  <a:ext uri="{FF2B5EF4-FFF2-40B4-BE49-F238E27FC236}">
                    <a16:creationId xmlns:a16="http://schemas.microsoft.com/office/drawing/2014/main" id="{BD80DB5B-D458-4A2C-A36A-6839F50CA817}"/>
                  </a:ext>
                </a:extLst>
              </p:cNvPr>
              <p:cNvSpPr/>
              <p:nvPr/>
            </p:nvSpPr>
            <p:spPr>
              <a:xfrm>
                <a:off x="3727300" y="1956162"/>
                <a:ext cx="1590805" cy="461908"/>
              </a:xfrm>
              <a:custGeom>
                <a:avLst/>
                <a:gdLst/>
                <a:ahLst/>
                <a:cxnLst/>
                <a:rect l="l" t="t" r="r" b="b"/>
                <a:pathLst>
                  <a:path w="29329" h="8516" extrusionOk="0">
                    <a:moveTo>
                      <a:pt x="10889" y="0"/>
                    </a:moveTo>
                    <a:lnTo>
                      <a:pt x="0" y="5923"/>
                    </a:lnTo>
                    <a:lnTo>
                      <a:pt x="18441" y="8515"/>
                    </a:lnTo>
                    <a:lnTo>
                      <a:pt x="29328" y="2592"/>
                    </a:lnTo>
                    <a:lnTo>
                      <a:pt x="10889" y="0"/>
                    </a:lnTo>
                    <a:close/>
                  </a:path>
                </a:pathLst>
              </a:custGeom>
              <a:solidFill>
                <a:srgbClr val="F2A365"/>
              </a:solidFill>
              <a:ln>
                <a:solidFill>
                  <a:srgbClr val="F2A36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80" name="Google Shape;550;p23">
                <a:extLst>
                  <a:ext uri="{FF2B5EF4-FFF2-40B4-BE49-F238E27FC236}">
                    <a16:creationId xmlns:a16="http://schemas.microsoft.com/office/drawing/2014/main" id="{26CB715E-DC44-4256-A063-DC0E55ECCB00}"/>
                  </a:ext>
                </a:extLst>
              </p:cNvPr>
              <p:cNvSpPr/>
              <p:nvPr/>
            </p:nvSpPr>
            <p:spPr>
              <a:xfrm>
                <a:off x="3727300" y="2277417"/>
                <a:ext cx="1000403" cy="281506"/>
              </a:xfrm>
              <a:custGeom>
                <a:avLst/>
                <a:gdLst/>
                <a:ahLst/>
                <a:cxnLst/>
                <a:rect l="l" t="t" r="r" b="b"/>
                <a:pathLst>
                  <a:path w="18444" h="5190" extrusionOk="0">
                    <a:moveTo>
                      <a:pt x="0" y="0"/>
                    </a:moveTo>
                    <a:lnTo>
                      <a:pt x="3" y="2598"/>
                    </a:lnTo>
                    <a:lnTo>
                      <a:pt x="18444" y="5190"/>
                    </a:lnTo>
                    <a:lnTo>
                      <a:pt x="18441" y="2592"/>
                    </a:lnTo>
                    <a:lnTo>
                      <a:pt x="0" y="0"/>
                    </a:lnTo>
                    <a:close/>
                  </a:path>
                </a:pathLst>
              </a:custGeom>
              <a:solidFill>
                <a:srgbClr val="F2A365"/>
              </a:solidFill>
              <a:ln>
                <a:solidFill>
                  <a:schemeClr val="accent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grpSp>
          <p:nvGrpSpPr>
            <p:cNvPr id="73" name="Nhóm 72">
              <a:extLst>
                <a:ext uri="{FF2B5EF4-FFF2-40B4-BE49-F238E27FC236}">
                  <a16:creationId xmlns:a16="http://schemas.microsoft.com/office/drawing/2014/main" id="{B30CC7A2-17BC-4186-AEDE-9FC5D2E3F528}"/>
                </a:ext>
              </a:extLst>
            </p:cNvPr>
            <p:cNvGrpSpPr/>
            <p:nvPr/>
          </p:nvGrpSpPr>
          <p:grpSpPr>
            <a:xfrm>
              <a:off x="7314933" y="2634619"/>
              <a:ext cx="4298638" cy="810121"/>
              <a:chOff x="7276046" y="2640459"/>
              <a:chExt cx="4298638" cy="810121"/>
            </a:xfrm>
          </p:grpSpPr>
          <p:grpSp>
            <p:nvGrpSpPr>
              <p:cNvPr id="74" name="Google Shape;589;p23">
                <a:extLst>
                  <a:ext uri="{FF2B5EF4-FFF2-40B4-BE49-F238E27FC236}">
                    <a16:creationId xmlns:a16="http://schemas.microsoft.com/office/drawing/2014/main" id="{0B40DD09-9EA3-42C2-A4A2-7AD6A2C4B0B4}"/>
                  </a:ext>
                </a:extLst>
              </p:cNvPr>
              <p:cNvGrpSpPr/>
              <p:nvPr/>
            </p:nvGrpSpPr>
            <p:grpSpPr>
              <a:xfrm>
                <a:off x="7276046" y="2640459"/>
                <a:ext cx="4298638" cy="810121"/>
                <a:chOff x="5574668" y="1945850"/>
                <a:chExt cx="3505383" cy="590859"/>
              </a:xfrm>
            </p:grpSpPr>
            <p:sp>
              <p:nvSpPr>
                <p:cNvPr id="76" name="Google Shape;590;p23">
                  <a:extLst>
                    <a:ext uri="{FF2B5EF4-FFF2-40B4-BE49-F238E27FC236}">
                      <a16:creationId xmlns:a16="http://schemas.microsoft.com/office/drawing/2014/main" id="{EDA57394-0AC2-4297-8B37-6AA095F446CC}"/>
                    </a:ext>
                  </a:extLst>
                </p:cNvPr>
                <p:cNvSpPr/>
                <p:nvPr/>
              </p:nvSpPr>
              <p:spPr>
                <a:xfrm>
                  <a:off x="5579200" y="1953050"/>
                  <a:ext cx="3500851" cy="572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77" name="Google Shape;591;p23">
                  <a:extLst>
                    <a:ext uri="{FF2B5EF4-FFF2-40B4-BE49-F238E27FC236}">
                      <a16:creationId xmlns:a16="http://schemas.microsoft.com/office/drawing/2014/main" id="{03BB158E-C7AC-4C79-AE1C-0174BA68B0E4}"/>
                    </a:ext>
                  </a:extLst>
                </p:cNvPr>
                <p:cNvSpPr/>
                <p:nvPr/>
              </p:nvSpPr>
              <p:spPr>
                <a:xfrm flipH="1">
                  <a:off x="5574668" y="1945850"/>
                  <a:ext cx="590769" cy="590859"/>
                </a:xfrm>
                <a:custGeom>
                  <a:avLst/>
                  <a:gdLst/>
                  <a:ahLst/>
                  <a:cxnLst/>
                  <a:rect l="l" t="t" r="r" b="b"/>
                  <a:pathLst>
                    <a:path w="6557" h="6558" extrusionOk="0">
                      <a:moveTo>
                        <a:pt x="3279" y="1"/>
                      </a:moveTo>
                      <a:cubicBezTo>
                        <a:pt x="1469" y="1"/>
                        <a:pt x="1" y="1469"/>
                        <a:pt x="1" y="3280"/>
                      </a:cubicBezTo>
                      <a:cubicBezTo>
                        <a:pt x="1" y="5090"/>
                        <a:pt x="1469" y="6558"/>
                        <a:pt x="3279" y="6558"/>
                      </a:cubicBezTo>
                      <a:cubicBezTo>
                        <a:pt x="5089" y="6558"/>
                        <a:pt x="6557" y="5090"/>
                        <a:pt x="6557" y="3280"/>
                      </a:cubicBezTo>
                      <a:cubicBezTo>
                        <a:pt x="6557" y="1469"/>
                        <a:pt x="5089" y="1"/>
                        <a:pt x="3279" y="1"/>
                      </a:cubicBez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lt1"/>
                      </a:solidFill>
                      <a:latin typeface="Fira Sans Extra Condensed"/>
                      <a:ea typeface="Fira Sans Extra Condensed"/>
                      <a:cs typeface="Fira Sans Extra Condensed"/>
                      <a:sym typeface="Fira Sans Extra Condensed"/>
                    </a:rPr>
                    <a:t>6</a:t>
                  </a:r>
                  <a:endParaRPr sz="2000"/>
                </a:p>
              </p:txBody>
            </p:sp>
          </p:grpSp>
          <p:sp>
            <p:nvSpPr>
              <p:cNvPr id="75" name="Hộp Văn bản 74">
                <a:extLst>
                  <a:ext uri="{FF2B5EF4-FFF2-40B4-BE49-F238E27FC236}">
                    <a16:creationId xmlns:a16="http://schemas.microsoft.com/office/drawing/2014/main" id="{1A14026B-164B-4212-958A-0D4484501BFF}"/>
                  </a:ext>
                </a:extLst>
              </p:cNvPr>
              <p:cNvSpPr txBox="1"/>
              <p:nvPr/>
            </p:nvSpPr>
            <p:spPr>
              <a:xfrm>
                <a:off x="8015215" y="2692438"/>
                <a:ext cx="3432147" cy="707886"/>
              </a:xfrm>
              <a:prstGeom prst="rect">
                <a:avLst/>
              </a:prstGeom>
              <a:noFill/>
            </p:spPr>
            <p:txBody>
              <a:bodyPr wrap="square">
                <a:spAutoFit/>
              </a:bodyPr>
              <a:lstStyle/>
              <a:p>
                <a:r>
                  <a:rPr lang="en-US" sz="2000">
                    <a:latin typeface="Tahoma" panose="020B0604030504040204" pitchFamily="34" charset="0"/>
                    <a:ea typeface="Tahoma" panose="020B0604030504040204" pitchFamily="34" charset="0"/>
                    <a:cs typeface="Tahoma" panose="020B0604030504040204" pitchFamily="34" charset="0"/>
                  </a:rPr>
                  <a:t>tính bền vững, chặt chẽ, phát triển không giới hạn</a:t>
                </a:r>
                <a:endParaRPr lang="en-US" sz="2000" err="1">
                  <a:latin typeface="Tahoma" panose="020B0604030504040204" pitchFamily="34" charset="0"/>
                  <a:ea typeface="Tahoma" panose="020B0604030504040204" pitchFamily="34" charset="0"/>
                  <a:cs typeface="Tahoma" panose="020B0604030504040204" pitchFamily="34" charset="0"/>
                </a:endParaRPr>
              </a:p>
            </p:txBody>
          </p:sp>
        </p:grpSp>
      </p:grpSp>
      <p:grpSp>
        <p:nvGrpSpPr>
          <p:cNvPr id="81" name="Nhóm 80">
            <a:extLst>
              <a:ext uri="{FF2B5EF4-FFF2-40B4-BE49-F238E27FC236}">
                <a16:creationId xmlns:a16="http://schemas.microsoft.com/office/drawing/2014/main" id="{F3E7C2BC-D92B-4B59-AAB8-1C2475ED6940}"/>
              </a:ext>
            </a:extLst>
          </p:cNvPr>
          <p:cNvGrpSpPr/>
          <p:nvPr/>
        </p:nvGrpSpPr>
        <p:grpSpPr>
          <a:xfrm>
            <a:off x="-6495776" y="1564050"/>
            <a:ext cx="6081064" cy="930115"/>
            <a:chOff x="1000515" y="2111949"/>
            <a:chExt cx="6081064" cy="930115"/>
          </a:xfrm>
        </p:grpSpPr>
        <p:grpSp>
          <p:nvGrpSpPr>
            <p:cNvPr id="82" name="Google Shape;551;p23">
              <a:extLst>
                <a:ext uri="{FF2B5EF4-FFF2-40B4-BE49-F238E27FC236}">
                  <a16:creationId xmlns:a16="http://schemas.microsoft.com/office/drawing/2014/main" id="{1202F686-B2BC-4B99-829A-245DD6C4BBF1}"/>
                </a:ext>
              </a:extLst>
            </p:cNvPr>
            <p:cNvGrpSpPr/>
            <p:nvPr/>
          </p:nvGrpSpPr>
          <p:grpSpPr>
            <a:xfrm>
              <a:off x="5130548" y="2111949"/>
              <a:ext cx="1951031" cy="826445"/>
              <a:chOff x="3825092" y="1560383"/>
              <a:chExt cx="1590995" cy="602765"/>
            </a:xfrm>
          </p:grpSpPr>
          <p:sp>
            <p:nvSpPr>
              <p:cNvPr id="88" name="Google Shape;552;p23">
                <a:extLst>
                  <a:ext uri="{FF2B5EF4-FFF2-40B4-BE49-F238E27FC236}">
                    <a16:creationId xmlns:a16="http://schemas.microsoft.com/office/drawing/2014/main" id="{166C19A5-A52D-4F5B-BCE1-334891628D15}"/>
                  </a:ext>
                </a:extLst>
              </p:cNvPr>
              <p:cNvSpPr/>
              <p:nvPr/>
            </p:nvSpPr>
            <p:spPr>
              <a:xfrm>
                <a:off x="4825305" y="1700915"/>
                <a:ext cx="590782" cy="462233"/>
              </a:xfrm>
              <a:custGeom>
                <a:avLst/>
                <a:gdLst/>
                <a:ahLst/>
                <a:cxnLst/>
                <a:rect l="l" t="t" r="r" b="b"/>
                <a:pathLst>
                  <a:path w="10892" h="8522" extrusionOk="0">
                    <a:moveTo>
                      <a:pt x="10888" y="1"/>
                    </a:moveTo>
                    <a:lnTo>
                      <a:pt x="1" y="5924"/>
                    </a:lnTo>
                    <a:lnTo>
                      <a:pt x="4" y="8522"/>
                    </a:lnTo>
                    <a:lnTo>
                      <a:pt x="10891" y="2599"/>
                    </a:lnTo>
                    <a:lnTo>
                      <a:pt x="10888" y="1"/>
                    </a:lnTo>
                    <a:close/>
                  </a:path>
                </a:pathLst>
              </a:custGeom>
              <a:solidFill>
                <a:srgbClr val="00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89" name="Google Shape;553;p23">
                <a:extLst>
                  <a:ext uri="{FF2B5EF4-FFF2-40B4-BE49-F238E27FC236}">
                    <a16:creationId xmlns:a16="http://schemas.microsoft.com/office/drawing/2014/main" id="{5BE35DE2-5035-48F2-99C8-3C67718EF365}"/>
                  </a:ext>
                </a:extLst>
              </p:cNvPr>
              <p:cNvSpPr/>
              <p:nvPr/>
            </p:nvSpPr>
            <p:spPr>
              <a:xfrm>
                <a:off x="3825092" y="1560383"/>
                <a:ext cx="1590859" cy="461854"/>
              </a:xfrm>
              <a:custGeom>
                <a:avLst/>
                <a:gdLst/>
                <a:ahLst/>
                <a:cxnLst/>
                <a:rect l="l" t="t" r="r" b="b"/>
                <a:pathLst>
                  <a:path w="29330" h="8515" extrusionOk="0">
                    <a:moveTo>
                      <a:pt x="10889" y="0"/>
                    </a:moveTo>
                    <a:lnTo>
                      <a:pt x="1" y="5923"/>
                    </a:lnTo>
                    <a:lnTo>
                      <a:pt x="18442" y="8515"/>
                    </a:lnTo>
                    <a:lnTo>
                      <a:pt x="29329" y="2592"/>
                    </a:lnTo>
                    <a:lnTo>
                      <a:pt x="10889" y="0"/>
                    </a:lnTo>
                    <a:close/>
                  </a:path>
                </a:pathLst>
              </a:custGeom>
              <a:solidFill>
                <a:srgbClr val="018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90" name="Google Shape;554;p23">
                <a:extLst>
                  <a:ext uri="{FF2B5EF4-FFF2-40B4-BE49-F238E27FC236}">
                    <a16:creationId xmlns:a16="http://schemas.microsoft.com/office/drawing/2014/main" id="{F2AEF2ED-A7C8-4991-B1A5-AE2DB1A3E671}"/>
                  </a:ext>
                </a:extLst>
              </p:cNvPr>
              <p:cNvSpPr/>
              <p:nvPr/>
            </p:nvSpPr>
            <p:spPr>
              <a:xfrm>
                <a:off x="3825092" y="1881638"/>
                <a:ext cx="1000457" cy="281506"/>
              </a:xfrm>
              <a:custGeom>
                <a:avLst/>
                <a:gdLst/>
                <a:ahLst/>
                <a:cxnLst/>
                <a:rect l="l" t="t" r="r" b="b"/>
                <a:pathLst>
                  <a:path w="18445" h="5190" extrusionOk="0">
                    <a:moveTo>
                      <a:pt x="1" y="0"/>
                    </a:moveTo>
                    <a:lnTo>
                      <a:pt x="4" y="2598"/>
                    </a:lnTo>
                    <a:lnTo>
                      <a:pt x="18445" y="5190"/>
                    </a:lnTo>
                    <a:lnTo>
                      <a:pt x="18445" y="5190"/>
                    </a:lnTo>
                    <a:lnTo>
                      <a:pt x="18442" y="2592"/>
                    </a:lnTo>
                    <a:lnTo>
                      <a:pt x="1" y="0"/>
                    </a:lnTo>
                    <a:close/>
                  </a:path>
                </a:pathLst>
              </a:custGeom>
              <a:solidFill>
                <a:srgbClr val="2BA3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grpSp>
          <p:nvGrpSpPr>
            <p:cNvPr id="83" name="Nhóm 82">
              <a:extLst>
                <a:ext uri="{FF2B5EF4-FFF2-40B4-BE49-F238E27FC236}">
                  <a16:creationId xmlns:a16="http://schemas.microsoft.com/office/drawing/2014/main" id="{E74018B7-A29D-4C47-B16F-D57B130F0433}"/>
                </a:ext>
              </a:extLst>
            </p:cNvPr>
            <p:cNvGrpSpPr/>
            <p:nvPr/>
          </p:nvGrpSpPr>
          <p:grpSpPr>
            <a:xfrm>
              <a:off x="1000515" y="2231943"/>
              <a:ext cx="3823622" cy="810121"/>
              <a:chOff x="1000515" y="2231943"/>
              <a:chExt cx="3823622" cy="810121"/>
            </a:xfrm>
          </p:grpSpPr>
          <p:grpSp>
            <p:nvGrpSpPr>
              <p:cNvPr id="84" name="Google Shape;559;p23">
                <a:extLst>
                  <a:ext uri="{FF2B5EF4-FFF2-40B4-BE49-F238E27FC236}">
                    <a16:creationId xmlns:a16="http://schemas.microsoft.com/office/drawing/2014/main" id="{B53C862D-437C-4DB2-B014-3A275E1F47D0}"/>
                  </a:ext>
                </a:extLst>
              </p:cNvPr>
              <p:cNvGrpSpPr/>
              <p:nvPr/>
            </p:nvGrpSpPr>
            <p:grpSpPr>
              <a:xfrm>
                <a:off x="1000515" y="2231943"/>
                <a:ext cx="3823622" cy="810121"/>
                <a:chOff x="457200" y="1647900"/>
                <a:chExt cx="3118025" cy="590859"/>
              </a:xfrm>
            </p:grpSpPr>
            <p:sp>
              <p:nvSpPr>
                <p:cNvPr id="86" name="Google Shape;560;p23">
                  <a:extLst>
                    <a:ext uri="{FF2B5EF4-FFF2-40B4-BE49-F238E27FC236}">
                      <a16:creationId xmlns:a16="http://schemas.microsoft.com/office/drawing/2014/main" id="{4398E075-11C9-4445-8699-03B5313301CA}"/>
                    </a:ext>
                  </a:extLst>
                </p:cNvPr>
                <p:cNvSpPr/>
                <p:nvPr/>
              </p:nvSpPr>
              <p:spPr>
                <a:xfrm>
                  <a:off x="457200" y="1655100"/>
                  <a:ext cx="3117900" cy="572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87" name="Google Shape;561;p23">
                  <a:extLst>
                    <a:ext uri="{FF2B5EF4-FFF2-40B4-BE49-F238E27FC236}">
                      <a16:creationId xmlns:a16="http://schemas.microsoft.com/office/drawing/2014/main" id="{6DF36F32-9192-4956-AD38-28C03B28CD13}"/>
                    </a:ext>
                  </a:extLst>
                </p:cNvPr>
                <p:cNvSpPr/>
                <p:nvPr/>
              </p:nvSpPr>
              <p:spPr>
                <a:xfrm flipH="1">
                  <a:off x="2984456" y="1647900"/>
                  <a:ext cx="590769" cy="590859"/>
                </a:xfrm>
                <a:custGeom>
                  <a:avLst/>
                  <a:gdLst/>
                  <a:ahLst/>
                  <a:cxnLst/>
                  <a:rect l="l" t="t" r="r" b="b"/>
                  <a:pathLst>
                    <a:path w="6557" h="6558" extrusionOk="0">
                      <a:moveTo>
                        <a:pt x="3279" y="1"/>
                      </a:moveTo>
                      <a:cubicBezTo>
                        <a:pt x="1469" y="1"/>
                        <a:pt x="1" y="1469"/>
                        <a:pt x="1" y="3280"/>
                      </a:cubicBezTo>
                      <a:cubicBezTo>
                        <a:pt x="1" y="5090"/>
                        <a:pt x="1469" y="6558"/>
                        <a:pt x="3279" y="6558"/>
                      </a:cubicBezTo>
                      <a:cubicBezTo>
                        <a:pt x="5089" y="6558"/>
                        <a:pt x="6557" y="5090"/>
                        <a:pt x="6557" y="3280"/>
                      </a:cubicBezTo>
                      <a:cubicBezTo>
                        <a:pt x="6557" y="1469"/>
                        <a:pt x="5089" y="1"/>
                        <a:pt x="3279" y="1"/>
                      </a:cubicBezTo>
                      <a:close/>
                    </a:path>
                  </a:pathLst>
                </a:custGeom>
                <a:solidFill>
                  <a:srgbClr val="018DB8"/>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2000" b="1">
                      <a:solidFill>
                        <a:schemeClr val="lt1"/>
                      </a:solidFill>
                      <a:latin typeface="Fira Sans Extra Condensed"/>
                      <a:ea typeface="Fira Sans Extra Condensed"/>
                      <a:cs typeface="Fira Sans Extra Condensed"/>
                      <a:sym typeface="Fira Sans Extra Condensed"/>
                    </a:rPr>
                    <a:t>7</a:t>
                  </a:r>
                  <a:endParaRPr sz="2000"/>
                </a:p>
              </p:txBody>
            </p:sp>
          </p:grpSp>
          <p:sp>
            <p:nvSpPr>
              <p:cNvPr id="85" name="Hộp Văn bản 84">
                <a:extLst>
                  <a:ext uri="{FF2B5EF4-FFF2-40B4-BE49-F238E27FC236}">
                    <a16:creationId xmlns:a16="http://schemas.microsoft.com/office/drawing/2014/main" id="{F5FBC466-1256-4DC5-ABD6-75797598DBCD}"/>
                  </a:ext>
                </a:extLst>
              </p:cNvPr>
              <p:cNvSpPr txBox="1"/>
              <p:nvPr/>
            </p:nvSpPr>
            <p:spPr>
              <a:xfrm>
                <a:off x="1088020" y="2331794"/>
                <a:ext cx="2921543" cy="707886"/>
              </a:xfrm>
              <a:prstGeom prst="rect">
                <a:avLst/>
              </a:prstGeom>
              <a:noFill/>
            </p:spPr>
            <p:txBody>
              <a:bodyPr wrap="square">
                <a:spAutoFit/>
              </a:bodyPr>
              <a:lstStyle/>
              <a:p>
                <a:pPr algn="r"/>
                <a:r>
                  <a:rPr lang="en-US" sz="2000">
                    <a:latin typeface="Tahoma" panose="020B0604030504040204" pitchFamily="34" charset="0"/>
                    <a:ea typeface="Tahoma" panose="020B0604030504040204" pitchFamily="34" charset="0"/>
                    <a:cs typeface="Tahoma" panose="020B0604030504040204" pitchFamily="34" charset="0"/>
                  </a:rPr>
                  <a:t>Là phần mềm mã nguồn mở nên miễn phí</a:t>
                </a:r>
                <a:endParaRPr lang="en-US" sz="2000" err="1">
                  <a:latin typeface="Tahoma" panose="020B0604030504040204" pitchFamily="34" charset="0"/>
                  <a:ea typeface="Tahoma" panose="020B0604030504040204" pitchFamily="34" charset="0"/>
                  <a:cs typeface="Tahoma" panose="020B0604030504040204" pitchFamily="34" charset="0"/>
                </a:endParaRPr>
              </a:p>
            </p:txBody>
          </p:sp>
        </p:grpSp>
      </p:grpSp>
      <p:sp>
        <p:nvSpPr>
          <p:cNvPr id="2" name="Chỗ dành sẵn cho Chân trang 1">
            <a:extLst>
              <a:ext uri="{FF2B5EF4-FFF2-40B4-BE49-F238E27FC236}">
                <a16:creationId xmlns:a16="http://schemas.microsoft.com/office/drawing/2014/main" id="{B8B9BDBE-A7F4-429F-97EC-9830DEFA4EC0}"/>
              </a:ext>
            </a:extLst>
          </p:cNvPr>
          <p:cNvSpPr>
            <a:spLocks noGrp="1"/>
          </p:cNvSpPr>
          <p:nvPr>
            <p:ph type="ftr" sz="quarter" idx="11"/>
          </p:nvPr>
        </p:nvSpPr>
        <p:spPr/>
        <p:txBody>
          <a:bodyPr/>
          <a:lstStyle/>
          <a:p>
            <a:endParaRPr lang="en-US"/>
          </a:p>
        </p:txBody>
      </p:sp>
      <p:sp>
        <p:nvSpPr>
          <p:cNvPr id="3" name="Chỗ dành sẵn cho Số hiệu Bản chiếu 2">
            <a:extLst>
              <a:ext uri="{FF2B5EF4-FFF2-40B4-BE49-F238E27FC236}">
                <a16:creationId xmlns:a16="http://schemas.microsoft.com/office/drawing/2014/main" id="{FDB76C3E-A562-453B-91B1-4AD6C45EE58C}"/>
              </a:ext>
            </a:extLst>
          </p:cNvPr>
          <p:cNvSpPr>
            <a:spLocks noGrp="1"/>
          </p:cNvSpPr>
          <p:nvPr>
            <p:ph type="sldNum" sz="quarter" idx="12"/>
          </p:nvPr>
        </p:nvSpPr>
        <p:spPr/>
        <p:txBody>
          <a:bodyPr/>
          <a:lstStyle/>
          <a:p>
            <a:fld id="{330EA680-D336-4FF7-8B7A-9848BB0A1C32}" type="slidenum">
              <a:rPr lang="en-US" smtClean="0"/>
              <a:t>6</a:t>
            </a:fld>
            <a:endParaRPr lang="en-US"/>
          </a:p>
        </p:txBody>
      </p:sp>
      <p:pic>
        <p:nvPicPr>
          <p:cNvPr id="6" name="Hình ảnh 5">
            <a:extLst>
              <a:ext uri="{FF2B5EF4-FFF2-40B4-BE49-F238E27FC236}">
                <a16:creationId xmlns:a16="http://schemas.microsoft.com/office/drawing/2014/main" id="{AE2B808A-9AF7-4BEA-812F-9AE57E855C72}"/>
              </a:ext>
            </a:extLst>
          </p:cNvPr>
          <p:cNvPicPr>
            <a:picLocks noChangeAspect="1"/>
          </p:cNvPicPr>
          <p:nvPr/>
        </p:nvPicPr>
        <p:blipFill>
          <a:blip r:embed="rId3"/>
          <a:stretch>
            <a:fillRect/>
          </a:stretch>
        </p:blipFill>
        <p:spPr>
          <a:xfrm>
            <a:off x="6542227" y="2194213"/>
            <a:ext cx="5651590" cy="3473921"/>
          </a:xfrm>
          <a:prstGeom prst="rect">
            <a:avLst/>
          </a:prstGeom>
        </p:spPr>
      </p:pic>
      <p:sp>
        <p:nvSpPr>
          <p:cNvPr id="7" name="Hộp Văn bản 6">
            <a:extLst>
              <a:ext uri="{FF2B5EF4-FFF2-40B4-BE49-F238E27FC236}">
                <a16:creationId xmlns:a16="http://schemas.microsoft.com/office/drawing/2014/main" id="{E7952AD3-EED7-4776-BC6D-38F9FBBF6EAB}"/>
              </a:ext>
            </a:extLst>
          </p:cNvPr>
          <p:cNvSpPr txBox="1"/>
          <p:nvPr/>
        </p:nvSpPr>
        <p:spPr>
          <a:xfrm>
            <a:off x="7708814" y="5691430"/>
            <a:ext cx="3852806" cy="369332"/>
          </a:xfrm>
          <a:prstGeom prst="rect">
            <a:avLst/>
          </a:prstGeom>
          <a:noFill/>
        </p:spPr>
        <p:txBody>
          <a:bodyPr wrap="square" rtlCol="0">
            <a:spAutoFit/>
          </a:bodyPr>
          <a:lstStyle/>
          <a:p>
            <a:r>
              <a:rPr lang="en-US" i="1">
                <a:latin typeface="Tahoma" panose="020B0604030504040204" pitchFamily="34" charset="0"/>
                <a:ea typeface="Tahoma" panose="020B0604030504040204" pitchFamily="34" charset="0"/>
                <a:cs typeface="Tahoma" panose="020B0604030504040204" pitchFamily="34" charset="0"/>
              </a:rPr>
              <a:t>Thống kê từ trang w3techs.com</a:t>
            </a:r>
            <a:endParaRPr lang="vi-VN" i="1">
              <a:latin typeface="Tahoma" panose="020B0604030504040204" pitchFamily="34" charset="0"/>
              <a:ea typeface="Tahoma" panose="020B0604030504040204" pitchFamily="34" charset="0"/>
              <a:cs typeface="Tahoma" panose="020B0604030504040204" pitchFamily="34" charset="0"/>
            </a:endParaRPr>
          </a:p>
        </p:txBody>
      </p:sp>
      <p:sp>
        <p:nvSpPr>
          <p:cNvPr id="92" name="Hộp Văn bản 91">
            <a:extLst>
              <a:ext uri="{FF2B5EF4-FFF2-40B4-BE49-F238E27FC236}">
                <a16:creationId xmlns:a16="http://schemas.microsoft.com/office/drawing/2014/main" id="{8EE1675F-EE0B-43A3-B064-6DD60B1CBA7F}"/>
              </a:ext>
            </a:extLst>
          </p:cNvPr>
          <p:cNvSpPr txBox="1"/>
          <p:nvPr/>
        </p:nvSpPr>
        <p:spPr>
          <a:xfrm>
            <a:off x="1815997" y="5864227"/>
            <a:ext cx="3852806" cy="400110"/>
          </a:xfrm>
          <a:prstGeom prst="rect">
            <a:avLst/>
          </a:prstGeom>
          <a:noFill/>
        </p:spPr>
        <p:txBody>
          <a:bodyPr wrap="square">
            <a:spAutoFit/>
          </a:bodyPr>
          <a:lstStyle/>
          <a:p>
            <a:r>
              <a:rPr lang="en-US" sz="1800">
                <a:effectLst/>
                <a:latin typeface="Tahoma" panose="020B0604030504040204" pitchFamily="34" charset="0"/>
                <a:ea typeface="Tahoma" panose="020B0604030504040204" pitchFamily="34" charset="0"/>
                <a:cs typeface="Tahoma" panose="020B0604030504040204" pitchFamily="34" charset="0"/>
              </a:rPr>
              <a:t>PHP( Hypertext Preprocessor)</a:t>
            </a:r>
            <a:r>
              <a:rPr lang="en-US" sz="2000">
                <a:solidFill>
                  <a:srgbClr val="202124"/>
                </a:solidFill>
                <a:effectLst/>
                <a:latin typeface="Tahoma" panose="020B0604030504040204" pitchFamily="34" charset="0"/>
                <a:ea typeface="Tahoma" panose="020B0604030504040204" pitchFamily="34" charset="0"/>
                <a:cs typeface="Tahoma" panose="020B0604030504040204" pitchFamily="34" charset="0"/>
              </a:rPr>
              <a:t> </a:t>
            </a:r>
            <a:endParaRPr lang="vi-VN">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010480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89" name="Nhóm 3088">
            <a:extLst>
              <a:ext uri="{FF2B5EF4-FFF2-40B4-BE49-F238E27FC236}">
                <a16:creationId xmlns:a16="http://schemas.microsoft.com/office/drawing/2014/main" id="{83FF4527-8626-4838-9CE1-D721F7327747}"/>
              </a:ext>
            </a:extLst>
          </p:cNvPr>
          <p:cNvGrpSpPr/>
          <p:nvPr/>
        </p:nvGrpSpPr>
        <p:grpSpPr>
          <a:xfrm>
            <a:off x="1000515" y="5367988"/>
            <a:ext cx="6081197" cy="903303"/>
            <a:chOff x="1000515" y="5367988"/>
            <a:chExt cx="6081197" cy="903303"/>
          </a:xfrm>
        </p:grpSpPr>
        <p:grpSp>
          <p:nvGrpSpPr>
            <p:cNvPr id="93" name="Google Shape;526;p23">
              <a:extLst>
                <a:ext uri="{FF2B5EF4-FFF2-40B4-BE49-F238E27FC236}">
                  <a16:creationId xmlns:a16="http://schemas.microsoft.com/office/drawing/2014/main" id="{C0B04C20-0364-4841-8120-1C304FA8798F}"/>
                </a:ext>
              </a:extLst>
            </p:cNvPr>
            <p:cNvGrpSpPr/>
            <p:nvPr/>
          </p:nvGrpSpPr>
          <p:grpSpPr>
            <a:xfrm>
              <a:off x="5130748" y="5367988"/>
              <a:ext cx="1950964" cy="826445"/>
              <a:chOff x="3825255" y="3935163"/>
              <a:chExt cx="1590940" cy="602765"/>
            </a:xfrm>
          </p:grpSpPr>
          <p:sp>
            <p:nvSpPr>
              <p:cNvPr id="94" name="Google Shape;527;p23">
                <a:extLst>
                  <a:ext uri="{FF2B5EF4-FFF2-40B4-BE49-F238E27FC236}">
                    <a16:creationId xmlns:a16="http://schemas.microsoft.com/office/drawing/2014/main" id="{D0B0227A-DBA7-4A78-80AC-EAE4089B4957}"/>
                  </a:ext>
                </a:extLst>
              </p:cNvPr>
              <p:cNvSpPr/>
              <p:nvPr/>
            </p:nvSpPr>
            <p:spPr>
              <a:xfrm>
                <a:off x="3825255" y="3935163"/>
                <a:ext cx="1590805" cy="461854"/>
              </a:xfrm>
              <a:custGeom>
                <a:avLst/>
                <a:gdLst/>
                <a:ahLst/>
                <a:cxnLst/>
                <a:rect l="l" t="t" r="r" b="b"/>
                <a:pathLst>
                  <a:path w="29329" h="8515" extrusionOk="0">
                    <a:moveTo>
                      <a:pt x="10889" y="0"/>
                    </a:moveTo>
                    <a:lnTo>
                      <a:pt x="0" y="5923"/>
                    </a:lnTo>
                    <a:lnTo>
                      <a:pt x="18440" y="8515"/>
                    </a:lnTo>
                    <a:lnTo>
                      <a:pt x="29328" y="2592"/>
                    </a:lnTo>
                    <a:lnTo>
                      <a:pt x="108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95" name="Google Shape;528;p23">
                <a:extLst>
                  <a:ext uri="{FF2B5EF4-FFF2-40B4-BE49-F238E27FC236}">
                    <a16:creationId xmlns:a16="http://schemas.microsoft.com/office/drawing/2014/main" id="{6DE5EE80-C13C-4560-B264-702F1CFCC209}"/>
                  </a:ext>
                </a:extLst>
              </p:cNvPr>
              <p:cNvSpPr/>
              <p:nvPr/>
            </p:nvSpPr>
            <p:spPr>
              <a:xfrm>
                <a:off x="3825255" y="4256418"/>
                <a:ext cx="1000348" cy="281506"/>
              </a:xfrm>
              <a:custGeom>
                <a:avLst/>
                <a:gdLst/>
                <a:ahLst/>
                <a:cxnLst/>
                <a:rect l="l" t="t" r="r" b="b"/>
                <a:pathLst>
                  <a:path w="18443" h="5190" extrusionOk="0">
                    <a:moveTo>
                      <a:pt x="0" y="0"/>
                    </a:moveTo>
                    <a:lnTo>
                      <a:pt x="3" y="2598"/>
                    </a:lnTo>
                    <a:lnTo>
                      <a:pt x="18443" y="5190"/>
                    </a:lnTo>
                    <a:lnTo>
                      <a:pt x="18440" y="2592"/>
                    </a:lnTo>
                    <a:lnTo>
                      <a:pt x="0" y="0"/>
                    </a:lnTo>
                    <a:close/>
                  </a:path>
                </a:pathLst>
              </a:custGeom>
              <a:solidFill>
                <a:srgbClr val="4472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96" name="Google Shape;529;p23">
                <a:extLst>
                  <a:ext uri="{FF2B5EF4-FFF2-40B4-BE49-F238E27FC236}">
                    <a16:creationId xmlns:a16="http://schemas.microsoft.com/office/drawing/2014/main" id="{C1DDC88F-4D38-40CA-A20C-F408FA6E7F44}"/>
                  </a:ext>
                </a:extLst>
              </p:cNvPr>
              <p:cNvSpPr/>
              <p:nvPr/>
            </p:nvSpPr>
            <p:spPr>
              <a:xfrm>
                <a:off x="4825359" y="4075749"/>
                <a:ext cx="590836" cy="462179"/>
              </a:xfrm>
              <a:custGeom>
                <a:avLst/>
                <a:gdLst/>
                <a:ahLst/>
                <a:cxnLst/>
                <a:rect l="l" t="t" r="r" b="b"/>
                <a:pathLst>
                  <a:path w="10893" h="8521" extrusionOk="0">
                    <a:moveTo>
                      <a:pt x="10889" y="0"/>
                    </a:moveTo>
                    <a:lnTo>
                      <a:pt x="1" y="5923"/>
                    </a:lnTo>
                    <a:lnTo>
                      <a:pt x="4" y="8521"/>
                    </a:lnTo>
                    <a:lnTo>
                      <a:pt x="10892" y="2598"/>
                    </a:lnTo>
                    <a:lnTo>
                      <a:pt x="10889" y="0"/>
                    </a:lnTo>
                    <a:close/>
                  </a:path>
                </a:pathLst>
              </a:custGeom>
              <a:solidFill>
                <a:srgbClr val="024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grpSp>
          <p:nvGrpSpPr>
            <p:cNvPr id="3076" name="Nhóm 3075">
              <a:extLst>
                <a:ext uri="{FF2B5EF4-FFF2-40B4-BE49-F238E27FC236}">
                  <a16:creationId xmlns:a16="http://schemas.microsoft.com/office/drawing/2014/main" id="{A8C51DD8-7656-4E25-91BB-CFFC8746377C}"/>
                </a:ext>
              </a:extLst>
            </p:cNvPr>
            <p:cNvGrpSpPr/>
            <p:nvPr/>
          </p:nvGrpSpPr>
          <p:grpSpPr>
            <a:xfrm>
              <a:off x="1000515" y="5461170"/>
              <a:ext cx="3823622" cy="810121"/>
              <a:chOff x="1000515" y="5461170"/>
              <a:chExt cx="3823622" cy="810121"/>
            </a:xfrm>
          </p:grpSpPr>
          <p:sp>
            <p:nvSpPr>
              <p:cNvPr id="145" name="Google Shape;577;p23">
                <a:extLst>
                  <a:ext uri="{FF2B5EF4-FFF2-40B4-BE49-F238E27FC236}">
                    <a16:creationId xmlns:a16="http://schemas.microsoft.com/office/drawing/2014/main" id="{241AD970-DE65-437A-B84C-AA3B061F2F04}"/>
                  </a:ext>
                </a:extLst>
              </p:cNvPr>
              <p:cNvSpPr/>
              <p:nvPr/>
            </p:nvSpPr>
            <p:spPr>
              <a:xfrm>
                <a:off x="1000515" y="5576684"/>
                <a:ext cx="3823469" cy="601772"/>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46" name="Google Shape;578;p23">
                <a:extLst>
                  <a:ext uri="{FF2B5EF4-FFF2-40B4-BE49-F238E27FC236}">
                    <a16:creationId xmlns:a16="http://schemas.microsoft.com/office/drawing/2014/main" id="{7B8EA67B-3EE1-440C-822E-406AE996EE02}"/>
                  </a:ext>
                </a:extLst>
              </p:cNvPr>
              <p:cNvSpPr/>
              <p:nvPr/>
            </p:nvSpPr>
            <p:spPr>
              <a:xfrm flipH="1">
                <a:off x="4284144" y="5575660"/>
                <a:ext cx="539981" cy="603831"/>
              </a:xfrm>
              <a:custGeom>
                <a:avLst/>
                <a:gdLst/>
                <a:ahLst/>
                <a:cxnLst/>
                <a:rect l="l" t="t" r="r" b="b"/>
                <a:pathLst>
                  <a:path w="6557" h="6558" extrusionOk="0">
                    <a:moveTo>
                      <a:pt x="3279" y="1"/>
                    </a:moveTo>
                    <a:cubicBezTo>
                      <a:pt x="1469" y="1"/>
                      <a:pt x="1" y="1469"/>
                      <a:pt x="1" y="3280"/>
                    </a:cubicBezTo>
                    <a:cubicBezTo>
                      <a:pt x="1" y="5090"/>
                      <a:pt x="1469" y="6558"/>
                      <a:pt x="3279" y="6558"/>
                    </a:cubicBezTo>
                    <a:cubicBezTo>
                      <a:pt x="5089" y="6558"/>
                      <a:pt x="6557" y="5090"/>
                      <a:pt x="6557" y="3280"/>
                    </a:cubicBezTo>
                    <a:cubicBezTo>
                      <a:pt x="6557" y="1469"/>
                      <a:pt x="5089" y="1"/>
                      <a:pt x="3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lt1"/>
                    </a:solidFill>
                    <a:latin typeface="Fira Sans Extra Condensed"/>
                    <a:ea typeface="Fira Sans Extra Condensed"/>
                    <a:cs typeface="Fira Sans Extra Condensed"/>
                    <a:sym typeface="Fira Sans Extra Condensed"/>
                  </a:rPr>
                  <a:t>1</a:t>
                </a:r>
                <a:endParaRPr sz="2000" b="1">
                  <a:solidFill>
                    <a:schemeClr val="lt1"/>
                  </a:solidFill>
                  <a:latin typeface="Fira Sans Extra Condensed"/>
                  <a:ea typeface="Fira Sans Extra Condensed"/>
                  <a:cs typeface="Fira Sans Extra Condensed"/>
                  <a:sym typeface="Fira Sans Extra Condensed"/>
                </a:endParaRPr>
              </a:p>
            </p:txBody>
          </p:sp>
          <p:sp>
            <p:nvSpPr>
              <p:cNvPr id="147" name="Google Shape;579;p23">
                <a:extLst>
                  <a:ext uri="{FF2B5EF4-FFF2-40B4-BE49-F238E27FC236}">
                    <a16:creationId xmlns:a16="http://schemas.microsoft.com/office/drawing/2014/main" id="{1351993C-3F69-4E8E-A374-C3B7785E274F}"/>
                  </a:ext>
                </a:extLst>
              </p:cNvPr>
              <p:cNvSpPr/>
              <p:nvPr/>
            </p:nvSpPr>
            <p:spPr>
              <a:xfrm>
                <a:off x="1000515" y="5471042"/>
                <a:ext cx="3823469" cy="78522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48" name="Google Shape;580;p23">
                <a:extLst>
                  <a:ext uri="{FF2B5EF4-FFF2-40B4-BE49-F238E27FC236}">
                    <a16:creationId xmlns:a16="http://schemas.microsoft.com/office/drawing/2014/main" id="{C110C7FA-C993-46AA-9B0C-696790C8F628}"/>
                  </a:ext>
                </a:extLst>
              </p:cNvPr>
              <p:cNvSpPr/>
              <p:nvPr/>
            </p:nvSpPr>
            <p:spPr>
              <a:xfrm flipH="1">
                <a:off x="4099679" y="5461170"/>
                <a:ext cx="724458" cy="810121"/>
              </a:xfrm>
              <a:custGeom>
                <a:avLst/>
                <a:gdLst/>
                <a:ahLst/>
                <a:cxnLst/>
                <a:rect l="l" t="t" r="r" b="b"/>
                <a:pathLst>
                  <a:path w="6557" h="6558" extrusionOk="0">
                    <a:moveTo>
                      <a:pt x="3279" y="1"/>
                    </a:moveTo>
                    <a:cubicBezTo>
                      <a:pt x="1469" y="1"/>
                      <a:pt x="1" y="1469"/>
                      <a:pt x="1" y="3280"/>
                    </a:cubicBezTo>
                    <a:cubicBezTo>
                      <a:pt x="1" y="5090"/>
                      <a:pt x="1469" y="6558"/>
                      <a:pt x="3279" y="6558"/>
                    </a:cubicBezTo>
                    <a:cubicBezTo>
                      <a:pt x="5089" y="6558"/>
                      <a:pt x="6557" y="5090"/>
                      <a:pt x="6557" y="3280"/>
                    </a:cubicBezTo>
                    <a:cubicBezTo>
                      <a:pt x="6557" y="1469"/>
                      <a:pt x="5089" y="1"/>
                      <a:pt x="3279" y="1"/>
                    </a:cubicBezTo>
                    <a:close/>
                  </a:path>
                </a:pathLst>
              </a:custGeom>
              <a:solidFill>
                <a:srgbClr val="4472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lt1"/>
                    </a:solidFill>
                    <a:latin typeface="Fira Sans Extra Condensed"/>
                    <a:ea typeface="Fira Sans Extra Condensed"/>
                    <a:cs typeface="Fira Sans Extra Condensed"/>
                    <a:sym typeface="Fira Sans Extra Condensed"/>
                  </a:rPr>
                  <a:t>1</a:t>
                </a:r>
                <a:endParaRPr sz="2000"/>
              </a:p>
            </p:txBody>
          </p:sp>
          <p:sp>
            <p:nvSpPr>
              <p:cNvPr id="150" name="Google Shape;582;p23">
                <a:extLst>
                  <a:ext uri="{FF2B5EF4-FFF2-40B4-BE49-F238E27FC236}">
                    <a16:creationId xmlns:a16="http://schemas.microsoft.com/office/drawing/2014/main" id="{10190752-F110-4F7D-ABB1-AEFBADCE1830}"/>
                  </a:ext>
                </a:extLst>
              </p:cNvPr>
              <p:cNvSpPr txBox="1"/>
              <p:nvPr/>
            </p:nvSpPr>
            <p:spPr>
              <a:xfrm>
                <a:off x="1390661" y="5761025"/>
                <a:ext cx="3043177" cy="328239"/>
              </a:xfrm>
              <a:prstGeom prst="rect">
                <a:avLst/>
              </a:prstGeom>
              <a:noFill/>
              <a:ln>
                <a:noFill/>
              </a:ln>
            </p:spPr>
            <p:txBody>
              <a:bodyPr spcFirstLastPara="1" wrap="square" lIns="91425" tIns="91425" rIns="91425" bIns="91425" anchor="ctr" anchorCtr="0">
                <a:noAutofit/>
              </a:bodyPr>
              <a:lstStyle/>
              <a:p>
                <a:pPr algn="just"/>
                <a:r>
                  <a:rPr lang="en-US" sz="2000">
                    <a:latin typeface="Tahoma" panose="020B0604030504040204" pitchFamily="34" charset="0"/>
                    <a:ea typeface="Tahoma" panose="020B0604030504040204" pitchFamily="34" charset="0"/>
                    <a:cs typeface="Tahoma" panose="020B0604030504040204" pitchFamily="34" charset="0"/>
                  </a:rPr>
                  <a:t>Tốc độ nhanh, dễ xử lí</a:t>
                </a:r>
                <a:endParaRPr lang="en-US" sz="2000" err="1">
                  <a:latin typeface="Tahoma" panose="020B0604030504040204" pitchFamily="34" charset="0"/>
                  <a:ea typeface="Tahoma" panose="020B0604030504040204" pitchFamily="34" charset="0"/>
                  <a:cs typeface="Tahoma" panose="020B0604030504040204" pitchFamily="34" charset="0"/>
                </a:endParaRPr>
              </a:p>
            </p:txBody>
          </p:sp>
        </p:grpSp>
      </p:grpSp>
      <p:grpSp>
        <p:nvGrpSpPr>
          <p:cNvPr id="3088" name="Nhóm 3087">
            <a:extLst>
              <a:ext uri="{FF2B5EF4-FFF2-40B4-BE49-F238E27FC236}">
                <a16:creationId xmlns:a16="http://schemas.microsoft.com/office/drawing/2014/main" id="{64B04485-2A62-4493-97BA-08BDE2449F0C}"/>
              </a:ext>
            </a:extLst>
          </p:cNvPr>
          <p:cNvGrpSpPr/>
          <p:nvPr/>
        </p:nvGrpSpPr>
        <p:grpSpPr>
          <a:xfrm>
            <a:off x="5010626" y="4793277"/>
            <a:ext cx="6564059" cy="858509"/>
            <a:chOff x="5010626" y="4793277"/>
            <a:chExt cx="6564059" cy="858509"/>
          </a:xfrm>
        </p:grpSpPr>
        <p:grpSp>
          <p:nvGrpSpPr>
            <p:cNvPr id="98" name="Google Shape;531;p23">
              <a:extLst>
                <a:ext uri="{FF2B5EF4-FFF2-40B4-BE49-F238E27FC236}">
                  <a16:creationId xmlns:a16="http://schemas.microsoft.com/office/drawing/2014/main" id="{34DB466A-27AB-4C3F-970E-8819C7704A1C}"/>
                </a:ext>
              </a:extLst>
            </p:cNvPr>
            <p:cNvGrpSpPr/>
            <p:nvPr/>
          </p:nvGrpSpPr>
          <p:grpSpPr>
            <a:xfrm>
              <a:off x="5010626" y="4825265"/>
              <a:ext cx="1951031" cy="826521"/>
              <a:chOff x="3727300" y="3539330"/>
              <a:chExt cx="1590995" cy="602820"/>
            </a:xfrm>
          </p:grpSpPr>
          <p:sp>
            <p:nvSpPr>
              <p:cNvPr id="99" name="Google Shape;532;p23">
                <a:extLst>
                  <a:ext uri="{FF2B5EF4-FFF2-40B4-BE49-F238E27FC236}">
                    <a16:creationId xmlns:a16="http://schemas.microsoft.com/office/drawing/2014/main" id="{F5980719-C790-456C-A42F-F900940168B2}"/>
                  </a:ext>
                </a:extLst>
              </p:cNvPr>
              <p:cNvSpPr/>
              <p:nvPr/>
            </p:nvSpPr>
            <p:spPr>
              <a:xfrm>
                <a:off x="4727458" y="3679917"/>
                <a:ext cx="590836" cy="462233"/>
              </a:xfrm>
              <a:custGeom>
                <a:avLst/>
                <a:gdLst/>
                <a:ahLst/>
                <a:cxnLst/>
                <a:rect l="l" t="t" r="r" b="b"/>
                <a:pathLst>
                  <a:path w="10893" h="8522" extrusionOk="0">
                    <a:moveTo>
                      <a:pt x="10888" y="1"/>
                    </a:moveTo>
                    <a:lnTo>
                      <a:pt x="1" y="5924"/>
                    </a:lnTo>
                    <a:lnTo>
                      <a:pt x="4" y="8521"/>
                    </a:lnTo>
                    <a:lnTo>
                      <a:pt x="10892" y="2599"/>
                    </a:lnTo>
                    <a:lnTo>
                      <a:pt x="10888" y="1"/>
                    </a:lnTo>
                    <a:close/>
                  </a:path>
                </a:pathLst>
              </a:cu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00" name="Google Shape;533;p23">
                <a:extLst>
                  <a:ext uri="{FF2B5EF4-FFF2-40B4-BE49-F238E27FC236}">
                    <a16:creationId xmlns:a16="http://schemas.microsoft.com/office/drawing/2014/main" id="{BAAA6037-EDA5-4177-8BA2-208C77C19CBE}"/>
                  </a:ext>
                </a:extLst>
              </p:cNvPr>
              <p:cNvSpPr/>
              <p:nvPr/>
            </p:nvSpPr>
            <p:spPr>
              <a:xfrm>
                <a:off x="3727300" y="3539330"/>
                <a:ext cx="1590805" cy="461908"/>
              </a:xfrm>
              <a:custGeom>
                <a:avLst/>
                <a:gdLst/>
                <a:ahLst/>
                <a:cxnLst/>
                <a:rect l="l" t="t" r="r" b="b"/>
                <a:pathLst>
                  <a:path w="29329" h="8516" extrusionOk="0">
                    <a:moveTo>
                      <a:pt x="10889" y="1"/>
                    </a:moveTo>
                    <a:lnTo>
                      <a:pt x="0" y="5924"/>
                    </a:lnTo>
                    <a:lnTo>
                      <a:pt x="18441" y="8516"/>
                    </a:lnTo>
                    <a:lnTo>
                      <a:pt x="29328" y="2593"/>
                    </a:lnTo>
                    <a:lnTo>
                      <a:pt x="108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01" name="Google Shape;534;p23">
                <a:extLst>
                  <a:ext uri="{FF2B5EF4-FFF2-40B4-BE49-F238E27FC236}">
                    <a16:creationId xmlns:a16="http://schemas.microsoft.com/office/drawing/2014/main" id="{025E8170-69A8-48A1-A035-E7E3A32DDEA9}"/>
                  </a:ext>
                </a:extLst>
              </p:cNvPr>
              <p:cNvSpPr/>
              <p:nvPr/>
            </p:nvSpPr>
            <p:spPr>
              <a:xfrm>
                <a:off x="3727300" y="3860585"/>
                <a:ext cx="1000403" cy="281560"/>
              </a:xfrm>
              <a:custGeom>
                <a:avLst/>
                <a:gdLst/>
                <a:ahLst/>
                <a:cxnLst/>
                <a:rect l="l" t="t" r="r" b="b"/>
                <a:pathLst>
                  <a:path w="18444" h="5191" extrusionOk="0">
                    <a:moveTo>
                      <a:pt x="0" y="1"/>
                    </a:moveTo>
                    <a:lnTo>
                      <a:pt x="3" y="2599"/>
                    </a:lnTo>
                    <a:lnTo>
                      <a:pt x="18444" y="5190"/>
                    </a:lnTo>
                    <a:lnTo>
                      <a:pt x="18441" y="2593"/>
                    </a:lnTo>
                    <a:lnTo>
                      <a:pt x="0" y="1"/>
                    </a:lnTo>
                    <a:close/>
                  </a:path>
                </a:pathLst>
              </a:custGeom>
              <a:solidFill>
                <a:srgbClr val="5B9BD5"/>
              </a:solidFill>
              <a:ln>
                <a:solidFill>
                  <a:schemeClr val="accent5">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grpSp>
          <p:nvGrpSpPr>
            <p:cNvPr id="3079" name="Nhóm 3078">
              <a:extLst>
                <a:ext uri="{FF2B5EF4-FFF2-40B4-BE49-F238E27FC236}">
                  <a16:creationId xmlns:a16="http://schemas.microsoft.com/office/drawing/2014/main" id="{30AF4537-AC2A-47CA-8634-C50F7BA06B14}"/>
                </a:ext>
              </a:extLst>
            </p:cNvPr>
            <p:cNvGrpSpPr/>
            <p:nvPr/>
          </p:nvGrpSpPr>
          <p:grpSpPr>
            <a:xfrm>
              <a:off x="7276048" y="4793277"/>
              <a:ext cx="4298637" cy="810121"/>
              <a:chOff x="7276048" y="4793277"/>
              <a:chExt cx="4298637" cy="810121"/>
            </a:xfrm>
          </p:grpSpPr>
          <p:sp>
            <p:nvSpPr>
              <p:cNvPr id="175" name="Google Shape;582;p23">
                <a:extLst>
                  <a:ext uri="{FF2B5EF4-FFF2-40B4-BE49-F238E27FC236}">
                    <a16:creationId xmlns:a16="http://schemas.microsoft.com/office/drawing/2014/main" id="{E9726ABA-CD1A-4DA2-8307-9B8F13B3FD32}"/>
                  </a:ext>
                </a:extLst>
              </p:cNvPr>
              <p:cNvSpPr txBox="1"/>
              <p:nvPr/>
            </p:nvSpPr>
            <p:spPr>
              <a:xfrm>
                <a:off x="8148310" y="4989282"/>
                <a:ext cx="3043177" cy="328239"/>
              </a:xfrm>
              <a:prstGeom prst="rect">
                <a:avLst/>
              </a:prstGeom>
              <a:noFill/>
              <a:ln>
                <a:noFill/>
              </a:ln>
            </p:spPr>
            <p:txBody>
              <a:bodyPr spcFirstLastPara="1" wrap="square" lIns="91425" tIns="91425" rIns="91425" bIns="91425" anchor="ctr" anchorCtr="0">
                <a:noAutofit/>
              </a:bodyPr>
              <a:lstStyle/>
              <a:p>
                <a:pPr algn="just"/>
                <a:r>
                  <a:rPr lang="en-US" sz="2000">
                    <a:cs typeface="Calibri" panose="020F0502020204030204"/>
                  </a:rPr>
                  <a:t>Tốc độ nhanh, dễ xử lí</a:t>
                </a:r>
                <a:endParaRPr lang="en-US" sz="2000" err="1">
                  <a:cs typeface="Calibri" panose="020F0502020204030204"/>
                </a:endParaRPr>
              </a:p>
            </p:txBody>
          </p:sp>
          <p:sp>
            <p:nvSpPr>
              <p:cNvPr id="176" name="Google Shape;582;p23">
                <a:extLst>
                  <a:ext uri="{FF2B5EF4-FFF2-40B4-BE49-F238E27FC236}">
                    <a16:creationId xmlns:a16="http://schemas.microsoft.com/office/drawing/2014/main" id="{73D89687-F7BC-477F-9CDA-A56703360D7C}"/>
                  </a:ext>
                </a:extLst>
              </p:cNvPr>
              <p:cNvSpPr txBox="1"/>
              <p:nvPr/>
            </p:nvSpPr>
            <p:spPr>
              <a:xfrm>
                <a:off x="8209700" y="5101615"/>
                <a:ext cx="3043177" cy="328239"/>
              </a:xfrm>
              <a:prstGeom prst="rect">
                <a:avLst/>
              </a:prstGeom>
              <a:noFill/>
              <a:ln>
                <a:noFill/>
              </a:ln>
            </p:spPr>
            <p:txBody>
              <a:bodyPr spcFirstLastPara="1" wrap="square" lIns="91425" tIns="91425" rIns="91425" bIns="91425" anchor="ctr" anchorCtr="0">
                <a:noAutofit/>
              </a:bodyPr>
              <a:lstStyle/>
              <a:p>
                <a:pPr algn="just"/>
                <a:r>
                  <a:rPr lang="en-US" sz="2000">
                    <a:cs typeface="Calibri" panose="020F0502020204030204"/>
                  </a:rPr>
                  <a:t>Tốc độ nhanh, dễ xử lí</a:t>
                </a:r>
                <a:endParaRPr lang="en-US" sz="2000" err="1">
                  <a:cs typeface="Calibri" panose="020F0502020204030204"/>
                </a:endParaRPr>
              </a:p>
            </p:txBody>
          </p:sp>
          <p:sp>
            <p:nvSpPr>
              <p:cNvPr id="151" name="Google Shape;583;p23">
                <a:extLst>
                  <a:ext uri="{FF2B5EF4-FFF2-40B4-BE49-F238E27FC236}">
                    <a16:creationId xmlns:a16="http://schemas.microsoft.com/office/drawing/2014/main" id="{AC72DB31-8622-4A51-A916-EE35BAB0D996}"/>
                  </a:ext>
                </a:extLst>
              </p:cNvPr>
              <p:cNvSpPr/>
              <p:nvPr/>
            </p:nvSpPr>
            <p:spPr>
              <a:xfrm flipH="1">
                <a:off x="10565233" y="4907767"/>
                <a:ext cx="539981" cy="603831"/>
              </a:xfrm>
              <a:custGeom>
                <a:avLst/>
                <a:gdLst/>
                <a:ahLst/>
                <a:cxnLst/>
                <a:rect l="l" t="t" r="r" b="b"/>
                <a:pathLst>
                  <a:path w="6557" h="6558" extrusionOk="0">
                    <a:moveTo>
                      <a:pt x="3279" y="1"/>
                    </a:moveTo>
                    <a:cubicBezTo>
                      <a:pt x="1469" y="1"/>
                      <a:pt x="1" y="1469"/>
                      <a:pt x="1" y="3280"/>
                    </a:cubicBezTo>
                    <a:cubicBezTo>
                      <a:pt x="1" y="5090"/>
                      <a:pt x="1469" y="6558"/>
                      <a:pt x="3279" y="6558"/>
                    </a:cubicBezTo>
                    <a:cubicBezTo>
                      <a:pt x="5089" y="6558"/>
                      <a:pt x="6557" y="5090"/>
                      <a:pt x="6557" y="3280"/>
                    </a:cubicBezTo>
                    <a:cubicBezTo>
                      <a:pt x="6557" y="1469"/>
                      <a:pt x="5089" y="1"/>
                      <a:pt x="3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lt1"/>
                    </a:solidFill>
                    <a:latin typeface="Fira Sans Extra Condensed"/>
                    <a:ea typeface="Fira Sans Extra Condensed"/>
                    <a:cs typeface="Fira Sans Extra Condensed"/>
                    <a:sym typeface="Fira Sans Extra Condensed"/>
                  </a:rPr>
                  <a:t>1</a:t>
                </a:r>
                <a:endParaRPr sz="2000" b="1">
                  <a:solidFill>
                    <a:schemeClr val="lt1"/>
                  </a:solidFill>
                  <a:latin typeface="Fira Sans Extra Condensed"/>
                  <a:ea typeface="Fira Sans Extra Condensed"/>
                  <a:cs typeface="Fira Sans Extra Condensed"/>
                  <a:sym typeface="Fira Sans Extra Condensed"/>
                </a:endParaRPr>
              </a:p>
            </p:txBody>
          </p:sp>
          <p:grpSp>
            <p:nvGrpSpPr>
              <p:cNvPr id="169" name="Google Shape;601;p23">
                <a:extLst>
                  <a:ext uri="{FF2B5EF4-FFF2-40B4-BE49-F238E27FC236}">
                    <a16:creationId xmlns:a16="http://schemas.microsoft.com/office/drawing/2014/main" id="{4BE602DB-27FD-422B-8E05-271BEE5774D8}"/>
                  </a:ext>
                </a:extLst>
              </p:cNvPr>
              <p:cNvGrpSpPr/>
              <p:nvPr/>
            </p:nvGrpSpPr>
            <p:grpSpPr>
              <a:xfrm>
                <a:off x="7276048" y="4793277"/>
                <a:ext cx="4298637" cy="810121"/>
                <a:chOff x="5574668" y="3516000"/>
                <a:chExt cx="3505381" cy="590859"/>
              </a:xfrm>
            </p:grpSpPr>
            <p:sp>
              <p:nvSpPr>
                <p:cNvPr id="171" name="Google Shape;603;p23">
                  <a:extLst>
                    <a:ext uri="{FF2B5EF4-FFF2-40B4-BE49-F238E27FC236}">
                      <a16:creationId xmlns:a16="http://schemas.microsoft.com/office/drawing/2014/main" id="{0F34BFC1-7423-4048-89BF-8644E5F943B5}"/>
                    </a:ext>
                  </a:extLst>
                </p:cNvPr>
                <p:cNvSpPr/>
                <p:nvPr/>
              </p:nvSpPr>
              <p:spPr>
                <a:xfrm>
                  <a:off x="5579200" y="3523200"/>
                  <a:ext cx="3500851" cy="572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72" name="Google Shape;604;p23">
                  <a:extLst>
                    <a:ext uri="{FF2B5EF4-FFF2-40B4-BE49-F238E27FC236}">
                      <a16:creationId xmlns:a16="http://schemas.microsoft.com/office/drawing/2014/main" id="{8A2BDFD6-99CF-40D2-AB7C-5562FFD3C495}"/>
                    </a:ext>
                  </a:extLst>
                </p:cNvPr>
                <p:cNvSpPr/>
                <p:nvPr/>
              </p:nvSpPr>
              <p:spPr>
                <a:xfrm flipH="1">
                  <a:off x="5574668" y="3516000"/>
                  <a:ext cx="590769" cy="590859"/>
                </a:xfrm>
                <a:custGeom>
                  <a:avLst/>
                  <a:gdLst/>
                  <a:ahLst/>
                  <a:cxnLst/>
                  <a:rect l="l" t="t" r="r" b="b"/>
                  <a:pathLst>
                    <a:path w="6557" h="6558" extrusionOk="0">
                      <a:moveTo>
                        <a:pt x="3279" y="1"/>
                      </a:moveTo>
                      <a:cubicBezTo>
                        <a:pt x="1469" y="1"/>
                        <a:pt x="1" y="1469"/>
                        <a:pt x="1" y="3280"/>
                      </a:cubicBezTo>
                      <a:cubicBezTo>
                        <a:pt x="1" y="5090"/>
                        <a:pt x="1469" y="6558"/>
                        <a:pt x="3279" y="6558"/>
                      </a:cubicBezTo>
                      <a:cubicBezTo>
                        <a:pt x="5089" y="6558"/>
                        <a:pt x="6557" y="5090"/>
                        <a:pt x="6557" y="3280"/>
                      </a:cubicBezTo>
                      <a:cubicBezTo>
                        <a:pt x="6557" y="1469"/>
                        <a:pt x="5089" y="1"/>
                        <a:pt x="3279" y="1"/>
                      </a:cubicBezTo>
                      <a:close/>
                    </a:path>
                  </a:pathLst>
                </a:custGeom>
                <a:solidFill>
                  <a:srgbClr val="5B9BD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lt1"/>
                      </a:solidFill>
                      <a:latin typeface="Fira Sans Extra Condensed"/>
                      <a:ea typeface="Fira Sans Extra Condensed"/>
                      <a:cs typeface="Fira Sans Extra Condensed"/>
                      <a:sym typeface="Fira Sans Extra Condensed"/>
                    </a:rPr>
                    <a:t>2</a:t>
                  </a:r>
                  <a:endParaRPr sz="2000"/>
                </a:p>
              </p:txBody>
            </p:sp>
          </p:grpSp>
          <p:sp>
            <p:nvSpPr>
              <p:cNvPr id="177" name="Hộp Văn bản 176">
                <a:extLst>
                  <a:ext uri="{FF2B5EF4-FFF2-40B4-BE49-F238E27FC236}">
                    <a16:creationId xmlns:a16="http://schemas.microsoft.com/office/drawing/2014/main" id="{090F214C-DB03-4B96-A65D-AA98DEA389EE}"/>
                  </a:ext>
                </a:extLst>
              </p:cNvPr>
              <p:cNvSpPr txBox="1"/>
              <p:nvPr/>
            </p:nvSpPr>
            <p:spPr>
              <a:xfrm>
                <a:off x="8015215" y="4837978"/>
                <a:ext cx="3151389" cy="707886"/>
              </a:xfrm>
              <a:prstGeom prst="rect">
                <a:avLst/>
              </a:prstGeom>
              <a:noFill/>
            </p:spPr>
            <p:txBody>
              <a:bodyPr wrap="square">
                <a:spAutoFit/>
              </a:bodyPr>
              <a:lstStyle/>
              <a:p>
                <a:r>
                  <a:rPr lang="en-US" sz="2000">
                    <a:latin typeface="Tahoma" panose="020B0604030504040204" pitchFamily="34" charset="0"/>
                    <a:ea typeface="Tahoma" panose="020B0604030504040204" pitchFamily="34" charset="0"/>
                    <a:cs typeface="Tahoma" panose="020B0604030504040204" pitchFamily="34" charset="0"/>
                  </a:rPr>
                  <a:t>Có khả năng truy xuất hầu hết các CSDL có sẵn</a:t>
                </a:r>
                <a:endParaRPr lang="en-US" sz="2000" err="1">
                  <a:latin typeface="Tahoma" panose="020B0604030504040204" pitchFamily="34" charset="0"/>
                  <a:ea typeface="Tahoma" panose="020B0604030504040204" pitchFamily="34" charset="0"/>
                  <a:cs typeface="Tahoma" panose="020B0604030504040204" pitchFamily="34" charset="0"/>
                </a:endParaRPr>
              </a:p>
            </p:txBody>
          </p:sp>
        </p:grpSp>
      </p:grpSp>
      <p:grpSp>
        <p:nvGrpSpPr>
          <p:cNvPr id="33" name="Google Shape;199;p17">
            <a:extLst>
              <a:ext uri="{FF2B5EF4-FFF2-40B4-BE49-F238E27FC236}">
                <a16:creationId xmlns:a16="http://schemas.microsoft.com/office/drawing/2014/main" id="{9063395A-31ED-4933-9ECD-0801AD47204B}"/>
              </a:ext>
            </a:extLst>
          </p:cNvPr>
          <p:cNvGrpSpPr/>
          <p:nvPr/>
        </p:nvGrpSpPr>
        <p:grpSpPr>
          <a:xfrm rot="16200000">
            <a:off x="3312802" y="-2762878"/>
            <a:ext cx="1066768" cy="6938028"/>
            <a:chOff x="457250" y="1839475"/>
            <a:chExt cx="1309200" cy="2318100"/>
          </a:xfrm>
        </p:grpSpPr>
        <p:sp>
          <p:nvSpPr>
            <p:cNvPr id="64" name="Google Shape;200;p17">
              <a:extLst>
                <a:ext uri="{FF2B5EF4-FFF2-40B4-BE49-F238E27FC236}">
                  <a16:creationId xmlns:a16="http://schemas.microsoft.com/office/drawing/2014/main" id="{80144250-E432-4A3E-8F47-DEF8665D3A88}"/>
                </a:ext>
              </a:extLst>
            </p:cNvPr>
            <p:cNvSpPr/>
            <p:nvPr/>
          </p:nvSpPr>
          <p:spPr>
            <a:xfrm rot="5400000">
              <a:off x="-47200" y="2343925"/>
              <a:ext cx="2318100" cy="1309200"/>
            </a:xfrm>
            <a:prstGeom prst="round2DiagRect">
              <a:avLst>
                <a:gd name="adj1" fmla="val 34930"/>
                <a:gd name="adj2" fmla="val 0"/>
              </a:avLst>
            </a:pr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Google Shape;203;p17">
              <a:extLst>
                <a:ext uri="{FF2B5EF4-FFF2-40B4-BE49-F238E27FC236}">
                  <a16:creationId xmlns:a16="http://schemas.microsoft.com/office/drawing/2014/main" id="{76B89EEF-4DB1-4F68-99B4-522CB2A8EC6B}"/>
                </a:ext>
              </a:extLst>
            </p:cNvPr>
            <p:cNvSpPr/>
            <p:nvPr/>
          </p:nvSpPr>
          <p:spPr>
            <a:xfrm rot="5400000">
              <a:off x="976115" y="1706344"/>
              <a:ext cx="271469" cy="682800"/>
            </a:xfrm>
            <a:prstGeom prst="round2DiagRect">
              <a:avLst>
                <a:gd name="adj1" fmla="val 34930"/>
                <a:gd name="adj2" fmla="val 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8" name="Google Shape;204;p17">
              <a:extLst>
                <a:ext uri="{FF2B5EF4-FFF2-40B4-BE49-F238E27FC236}">
                  <a16:creationId xmlns:a16="http://schemas.microsoft.com/office/drawing/2014/main" id="{583997AD-E126-424B-AA9E-DCE52E6DA5E7}"/>
                </a:ext>
              </a:extLst>
            </p:cNvPr>
            <p:cNvSpPr txBox="1"/>
            <p:nvPr/>
          </p:nvSpPr>
          <p:spPr>
            <a:xfrm rot="5400000">
              <a:off x="1024082" y="1735658"/>
              <a:ext cx="234164" cy="624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1</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105" name="Hộp Văn bản 104">
            <a:extLst>
              <a:ext uri="{FF2B5EF4-FFF2-40B4-BE49-F238E27FC236}">
                <a16:creationId xmlns:a16="http://schemas.microsoft.com/office/drawing/2014/main" id="{F2EF6270-844C-4EA2-B9EC-4BF092CC6DE1}"/>
              </a:ext>
            </a:extLst>
          </p:cNvPr>
          <p:cNvSpPr txBox="1"/>
          <p:nvPr/>
        </p:nvSpPr>
        <p:spPr>
          <a:xfrm>
            <a:off x="1462592" y="240611"/>
            <a:ext cx="5478982" cy="1323439"/>
          </a:xfrm>
          <a:prstGeom prst="rect">
            <a:avLst/>
          </a:prstGeom>
          <a:noFill/>
        </p:spPr>
        <p:txBody>
          <a:bodyPr wrap="square" lIns="91440" tIns="45720" rIns="91440" bIns="45720" rtlCol="0" anchor="t">
            <a:spAutoFit/>
          </a:bodyPr>
          <a:lstStyle/>
          <a:p>
            <a:pPr algn="ctr"/>
            <a:r>
              <a:rPr lang="en-US" sz="2800">
                <a:latin typeface="Tahoma"/>
                <a:ea typeface="Tahoma"/>
                <a:cs typeface="Tahoma"/>
              </a:rPr>
              <a:t>ĐẶC ĐIỂM PHP</a:t>
            </a:r>
            <a:r>
              <a:rPr lang="vi-VN" sz="2800">
                <a:latin typeface="Tahoma"/>
                <a:ea typeface="Tahoma"/>
                <a:cs typeface="Tahoma"/>
              </a:rPr>
              <a:t> </a:t>
            </a:r>
          </a:p>
          <a:p>
            <a:pPr algn="ctr"/>
            <a:endParaRPr lang="en-US" sz="2800">
              <a:latin typeface="Arial"/>
              <a:ea typeface="Tahoma"/>
              <a:cs typeface="Tahoma"/>
            </a:endParaRPr>
          </a:p>
          <a:p>
            <a:endParaRPr lang="vi-VN" sz="2400"/>
          </a:p>
        </p:txBody>
      </p:sp>
      <p:grpSp>
        <p:nvGrpSpPr>
          <p:cNvPr id="3087" name="Nhóm 3086">
            <a:extLst>
              <a:ext uri="{FF2B5EF4-FFF2-40B4-BE49-F238E27FC236}">
                <a16:creationId xmlns:a16="http://schemas.microsoft.com/office/drawing/2014/main" id="{552AAAF4-D9BE-4BED-9541-E0D7C3EDD9D1}"/>
              </a:ext>
            </a:extLst>
          </p:cNvPr>
          <p:cNvGrpSpPr/>
          <p:nvPr/>
        </p:nvGrpSpPr>
        <p:grpSpPr>
          <a:xfrm>
            <a:off x="1000515" y="4282617"/>
            <a:ext cx="6081197" cy="912265"/>
            <a:chOff x="1000515" y="4282617"/>
            <a:chExt cx="6081197" cy="912265"/>
          </a:xfrm>
        </p:grpSpPr>
        <p:grpSp>
          <p:nvGrpSpPr>
            <p:cNvPr id="102" name="Google Shape;535;p23">
              <a:extLst>
                <a:ext uri="{FF2B5EF4-FFF2-40B4-BE49-F238E27FC236}">
                  <a16:creationId xmlns:a16="http://schemas.microsoft.com/office/drawing/2014/main" id="{7D049C8C-A8C0-44C1-BDF8-366B3D26B772}"/>
                </a:ext>
              </a:extLst>
            </p:cNvPr>
            <p:cNvGrpSpPr/>
            <p:nvPr/>
          </p:nvGrpSpPr>
          <p:grpSpPr>
            <a:xfrm>
              <a:off x="5130748" y="4282617"/>
              <a:ext cx="1950964" cy="826521"/>
              <a:chOff x="3825255" y="3143552"/>
              <a:chExt cx="1590940" cy="602820"/>
            </a:xfrm>
          </p:grpSpPr>
          <p:sp>
            <p:nvSpPr>
              <p:cNvPr id="103" name="Google Shape;536;p23">
                <a:extLst>
                  <a:ext uri="{FF2B5EF4-FFF2-40B4-BE49-F238E27FC236}">
                    <a16:creationId xmlns:a16="http://schemas.microsoft.com/office/drawing/2014/main" id="{B6A5BF05-869C-4160-884A-D677C6741DBF}"/>
                  </a:ext>
                </a:extLst>
              </p:cNvPr>
              <p:cNvSpPr/>
              <p:nvPr/>
            </p:nvSpPr>
            <p:spPr>
              <a:xfrm>
                <a:off x="4825359" y="3284138"/>
                <a:ext cx="590836" cy="462233"/>
              </a:xfrm>
              <a:custGeom>
                <a:avLst/>
                <a:gdLst/>
                <a:ahLst/>
                <a:cxnLst/>
                <a:rect l="l" t="t" r="r" b="b"/>
                <a:pathLst>
                  <a:path w="10893" h="8522" extrusionOk="0">
                    <a:moveTo>
                      <a:pt x="10889" y="0"/>
                    </a:moveTo>
                    <a:lnTo>
                      <a:pt x="1" y="5923"/>
                    </a:lnTo>
                    <a:lnTo>
                      <a:pt x="4" y="8521"/>
                    </a:lnTo>
                    <a:lnTo>
                      <a:pt x="10892" y="2598"/>
                    </a:lnTo>
                    <a:lnTo>
                      <a:pt x="10889" y="0"/>
                    </a:lnTo>
                    <a:close/>
                  </a:path>
                </a:pathLst>
              </a:custGeom>
              <a:solidFill>
                <a:srgbClr val="35C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04" name="Google Shape;537;p23">
                <a:extLst>
                  <a:ext uri="{FF2B5EF4-FFF2-40B4-BE49-F238E27FC236}">
                    <a16:creationId xmlns:a16="http://schemas.microsoft.com/office/drawing/2014/main" id="{7AEB9B11-EBCB-4951-9487-1BBD54D2C707}"/>
                  </a:ext>
                </a:extLst>
              </p:cNvPr>
              <p:cNvSpPr/>
              <p:nvPr/>
            </p:nvSpPr>
            <p:spPr>
              <a:xfrm>
                <a:off x="3825255" y="3143552"/>
                <a:ext cx="1590805" cy="461908"/>
              </a:xfrm>
              <a:custGeom>
                <a:avLst/>
                <a:gdLst/>
                <a:ahLst/>
                <a:cxnLst/>
                <a:rect l="l" t="t" r="r" b="b"/>
                <a:pathLst>
                  <a:path w="29329" h="8516" extrusionOk="0">
                    <a:moveTo>
                      <a:pt x="10889" y="1"/>
                    </a:moveTo>
                    <a:lnTo>
                      <a:pt x="0" y="5924"/>
                    </a:lnTo>
                    <a:lnTo>
                      <a:pt x="18440" y="8515"/>
                    </a:lnTo>
                    <a:lnTo>
                      <a:pt x="29328" y="2592"/>
                    </a:lnTo>
                    <a:lnTo>
                      <a:pt x="108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06" name="Google Shape;538;p23">
                <a:extLst>
                  <a:ext uri="{FF2B5EF4-FFF2-40B4-BE49-F238E27FC236}">
                    <a16:creationId xmlns:a16="http://schemas.microsoft.com/office/drawing/2014/main" id="{10693CD2-ACE9-4722-8A51-6C9AB59E21EF}"/>
                  </a:ext>
                </a:extLst>
              </p:cNvPr>
              <p:cNvSpPr/>
              <p:nvPr/>
            </p:nvSpPr>
            <p:spPr>
              <a:xfrm>
                <a:off x="3825255" y="3464807"/>
                <a:ext cx="1000348" cy="281560"/>
              </a:xfrm>
              <a:custGeom>
                <a:avLst/>
                <a:gdLst/>
                <a:ahLst/>
                <a:cxnLst/>
                <a:rect l="l" t="t" r="r" b="b"/>
                <a:pathLst>
                  <a:path w="18443" h="5191" extrusionOk="0">
                    <a:moveTo>
                      <a:pt x="0" y="1"/>
                    </a:moveTo>
                    <a:lnTo>
                      <a:pt x="3" y="2598"/>
                    </a:lnTo>
                    <a:lnTo>
                      <a:pt x="18443" y="5190"/>
                    </a:lnTo>
                    <a:lnTo>
                      <a:pt x="18440" y="2592"/>
                    </a:lnTo>
                    <a:lnTo>
                      <a:pt x="0" y="1"/>
                    </a:lnTo>
                    <a:close/>
                  </a:path>
                </a:pathLst>
              </a:custGeom>
              <a:solidFill>
                <a:srgbClr val="9FE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grpSp>
          <p:nvGrpSpPr>
            <p:cNvPr id="3075" name="Nhóm 3074">
              <a:extLst>
                <a:ext uri="{FF2B5EF4-FFF2-40B4-BE49-F238E27FC236}">
                  <a16:creationId xmlns:a16="http://schemas.microsoft.com/office/drawing/2014/main" id="{765AA99D-10BC-467D-91AC-7FD69801EC16}"/>
                </a:ext>
              </a:extLst>
            </p:cNvPr>
            <p:cNvGrpSpPr/>
            <p:nvPr/>
          </p:nvGrpSpPr>
          <p:grpSpPr>
            <a:xfrm>
              <a:off x="1000515" y="4384761"/>
              <a:ext cx="3823622" cy="810121"/>
              <a:chOff x="1000515" y="4384761"/>
              <a:chExt cx="3823622" cy="810121"/>
            </a:xfrm>
          </p:grpSpPr>
          <p:grpSp>
            <p:nvGrpSpPr>
              <p:cNvPr id="137" name="Google Shape;569;p23">
                <a:extLst>
                  <a:ext uri="{FF2B5EF4-FFF2-40B4-BE49-F238E27FC236}">
                    <a16:creationId xmlns:a16="http://schemas.microsoft.com/office/drawing/2014/main" id="{20B05FA1-5CFB-417C-AFA2-FA2478431B09}"/>
                  </a:ext>
                </a:extLst>
              </p:cNvPr>
              <p:cNvGrpSpPr/>
              <p:nvPr/>
            </p:nvGrpSpPr>
            <p:grpSpPr>
              <a:xfrm>
                <a:off x="1000515" y="4384761"/>
                <a:ext cx="3823622" cy="810121"/>
                <a:chOff x="457200" y="3218050"/>
                <a:chExt cx="3118025" cy="590859"/>
              </a:xfrm>
            </p:grpSpPr>
            <p:sp>
              <p:nvSpPr>
                <p:cNvPr id="138" name="Google Shape;570;p23">
                  <a:extLst>
                    <a:ext uri="{FF2B5EF4-FFF2-40B4-BE49-F238E27FC236}">
                      <a16:creationId xmlns:a16="http://schemas.microsoft.com/office/drawing/2014/main" id="{2E98E4CB-67C9-44E8-8F3F-3E6D1873089C}"/>
                    </a:ext>
                  </a:extLst>
                </p:cNvPr>
                <p:cNvSpPr/>
                <p:nvPr/>
              </p:nvSpPr>
              <p:spPr>
                <a:xfrm>
                  <a:off x="457200" y="3298843"/>
                  <a:ext cx="3117900" cy="438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39" name="Google Shape;571;p23">
                  <a:extLst>
                    <a:ext uri="{FF2B5EF4-FFF2-40B4-BE49-F238E27FC236}">
                      <a16:creationId xmlns:a16="http://schemas.microsoft.com/office/drawing/2014/main" id="{5E021D09-8B1C-476B-B7D3-84949F6DBF5F}"/>
                    </a:ext>
                  </a:extLst>
                </p:cNvPr>
                <p:cNvSpPr/>
                <p:nvPr/>
              </p:nvSpPr>
              <p:spPr>
                <a:xfrm flipH="1">
                  <a:off x="3134880" y="3298095"/>
                  <a:ext cx="440335" cy="440402"/>
                </a:xfrm>
                <a:custGeom>
                  <a:avLst/>
                  <a:gdLst/>
                  <a:ahLst/>
                  <a:cxnLst/>
                  <a:rect l="l" t="t" r="r" b="b"/>
                  <a:pathLst>
                    <a:path w="6557" h="6558" extrusionOk="0">
                      <a:moveTo>
                        <a:pt x="3279" y="1"/>
                      </a:moveTo>
                      <a:cubicBezTo>
                        <a:pt x="1469" y="1"/>
                        <a:pt x="1" y="1469"/>
                        <a:pt x="1" y="3280"/>
                      </a:cubicBezTo>
                      <a:cubicBezTo>
                        <a:pt x="1" y="5090"/>
                        <a:pt x="1469" y="6558"/>
                        <a:pt x="3279" y="6558"/>
                      </a:cubicBezTo>
                      <a:cubicBezTo>
                        <a:pt x="5089" y="6558"/>
                        <a:pt x="6557" y="5090"/>
                        <a:pt x="6557" y="3280"/>
                      </a:cubicBezTo>
                      <a:cubicBezTo>
                        <a:pt x="6557" y="1469"/>
                        <a:pt x="5089" y="1"/>
                        <a:pt x="32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2000" b="1">
                      <a:solidFill>
                        <a:schemeClr val="lt1"/>
                      </a:solidFill>
                      <a:latin typeface="Fira Sans Extra Condensed"/>
                      <a:ea typeface="Fira Sans Extra Condensed"/>
                      <a:cs typeface="Fira Sans Extra Condensed"/>
                      <a:sym typeface="Fira Sans Extra Condensed"/>
                    </a:rPr>
                    <a:t>3</a:t>
                  </a:r>
                  <a:endParaRPr sz="2000"/>
                </a:p>
              </p:txBody>
            </p:sp>
            <p:sp>
              <p:nvSpPr>
                <p:cNvPr id="140" name="Google Shape;572;p23">
                  <a:extLst>
                    <a:ext uri="{FF2B5EF4-FFF2-40B4-BE49-F238E27FC236}">
                      <a16:creationId xmlns:a16="http://schemas.microsoft.com/office/drawing/2014/main" id="{A49ADC16-3E1D-4F43-8782-6C83B9DEA962}"/>
                    </a:ext>
                  </a:extLst>
                </p:cNvPr>
                <p:cNvSpPr/>
                <p:nvPr/>
              </p:nvSpPr>
              <p:spPr>
                <a:xfrm>
                  <a:off x="457200" y="3225250"/>
                  <a:ext cx="3117900" cy="572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41" name="Google Shape;573;p23">
                  <a:extLst>
                    <a:ext uri="{FF2B5EF4-FFF2-40B4-BE49-F238E27FC236}">
                      <a16:creationId xmlns:a16="http://schemas.microsoft.com/office/drawing/2014/main" id="{B3372C5D-C3E0-4697-A5AF-930D7D6FCC6C}"/>
                    </a:ext>
                  </a:extLst>
                </p:cNvPr>
                <p:cNvSpPr/>
                <p:nvPr/>
              </p:nvSpPr>
              <p:spPr>
                <a:xfrm flipH="1">
                  <a:off x="2984456" y="3218050"/>
                  <a:ext cx="590769" cy="590859"/>
                </a:xfrm>
                <a:custGeom>
                  <a:avLst/>
                  <a:gdLst/>
                  <a:ahLst/>
                  <a:cxnLst/>
                  <a:rect l="l" t="t" r="r" b="b"/>
                  <a:pathLst>
                    <a:path w="6557" h="6558" extrusionOk="0">
                      <a:moveTo>
                        <a:pt x="3279" y="1"/>
                      </a:moveTo>
                      <a:cubicBezTo>
                        <a:pt x="1469" y="1"/>
                        <a:pt x="1" y="1469"/>
                        <a:pt x="1" y="3280"/>
                      </a:cubicBezTo>
                      <a:cubicBezTo>
                        <a:pt x="1" y="5090"/>
                        <a:pt x="1469" y="6558"/>
                        <a:pt x="3279" y="6558"/>
                      </a:cubicBezTo>
                      <a:cubicBezTo>
                        <a:pt x="5089" y="6558"/>
                        <a:pt x="6557" y="5090"/>
                        <a:pt x="6557" y="3280"/>
                      </a:cubicBezTo>
                      <a:cubicBezTo>
                        <a:pt x="6557" y="1469"/>
                        <a:pt x="5089" y="1"/>
                        <a:pt x="32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lt1"/>
                      </a:solidFill>
                      <a:latin typeface="Fira Sans Extra Condensed"/>
                      <a:ea typeface="Fira Sans Extra Condensed"/>
                      <a:cs typeface="Fira Sans Extra Condensed"/>
                      <a:sym typeface="Fira Sans Extra Condensed"/>
                    </a:rPr>
                    <a:t>3</a:t>
                  </a:r>
                  <a:endParaRPr sz="2000"/>
                </a:p>
              </p:txBody>
            </p:sp>
          </p:grpSp>
          <p:sp>
            <p:nvSpPr>
              <p:cNvPr id="178" name="Google Shape;582;p23">
                <a:extLst>
                  <a:ext uri="{FF2B5EF4-FFF2-40B4-BE49-F238E27FC236}">
                    <a16:creationId xmlns:a16="http://schemas.microsoft.com/office/drawing/2014/main" id="{4CEAB9CF-1EE2-4996-9038-271FD3F49208}"/>
                  </a:ext>
                </a:extLst>
              </p:cNvPr>
              <p:cNvSpPr txBox="1"/>
              <p:nvPr/>
            </p:nvSpPr>
            <p:spPr>
              <a:xfrm>
                <a:off x="1350939" y="4680157"/>
                <a:ext cx="2648068" cy="309123"/>
              </a:xfrm>
              <a:prstGeom prst="rect">
                <a:avLst/>
              </a:prstGeom>
              <a:noFill/>
              <a:ln>
                <a:noFill/>
              </a:ln>
            </p:spPr>
            <p:txBody>
              <a:bodyPr spcFirstLastPara="1" wrap="square" lIns="91425" tIns="91425" rIns="91425" bIns="91425" anchor="ctr" anchorCtr="0">
                <a:noAutofit/>
              </a:bodyPr>
              <a:lstStyle/>
              <a:p>
                <a:pPr algn="r"/>
                <a:r>
                  <a:rPr lang="en-US" sz="2000">
                    <a:latin typeface="Tahoma" panose="020B0604030504040204" pitchFamily="34" charset="0"/>
                    <a:ea typeface="Tahoma" panose="020B0604030504040204" pitchFamily="34" charset="0"/>
                    <a:cs typeface="Tahoma" panose="020B0604030504040204" pitchFamily="34" charset="0"/>
                  </a:rPr>
                  <a:t> Chạy trên nhiều hệ điều hành</a:t>
                </a:r>
                <a:endParaRPr lang="en-US" sz="2000" err="1">
                  <a:latin typeface="Tahoma" panose="020B0604030504040204" pitchFamily="34" charset="0"/>
                  <a:ea typeface="Tahoma" panose="020B0604030504040204" pitchFamily="34" charset="0"/>
                  <a:cs typeface="Tahoma" panose="020B0604030504040204" pitchFamily="34" charset="0"/>
                </a:endParaRPr>
              </a:p>
            </p:txBody>
          </p:sp>
        </p:grpSp>
      </p:grpSp>
      <p:grpSp>
        <p:nvGrpSpPr>
          <p:cNvPr id="3086" name="Nhóm 3085">
            <a:extLst>
              <a:ext uri="{FF2B5EF4-FFF2-40B4-BE49-F238E27FC236}">
                <a16:creationId xmlns:a16="http://schemas.microsoft.com/office/drawing/2014/main" id="{627158A6-5531-480E-9305-5CB7D39EEA06}"/>
              </a:ext>
            </a:extLst>
          </p:cNvPr>
          <p:cNvGrpSpPr/>
          <p:nvPr/>
        </p:nvGrpSpPr>
        <p:grpSpPr>
          <a:xfrm>
            <a:off x="5010626" y="3716868"/>
            <a:ext cx="6564058" cy="849540"/>
            <a:chOff x="5010626" y="3716868"/>
            <a:chExt cx="6564058" cy="849540"/>
          </a:xfrm>
        </p:grpSpPr>
        <p:grpSp>
          <p:nvGrpSpPr>
            <p:cNvPr id="107" name="Google Shape;539;p23">
              <a:extLst>
                <a:ext uri="{FF2B5EF4-FFF2-40B4-BE49-F238E27FC236}">
                  <a16:creationId xmlns:a16="http://schemas.microsoft.com/office/drawing/2014/main" id="{7464AA29-5D39-44C7-92FF-E68D5684296A}"/>
                </a:ext>
              </a:extLst>
            </p:cNvPr>
            <p:cNvGrpSpPr/>
            <p:nvPr/>
          </p:nvGrpSpPr>
          <p:grpSpPr>
            <a:xfrm>
              <a:off x="5010626" y="3739968"/>
              <a:ext cx="1950798" cy="826440"/>
              <a:chOff x="3727300" y="2747773"/>
              <a:chExt cx="1590805" cy="602761"/>
            </a:xfrm>
          </p:grpSpPr>
          <p:sp>
            <p:nvSpPr>
              <p:cNvPr id="108" name="Google Shape;540;p23">
                <a:extLst>
                  <a:ext uri="{FF2B5EF4-FFF2-40B4-BE49-F238E27FC236}">
                    <a16:creationId xmlns:a16="http://schemas.microsoft.com/office/drawing/2014/main" id="{0B1405C3-89C3-491A-B854-ABC6036415EA}"/>
                  </a:ext>
                </a:extLst>
              </p:cNvPr>
              <p:cNvSpPr/>
              <p:nvPr/>
            </p:nvSpPr>
            <p:spPr>
              <a:xfrm>
                <a:off x="4727229" y="2879814"/>
                <a:ext cx="590836" cy="462233"/>
              </a:xfrm>
              <a:custGeom>
                <a:avLst/>
                <a:gdLst/>
                <a:ahLst/>
                <a:cxnLst/>
                <a:rect l="l" t="t" r="r" b="b"/>
                <a:pathLst>
                  <a:path w="10893" h="8522" extrusionOk="0">
                    <a:moveTo>
                      <a:pt x="10888" y="1"/>
                    </a:moveTo>
                    <a:lnTo>
                      <a:pt x="1" y="5924"/>
                    </a:lnTo>
                    <a:lnTo>
                      <a:pt x="4" y="8522"/>
                    </a:lnTo>
                    <a:lnTo>
                      <a:pt x="10892" y="2599"/>
                    </a:lnTo>
                    <a:lnTo>
                      <a:pt x="10888" y="1"/>
                    </a:ln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09" name="Google Shape;541;p23">
                <a:extLst>
                  <a:ext uri="{FF2B5EF4-FFF2-40B4-BE49-F238E27FC236}">
                    <a16:creationId xmlns:a16="http://schemas.microsoft.com/office/drawing/2014/main" id="{2790C4DF-853F-40D7-95FD-C88A42729DC5}"/>
                  </a:ext>
                </a:extLst>
              </p:cNvPr>
              <p:cNvSpPr/>
              <p:nvPr/>
            </p:nvSpPr>
            <p:spPr>
              <a:xfrm>
                <a:off x="3727300" y="2747773"/>
                <a:ext cx="1590805" cy="461854"/>
              </a:xfrm>
              <a:custGeom>
                <a:avLst/>
                <a:gdLst/>
                <a:ahLst/>
                <a:cxnLst/>
                <a:rect l="l" t="t" r="r" b="b"/>
                <a:pathLst>
                  <a:path w="29329" h="8515" extrusionOk="0">
                    <a:moveTo>
                      <a:pt x="10889" y="0"/>
                    </a:moveTo>
                    <a:lnTo>
                      <a:pt x="0" y="5923"/>
                    </a:lnTo>
                    <a:lnTo>
                      <a:pt x="18441" y="8515"/>
                    </a:lnTo>
                    <a:lnTo>
                      <a:pt x="29328" y="2592"/>
                    </a:lnTo>
                    <a:lnTo>
                      <a:pt x="10889" y="0"/>
                    </a:ln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10" name="Google Shape;542;p23">
                <a:extLst>
                  <a:ext uri="{FF2B5EF4-FFF2-40B4-BE49-F238E27FC236}">
                    <a16:creationId xmlns:a16="http://schemas.microsoft.com/office/drawing/2014/main" id="{4845D534-5B2F-49E1-887A-B942D50AFA8C}"/>
                  </a:ext>
                </a:extLst>
              </p:cNvPr>
              <p:cNvSpPr/>
              <p:nvPr/>
            </p:nvSpPr>
            <p:spPr>
              <a:xfrm>
                <a:off x="3727300" y="3069028"/>
                <a:ext cx="1000403" cy="281506"/>
              </a:xfrm>
              <a:custGeom>
                <a:avLst/>
                <a:gdLst/>
                <a:ahLst/>
                <a:cxnLst/>
                <a:rect l="l" t="t" r="r" b="b"/>
                <a:pathLst>
                  <a:path w="18444" h="5190" extrusionOk="0">
                    <a:moveTo>
                      <a:pt x="0" y="0"/>
                    </a:moveTo>
                    <a:lnTo>
                      <a:pt x="3" y="2598"/>
                    </a:lnTo>
                    <a:lnTo>
                      <a:pt x="18444" y="5190"/>
                    </a:lnTo>
                    <a:lnTo>
                      <a:pt x="18441" y="2592"/>
                    </a:lnTo>
                    <a:lnTo>
                      <a:pt x="0" y="0"/>
                    </a:lnTo>
                    <a:close/>
                  </a:path>
                </a:pathLst>
              </a:custGeom>
              <a:solidFill>
                <a:srgbClr val="FFC000"/>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grpSp>
          <p:nvGrpSpPr>
            <p:cNvPr id="3078" name="Nhóm 3077">
              <a:extLst>
                <a:ext uri="{FF2B5EF4-FFF2-40B4-BE49-F238E27FC236}">
                  <a16:creationId xmlns:a16="http://schemas.microsoft.com/office/drawing/2014/main" id="{98BBC58B-437E-4F4A-B957-4E173CB55D7D}"/>
                </a:ext>
              </a:extLst>
            </p:cNvPr>
            <p:cNvGrpSpPr/>
            <p:nvPr/>
          </p:nvGrpSpPr>
          <p:grpSpPr>
            <a:xfrm>
              <a:off x="7276046" y="3716868"/>
              <a:ext cx="4298638" cy="810121"/>
              <a:chOff x="7276046" y="3716868"/>
              <a:chExt cx="4298638" cy="810121"/>
            </a:xfrm>
          </p:grpSpPr>
          <p:grpSp>
            <p:nvGrpSpPr>
              <p:cNvPr id="162" name="Google Shape;594;p23">
                <a:extLst>
                  <a:ext uri="{FF2B5EF4-FFF2-40B4-BE49-F238E27FC236}">
                    <a16:creationId xmlns:a16="http://schemas.microsoft.com/office/drawing/2014/main" id="{BEFC5DA8-93DA-4651-9871-D445254A418C}"/>
                  </a:ext>
                </a:extLst>
              </p:cNvPr>
              <p:cNvGrpSpPr/>
              <p:nvPr/>
            </p:nvGrpSpPr>
            <p:grpSpPr>
              <a:xfrm>
                <a:off x="7276046" y="3716868"/>
                <a:ext cx="4298638" cy="810121"/>
                <a:chOff x="5574668" y="2730925"/>
                <a:chExt cx="3505383" cy="590859"/>
              </a:xfrm>
            </p:grpSpPr>
            <p:sp>
              <p:nvSpPr>
                <p:cNvPr id="165" name="Google Shape;597;p23">
                  <a:extLst>
                    <a:ext uri="{FF2B5EF4-FFF2-40B4-BE49-F238E27FC236}">
                      <a16:creationId xmlns:a16="http://schemas.microsoft.com/office/drawing/2014/main" id="{44833CFC-DEE9-4A2C-A836-A74BF3FD7B80}"/>
                    </a:ext>
                  </a:extLst>
                </p:cNvPr>
                <p:cNvSpPr/>
                <p:nvPr/>
              </p:nvSpPr>
              <p:spPr>
                <a:xfrm>
                  <a:off x="5672622" y="2743583"/>
                  <a:ext cx="3407429" cy="572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66" name="Google Shape;598;p23">
                  <a:extLst>
                    <a:ext uri="{FF2B5EF4-FFF2-40B4-BE49-F238E27FC236}">
                      <a16:creationId xmlns:a16="http://schemas.microsoft.com/office/drawing/2014/main" id="{2E97A149-C2A9-4B0D-86E5-CFA8208B336E}"/>
                    </a:ext>
                  </a:extLst>
                </p:cNvPr>
                <p:cNvSpPr/>
                <p:nvPr/>
              </p:nvSpPr>
              <p:spPr>
                <a:xfrm flipH="1">
                  <a:off x="5574668" y="2730925"/>
                  <a:ext cx="590769" cy="590859"/>
                </a:xfrm>
                <a:custGeom>
                  <a:avLst/>
                  <a:gdLst/>
                  <a:ahLst/>
                  <a:cxnLst/>
                  <a:rect l="l" t="t" r="r" b="b"/>
                  <a:pathLst>
                    <a:path w="6557" h="6558" extrusionOk="0">
                      <a:moveTo>
                        <a:pt x="3279" y="1"/>
                      </a:moveTo>
                      <a:cubicBezTo>
                        <a:pt x="1469" y="1"/>
                        <a:pt x="1" y="1469"/>
                        <a:pt x="1" y="3280"/>
                      </a:cubicBezTo>
                      <a:cubicBezTo>
                        <a:pt x="1" y="5090"/>
                        <a:pt x="1469" y="6558"/>
                        <a:pt x="3279" y="6558"/>
                      </a:cubicBezTo>
                      <a:cubicBezTo>
                        <a:pt x="5089" y="6558"/>
                        <a:pt x="6557" y="5090"/>
                        <a:pt x="6557" y="3280"/>
                      </a:cubicBezTo>
                      <a:cubicBezTo>
                        <a:pt x="6557" y="1469"/>
                        <a:pt x="5089" y="1"/>
                        <a:pt x="3279" y="1"/>
                      </a:cubicBezTo>
                      <a:close/>
                    </a:path>
                  </a:pathLst>
                </a:custGeom>
                <a:solidFill>
                  <a:srgbClr val="FFC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lt1"/>
                      </a:solidFill>
                      <a:latin typeface="Fira Sans Extra Condensed"/>
                      <a:ea typeface="Fira Sans Extra Condensed"/>
                      <a:cs typeface="Fira Sans Extra Condensed"/>
                      <a:sym typeface="Fira Sans Extra Condensed"/>
                    </a:rPr>
                    <a:t>4</a:t>
                  </a:r>
                  <a:endParaRPr sz="2000"/>
                </a:p>
              </p:txBody>
            </p:sp>
          </p:grpSp>
          <p:sp>
            <p:nvSpPr>
              <p:cNvPr id="182" name="Hộp Văn bản 181">
                <a:extLst>
                  <a:ext uri="{FF2B5EF4-FFF2-40B4-BE49-F238E27FC236}">
                    <a16:creationId xmlns:a16="http://schemas.microsoft.com/office/drawing/2014/main" id="{9512AD3A-3AF3-40C0-9619-EBF35ECD5EEE}"/>
                  </a:ext>
                </a:extLst>
              </p:cNvPr>
              <p:cNvSpPr txBox="1"/>
              <p:nvPr/>
            </p:nvSpPr>
            <p:spPr>
              <a:xfrm>
                <a:off x="8120625" y="3767487"/>
                <a:ext cx="3043175" cy="707886"/>
              </a:xfrm>
              <a:prstGeom prst="rect">
                <a:avLst/>
              </a:prstGeom>
              <a:noFill/>
            </p:spPr>
            <p:txBody>
              <a:bodyPr wrap="square">
                <a:spAutoFit/>
              </a:bodyPr>
              <a:lstStyle/>
              <a:p>
                <a:r>
                  <a:rPr lang="en-US" sz="2000">
                    <a:latin typeface="Tahoma" panose="020B0604030504040204" pitchFamily="34" charset="0"/>
                    <a:ea typeface="Tahoma" panose="020B0604030504040204" pitchFamily="34" charset="0"/>
                    <a:cs typeface="Tahoma" panose="020B0604030504040204" pitchFamily="34" charset="0"/>
                  </a:rPr>
                  <a:t>Luôn được cải tiến và cập nhật</a:t>
                </a:r>
                <a:endParaRPr lang="en-US" sz="2000" err="1">
                  <a:latin typeface="Tahoma" panose="020B0604030504040204" pitchFamily="34" charset="0"/>
                  <a:ea typeface="Tahoma" panose="020B0604030504040204" pitchFamily="34" charset="0"/>
                  <a:cs typeface="Tahoma" panose="020B0604030504040204" pitchFamily="34" charset="0"/>
                </a:endParaRPr>
              </a:p>
            </p:txBody>
          </p:sp>
        </p:grpSp>
      </p:grpSp>
      <p:grpSp>
        <p:nvGrpSpPr>
          <p:cNvPr id="3085" name="Nhóm 3084">
            <a:extLst>
              <a:ext uri="{FF2B5EF4-FFF2-40B4-BE49-F238E27FC236}">
                <a16:creationId xmlns:a16="http://schemas.microsoft.com/office/drawing/2014/main" id="{94D56480-FE4D-40BD-8130-9F0B8EB4E4DD}"/>
              </a:ext>
            </a:extLst>
          </p:cNvPr>
          <p:cNvGrpSpPr/>
          <p:nvPr/>
        </p:nvGrpSpPr>
        <p:grpSpPr>
          <a:xfrm>
            <a:off x="1000515" y="3197245"/>
            <a:ext cx="6081031" cy="921228"/>
            <a:chOff x="1000515" y="3197245"/>
            <a:chExt cx="6081031" cy="921228"/>
          </a:xfrm>
        </p:grpSpPr>
        <p:grpSp>
          <p:nvGrpSpPr>
            <p:cNvPr id="111" name="Google Shape;543;p23">
              <a:extLst>
                <a:ext uri="{FF2B5EF4-FFF2-40B4-BE49-F238E27FC236}">
                  <a16:creationId xmlns:a16="http://schemas.microsoft.com/office/drawing/2014/main" id="{0ED9D6E2-5B12-4301-A190-E058F958193C}"/>
                </a:ext>
              </a:extLst>
            </p:cNvPr>
            <p:cNvGrpSpPr/>
            <p:nvPr/>
          </p:nvGrpSpPr>
          <p:grpSpPr>
            <a:xfrm>
              <a:off x="5130614" y="3197245"/>
              <a:ext cx="1950932" cy="830471"/>
              <a:chOff x="3825146" y="2351940"/>
              <a:chExt cx="1590914" cy="605701"/>
            </a:xfrm>
          </p:grpSpPr>
          <p:sp>
            <p:nvSpPr>
              <p:cNvPr id="112" name="Google Shape;544;p23">
                <a:extLst>
                  <a:ext uri="{FF2B5EF4-FFF2-40B4-BE49-F238E27FC236}">
                    <a16:creationId xmlns:a16="http://schemas.microsoft.com/office/drawing/2014/main" id="{75D8FE58-0927-45A4-94E0-ECF4AC40EEAB}"/>
                  </a:ext>
                </a:extLst>
              </p:cNvPr>
              <p:cNvSpPr/>
              <p:nvPr/>
            </p:nvSpPr>
            <p:spPr>
              <a:xfrm>
                <a:off x="3825255" y="2351940"/>
                <a:ext cx="1590805" cy="461908"/>
              </a:xfrm>
              <a:custGeom>
                <a:avLst/>
                <a:gdLst/>
                <a:ahLst/>
                <a:cxnLst/>
                <a:rect l="l" t="t" r="r" b="b"/>
                <a:pathLst>
                  <a:path w="29329" h="8516" extrusionOk="0">
                    <a:moveTo>
                      <a:pt x="10889" y="1"/>
                    </a:moveTo>
                    <a:lnTo>
                      <a:pt x="0" y="5924"/>
                    </a:lnTo>
                    <a:lnTo>
                      <a:pt x="18440" y="8515"/>
                    </a:lnTo>
                    <a:lnTo>
                      <a:pt x="29328" y="2593"/>
                    </a:lnTo>
                    <a:lnTo>
                      <a:pt x="108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13" name="Google Shape;545;p23">
                <a:extLst>
                  <a:ext uri="{FF2B5EF4-FFF2-40B4-BE49-F238E27FC236}">
                    <a16:creationId xmlns:a16="http://schemas.microsoft.com/office/drawing/2014/main" id="{BA234270-94F7-4351-AEDE-0D07D4335E16}"/>
                  </a:ext>
                </a:extLst>
              </p:cNvPr>
              <p:cNvSpPr/>
              <p:nvPr/>
            </p:nvSpPr>
            <p:spPr>
              <a:xfrm>
                <a:off x="3825146" y="2664708"/>
                <a:ext cx="1000348" cy="281560"/>
              </a:xfrm>
              <a:custGeom>
                <a:avLst/>
                <a:gdLst/>
                <a:ahLst/>
                <a:cxnLst/>
                <a:rect l="l" t="t" r="r" b="b"/>
                <a:pathLst>
                  <a:path w="18443" h="5191" extrusionOk="0">
                    <a:moveTo>
                      <a:pt x="0" y="1"/>
                    </a:moveTo>
                    <a:lnTo>
                      <a:pt x="3" y="2599"/>
                    </a:lnTo>
                    <a:lnTo>
                      <a:pt x="18443" y="5190"/>
                    </a:lnTo>
                    <a:lnTo>
                      <a:pt x="18440" y="2592"/>
                    </a:lnTo>
                    <a:lnTo>
                      <a:pt x="0" y="1"/>
                    </a:lnTo>
                    <a:close/>
                  </a:path>
                </a:pathLst>
              </a:custGeom>
              <a:solidFill>
                <a:srgbClr val="A5A5A5"/>
              </a:solidFill>
              <a:ln>
                <a:solidFill>
                  <a:schemeClr val="bg1">
                    <a:lumMod val="8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14" name="Google Shape;546;p23">
                <a:extLst>
                  <a:ext uri="{FF2B5EF4-FFF2-40B4-BE49-F238E27FC236}">
                    <a16:creationId xmlns:a16="http://schemas.microsoft.com/office/drawing/2014/main" id="{9D9E6EF3-C1AD-410D-B966-9FD01E68BE65}"/>
                  </a:ext>
                </a:extLst>
              </p:cNvPr>
              <p:cNvSpPr/>
              <p:nvPr/>
            </p:nvSpPr>
            <p:spPr>
              <a:xfrm>
                <a:off x="4816419" y="2495408"/>
                <a:ext cx="590836" cy="462233"/>
              </a:xfrm>
              <a:custGeom>
                <a:avLst/>
                <a:gdLst/>
                <a:ahLst/>
                <a:cxnLst/>
                <a:rect l="l" t="t" r="r" b="b"/>
                <a:pathLst>
                  <a:path w="10893" h="8522" extrusionOk="0">
                    <a:moveTo>
                      <a:pt x="10889" y="1"/>
                    </a:moveTo>
                    <a:lnTo>
                      <a:pt x="1" y="5923"/>
                    </a:lnTo>
                    <a:lnTo>
                      <a:pt x="4" y="8521"/>
                    </a:lnTo>
                    <a:lnTo>
                      <a:pt x="10892" y="2598"/>
                    </a:lnTo>
                    <a:lnTo>
                      <a:pt x="10889" y="1"/>
                    </a:ln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grpSp>
          <p:nvGrpSpPr>
            <p:cNvPr id="3073" name="Nhóm 3072">
              <a:extLst>
                <a:ext uri="{FF2B5EF4-FFF2-40B4-BE49-F238E27FC236}">
                  <a16:creationId xmlns:a16="http://schemas.microsoft.com/office/drawing/2014/main" id="{FD9E645C-BDC8-4B44-87B2-58A967025017}"/>
                </a:ext>
              </a:extLst>
            </p:cNvPr>
            <p:cNvGrpSpPr/>
            <p:nvPr/>
          </p:nvGrpSpPr>
          <p:grpSpPr>
            <a:xfrm>
              <a:off x="1000515" y="3308352"/>
              <a:ext cx="3823622" cy="810121"/>
              <a:chOff x="1000515" y="3308352"/>
              <a:chExt cx="3823622" cy="810121"/>
            </a:xfrm>
          </p:grpSpPr>
          <p:grpSp>
            <p:nvGrpSpPr>
              <p:cNvPr id="132" name="Google Shape;564;p23">
                <a:extLst>
                  <a:ext uri="{FF2B5EF4-FFF2-40B4-BE49-F238E27FC236}">
                    <a16:creationId xmlns:a16="http://schemas.microsoft.com/office/drawing/2014/main" id="{5D7C5CE9-1A52-4E12-8541-5163727925A9}"/>
                  </a:ext>
                </a:extLst>
              </p:cNvPr>
              <p:cNvGrpSpPr/>
              <p:nvPr/>
            </p:nvGrpSpPr>
            <p:grpSpPr>
              <a:xfrm>
                <a:off x="1000515" y="3308352"/>
                <a:ext cx="3823622" cy="810121"/>
                <a:chOff x="457200" y="2432975"/>
                <a:chExt cx="3118025" cy="590859"/>
              </a:xfrm>
            </p:grpSpPr>
            <p:sp>
              <p:nvSpPr>
                <p:cNvPr id="133" name="Google Shape;565;p23">
                  <a:extLst>
                    <a:ext uri="{FF2B5EF4-FFF2-40B4-BE49-F238E27FC236}">
                      <a16:creationId xmlns:a16="http://schemas.microsoft.com/office/drawing/2014/main" id="{0B8E64CC-FEE5-422C-928C-2CB662F91970}"/>
                    </a:ext>
                  </a:extLst>
                </p:cNvPr>
                <p:cNvSpPr/>
                <p:nvPr/>
              </p:nvSpPr>
              <p:spPr>
                <a:xfrm>
                  <a:off x="457200" y="2440175"/>
                  <a:ext cx="3117900" cy="572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34" name="Google Shape;566;p23">
                  <a:extLst>
                    <a:ext uri="{FF2B5EF4-FFF2-40B4-BE49-F238E27FC236}">
                      <a16:creationId xmlns:a16="http://schemas.microsoft.com/office/drawing/2014/main" id="{117F860B-F68B-4D96-B1F1-565FC0A2B60B}"/>
                    </a:ext>
                  </a:extLst>
                </p:cNvPr>
                <p:cNvSpPr/>
                <p:nvPr/>
              </p:nvSpPr>
              <p:spPr>
                <a:xfrm flipH="1">
                  <a:off x="2984456" y="2432975"/>
                  <a:ext cx="590769" cy="590859"/>
                </a:xfrm>
                <a:custGeom>
                  <a:avLst/>
                  <a:gdLst/>
                  <a:ahLst/>
                  <a:cxnLst/>
                  <a:rect l="l" t="t" r="r" b="b"/>
                  <a:pathLst>
                    <a:path w="6557" h="6558" extrusionOk="0">
                      <a:moveTo>
                        <a:pt x="3279" y="1"/>
                      </a:moveTo>
                      <a:cubicBezTo>
                        <a:pt x="1469" y="1"/>
                        <a:pt x="1" y="1469"/>
                        <a:pt x="1" y="3280"/>
                      </a:cubicBezTo>
                      <a:cubicBezTo>
                        <a:pt x="1" y="5090"/>
                        <a:pt x="1469" y="6558"/>
                        <a:pt x="3279" y="6558"/>
                      </a:cubicBezTo>
                      <a:cubicBezTo>
                        <a:pt x="5089" y="6558"/>
                        <a:pt x="6557" y="5090"/>
                        <a:pt x="6557" y="3280"/>
                      </a:cubicBezTo>
                      <a:cubicBezTo>
                        <a:pt x="6557" y="1469"/>
                        <a:pt x="5089" y="1"/>
                        <a:pt x="3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lt1"/>
                      </a:solidFill>
                      <a:latin typeface="Fira Sans Extra Condensed"/>
                      <a:ea typeface="Fira Sans Extra Condensed"/>
                      <a:cs typeface="Fira Sans Extra Condensed"/>
                      <a:sym typeface="Fira Sans Extra Condensed"/>
                    </a:rPr>
                    <a:t>5</a:t>
                  </a:r>
                  <a:endParaRPr sz="2000"/>
                </a:p>
              </p:txBody>
            </p:sp>
          </p:grpSp>
          <p:sp>
            <p:nvSpPr>
              <p:cNvPr id="183" name="Hộp Văn bản 182">
                <a:extLst>
                  <a:ext uri="{FF2B5EF4-FFF2-40B4-BE49-F238E27FC236}">
                    <a16:creationId xmlns:a16="http://schemas.microsoft.com/office/drawing/2014/main" id="{49B012A0-0E54-460A-9264-C23B1E59DE49}"/>
                  </a:ext>
                </a:extLst>
              </p:cNvPr>
              <p:cNvSpPr txBox="1"/>
              <p:nvPr/>
            </p:nvSpPr>
            <p:spPr>
              <a:xfrm>
                <a:off x="1210246" y="3410259"/>
                <a:ext cx="2694933" cy="707886"/>
              </a:xfrm>
              <a:prstGeom prst="rect">
                <a:avLst/>
              </a:prstGeom>
              <a:noFill/>
            </p:spPr>
            <p:txBody>
              <a:bodyPr wrap="square">
                <a:spAutoFit/>
              </a:bodyPr>
              <a:lstStyle/>
              <a:p>
                <a:pPr algn="r"/>
                <a:r>
                  <a:rPr lang="en-US" sz="2000">
                    <a:latin typeface="Tahoma" panose="020B0604030504040204" pitchFamily="34" charset="0"/>
                    <a:ea typeface="Tahoma" panose="020B0604030504040204" pitchFamily="34" charset="0"/>
                    <a:cs typeface="Tahoma" panose="020B0604030504040204" pitchFamily="34" charset="0"/>
                  </a:rPr>
                  <a:t>Được hướng dẫn kỹ thuật bất kỳ lúc nào</a:t>
                </a:r>
                <a:endParaRPr lang="en-US" sz="2000" err="1">
                  <a:latin typeface="Tahoma" panose="020B0604030504040204" pitchFamily="34" charset="0"/>
                  <a:ea typeface="Tahoma" panose="020B0604030504040204" pitchFamily="34" charset="0"/>
                  <a:cs typeface="Tahoma" panose="020B0604030504040204" pitchFamily="34" charset="0"/>
                </a:endParaRPr>
              </a:p>
            </p:txBody>
          </p:sp>
        </p:grpSp>
      </p:grpSp>
      <p:grpSp>
        <p:nvGrpSpPr>
          <p:cNvPr id="3084" name="Nhóm 3083">
            <a:extLst>
              <a:ext uri="{FF2B5EF4-FFF2-40B4-BE49-F238E27FC236}">
                <a16:creationId xmlns:a16="http://schemas.microsoft.com/office/drawing/2014/main" id="{9BB4D7F7-06C3-49C3-9E26-66BF808C8B48}"/>
              </a:ext>
            </a:extLst>
          </p:cNvPr>
          <p:cNvGrpSpPr/>
          <p:nvPr/>
        </p:nvGrpSpPr>
        <p:grpSpPr>
          <a:xfrm>
            <a:off x="5010626" y="2634619"/>
            <a:ext cx="6602945" cy="846424"/>
            <a:chOff x="5010626" y="2634619"/>
            <a:chExt cx="6602945" cy="846424"/>
          </a:xfrm>
        </p:grpSpPr>
        <p:grpSp>
          <p:nvGrpSpPr>
            <p:cNvPr id="115" name="Google Shape;547;p23">
              <a:extLst>
                <a:ext uri="{FF2B5EF4-FFF2-40B4-BE49-F238E27FC236}">
                  <a16:creationId xmlns:a16="http://schemas.microsoft.com/office/drawing/2014/main" id="{88A5AF97-010C-4A99-B7D8-9ED0348223F4}"/>
                </a:ext>
              </a:extLst>
            </p:cNvPr>
            <p:cNvGrpSpPr/>
            <p:nvPr/>
          </p:nvGrpSpPr>
          <p:grpSpPr>
            <a:xfrm>
              <a:off x="5010626" y="2654598"/>
              <a:ext cx="1951031" cy="826445"/>
              <a:chOff x="3727300" y="1956162"/>
              <a:chExt cx="1590995" cy="602765"/>
            </a:xfrm>
          </p:grpSpPr>
          <p:sp>
            <p:nvSpPr>
              <p:cNvPr id="116" name="Google Shape;548;p23">
                <a:extLst>
                  <a:ext uri="{FF2B5EF4-FFF2-40B4-BE49-F238E27FC236}">
                    <a16:creationId xmlns:a16="http://schemas.microsoft.com/office/drawing/2014/main" id="{900D660C-382C-442A-8BB0-EDCD8659F6D1}"/>
                  </a:ext>
                </a:extLst>
              </p:cNvPr>
              <p:cNvSpPr/>
              <p:nvPr/>
            </p:nvSpPr>
            <p:spPr>
              <a:xfrm>
                <a:off x="4727458" y="2096748"/>
                <a:ext cx="590836" cy="462179"/>
              </a:xfrm>
              <a:custGeom>
                <a:avLst/>
                <a:gdLst/>
                <a:ahLst/>
                <a:cxnLst/>
                <a:rect l="l" t="t" r="r" b="b"/>
                <a:pathLst>
                  <a:path w="10893" h="8521" extrusionOk="0">
                    <a:moveTo>
                      <a:pt x="10888" y="0"/>
                    </a:moveTo>
                    <a:lnTo>
                      <a:pt x="1" y="5923"/>
                    </a:lnTo>
                    <a:lnTo>
                      <a:pt x="4" y="8521"/>
                    </a:lnTo>
                    <a:lnTo>
                      <a:pt x="10892" y="2598"/>
                    </a:lnTo>
                    <a:lnTo>
                      <a:pt x="10888" y="0"/>
                    </a:ln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17" name="Google Shape;549;p23">
                <a:extLst>
                  <a:ext uri="{FF2B5EF4-FFF2-40B4-BE49-F238E27FC236}">
                    <a16:creationId xmlns:a16="http://schemas.microsoft.com/office/drawing/2014/main" id="{430B27AF-DB75-41FE-8725-E64F8AE734DE}"/>
                  </a:ext>
                </a:extLst>
              </p:cNvPr>
              <p:cNvSpPr/>
              <p:nvPr/>
            </p:nvSpPr>
            <p:spPr>
              <a:xfrm>
                <a:off x="3727300" y="1956162"/>
                <a:ext cx="1590805" cy="461908"/>
              </a:xfrm>
              <a:custGeom>
                <a:avLst/>
                <a:gdLst/>
                <a:ahLst/>
                <a:cxnLst/>
                <a:rect l="l" t="t" r="r" b="b"/>
                <a:pathLst>
                  <a:path w="29329" h="8516" extrusionOk="0">
                    <a:moveTo>
                      <a:pt x="10889" y="0"/>
                    </a:moveTo>
                    <a:lnTo>
                      <a:pt x="0" y="5923"/>
                    </a:lnTo>
                    <a:lnTo>
                      <a:pt x="18441" y="8515"/>
                    </a:lnTo>
                    <a:lnTo>
                      <a:pt x="29328" y="2592"/>
                    </a:lnTo>
                    <a:lnTo>
                      <a:pt x="10889" y="0"/>
                    </a:lnTo>
                    <a:close/>
                  </a:path>
                </a:pathLst>
              </a:custGeom>
              <a:solidFill>
                <a:srgbClr val="F2A365"/>
              </a:solidFill>
              <a:ln>
                <a:solidFill>
                  <a:srgbClr val="F2A365"/>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18" name="Google Shape;550;p23">
                <a:extLst>
                  <a:ext uri="{FF2B5EF4-FFF2-40B4-BE49-F238E27FC236}">
                    <a16:creationId xmlns:a16="http://schemas.microsoft.com/office/drawing/2014/main" id="{D402D226-E251-4EF7-AF75-CCC8BBB91D65}"/>
                  </a:ext>
                </a:extLst>
              </p:cNvPr>
              <p:cNvSpPr/>
              <p:nvPr/>
            </p:nvSpPr>
            <p:spPr>
              <a:xfrm>
                <a:off x="3727300" y="2277417"/>
                <a:ext cx="1000403" cy="281506"/>
              </a:xfrm>
              <a:custGeom>
                <a:avLst/>
                <a:gdLst/>
                <a:ahLst/>
                <a:cxnLst/>
                <a:rect l="l" t="t" r="r" b="b"/>
                <a:pathLst>
                  <a:path w="18444" h="5190" extrusionOk="0">
                    <a:moveTo>
                      <a:pt x="0" y="0"/>
                    </a:moveTo>
                    <a:lnTo>
                      <a:pt x="3" y="2598"/>
                    </a:lnTo>
                    <a:lnTo>
                      <a:pt x="18444" y="5190"/>
                    </a:lnTo>
                    <a:lnTo>
                      <a:pt x="18441" y="2592"/>
                    </a:lnTo>
                    <a:lnTo>
                      <a:pt x="0" y="0"/>
                    </a:lnTo>
                    <a:close/>
                  </a:path>
                </a:pathLst>
              </a:custGeom>
              <a:solidFill>
                <a:srgbClr val="F2A365"/>
              </a:solidFill>
              <a:ln>
                <a:solidFill>
                  <a:schemeClr val="accent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grpSp>
          <p:nvGrpSpPr>
            <p:cNvPr id="3077" name="Nhóm 3076">
              <a:extLst>
                <a:ext uri="{FF2B5EF4-FFF2-40B4-BE49-F238E27FC236}">
                  <a16:creationId xmlns:a16="http://schemas.microsoft.com/office/drawing/2014/main" id="{ABDF3F57-D7E2-4E20-B2A1-35DFE6D27540}"/>
                </a:ext>
              </a:extLst>
            </p:cNvPr>
            <p:cNvGrpSpPr/>
            <p:nvPr/>
          </p:nvGrpSpPr>
          <p:grpSpPr>
            <a:xfrm>
              <a:off x="7314933" y="2634619"/>
              <a:ext cx="4298638" cy="810121"/>
              <a:chOff x="7276046" y="2640459"/>
              <a:chExt cx="4298638" cy="810121"/>
            </a:xfrm>
          </p:grpSpPr>
          <p:grpSp>
            <p:nvGrpSpPr>
              <p:cNvPr id="157" name="Google Shape;589;p23">
                <a:extLst>
                  <a:ext uri="{FF2B5EF4-FFF2-40B4-BE49-F238E27FC236}">
                    <a16:creationId xmlns:a16="http://schemas.microsoft.com/office/drawing/2014/main" id="{4FB1FA33-B063-4300-A0B0-808D63DB3BDC}"/>
                  </a:ext>
                </a:extLst>
              </p:cNvPr>
              <p:cNvGrpSpPr/>
              <p:nvPr/>
            </p:nvGrpSpPr>
            <p:grpSpPr>
              <a:xfrm>
                <a:off x="7276046" y="2640459"/>
                <a:ext cx="4298638" cy="810121"/>
                <a:chOff x="5574668" y="1945850"/>
                <a:chExt cx="3505383" cy="590859"/>
              </a:xfrm>
            </p:grpSpPr>
            <p:sp>
              <p:nvSpPr>
                <p:cNvPr id="158" name="Google Shape;590;p23">
                  <a:extLst>
                    <a:ext uri="{FF2B5EF4-FFF2-40B4-BE49-F238E27FC236}">
                      <a16:creationId xmlns:a16="http://schemas.microsoft.com/office/drawing/2014/main" id="{A01A1E3E-DB00-4F5C-A66E-641D70D35ED0}"/>
                    </a:ext>
                  </a:extLst>
                </p:cNvPr>
                <p:cNvSpPr/>
                <p:nvPr/>
              </p:nvSpPr>
              <p:spPr>
                <a:xfrm>
                  <a:off x="5579200" y="1953050"/>
                  <a:ext cx="3500851" cy="572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59" name="Google Shape;591;p23">
                  <a:extLst>
                    <a:ext uri="{FF2B5EF4-FFF2-40B4-BE49-F238E27FC236}">
                      <a16:creationId xmlns:a16="http://schemas.microsoft.com/office/drawing/2014/main" id="{A268C9CA-B34D-4856-8804-D42C1B754269}"/>
                    </a:ext>
                  </a:extLst>
                </p:cNvPr>
                <p:cNvSpPr/>
                <p:nvPr/>
              </p:nvSpPr>
              <p:spPr>
                <a:xfrm flipH="1">
                  <a:off x="5574668" y="1945850"/>
                  <a:ext cx="590769" cy="590859"/>
                </a:xfrm>
                <a:custGeom>
                  <a:avLst/>
                  <a:gdLst/>
                  <a:ahLst/>
                  <a:cxnLst/>
                  <a:rect l="l" t="t" r="r" b="b"/>
                  <a:pathLst>
                    <a:path w="6557" h="6558" extrusionOk="0">
                      <a:moveTo>
                        <a:pt x="3279" y="1"/>
                      </a:moveTo>
                      <a:cubicBezTo>
                        <a:pt x="1469" y="1"/>
                        <a:pt x="1" y="1469"/>
                        <a:pt x="1" y="3280"/>
                      </a:cubicBezTo>
                      <a:cubicBezTo>
                        <a:pt x="1" y="5090"/>
                        <a:pt x="1469" y="6558"/>
                        <a:pt x="3279" y="6558"/>
                      </a:cubicBezTo>
                      <a:cubicBezTo>
                        <a:pt x="5089" y="6558"/>
                        <a:pt x="6557" y="5090"/>
                        <a:pt x="6557" y="3280"/>
                      </a:cubicBezTo>
                      <a:cubicBezTo>
                        <a:pt x="6557" y="1469"/>
                        <a:pt x="5089" y="1"/>
                        <a:pt x="3279" y="1"/>
                      </a:cubicBez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lt1"/>
                      </a:solidFill>
                      <a:latin typeface="Fira Sans Extra Condensed"/>
                      <a:ea typeface="Fira Sans Extra Condensed"/>
                      <a:cs typeface="Fira Sans Extra Condensed"/>
                      <a:sym typeface="Fira Sans Extra Condensed"/>
                    </a:rPr>
                    <a:t>6</a:t>
                  </a:r>
                  <a:endParaRPr sz="2000"/>
                </a:p>
              </p:txBody>
            </p:sp>
          </p:grpSp>
          <p:sp>
            <p:nvSpPr>
              <p:cNvPr id="184" name="Hộp Văn bản 183">
                <a:extLst>
                  <a:ext uri="{FF2B5EF4-FFF2-40B4-BE49-F238E27FC236}">
                    <a16:creationId xmlns:a16="http://schemas.microsoft.com/office/drawing/2014/main" id="{3CE731C7-D88D-487B-8C02-712681BF9B7A}"/>
                  </a:ext>
                </a:extLst>
              </p:cNvPr>
              <p:cNvSpPr txBox="1"/>
              <p:nvPr/>
            </p:nvSpPr>
            <p:spPr>
              <a:xfrm>
                <a:off x="8015215" y="2692438"/>
                <a:ext cx="3432147" cy="707886"/>
              </a:xfrm>
              <a:prstGeom prst="rect">
                <a:avLst/>
              </a:prstGeom>
              <a:noFill/>
            </p:spPr>
            <p:txBody>
              <a:bodyPr wrap="square">
                <a:spAutoFit/>
              </a:bodyPr>
              <a:lstStyle/>
              <a:p>
                <a:r>
                  <a:rPr lang="en-US" sz="2000">
                    <a:latin typeface="Tahoma" panose="020B0604030504040204" pitchFamily="34" charset="0"/>
                    <a:ea typeface="Tahoma" panose="020B0604030504040204" pitchFamily="34" charset="0"/>
                    <a:cs typeface="Tahoma" panose="020B0604030504040204" pitchFamily="34" charset="0"/>
                  </a:rPr>
                  <a:t>tính bền vững, chặt chẽ, phát triển không giới hạn</a:t>
                </a:r>
                <a:endParaRPr lang="en-US" sz="2000" err="1">
                  <a:latin typeface="Tahoma" panose="020B0604030504040204" pitchFamily="34" charset="0"/>
                  <a:ea typeface="Tahoma" panose="020B0604030504040204" pitchFamily="34" charset="0"/>
                  <a:cs typeface="Tahoma" panose="020B0604030504040204" pitchFamily="34" charset="0"/>
                </a:endParaRPr>
              </a:p>
            </p:txBody>
          </p:sp>
        </p:grpSp>
      </p:grpSp>
      <p:grpSp>
        <p:nvGrpSpPr>
          <p:cNvPr id="3083" name="Nhóm 3082">
            <a:extLst>
              <a:ext uri="{FF2B5EF4-FFF2-40B4-BE49-F238E27FC236}">
                <a16:creationId xmlns:a16="http://schemas.microsoft.com/office/drawing/2014/main" id="{6D4AAF52-F862-4BC3-8D31-93D182A20C00}"/>
              </a:ext>
            </a:extLst>
          </p:cNvPr>
          <p:cNvGrpSpPr/>
          <p:nvPr/>
        </p:nvGrpSpPr>
        <p:grpSpPr>
          <a:xfrm>
            <a:off x="1000515" y="2111949"/>
            <a:ext cx="6081064" cy="930115"/>
            <a:chOff x="1000515" y="2111949"/>
            <a:chExt cx="6081064" cy="930115"/>
          </a:xfrm>
        </p:grpSpPr>
        <p:grpSp>
          <p:nvGrpSpPr>
            <p:cNvPr id="119" name="Google Shape;551;p23">
              <a:extLst>
                <a:ext uri="{FF2B5EF4-FFF2-40B4-BE49-F238E27FC236}">
                  <a16:creationId xmlns:a16="http://schemas.microsoft.com/office/drawing/2014/main" id="{F8D00E80-E17D-4C6A-9DCB-51B58AB48605}"/>
                </a:ext>
              </a:extLst>
            </p:cNvPr>
            <p:cNvGrpSpPr/>
            <p:nvPr/>
          </p:nvGrpSpPr>
          <p:grpSpPr>
            <a:xfrm>
              <a:off x="5130548" y="2111949"/>
              <a:ext cx="1951031" cy="826445"/>
              <a:chOff x="3825092" y="1560383"/>
              <a:chExt cx="1590995" cy="602765"/>
            </a:xfrm>
          </p:grpSpPr>
          <p:sp>
            <p:nvSpPr>
              <p:cNvPr id="120" name="Google Shape;552;p23">
                <a:extLst>
                  <a:ext uri="{FF2B5EF4-FFF2-40B4-BE49-F238E27FC236}">
                    <a16:creationId xmlns:a16="http://schemas.microsoft.com/office/drawing/2014/main" id="{2BC5AC41-ED49-4800-969B-855CF7AC6D73}"/>
                  </a:ext>
                </a:extLst>
              </p:cNvPr>
              <p:cNvSpPr/>
              <p:nvPr/>
            </p:nvSpPr>
            <p:spPr>
              <a:xfrm>
                <a:off x="4825305" y="1700915"/>
                <a:ext cx="590782" cy="462233"/>
              </a:xfrm>
              <a:custGeom>
                <a:avLst/>
                <a:gdLst/>
                <a:ahLst/>
                <a:cxnLst/>
                <a:rect l="l" t="t" r="r" b="b"/>
                <a:pathLst>
                  <a:path w="10892" h="8522" extrusionOk="0">
                    <a:moveTo>
                      <a:pt x="10888" y="1"/>
                    </a:moveTo>
                    <a:lnTo>
                      <a:pt x="1" y="5924"/>
                    </a:lnTo>
                    <a:lnTo>
                      <a:pt x="4" y="8522"/>
                    </a:lnTo>
                    <a:lnTo>
                      <a:pt x="10891" y="2599"/>
                    </a:lnTo>
                    <a:lnTo>
                      <a:pt x="10888" y="1"/>
                    </a:lnTo>
                    <a:close/>
                  </a:path>
                </a:pathLst>
              </a:custGeom>
              <a:solidFill>
                <a:srgbClr val="005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21" name="Google Shape;553;p23">
                <a:extLst>
                  <a:ext uri="{FF2B5EF4-FFF2-40B4-BE49-F238E27FC236}">
                    <a16:creationId xmlns:a16="http://schemas.microsoft.com/office/drawing/2014/main" id="{5FC965B8-2055-46B2-B2CF-9C185470026F}"/>
                  </a:ext>
                </a:extLst>
              </p:cNvPr>
              <p:cNvSpPr/>
              <p:nvPr/>
            </p:nvSpPr>
            <p:spPr>
              <a:xfrm>
                <a:off x="3825092" y="1560383"/>
                <a:ext cx="1590859" cy="461854"/>
              </a:xfrm>
              <a:custGeom>
                <a:avLst/>
                <a:gdLst/>
                <a:ahLst/>
                <a:cxnLst/>
                <a:rect l="l" t="t" r="r" b="b"/>
                <a:pathLst>
                  <a:path w="29330" h="8515" extrusionOk="0">
                    <a:moveTo>
                      <a:pt x="10889" y="0"/>
                    </a:moveTo>
                    <a:lnTo>
                      <a:pt x="1" y="5923"/>
                    </a:lnTo>
                    <a:lnTo>
                      <a:pt x="18442" y="8515"/>
                    </a:lnTo>
                    <a:lnTo>
                      <a:pt x="29329" y="2592"/>
                    </a:lnTo>
                    <a:lnTo>
                      <a:pt x="10889" y="0"/>
                    </a:lnTo>
                    <a:close/>
                  </a:path>
                </a:pathLst>
              </a:custGeom>
              <a:solidFill>
                <a:srgbClr val="018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22" name="Google Shape;554;p23">
                <a:extLst>
                  <a:ext uri="{FF2B5EF4-FFF2-40B4-BE49-F238E27FC236}">
                    <a16:creationId xmlns:a16="http://schemas.microsoft.com/office/drawing/2014/main" id="{CB0972FC-67B5-4160-B3C2-DCE372A4C04D}"/>
                  </a:ext>
                </a:extLst>
              </p:cNvPr>
              <p:cNvSpPr/>
              <p:nvPr/>
            </p:nvSpPr>
            <p:spPr>
              <a:xfrm>
                <a:off x="3825092" y="1881638"/>
                <a:ext cx="1000457" cy="281506"/>
              </a:xfrm>
              <a:custGeom>
                <a:avLst/>
                <a:gdLst/>
                <a:ahLst/>
                <a:cxnLst/>
                <a:rect l="l" t="t" r="r" b="b"/>
                <a:pathLst>
                  <a:path w="18445" h="5190" extrusionOk="0">
                    <a:moveTo>
                      <a:pt x="1" y="0"/>
                    </a:moveTo>
                    <a:lnTo>
                      <a:pt x="4" y="2598"/>
                    </a:lnTo>
                    <a:lnTo>
                      <a:pt x="18445" y="5190"/>
                    </a:lnTo>
                    <a:lnTo>
                      <a:pt x="18445" y="5190"/>
                    </a:lnTo>
                    <a:lnTo>
                      <a:pt x="18442" y="2592"/>
                    </a:lnTo>
                    <a:lnTo>
                      <a:pt x="1" y="0"/>
                    </a:lnTo>
                    <a:close/>
                  </a:path>
                </a:pathLst>
              </a:custGeom>
              <a:solidFill>
                <a:srgbClr val="2BA3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grpSp>
          <p:nvGrpSpPr>
            <p:cNvPr id="3072" name="Nhóm 3071">
              <a:extLst>
                <a:ext uri="{FF2B5EF4-FFF2-40B4-BE49-F238E27FC236}">
                  <a16:creationId xmlns:a16="http://schemas.microsoft.com/office/drawing/2014/main" id="{1F75DB11-8166-480F-BE7E-F9ACFF8277EB}"/>
                </a:ext>
              </a:extLst>
            </p:cNvPr>
            <p:cNvGrpSpPr/>
            <p:nvPr/>
          </p:nvGrpSpPr>
          <p:grpSpPr>
            <a:xfrm>
              <a:off x="1000515" y="2231943"/>
              <a:ext cx="3823622" cy="810121"/>
              <a:chOff x="1000515" y="2231943"/>
              <a:chExt cx="3823622" cy="810121"/>
            </a:xfrm>
          </p:grpSpPr>
          <p:grpSp>
            <p:nvGrpSpPr>
              <p:cNvPr id="127" name="Google Shape;559;p23">
                <a:extLst>
                  <a:ext uri="{FF2B5EF4-FFF2-40B4-BE49-F238E27FC236}">
                    <a16:creationId xmlns:a16="http://schemas.microsoft.com/office/drawing/2014/main" id="{369824CF-045C-4B46-93DF-72FE7C73954B}"/>
                  </a:ext>
                </a:extLst>
              </p:cNvPr>
              <p:cNvGrpSpPr/>
              <p:nvPr/>
            </p:nvGrpSpPr>
            <p:grpSpPr>
              <a:xfrm>
                <a:off x="1000515" y="2231943"/>
                <a:ext cx="3823622" cy="810121"/>
                <a:chOff x="457200" y="1647900"/>
                <a:chExt cx="3118025" cy="590859"/>
              </a:xfrm>
            </p:grpSpPr>
            <p:sp>
              <p:nvSpPr>
                <p:cNvPr id="128" name="Google Shape;560;p23">
                  <a:extLst>
                    <a:ext uri="{FF2B5EF4-FFF2-40B4-BE49-F238E27FC236}">
                      <a16:creationId xmlns:a16="http://schemas.microsoft.com/office/drawing/2014/main" id="{9ADB6B55-32AB-49BC-AB88-57142AE1A52C}"/>
                    </a:ext>
                  </a:extLst>
                </p:cNvPr>
                <p:cNvSpPr/>
                <p:nvPr/>
              </p:nvSpPr>
              <p:spPr>
                <a:xfrm>
                  <a:off x="457200" y="1655100"/>
                  <a:ext cx="3117900" cy="572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29" name="Google Shape;561;p23">
                  <a:extLst>
                    <a:ext uri="{FF2B5EF4-FFF2-40B4-BE49-F238E27FC236}">
                      <a16:creationId xmlns:a16="http://schemas.microsoft.com/office/drawing/2014/main" id="{00E99487-E5D5-4D02-86C9-9931D4FEBA29}"/>
                    </a:ext>
                  </a:extLst>
                </p:cNvPr>
                <p:cNvSpPr/>
                <p:nvPr/>
              </p:nvSpPr>
              <p:spPr>
                <a:xfrm flipH="1">
                  <a:off x="2984456" y="1647900"/>
                  <a:ext cx="590769" cy="590859"/>
                </a:xfrm>
                <a:custGeom>
                  <a:avLst/>
                  <a:gdLst/>
                  <a:ahLst/>
                  <a:cxnLst/>
                  <a:rect l="l" t="t" r="r" b="b"/>
                  <a:pathLst>
                    <a:path w="6557" h="6558" extrusionOk="0">
                      <a:moveTo>
                        <a:pt x="3279" y="1"/>
                      </a:moveTo>
                      <a:cubicBezTo>
                        <a:pt x="1469" y="1"/>
                        <a:pt x="1" y="1469"/>
                        <a:pt x="1" y="3280"/>
                      </a:cubicBezTo>
                      <a:cubicBezTo>
                        <a:pt x="1" y="5090"/>
                        <a:pt x="1469" y="6558"/>
                        <a:pt x="3279" y="6558"/>
                      </a:cubicBezTo>
                      <a:cubicBezTo>
                        <a:pt x="5089" y="6558"/>
                        <a:pt x="6557" y="5090"/>
                        <a:pt x="6557" y="3280"/>
                      </a:cubicBezTo>
                      <a:cubicBezTo>
                        <a:pt x="6557" y="1469"/>
                        <a:pt x="5089" y="1"/>
                        <a:pt x="3279" y="1"/>
                      </a:cubicBezTo>
                      <a:close/>
                    </a:path>
                  </a:pathLst>
                </a:custGeom>
                <a:solidFill>
                  <a:srgbClr val="018DB8"/>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2000" b="1">
                      <a:solidFill>
                        <a:schemeClr val="lt1"/>
                      </a:solidFill>
                      <a:latin typeface="Fira Sans Extra Condensed"/>
                      <a:ea typeface="Fira Sans Extra Condensed"/>
                      <a:cs typeface="Fira Sans Extra Condensed"/>
                      <a:sym typeface="Fira Sans Extra Condensed"/>
                    </a:rPr>
                    <a:t>7</a:t>
                  </a:r>
                  <a:endParaRPr sz="2000"/>
                </a:p>
              </p:txBody>
            </p:sp>
          </p:grpSp>
          <p:sp>
            <p:nvSpPr>
              <p:cNvPr id="186" name="Hộp Văn bản 185">
                <a:extLst>
                  <a:ext uri="{FF2B5EF4-FFF2-40B4-BE49-F238E27FC236}">
                    <a16:creationId xmlns:a16="http://schemas.microsoft.com/office/drawing/2014/main" id="{AAAF74D6-D53C-4238-BF74-4E10BADCA9EB}"/>
                  </a:ext>
                </a:extLst>
              </p:cNvPr>
              <p:cNvSpPr txBox="1"/>
              <p:nvPr/>
            </p:nvSpPr>
            <p:spPr>
              <a:xfrm>
                <a:off x="1088020" y="2331794"/>
                <a:ext cx="2921543" cy="707886"/>
              </a:xfrm>
              <a:prstGeom prst="rect">
                <a:avLst/>
              </a:prstGeom>
              <a:noFill/>
            </p:spPr>
            <p:txBody>
              <a:bodyPr wrap="square">
                <a:spAutoFit/>
              </a:bodyPr>
              <a:lstStyle/>
              <a:p>
                <a:pPr algn="r"/>
                <a:r>
                  <a:rPr lang="en-US" sz="2000">
                    <a:latin typeface="Tahoma" panose="020B0604030504040204" pitchFamily="34" charset="0"/>
                    <a:ea typeface="Tahoma" panose="020B0604030504040204" pitchFamily="34" charset="0"/>
                    <a:cs typeface="Tahoma" panose="020B0604030504040204" pitchFamily="34" charset="0"/>
                  </a:rPr>
                  <a:t>Là phần mềm mã nguồn mở nên miễn phí</a:t>
                </a:r>
                <a:endParaRPr lang="en-US" sz="2000" err="1">
                  <a:latin typeface="Tahoma" panose="020B0604030504040204" pitchFamily="34" charset="0"/>
                  <a:ea typeface="Tahoma" panose="020B0604030504040204" pitchFamily="34" charset="0"/>
                  <a:cs typeface="Tahoma" panose="020B0604030504040204" pitchFamily="34" charset="0"/>
                </a:endParaRPr>
              </a:p>
            </p:txBody>
          </p:sp>
        </p:grpSp>
      </p:grpSp>
      <p:grpSp>
        <p:nvGrpSpPr>
          <p:cNvPr id="206" name="Nhóm 205">
            <a:extLst>
              <a:ext uri="{FF2B5EF4-FFF2-40B4-BE49-F238E27FC236}">
                <a16:creationId xmlns:a16="http://schemas.microsoft.com/office/drawing/2014/main" id="{A36CC0A1-269F-4A01-84F1-D1F27039B8DE}"/>
              </a:ext>
            </a:extLst>
          </p:cNvPr>
          <p:cNvGrpSpPr/>
          <p:nvPr/>
        </p:nvGrpSpPr>
        <p:grpSpPr>
          <a:xfrm>
            <a:off x="12616853" y="2539874"/>
            <a:ext cx="4582426" cy="1086204"/>
            <a:chOff x="6356227" y="2521328"/>
            <a:chExt cx="4582426" cy="1086204"/>
          </a:xfrm>
        </p:grpSpPr>
        <p:sp>
          <p:nvSpPr>
            <p:cNvPr id="207" name="Google Shape;320;p15">
              <a:extLst>
                <a:ext uri="{FF2B5EF4-FFF2-40B4-BE49-F238E27FC236}">
                  <a16:creationId xmlns:a16="http://schemas.microsoft.com/office/drawing/2014/main" id="{768B64E2-7768-4F2E-AEB5-DD5203EF8199}"/>
                </a:ext>
              </a:extLst>
            </p:cNvPr>
            <p:cNvSpPr/>
            <p:nvPr/>
          </p:nvSpPr>
          <p:spPr>
            <a:xfrm>
              <a:off x="6804228" y="2521328"/>
              <a:ext cx="4134425" cy="1086204"/>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208" name="Google Shape;323;p15">
              <a:extLst>
                <a:ext uri="{FF2B5EF4-FFF2-40B4-BE49-F238E27FC236}">
                  <a16:creationId xmlns:a16="http://schemas.microsoft.com/office/drawing/2014/main" id="{F3D0F43A-4183-43D8-9E3C-417DD1653BBE}"/>
                </a:ext>
              </a:extLst>
            </p:cNvPr>
            <p:cNvSpPr/>
            <p:nvPr/>
          </p:nvSpPr>
          <p:spPr>
            <a:xfrm>
              <a:off x="6356227" y="2700308"/>
              <a:ext cx="749534" cy="728431"/>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209" name="Google Shape;324;p15">
              <a:extLst>
                <a:ext uri="{FF2B5EF4-FFF2-40B4-BE49-F238E27FC236}">
                  <a16:creationId xmlns:a16="http://schemas.microsoft.com/office/drawing/2014/main" id="{134C125C-34D5-4F4A-A846-302D48F3600A}"/>
                </a:ext>
              </a:extLst>
            </p:cNvPr>
            <p:cNvSpPr/>
            <p:nvPr/>
          </p:nvSpPr>
          <p:spPr>
            <a:xfrm>
              <a:off x="6453898" y="2909667"/>
              <a:ext cx="347902" cy="290121"/>
            </a:xfrm>
            <a:custGeom>
              <a:avLst/>
              <a:gdLst/>
              <a:ahLst/>
              <a:cxnLst/>
              <a:rect l="l" t="t" r="r" b="b"/>
              <a:pathLst>
                <a:path w="9026" h="7745" extrusionOk="0">
                  <a:moveTo>
                    <a:pt x="4845" y="0"/>
                  </a:moveTo>
                  <a:cubicBezTo>
                    <a:pt x="4606" y="0"/>
                    <a:pt x="4363" y="16"/>
                    <a:pt x="4117" y="49"/>
                  </a:cubicBezTo>
                  <a:cubicBezTo>
                    <a:pt x="1774" y="365"/>
                    <a:pt x="0" y="2075"/>
                    <a:pt x="222" y="3912"/>
                  </a:cubicBezTo>
                  <a:cubicBezTo>
                    <a:pt x="317" y="4704"/>
                    <a:pt x="760" y="5401"/>
                    <a:pt x="1457" y="5907"/>
                  </a:cubicBezTo>
                  <a:lnTo>
                    <a:pt x="1014" y="7744"/>
                  </a:lnTo>
                  <a:lnTo>
                    <a:pt x="2819" y="6541"/>
                  </a:lnTo>
                  <a:cubicBezTo>
                    <a:pt x="3225" y="6663"/>
                    <a:pt x="3657" y="6719"/>
                    <a:pt x="4115" y="6719"/>
                  </a:cubicBezTo>
                  <a:cubicBezTo>
                    <a:pt x="4372" y="6719"/>
                    <a:pt x="4636" y="6702"/>
                    <a:pt x="4909" y="6667"/>
                  </a:cubicBezTo>
                  <a:cubicBezTo>
                    <a:pt x="7284" y="6382"/>
                    <a:pt x="9026" y="4641"/>
                    <a:pt x="8804" y="2804"/>
                  </a:cubicBezTo>
                  <a:cubicBezTo>
                    <a:pt x="8634" y="1186"/>
                    <a:pt x="6911" y="0"/>
                    <a:pt x="484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210" name="Google Shape;325;p15">
              <a:extLst>
                <a:ext uri="{FF2B5EF4-FFF2-40B4-BE49-F238E27FC236}">
                  <a16:creationId xmlns:a16="http://schemas.microsoft.com/office/drawing/2014/main" id="{76C8DDCD-EF91-4C83-939D-B3356A0DEF4E}"/>
                </a:ext>
              </a:extLst>
            </p:cNvPr>
            <p:cNvSpPr/>
            <p:nvPr/>
          </p:nvSpPr>
          <p:spPr>
            <a:xfrm>
              <a:off x="6658954" y="2855801"/>
              <a:ext cx="349174" cy="300086"/>
            </a:xfrm>
            <a:custGeom>
              <a:avLst/>
              <a:gdLst/>
              <a:ahLst/>
              <a:cxnLst/>
              <a:rect l="l" t="t" r="r" b="b"/>
              <a:pathLst>
                <a:path w="9059" h="8011" extrusionOk="0">
                  <a:moveTo>
                    <a:pt x="4151" y="0"/>
                  </a:moveTo>
                  <a:cubicBezTo>
                    <a:pt x="2152" y="0"/>
                    <a:pt x="477" y="1103"/>
                    <a:pt x="254" y="2722"/>
                  </a:cubicBezTo>
                  <a:cubicBezTo>
                    <a:pt x="1" y="4558"/>
                    <a:pt x="1711" y="6300"/>
                    <a:pt x="4054" y="6680"/>
                  </a:cubicBezTo>
                  <a:cubicBezTo>
                    <a:pt x="4339" y="6716"/>
                    <a:pt x="4615" y="6734"/>
                    <a:pt x="4884" y="6734"/>
                  </a:cubicBezTo>
                  <a:cubicBezTo>
                    <a:pt x="5332" y="6734"/>
                    <a:pt x="5760" y="6684"/>
                    <a:pt x="6176" y="6585"/>
                  </a:cubicBezTo>
                  <a:lnTo>
                    <a:pt x="8108" y="8010"/>
                  </a:lnTo>
                  <a:lnTo>
                    <a:pt x="7538" y="5952"/>
                  </a:lnTo>
                  <a:cubicBezTo>
                    <a:pt x="8235" y="5477"/>
                    <a:pt x="8678" y="4812"/>
                    <a:pt x="8805" y="4020"/>
                  </a:cubicBezTo>
                  <a:cubicBezTo>
                    <a:pt x="9058" y="2183"/>
                    <a:pt x="7348" y="410"/>
                    <a:pt x="4973" y="62"/>
                  </a:cubicBezTo>
                  <a:cubicBezTo>
                    <a:pt x="4695" y="20"/>
                    <a:pt x="4420" y="0"/>
                    <a:pt x="4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211" name="Google Shape;326;p15">
              <a:extLst>
                <a:ext uri="{FF2B5EF4-FFF2-40B4-BE49-F238E27FC236}">
                  <a16:creationId xmlns:a16="http://schemas.microsoft.com/office/drawing/2014/main" id="{CAB5403B-1E89-4E69-9868-C1EB99F689B8}"/>
                </a:ext>
              </a:extLst>
            </p:cNvPr>
            <p:cNvSpPr/>
            <p:nvPr/>
          </p:nvSpPr>
          <p:spPr>
            <a:xfrm>
              <a:off x="6660188" y="2915024"/>
              <a:ext cx="136755" cy="179167"/>
            </a:xfrm>
            <a:custGeom>
              <a:avLst/>
              <a:gdLst/>
              <a:ahLst/>
              <a:cxnLst/>
              <a:rect l="l" t="t" r="r" b="b"/>
              <a:pathLst>
                <a:path w="3548" h="4783" extrusionOk="0">
                  <a:moveTo>
                    <a:pt x="665" y="1"/>
                  </a:moveTo>
                  <a:cubicBezTo>
                    <a:pt x="412" y="381"/>
                    <a:pt x="222" y="792"/>
                    <a:pt x="190" y="1267"/>
                  </a:cubicBezTo>
                  <a:cubicBezTo>
                    <a:pt x="0" y="2724"/>
                    <a:pt x="1140" y="4149"/>
                    <a:pt x="2819" y="4783"/>
                  </a:cubicBezTo>
                  <a:cubicBezTo>
                    <a:pt x="3294" y="4149"/>
                    <a:pt x="3547" y="3421"/>
                    <a:pt x="3452" y="2661"/>
                  </a:cubicBezTo>
                  <a:cubicBezTo>
                    <a:pt x="3294" y="1362"/>
                    <a:pt x="2186" y="349"/>
                    <a:pt x="66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212" name="Google Shape;417;p15">
              <a:extLst>
                <a:ext uri="{FF2B5EF4-FFF2-40B4-BE49-F238E27FC236}">
                  <a16:creationId xmlns:a16="http://schemas.microsoft.com/office/drawing/2014/main" id="{53F68E0D-DCEA-4476-A008-BA4119FDD5B8}"/>
                </a:ext>
              </a:extLst>
            </p:cNvPr>
            <p:cNvSpPr/>
            <p:nvPr/>
          </p:nvSpPr>
          <p:spPr>
            <a:xfrm>
              <a:off x="10181795" y="2553206"/>
              <a:ext cx="755624" cy="1032113"/>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213" name="Google Shape;419;p15">
              <a:extLst>
                <a:ext uri="{FF2B5EF4-FFF2-40B4-BE49-F238E27FC236}">
                  <a16:creationId xmlns:a16="http://schemas.microsoft.com/office/drawing/2014/main" id="{7765532A-50D8-406E-BF87-4953C0310840}"/>
                </a:ext>
              </a:extLst>
            </p:cNvPr>
            <p:cNvSpPr txBox="1"/>
            <p:nvPr/>
          </p:nvSpPr>
          <p:spPr>
            <a:xfrm>
              <a:off x="7226521" y="2778468"/>
              <a:ext cx="3353620" cy="495191"/>
            </a:xfrm>
            <a:prstGeom prst="rect">
              <a:avLst/>
            </a:prstGeom>
            <a:noFill/>
            <a:ln>
              <a:noFill/>
            </a:ln>
          </p:spPr>
          <p:txBody>
            <a:bodyPr spcFirstLastPara="1" wrap="square" lIns="91425" tIns="91425" rIns="91425" bIns="91425" anchor="ctr" anchorCtr="0">
              <a:noAutofit/>
            </a:bodyPr>
            <a:lstStyle/>
            <a:p>
              <a:pPr algn="ctr"/>
              <a:r>
                <a:rPr lang="en-US" sz="2800">
                  <a:latin typeface="Tahoma" panose="020B0604030504040204" pitchFamily="34" charset="0"/>
                  <a:ea typeface="Tahoma" panose="020B0604030504040204" pitchFamily="34" charset="0"/>
                  <a:cs typeface="Tahoma" panose="020B0604030504040204" pitchFamily="34" charset="0"/>
                </a:rPr>
                <a:t>Macromedia DreamWaver</a:t>
              </a:r>
              <a:endParaRPr lang="en-US" sz="2800" err="1">
                <a:latin typeface="Tahoma" panose="020B0604030504040204" pitchFamily="34" charset="0"/>
                <a:ea typeface="Tahoma" panose="020B0604030504040204" pitchFamily="34" charset="0"/>
                <a:cs typeface="Tahoma" panose="020B0604030504040204" pitchFamily="34" charset="0"/>
              </a:endParaRPr>
            </a:p>
          </p:txBody>
        </p:sp>
      </p:grpSp>
      <p:grpSp>
        <p:nvGrpSpPr>
          <p:cNvPr id="214" name="Nhóm 213">
            <a:extLst>
              <a:ext uri="{FF2B5EF4-FFF2-40B4-BE49-F238E27FC236}">
                <a16:creationId xmlns:a16="http://schemas.microsoft.com/office/drawing/2014/main" id="{83D8F65C-2EDA-48BE-971C-33C2773C0BE1}"/>
              </a:ext>
            </a:extLst>
          </p:cNvPr>
          <p:cNvGrpSpPr/>
          <p:nvPr/>
        </p:nvGrpSpPr>
        <p:grpSpPr>
          <a:xfrm>
            <a:off x="13653904" y="3678539"/>
            <a:ext cx="4417649" cy="1086204"/>
            <a:chOff x="6816408" y="4026139"/>
            <a:chExt cx="4417649" cy="1086204"/>
          </a:xfrm>
        </p:grpSpPr>
        <p:sp>
          <p:nvSpPr>
            <p:cNvPr id="215" name="Google Shape;318;p15">
              <a:extLst>
                <a:ext uri="{FF2B5EF4-FFF2-40B4-BE49-F238E27FC236}">
                  <a16:creationId xmlns:a16="http://schemas.microsoft.com/office/drawing/2014/main" id="{94D8BCF9-CF3A-4D8C-A60B-222145DCAC66}"/>
                </a:ext>
              </a:extLst>
            </p:cNvPr>
            <p:cNvSpPr/>
            <p:nvPr/>
          </p:nvSpPr>
          <p:spPr>
            <a:xfrm>
              <a:off x="7099632" y="4026139"/>
              <a:ext cx="4134425" cy="1086204"/>
            </a:xfrm>
            <a:custGeom>
              <a:avLst/>
              <a:gdLst/>
              <a:ahLst/>
              <a:cxnLst/>
              <a:rect l="l" t="t" r="r" b="b"/>
              <a:pathLst>
                <a:path w="107264" h="28997" extrusionOk="0">
                  <a:moveTo>
                    <a:pt x="52173" y="0"/>
                  </a:moveTo>
                  <a:cubicBezTo>
                    <a:pt x="28601" y="0"/>
                    <a:pt x="4999" y="635"/>
                    <a:pt x="3325" y="2293"/>
                  </a:cubicBezTo>
                  <a:cubicBezTo>
                    <a:pt x="0" y="5618"/>
                    <a:pt x="5162" y="27374"/>
                    <a:pt x="6936" y="27913"/>
                  </a:cubicBezTo>
                  <a:cubicBezTo>
                    <a:pt x="9502" y="28707"/>
                    <a:pt x="23688" y="28997"/>
                    <a:pt x="40484" y="28997"/>
                  </a:cubicBezTo>
                  <a:cubicBezTo>
                    <a:pt x="67222" y="28997"/>
                    <a:pt x="100574" y="28262"/>
                    <a:pt x="104191" y="27659"/>
                  </a:cubicBezTo>
                  <a:cubicBezTo>
                    <a:pt x="107263" y="27153"/>
                    <a:pt x="103431" y="3338"/>
                    <a:pt x="100866" y="1532"/>
                  </a:cubicBezTo>
                  <a:cubicBezTo>
                    <a:pt x="99580" y="643"/>
                    <a:pt x="75891" y="0"/>
                    <a:pt x="5217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216" name="Google Shape;319;p15">
              <a:extLst>
                <a:ext uri="{FF2B5EF4-FFF2-40B4-BE49-F238E27FC236}">
                  <a16:creationId xmlns:a16="http://schemas.microsoft.com/office/drawing/2014/main" id="{76659A7D-F859-40CE-9A0B-A7B8D503021F}"/>
                </a:ext>
              </a:extLst>
            </p:cNvPr>
            <p:cNvSpPr/>
            <p:nvPr/>
          </p:nvSpPr>
          <p:spPr>
            <a:xfrm>
              <a:off x="10478433" y="4058616"/>
              <a:ext cx="755624" cy="1030914"/>
            </a:xfrm>
            <a:custGeom>
              <a:avLst/>
              <a:gdLst/>
              <a:ahLst/>
              <a:cxnLst/>
              <a:rect l="l" t="t" r="r" b="b"/>
              <a:pathLst>
                <a:path w="19604" h="27521" extrusionOk="0">
                  <a:moveTo>
                    <a:pt x="8392" y="0"/>
                  </a:moveTo>
                  <a:cubicBezTo>
                    <a:pt x="6682" y="6113"/>
                    <a:pt x="4371" y="22137"/>
                    <a:pt x="0" y="27521"/>
                  </a:cubicBezTo>
                  <a:cubicBezTo>
                    <a:pt x="8551" y="27299"/>
                    <a:pt x="14916" y="26982"/>
                    <a:pt x="16531" y="26729"/>
                  </a:cubicBezTo>
                  <a:cubicBezTo>
                    <a:pt x="19603" y="26222"/>
                    <a:pt x="15771" y="2439"/>
                    <a:pt x="13206" y="665"/>
                  </a:cubicBezTo>
                  <a:cubicBezTo>
                    <a:pt x="12858" y="412"/>
                    <a:pt x="11116" y="190"/>
                    <a:pt x="8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217" name="Google Shape;330;p15">
              <a:extLst>
                <a:ext uri="{FF2B5EF4-FFF2-40B4-BE49-F238E27FC236}">
                  <a16:creationId xmlns:a16="http://schemas.microsoft.com/office/drawing/2014/main" id="{84DA4D1B-746C-44EF-BA78-EC435D1E92AB}"/>
                </a:ext>
              </a:extLst>
            </p:cNvPr>
            <p:cNvSpPr/>
            <p:nvPr/>
          </p:nvSpPr>
          <p:spPr>
            <a:xfrm>
              <a:off x="6816408" y="4205718"/>
              <a:ext cx="748339" cy="727233"/>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218" name="Google Shape;331;p15">
              <a:extLst>
                <a:ext uri="{FF2B5EF4-FFF2-40B4-BE49-F238E27FC236}">
                  <a16:creationId xmlns:a16="http://schemas.microsoft.com/office/drawing/2014/main" id="{67A7D718-9A90-4342-81E0-8BCD8BACAFDF}"/>
                </a:ext>
              </a:extLst>
            </p:cNvPr>
            <p:cNvSpPr/>
            <p:nvPr/>
          </p:nvSpPr>
          <p:spPr>
            <a:xfrm>
              <a:off x="6927493" y="4491606"/>
              <a:ext cx="308895" cy="300160"/>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219" name="Google Shape;332;p15">
              <a:extLst>
                <a:ext uri="{FF2B5EF4-FFF2-40B4-BE49-F238E27FC236}">
                  <a16:creationId xmlns:a16="http://schemas.microsoft.com/office/drawing/2014/main" id="{33F7284F-73E5-426A-A33F-A6AA41F0F976}"/>
                </a:ext>
              </a:extLst>
            </p:cNvPr>
            <p:cNvSpPr/>
            <p:nvPr/>
          </p:nvSpPr>
          <p:spPr>
            <a:xfrm>
              <a:off x="7041045" y="4601924"/>
              <a:ext cx="80596" cy="78327"/>
            </a:xfrm>
            <a:custGeom>
              <a:avLst/>
              <a:gdLst/>
              <a:ahLst/>
              <a:cxnLst/>
              <a:rect l="l" t="t" r="r" b="b"/>
              <a:pathLst>
                <a:path w="2091" h="2091" extrusionOk="0">
                  <a:moveTo>
                    <a:pt x="1045" y="1"/>
                  </a:moveTo>
                  <a:cubicBezTo>
                    <a:pt x="475" y="1"/>
                    <a:pt x="0" y="476"/>
                    <a:pt x="0" y="1046"/>
                  </a:cubicBezTo>
                  <a:cubicBezTo>
                    <a:pt x="0" y="1648"/>
                    <a:pt x="475" y="2091"/>
                    <a:pt x="1045" y="2091"/>
                  </a:cubicBezTo>
                  <a:cubicBezTo>
                    <a:pt x="1647" y="2091"/>
                    <a:pt x="2090" y="1648"/>
                    <a:pt x="2090" y="1046"/>
                  </a:cubicBezTo>
                  <a:cubicBezTo>
                    <a:pt x="2090" y="476"/>
                    <a:pt x="1647" y="1"/>
                    <a:pt x="10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220" name="Google Shape;333;p15">
              <a:extLst>
                <a:ext uri="{FF2B5EF4-FFF2-40B4-BE49-F238E27FC236}">
                  <a16:creationId xmlns:a16="http://schemas.microsoft.com/office/drawing/2014/main" id="{9A3FE890-174D-4AAB-AEB0-2E176E2C5143}"/>
                </a:ext>
              </a:extLst>
            </p:cNvPr>
            <p:cNvSpPr/>
            <p:nvPr/>
          </p:nvSpPr>
          <p:spPr>
            <a:xfrm>
              <a:off x="7185085" y="4367055"/>
              <a:ext cx="256359" cy="249141"/>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221" name="Google Shape;334;p15">
              <a:extLst>
                <a:ext uri="{FF2B5EF4-FFF2-40B4-BE49-F238E27FC236}">
                  <a16:creationId xmlns:a16="http://schemas.microsoft.com/office/drawing/2014/main" id="{306870F1-DCB4-4A0B-99B7-EF93F1AD4BD5}"/>
                </a:ext>
              </a:extLst>
            </p:cNvPr>
            <p:cNvSpPr/>
            <p:nvPr/>
          </p:nvSpPr>
          <p:spPr>
            <a:xfrm>
              <a:off x="7283951" y="4463137"/>
              <a:ext cx="58626" cy="56975"/>
            </a:xfrm>
            <a:custGeom>
              <a:avLst/>
              <a:gdLst/>
              <a:ahLst/>
              <a:cxnLst/>
              <a:rect l="l" t="t" r="r" b="b"/>
              <a:pathLst>
                <a:path w="1521" h="1521" extrusionOk="0">
                  <a:moveTo>
                    <a:pt x="760" y="1"/>
                  </a:moveTo>
                  <a:cubicBezTo>
                    <a:pt x="317" y="1"/>
                    <a:pt x="0" y="349"/>
                    <a:pt x="0" y="761"/>
                  </a:cubicBezTo>
                  <a:cubicBezTo>
                    <a:pt x="0" y="1204"/>
                    <a:pt x="317" y="1521"/>
                    <a:pt x="760" y="1521"/>
                  </a:cubicBezTo>
                  <a:cubicBezTo>
                    <a:pt x="1172" y="1521"/>
                    <a:pt x="1520" y="1172"/>
                    <a:pt x="1520" y="761"/>
                  </a:cubicBezTo>
                  <a:cubicBezTo>
                    <a:pt x="1520" y="349"/>
                    <a:pt x="1172"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222" name="Google Shape;421;p15">
              <a:extLst>
                <a:ext uri="{FF2B5EF4-FFF2-40B4-BE49-F238E27FC236}">
                  <a16:creationId xmlns:a16="http://schemas.microsoft.com/office/drawing/2014/main" id="{AE56109D-E683-453C-8CE8-8E9C9CFF115A}"/>
                </a:ext>
              </a:extLst>
            </p:cNvPr>
            <p:cNvSpPr txBox="1"/>
            <p:nvPr/>
          </p:nvSpPr>
          <p:spPr>
            <a:xfrm>
              <a:off x="7663613" y="4321645"/>
              <a:ext cx="3353620" cy="495191"/>
            </a:xfrm>
            <a:prstGeom prst="rect">
              <a:avLst/>
            </a:prstGeom>
            <a:noFill/>
            <a:ln>
              <a:noFill/>
            </a:ln>
          </p:spPr>
          <p:txBody>
            <a:bodyPr spcFirstLastPara="1" wrap="square" lIns="91425" tIns="91425" rIns="91425" bIns="91425" anchor="ctr" anchorCtr="0">
              <a:noAutofit/>
            </a:bodyPr>
            <a:lstStyle/>
            <a:p>
              <a:pPr algn="ctr"/>
              <a:r>
                <a:rPr lang="en-US" sz="2800">
                  <a:latin typeface="Tahoma" panose="020B0604030504040204" pitchFamily="34" charset="0"/>
                  <a:ea typeface="Tahoma" panose="020B0604030504040204" pitchFamily="34" charset="0"/>
                  <a:cs typeface="Tahoma" panose="020B0604030504040204" pitchFamily="34" charset="0"/>
                </a:rPr>
                <a:t>Nusphere PHPED</a:t>
              </a:r>
            </a:p>
          </p:txBody>
        </p:sp>
      </p:grpSp>
      <p:grpSp>
        <p:nvGrpSpPr>
          <p:cNvPr id="223" name="Nhóm 222">
            <a:extLst>
              <a:ext uri="{FF2B5EF4-FFF2-40B4-BE49-F238E27FC236}">
                <a16:creationId xmlns:a16="http://schemas.microsoft.com/office/drawing/2014/main" id="{AB04B00F-FD68-466B-BDA7-CA4FF3438937}"/>
              </a:ext>
            </a:extLst>
          </p:cNvPr>
          <p:cNvGrpSpPr/>
          <p:nvPr/>
        </p:nvGrpSpPr>
        <p:grpSpPr>
          <a:xfrm>
            <a:off x="12736245" y="5009987"/>
            <a:ext cx="4584854" cy="1086129"/>
            <a:chOff x="6458755" y="5531099"/>
            <a:chExt cx="4584854" cy="1086129"/>
          </a:xfrm>
        </p:grpSpPr>
        <p:sp>
          <p:nvSpPr>
            <p:cNvPr id="224" name="Google Shape;321;p15">
              <a:extLst>
                <a:ext uri="{FF2B5EF4-FFF2-40B4-BE49-F238E27FC236}">
                  <a16:creationId xmlns:a16="http://schemas.microsoft.com/office/drawing/2014/main" id="{FB2582F3-6683-4833-B147-5C67473690A7}"/>
                </a:ext>
              </a:extLst>
            </p:cNvPr>
            <p:cNvSpPr/>
            <p:nvPr/>
          </p:nvSpPr>
          <p:spPr>
            <a:xfrm>
              <a:off x="6909184" y="5531099"/>
              <a:ext cx="4134425" cy="1086129"/>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225" name="Google Shape;322;p15">
              <a:extLst>
                <a:ext uri="{FF2B5EF4-FFF2-40B4-BE49-F238E27FC236}">
                  <a16:creationId xmlns:a16="http://schemas.microsoft.com/office/drawing/2014/main" id="{5327BEC4-F80A-4209-AA47-0438D2558186}"/>
                </a:ext>
              </a:extLst>
            </p:cNvPr>
            <p:cNvSpPr/>
            <p:nvPr/>
          </p:nvSpPr>
          <p:spPr>
            <a:xfrm>
              <a:off x="10287985" y="5562827"/>
              <a:ext cx="755624" cy="1032113"/>
            </a:xfrm>
            <a:custGeom>
              <a:avLst/>
              <a:gdLst/>
              <a:ahLst/>
              <a:cxnLst/>
              <a:rect l="l" t="t" r="r" b="b"/>
              <a:pathLst>
                <a:path w="19604" h="27553" extrusionOk="0">
                  <a:moveTo>
                    <a:pt x="8393" y="1"/>
                  </a:moveTo>
                  <a:cubicBezTo>
                    <a:pt x="6683" y="6113"/>
                    <a:pt x="4371" y="22137"/>
                    <a:pt x="1" y="27553"/>
                  </a:cubicBezTo>
                  <a:cubicBezTo>
                    <a:pt x="8551" y="27299"/>
                    <a:pt x="14917" y="27014"/>
                    <a:pt x="16532" y="26729"/>
                  </a:cubicBezTo>
                  <a:cubicBezTo>
                    <a:pt x="19604" y="26222"/>
                    <a:pt x="15772" y="2471"/>
                    <a:pt x="13207" y="697"/>
                  </a:cubicBezTo>
                  <a:cubicBezTo>
                    <a:pt x="12858" y="444"/>
                    <a:pt x="11117"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226" name="Google Shape;327;p15">
              <a:extLst>
                <a:ext uri="{FF2B5EF4-FFF2-40B4-BE49-F238E27FC236}">
                  <a16:creationId xmlns:a16="http://schemas.microsoft.com/office/drawing/2014/main" id="{0EBBAD6B-4728-4E41-8312-60357DA9C74F}"/>
                </a:ext>
              </a:extLst>
            </p:cNvPr>
            <p:cNvSpPr/>
            <p:nvPr/>
          </p:nvSpPr>
          <p:spPr>
            <a:xfrm>
              <a:off x="6458755" y="5709929"/>
              <a:ext cx="748339" cy="728431"/>
            </a:xfrm>
            <a:custGeom>
              <a:avLst/>
              <a:gdLst/>
              <a:ahLst/>
              <a:cxnLst/>
              <a:rect l="l" t="t" r="r" b="b"/>
              <a:pathLst>
                <a:path w="19415" h="19446" extrusionOk="0">
                  <a:moveTo>
                    <a:pt x="9723" y="1"/>
                  </a:moveTo>
                  <a:cubicBezTo>
                    <a:pt x="4340" y="1"/>
                    <a:pt x="1" y="4371"/>
                    <a:pt x="1" y="9723"/>
                  </a:cubicBezTo>
                  <a:cubicBezTo>
                    <a:pt x="1" y="15075"/>
                    <a:pt x="4340" y="19445"/>
                    <a:pt x="9723" y="19445"/>
                  </a:cubicBezTo>
                  <a:cubicBezTo>
                    <a:pt x="15075" y="19445"/>
                    <a:pt x="19414" y="15075"/>
                    <a:pt x="19414" y="9723"/>
                  </a:cubicBezTo>
                  <a:cubicBezTo>
                    <a:pt x="19414"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227" name="Google Shape;328;p15">
              <a:extLst>
                <a:ext uri="{FF2B5EF4-FFF2-40B4-BE49-F238E27FC236}">
                  <a16:creationId xmlns:a16="http://schemas.microsoft.com/office/drawing/2014/main" id="{913E8C4F-1BAE-4845-8933-E43CC7184429}"/>
                </a:ext>
              </a:extLst>
            </p:cNvPr>
            <p:cNvSpPr/>
            <p:nvPr/>
          </p:nvSpPr>
          <p:spPr>
            <a:xfrm>
              <a:off x="6628427" y="5867220"/>
              <a:ext cx="357692" cy="444715"/>
            </a:xfrm>
            <a:custGeom>
              <a:avLst/>
              <a:gdLst/>
              <a:ahLst/>
              <a:cxnLst/>
              <a:rect l="l" t="t" r="r" b="b"/>
              <a:pathLst>
                <a:path w="9280" h="11872" extrusionOk="0">
                  <a:moveTo>
                    <a:pt x="5062" y="1"/>
                  </a:moveTo>
                  <a:cubicBezTo>
                    <a:pt x="4809" y="1"/>
                    <a:pt x="4565" y="17"/>
                    <a:pt x="4340" y="45"/>
                  </a:cubicBezTo>
                  <a:cubicBezTo>
                    <a:pt x="2534" y="235"/>
                    <a:pt x="1521" y="1470"/>
                    <a:pt x="1331" y="2547"/>
                  </a:cubicBezTo>
                  <a:cubicBezTo>
                    <a:pt x="1331" y="2547"/>
                    <a:pt x="1331" y="4510"/>
                    <a:pt x="1046" y="4922"/>
                  </a:cubicBezTo>
                  <a:cubicBezTo>
                    <a:pt x="793" y="5334"/>
                    <a:pt x="1" y="6506"/>
                    <a:pt x="349" y="6696"/>
                  </a:cubicBezTo>
                  <a:cubicBezTo>
                    <a:pt x="465" y="6763"/>
                    <a:pt x="630" y="6787"/>
                    <a:pt x="805" y="6787"/>
                  </a:cubicBezTo>
                  <a:cubicBezTo>
                    <a:pt x="1203" y="6787"/>
                    <a:pt x="1648" y="6664"/>
                    <a:pt x="1648" y="6664"/>
                  </a:cubicBezTo>
                  <a:lnTo>
                    <a:pt x="1648" y="6664"/>
                  </a:lnTo>
                  <a:cubicBezTo>
                    <a:pt x="1648" y="6664"/>
                    <a:pt x="1426" y="8437"/>
                    <a:pt x="2313" y="8659"/>
                  </a:cubicBezTo>
                  <a:cubicBezTo>
                    <a:pt x="3231" y="8849"/>
                    <a:pt x="3801" y="8912"/>
                    <a:pt x="3801" y="8912"/>
                  </a:cubicBezTo>
                  <a:lnTo>
                    <a:pt x="3801" y="11509"/>
                  </a:lnTo>
                  <a:cubicBezTo>
                    <a:pt x="3801" y="11509"/>
                    <a:pt x="4579" y="11871"/>
                    <a:pt x="5584" y="11871"/>
                  </a:cubicBezTo>
                  <a:cubicBezTo>
                    <a:pt x="6124" y="11871"/>
                    <a:pt x="6730" y="11767"/>
                    <a:pt x="7316" y="11446"/>
                  </a:cubicBezTo>
                  <a:lnTo>
                    <a:pt x="7221" y="8659"/>
                  </a:lnTo>
                  <a:cubicBezTo>
                    <a:pt x="7221" y="8659"/>
                    <a:pt x="9280" y="8026"/>
                    <a:pt x="9185" y="4510"/>
                  </a:cubicBezTo>
                  <a:cubicBezTo>
                    <a:pt x="9102" y="825"/>
                    <a:pt x="6837" y="1"/>
                    <a:pt x="50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228" name="Google Shape;329;p15">
              <a:extLst>
                <a:ext uri="{FF2B5EF4-FFF2-40B4-BE49-F238E27FC236}">
                  <a16:creationId xmlns:a16="http://schemas.microsoft.com/office/drawing/2014/main" id="{97E0B76B-630D-4B55-9F13-08783CB6A303}"/>
                </a:ext>
              </a:extLst>
            </p:cNvPr>
            <p:cNvSpPr/>
            <p:nvPr/>
          </p:nvSpPr>
          <p:spPr>
            <a:xfrm>
              <a:off x="6699233" y="5903293"/>
              <a:ext cx="225870" cy="126987"/>
            </a:xfrm>
            <a:custGeom>
              <a:avLst/>
              <a:gdLst/>
              <a:ahLst/>
              <a:cxnLst/>
              <a:rect l="l" t="t" r="r" b="b"/>
              <a:pathLst>
                <a:path w="5860" h="3390" extrusionOk="0">
                  <a:moveTo>
                    <a:pt x="2845" y="0"/>
                  </a:moveTo>
                  <a:cubicBezTo>
                    <a:pt x="2561" y="0"/>
                    <a:pt x="731" y="54"/>
                    <a:pt x="381" y="1426"/>
                  </a:cubicBezTo>
                  <a:cubicBezTo>
                    <a:pt x="1" y="2882"/>
                    <a:pt x="1394" y="3389"/>
                    <a:pt x="2883" y="3389"/>
                  </a:cubicBezTo>
                  <a:cubicBezTo>
                    <a:pt x="4529" y="3389"/>
                    <a:pt x="5860" y="3041"/>
                    <a:pt x="5860" y="2186"/>
                  </a:cubicBezTo>
                  <a:cubicBezTo>
                    <a:pt x="5860" y="1046"/>
                    <a:pt x="5575" y="32"/>
                    <a:pt x="2883" y="1"/>
                  </a:cubicBezTo>
                  <a:cubicBezTo>
                    <a:pt x="2883" y="1"/>
                    <a:pt x="2870" y="0"/>
                    <a:pt x="284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229" name="Google Shape;423;p15">
              <a:extLst>
                <a:ext uri="{FF2B5EF4-FFF2-40B4-BE49-F238E27FC236}">
                  <a16:creationId xmlns:a16="http://schemas.microsoft.com/office/drawing/2014/main" id="{702B17E5-BC7A-40CC-9B31-CE9D46A2E8FB}"/>
                </a:ext>
              </a:extLst>
            </p:cNvPr>
            <p:cNvSpPr txBox="1"/>
            <p:nvPr/>
          </p:nvSpPr>
          <p:spPr>
            <a:xfrm>
              <a:off x="7250507" y="5603436"/>
              <a:ext cx="3353620" cy="495191"/>
            </a:xfrm>
            <a:prstGeom prst="rect">
              <a:avLst/>
            </a:prstGeom>
            <a:noFill/>
            <a:ln>
              <a:noFill/>
            </a:ln>
          </p:spPr>
          <p:txBody>
            <a:bodyPr spcFirstLastPara="1" wrap="square" lIns="91425" tIns="91425" rIns="91425" bIns="91425" anchor="ctr" anchorCtr="0">
              <a:noAutofit/>
            </a:bodyPr>
            <a:lstStyle/>
            <a:p>
              <a:pPr algn="ctr"/>
              <a:r>
                <a:rPr lang="en-US" sz="2800">
                  <a:latin typeface="Tahoma" panose="020B0604030504040204" pitchFamily="34" charset="0"/>
                  <a:ea typeface="Tahoma" panose="020B0604030504040204" pitchFamily="34" charset="0"/>
                  <a:cs typeface="Tahoma" panose="020B0604030504040204" pitchFamily="34" charset="0"/>
                </a:rPr>
                <a:t>Zend Studio</a:t>
              </a:r>
            </a:p>
          </p:txBody>
        </p:sp>
      </p:grpSp>
      <p:pic>
        <p:nvPicPr>
          <p:cNvPr id="230" name="Hình ảnh 229">
            <a:extLst>
              <a:ext uri="{FF2B5EF4-FFF2-40B4-BE49-F238E27FC236}">
                <a16:creationId xmlns:a16="http://schemas.microsoft.com/office/drawing/2014/main" id="{7D598FDD-A4AE-4579-8FCA-2D99BDB2D8A6}"/>
              </a:ext>
            </a:extLst>
          </p:cNvPr>
          <p:cNvPicPr>
            <a:picLocks noChangeAspect="1"/>
          </p:cNvPicPr>
          <p:nvPr/>
        </p:nvPicPr>
        <p:blipFill>
          <a:blip r:embed="rId2"/>
          <a:stretch>
            <a:fillRect/>
          </a:stretch>
        </p:blipFill>
        <p:spPr>
          <a:xfrm>
            <a:off x="-228124" y="6890730"/>
            <a:ext cx="5238750" cy="2771775"/>
          </a:xfrm>
          <a:prstGeom prst="rect">
            <a:avLst/>
          </a:prstGeom>
        </p:spPr>
      </p:pic>
      <p:sp>
        <p:nvSpPr>
          <p:cNvPr id="3091" name="Chỗ dành sẵn cho Chân trang 3090">
            <a:extLst>
              <a:ext uri="{FF2B5EF4-FFF2-40B4-BE49-F238E27FC236}">
                <a16:creationId xmlns:a16="http://schemas.microsoft.com/office/drawing/2014/main" id="{8BDF9499-3BB6-4E65-ADBD-21A2EB995857}"/>
              </a:ext>
            </a:extLst>
          </p:cNvPr>
          <p:cNvSpPr>
            <a:spLocks noGrp="1"/>
          </p:cNvSpPr>
          <p:nvPr>
            <p:ph type="ftr" sz="quarter" idx="11"/>
          </p:nvPr>
        </p:nvSpPr>
        <p:spPr/>
        <p:txBody>
          <a:bodyPr/>
          <a:lstStyle/>
          <a:p>
            <a:endParaRPr lang="en-US"/>
          </a:p>
        </p:txBody>
      </p:sp>
      <p:sp>
        <p:nvSpPr>
          <p:cNvPr id="3092" name="Chỗ dành sẵn cho Số hiệu Bản chiếu 3091">
            <a:extLst>
              <a:ext uri="{FF2B5EF4-FFF2-40B4-BE49-F238E27FC236}">
                <a16:creationId xmlns:a16="http://schemas.microsoft.com/office/drawing/2014/main" id="{CD9DB366-6447-43D7-83D3-D3B035E3BE83}"/>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77312204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oogle Shape;199;p17">
            <a:extLst>
              <a:ext uri="{FF2B5EF4-FFF2-40B4-BE49-F238E27FC236}">
                <a16:creationId xmlns:a16="http://schemas.microsoft.com/office/drawing/2014/main" id="{9063395A-31ED-4933-9ECD-0801AD47204B}"/>
              </a:ext>
            </a:extLst>
          </p:cNvPr>
          <p:cNvGrpSpPr/>
          <p:nvPr/>
        </p:nvGrpSpPr>
        <p:grpSpPr>
          <a:xfrm rot="16200000">
            <a:off x="3312802" y="-2762878"/>
            <a:ext cx="1066768" cy="6938028"/>
            <a:chOff x="457250" y="1839475"/>
            <a:chExt cx="1309200" cy="2318100"/>
          </a:xfrm>
        </p:grpSpPr>
        <p:sp>
          <p:nvSpPr>
            <p:cNvPr id="64" name="Google Shape;200;p17">
              <a:extLst>
                <a:ext uri="{FF2B5EF4-FFF2-40B4-BE49-F238E27FC236}">
                  <a16:creationId xmlns:a16="http://schemas.microsoft.com/office/drawing/2014/main" id="{80144250-E432-4A3E-8F47-DEF8665D3A88}"/>
                </a:ext>
              </a:extLst>
            </p:cNvPr>
            <p:cNvSpPr/>
            <p:nvPr/>
          </p:nvSpPr>
          <p:spPr>
            <a:xfrm rot="5400000">
              <a:off x="-47200" y="2343925"/>
              <a:ext cx="2318100" cy="1309200"/>
            </a:xfrm>
            <a:prstGeom prst="round2DiagRect">
              <a:avLst>
                <a:gd name="adj1" fmla="val 34930"/>
                <a:gd name="adj2" fmla="val 0"/>
              </a:avLst>
            </a:pr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Google Shape;203;p17">
              <a:extLst>
                <a:ext uri="{FF2B5EF4-FFF2-40B4-BE49-F238E27FC236}">
                  <a16:creationId xmlns:a16="http://schemas.microsoft.com/office/drawing/2014/main" id="{76B89EEF-4DB1-4F68-99B4-522CB2A8EC6B}"/>
                </a:ext>
              </a:extLst>
            </p:cNvPr>
            <p:cNvSpPr/>
            <p:nvPr/>
          </p:nvSpPr>
          <p:spPr>
            <a:xfrm rot="5400000">
              <a:off x="976115" y="1706344"/>
              <a:ext cx="271469" cy="682800"/>
            </a:xfrm>
            <a:prstGeom prst="round2DiagRect">
              <a:avLst>
                <a:gd name="adj1" fmla="val 34930"/>
                <a:gd name="adj2" fmla="val 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8" name="Google Shape;204;p17">
              <a:extLst>
                <a:ext uri="{FF2B5EF4-FFF2-40B4-BE49-F238E27FC236}">
                  <a16:creationId xmlns:a16="http://schemas.microsoft.com/office/drawing/2014/main" id="{583997AD-E126-424B-AA9E-DCE52E6DA5E7}"/>
                </a:ext>
              </a:extLst>
            </p:cNvPr>
            <p:cNvSpPr txBox="1"/>
            <p:nvPr/>
          </p:nvSpPr>
          <p:spPr>
            <a:xfrm rot="5400000">
              <a:off x="1024082" y="1735658"/>
              <a:ext cx="234164" cy="624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1</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105" name="Hộp Văn bản 104">
            <a:extLst>
              <a:ext uri="{FF2B5EF4-FFF2-40B4-BE49-F238E27FC236}">
                <a16:creationId xmlns:a16="http://schemas.microsoft.com/office/drawing/2014/main" id="{F2EF6270-844C-4EA2-B9EC-4BF092CC6DE1}"/>
              </a:ext>
            </a:extLst>
          </p:cNvPr>
          <p:cNvSpPr txBox="1"/>
          <p:nvPr/>
        </p:nvSpPr>
        <p:spPr>
          <a:xfrm>
            <a:off x="1462592" y="240611"/>
            <a:ext cx="5478982" cy="1323439"/>
          </a:xfrm>
          <a:prstGeom prst="rect">
            <a:avLst/>
          </a:prstGeom>
          <a:noFill/>
        </p:spPr>
        <p:txBody>
          <a:bodyPr wrap="square" lIns="91440" tIns="45720" rIns="91440" bIns="45720" rtlCol="0" anchor="t">
            <a:spAutoFit/>
          </a:bodyPr>
          <a:lstStyle/>
          <a:p>
            <a:pPr algn="ctr"/>
            <a:r>
              <a:rPr lang="en-US" sz="2800">
                <a:latin typeface="Tahoma"/>
                <a:ea typeface="Tahoma"/>
                <a:cs typeface="Tahoma"/>
              </a:rPr>
              <a:t>GIỚI THIỆU PHP</a:t>
            </a:r>
            <a:r>
              <a:rPr lang="vi-VN" sz="2800">
                <a:latin typeface="Tahoma"/>
                <a:ea typeface="Tahoma"/>
                <a:cs typeface="Tahoma"/>
              </a:rPr>
              <a:t> </a:t>
            </a:r>
          </a:p>
          <a:p>
            <a:pPr algn="ctr"/>
            <a:endParaRPr lang="en-US" sz="2800">
              <a:latin typeface="Arial"/>
              <a:ea typeface="Tahoma"/>
              <a:cs typeface="Tahoma"/>
            </a:endParaRPr>
          </a:p>
          <a:p>
            <a:endParaRPr lang="vi-VN" sz="2400"/>
          </a:p>
        </p:txBody>
      </p:sp>
      <p:sp>
        <p:nvSpPr>
          <p:cNvPr id="247" name="Google Shape;418;p15">
            <a:extLst>
              <a:ext uri="{FF2B5EF4-FFF2-40B4-BE49-F238E27FC236}">
                <a16:creationId xmlns:a16="http://schemas.microsoft.com/office/drawing/2014/main" id="{CD7D4E92-6E6D-44C0-8670-768281986B02}"/>
              </a:ext>
            </a:extLst>
          </p:cNvPr>
          <p:cNvSpPr txBox="1"/>
          <p:nvPr/>
        </p:nvSpPr>
        <p:spPr>
          <a:xfrm>
            <a:off x="1398977" y="1518868"/>
            <a:ext cx="9160630" cy="55466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a:latin typeface="Tahoma" panose="020B0604030504040204" pitchFamily="34" charset="0"/>
                <a:ea typeface="Tahoma" panose="020B0604030504040204" pitchFamily="34" charset="0"/>
                <a:cs typeface="Tahoma" panose="020B0604030504040204" pitchFamily="34" charset="0"/>
                <a:sym typeface="Fira Sans Medium"/>
              </a:rPr>
              <a:t>Các IDE cho PHP</a:t>
            </a:r>
            <a:endParaRPr sz="2800" b="1">
              <a:latin typeface="Tahoma" panose="020B0604030504040204" pitchFamily="34" charset="0"/>
              <a:ea typeface="Tahoma" panose="020B0604030504040204" pitchFamily="34" charset="0"/>
              <a:cs typeface="Tahoma" panose="020B0604030504040204" pitchFamily="34" charset="0"/>
              <a:sym typeface="Fira Sans Medium"/>
            </a:endParaRPr>
          </a:p>
        </p:txBody>
      </p:sp>
      <p:grpSp>
        <p:nvGrpSpPr>
          <p:cNvPr id="4" name="Nhóm 3">
            <a:extLst>
              <a:ext uri="{FF2B5EF4-FFF2-40B4-BE49-F238E27FC236}">
                <a16:creationId xmlns:a16="http://schemas.microsoft.com/office/drawing/2014/main" id="{0E5E14C2-6ABA-4520-A1C1-2C2AF44F5615}"/>
              </a:ext>
            </a:extLst>
          </p:cNvPr>
          <p:cNvGrpSpPr/>
          <p:nvPr/>
        </p:nvGrpSpPr>
        <p:grpSpPr>
          <a:xfrm>
            <a:off x="6356227" y="2521328"/>
            <a:ext cx="4582426" cy="1086204"/>
            <a:chOff x="6356227" y="2521328"/>
            <a:chExt cx="4582426" cy="1086204"/>
          </a:xfrm>
        </p:grpSpPr>
        <p:sp>
          <p:nvSpPr>
            <p:cNvPr id="86" name="Google Shape;320;p15">
              <a:extLst>
                <a:ext uri="{FF2B5EF4-FFF2-40B4-BE49-F238E27FC236}">
                  <a16:creationId xmlns:a16="http://schemas.microsoft.com/office/drawing/2014/main" id="{DD595E1A-62D9-4E43-9E4C-231B9D0A707B}"/>
                </a:ext>
              </a:extLst>
            </p:cNvPr>
            <p:cNvSpPr/>
            <p:nvPr/>
          </p:nvSpPr>
          <p:spPr>
            <a:xfrm>
              <a:off x="6804228" y="2521328"/>
              <a:ext cx="4134425" cy="1086204"/>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89" name="Google Shape;323;p15">
              <a:extLst>
                <a:ext uri="{FF2B5EF4-FFF2-40B4-BE49-F238E27FC236}">
                  <a16:creationId xmlns:a16="http://schemas.microsoft.com/office/drawing/2014/main" id="{B85356FE-9C17-4BFF-9F26-A188C5D3A37F}"/>
                </a:ext>
              </a:extLst>
            </p:cNvPr>
            <p:cNvSpPr/>
            <p:nvPr/>
          </p:nvSpPr>
          <p:spPr>
            <a:xfrm>
              <a:off x="6356227" y="2700308"/>
              <a:ext cx="749534" cy="728431"/>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90" name="Google Shape;324;p15">
              <a:extLst>
                <a:ext uri="{FF2B5EF4-FFF2-40B4-BE49-F238E27FC236}">
                  <a16:creationId xmlns:a16="http://schemas.microsoft.com/office/drawing/2014/main" id="{3CD4AD9D-833C-4E9C-9AC2-806848F0E77A}"/>
                </a:ext>
              </a:extLst>
            </p:cNvPr>
            <p:cNvSpPr/>
            <p:nvPr/>
          </p:nvSpPr>
          <p:spPr>
            <a:xfrm>
              <a:off x="6453898" y="2909667"/>
              <a:ext cx="347902" cy="290121"/>
            </a:xfrm>
            <a:custGeom>
              <a:avLst/>
              <a:gdLst/>
              <a:ahLst/>
              <a:cxnLst/>
              <a:rect l="l" t="t" r="r" b="b"/>
              <a:pathLst>
                <a:path w="9026" h="7745" extrusionOk="0">
                  <a:moveTo>
                    <a:pt x="4845" y="0"/>
                  </a:moveTo>
                  <a:cubicBezTo>
                    <a:pt x="4606" y="0"/>
                    <a:pt x="4363" y="16"/>
                    <a:pt x="4117" y="49"/>
                  </a:cubicBezTo>
                  <a:cubicBezTo>
                    <a:pt x="1774" y="365"/>
                    <a:pt x="0" y="2075"/>
                    <a:pt x="222" y="3912"/>
                  </a:cubicBezTo>
                  <a:cubicBezTo>
                    <a:pt x="317" y="4704"/>
                    <a:pt x="760" y="5401"/>
                    <a:pt x="1457" y="5907"/>
                  </a:cubicBezTo>
                  <a:lnTo>
                    <a:pt x="1014" y="7744"/>
                  </a:lnTo>
                  <a:lnTo>
                    <a:pt x="2819" y="6541"/>
                  </a:lnTo>
                  <a:cubicBezTo>
                    <a:pt x="3225" y="6663"/>
                    <a:pt x="3657" y="6719"/>
                    <a:pt x="4115" y="6719"/>
                  </a:cubicBezTo>
                  <a:cubicBezTo>
                    <a:pt x="4372" y="6719"/>
                    <a:pt x="4636" y="6702"/>
                    <a:pt x="4909" y="6667"/>
                  </a:cubicBezTo>
                  <a:cubicBezTo>
                    <a:pt x="7284" y="6382"/>
                    <a:pt x="9026" y="4641"/>
                    <a:pt x="8804" y="2804"/>
                  </a:cubicBezTo>
                  <a:cubicBezTo>
                    <a:pt x="8634" y="1186"/>
                    <a:pt x="6911" y="0"/>
                    <a:pt x="484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91" name="Google Shape;325;p15">
              <a:extLst>
                <a:ext uri="{FF2B5EF4-FFF2-40B4-BE49-F238E27FC236}">
                  <a16:creationId xmlns:a16="http://schemas.microsoft.com/office/drawing/2014/main" id="{282D1598-2B89-4B02-BAC5-73BB75633FB5}"/>
                </a:ext>
              </a:extLst>
            </p:cNvPr>
            <p:cNvSpPr/>
            <p:nvPr/>
          </p:nvSpPr>
          <p:spPr>
            <a:xfrm>
              <a:off x="6658954" y="2855801"/>
              <a:ext cx="349174" cy="300086"/>
            </a:xfrm>
            <a:custGeom>
              <a:avLst/>
              <a:gdLst/>
              <a:ahLst/>
              <a:cxnLst/>
              <a:rect l="l" t="t" r="r" b="b"/>
              <a:pathLst>
                <a:path w="9059" h="8011" extrusionOk="0">
                  <a:moveTo>
                    <a:pt x="4151" y="0"/>
                  </a:moveTo>
                  <a:cubicBezTo>
                    <a:pt x="2152" y="0"/>
                    <a:pt x="477" y="1103"/>
                    <a:pt x="254" y="2722"/>
                  </a:cubicBezTo>
                  <a:cubicBezTo>
                    <a:pt x="1" y="4558"/>
                    <a:pt x="1711" y="6300"/>
                    <a:pt x="4054" y="6680"/>
                  </a:cubicBezTo>
                  <a:cubicBezTo>
                    <a:pt x="4339" y="6716"/>
                    <a:pt x="4615" y="6734"/>
                    <a:pt x="4884" y="6734"/>
                  </a:cubicBezTo>
                  <a:cubicBezTo>
                    <a:pt x="5332" y="6734"/>
                    <a:pt x="5760" y="6684"/>
                    <a:pt x="6176" y="6585"/>
                  </a:cubicBezTo>
                  <a:lnTo>
                    <a:pt x="8108" y="8010"/>
                  </a:lnTo>
                  <a:lnTo>
                    <a:pt x="7538" y="5952"/>
                  </a:lnTo>
                  <a:cubicBezTo>
                    <a:pt x="8235" y="5477"/>
                    <a:pt x="8678" y="4812"/>
                    <a:pt x="8805" y="4020"/>
                  </a:cubicBezTo>
                  <a:cubicBezTo>
                    <a:pt x="9058" y="2183"/>
                    <a:pt x="7348" y="410"/>
                    <a:pt x="4973" y="62"/>
                  </a:cubicBezTo>
                  <a:cubicBezTo>
                    <a:pt x="4695" y="20"/>
                    <a:pt x="4420" y="0"/>
                    <a:pt x="4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92" name="Google Shape;326;p15">
              <a:extLst>
                <a:ext uri="{FF2B5EF4-FFF2-40B4-BE49-F238E27FC236}">
                  <a16:creationId xmlns:a16="http://schemas.microsoft.com/office/drawing/2014/main" id="{C7A18E39-41C9-49A9-AEAD-B24AE2A96080}"/>
                </a:ext>
              </a:extLst>
            </p:cNvPr>
            <p:cNvSpPr/>
            <p:nvPr/>
          </p:nvSpPr>
          <p:spPr>
            <a:xfrm>
              <a:off x="6660188" y="2915024"/>
              <a:ext cx="136755" cy="179167"/>
            </a:xfrm>
            <a:custGeom>
              <a:avLst/>
              <a:gdLst/>
              <a:ahLst/>
              <a:cxnLst/>
              <a:rect l="l" t="t" r="r" b="b"/>
              <a:pathLst>
                <a:path w="3548" h="4783" extrusionOk="0">
                  <a:moveTo>
                    <a:pt x="665" y="1"/>
                  </a:moveTo>
                  <a:cubicBezTo>
                    <a:pt x="412" y="381"/>
                    <a:pt x="222" y="792"/>
                    <a:pt x="190" y="1267"/>
                  </a:cubicBezTo>
                  <a:cubicBezTo>
                    <a:pt x="0" y="2724"/>
                    <a:pt x="1140" y="4149"/>
                    <a:pt x="2819" y="4783"/>
                  </a:cubicBezTo>
                  <a:cubicBezTo>
                    <a:pt x="3294" y="4149"/>
                    <a:pt x="3547" y="3421"/>
                    <a:pt x="3452" y="2661"/>
                  </a:cubicBezTo>
                  <a:cubicBezTo>
                    <a:pt x="3294" y="1362"/>
                    <a:pt x="2186" y="349"/>
                    <a:pt x="66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246" name="Google Shape;417;p15">
              <a:extLst>
                <a:ext uri="{FF2B5EF4-FFF2-40B4-BE49-F238E27FC236}">
                  <a16:creationId xmlns:a16="http://schemas.microsoft.com/office/drawing/2014/main" id="{B8DB23D6-AD20-452A-871A-EF7D1C118058}"/>
                </a:ext>
              </a:extLst>
            </p:cNvPr>
            <p:cNvSpPr/>
            <p:nvPr/>
          </p:nvSpPr>
          <p:spPr>
            <a:xfrm>
              <a:off x="10181795" y="2553206"/>
              <a:ext cx="755624" cy="1032113"/>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248" name="Google Shape;419;p15">
              <a:extLst>
                <a:ext uri="{FF2B5EF4-FFF2-40B4-BE49-F238E27FC236}">
                  <a16:creationId xmlns:a16="http://schemas.microsoft.com/office/drawing/2014/main" id="{3B364AA2-B02F-4271-A611-04C8F8EAB4AA}"/>
                </a:ext>
              </a:extLst>
            </p:cNvPr>
            <p:cNvSpPr txBox="1"/>
            <p:nvPr/>
          </p:nvSpPr>
          <p:spPr>
            <a:xfrm>
              <a:off x="7226521" y="2778468"/>
              <a:ext cx="3353620" cy="495191"/>
            </a:xfrm>
            <a:prstGeom prst="rect">
              <a:avLst/>
            </a:prstGeom>
            <a:noFill/>
            <a:ln>
              <a:noFill/>
            </a:ln>
          </p:spPr>
          <p:txBody>
            <a:bodyPr spcFirstLastPara="1" wrap="square" lIns="91425" tIns="91425" rIns="91425" bIns="91425" anchor="ctr" anchorCtr="0">
              <a:noAutofit/>
            </a:bodyPr>
            <a:lstStyle/>
            <a:p>
              <a:pPr algn="ctr"/>
              <a:r>
                <a:rPr lang="en-US" sz="2800">
                  <a:latin typeface="Tahoma" panose="020B0604030504040204" pitchFamily="34" charset="0"/>
                  <a:ea typeface="Tahoma" panose="020B0604030504040204" pitchFamily="34" charset="0"/>
                  <a:cs typeface="Tahoma" panose="020B0604030504040204" pitchFamily="34" charset="0"/>
                </a:rPr>
                <a:t>Macromedia DreamWaver</a:t>
              </a:r>
              <a:endParaRPr lang="en-US" sz="2800" err="1">
                <a:latin typeface="Tahoma" panose="020B0604030504040204" pitchFamily="34" charset="0"/>
                <a:ea typeface="Tahoma" panose="020B0604030504040204" pitchFamily="34" charset="0"/>
                <a:cs typeface="Tahoma" panose="020B0604030504040204" pitchFamily="34" charset="0"/>
              </a:endParaRPr>
            </a:p>
          </p:txBody>
        </p:sp>
      </p:grpSp>
      <p:grpSp>
        <p:nvGrpSpPr>
          <p:cNvPr id="5" name="Nhóm 4">
            <a:extLst>
              <a:ext uri="{FF2B5EF4-FFF2-40B4-BE49-F238E27FC236}">
                <a16:creationId xmlns:a16="http://schemas.microsoft.com/office/drawing/2014/main" id="{79A02EAD-DAC6-49EB-A871-D7B84EFD3048}"/>
              </a:ext>
            </a:extLst>
          </p:cNvPr>
          <p:cNvGrpSpPr/>
          <p:nvPr/>
        </p:nvGrpSpPr>
        <p:grpSpPr>
          <a:xfrm>
            <a:off x="6816408" y="4026139"/>
            <a:ext cx="4417649" cy="1086204"/>
            <a:chOff x="6816408" y="4026139"/>
            <a:chExt cx="4417649" cy="1086204"/>
          </a:xfrm>
        </p:grpSpPr>
        <p:sp>
          <p:nvSpPr>
            <p:cNvPr id="84" name="Google Shape;318;p15">
              <a:extLst>
                <a:ext uri="{FF2B5EF4-FFF2-40B4-BE49-F238E27FC236}">
                  <a16:creationId xmlns:a16="http://schemas.microsoft.com/office/drawing/2014/main" id="{FA31C504-E84D-41C4-9DA5-FC465B030FD3}"/>
                </a:ext>
              </a:extLst>
            </p:cNvPr>
            <p:cNvSpPr/>
            <p:nvPr/>
          </p:nvSpPr>
          <p:spPr>
            <a:xfrm>
              <a:off x="7099632" y="4026139"/>
              <a:ext cx="4134425" cy="1086204"/>
            </a:xfrm>
            <a:custGeom>
              <a:avLst/>
              <a:gdLst/>
              <a:ahLst/>
              <a:cxnLst/>
              <a:rect l="l" t="t" r="r" b="b"/>
              <a:pathLst>
                <a:path w="107264" h="28997" extrusionOk="0">
                  <a:moveTo>
                    <a:pt x="52173" y="0"/>
                  </a:moveTo>
                  <a:cubicBezTo>
                    <a:pt x="28601" y="0"/>
                    <a:pt x="4999" y="635"/>
                    <a:pt x="3325" y="2293"/>
                  </a:cubicBezTo>
                  <a:cubicBezTo>
                    <a:pt x="0" y="5618"/>
                    <a:pt x="5162" y="27374"/>
                    <a:pt x="6936" y="27913"/>
                  </a:cubicBezTo>
                  <a:cubicBezTo>
                    <a:pt x="9502" y="28707"/>
                    <a:pt x="23688" y="28997"/>
                    <a:pt x="40484" y="28997"/>
                  </a:cubicBezTo>
                  <a:cubicBezTo>
                    <a:pt x="67222" y="28997"/>
                    <a:pt x="100574" y="28262"/>
                    <a:pt x="104191" y="27659"/>
                  </a:cubicBezTo>
                  <a:cubicBezTo>
                    <a:pt x="107263" y="27153"/>
                    <a:pt x="103431" y="3338"/>
                    <a:pt x="100866" y="1532"/>
                  </a:cubicBezTo>
                  <a:cubicBezTo>
                    <a:pt x="99580" y="643"/>
                    <a:pt x="75891" y="0"/>
                    <a:pt x="5217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85" name="Google Shape;319;p15">
              <a:extLst>
                <a:ext uri="{FF2B5EF4-FFF2-40B4-BE49-F238E27FC236}">
                  <a16:creationId xmlns:a16="http://schemas.microsoft.com/office/drawing/2014/main" id="{A6FAA53D-9C2A-4F3E-9481-F7C8B19C9C8E}"/>
                </a:ext>
              </a:extLst>
            </p:cNvPr>
            <p:cNvSpPr/>
            <p:nvPr/>
          </p:nvSpPr>
          <p:spPr>
            <a:xfrm>
              <a:off x="10478433" y="4058616"/>
              <a:ext cx="755624" cy="1030914"/>
            </a:xfrm>
            <a:custGeom>
              <a:avLst/>
              <a:gdLst/>
              <a:ahLst/>
              <a:cxnLst/>
              <a:rect l="l" t="t" r="r" b="b"/>
              <a:pathLst>
                <a:path w="19604" h="27521" extrusionOk="0">
                  <a:moveTo>
                    <a:pt x="8392" y="0"/>
                  </a:moveTo>
                  <a:cubicBezTo>
                    <a:pt x="6682" y="6113"/>
                    <a:pt x="4371" y="22137"/>
                    <a:pt x="0" y="27521"/>
                  </a:cubicBezTo>
                  <a:cubicBezTo>
                    <a:pt x="8551" y="27299"/>
                    <a:pt x="14916" y="26982"/>
                    <a:pt x="16531" y="26729"/>
                  </a:cubicBezTo>
                  <a:cubicBezTo>
                    <a:pt x="19603" y="26222"/>
                    <a:pt x="15771" y="2439"/>
                    <a:pt x="13206" y="665"/>
                  </a:cubicBezTo>
                  <a:cubicBezTo>
                    <a:pt x="12858" y="412"/>
                    <a:pt x="11116" y="190"/>
                    <a:pt x="8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125" name="Google Shape;330;p15">
              <a:extLst>
                <a:ext uri="{FF2B5EF4-FFF2-40B4-BE49-F238E27FC236}">
                  <a16:creationId xmlns:a16="http://schemas.microsoft.com/office/drawing/2014/main" id="{CEEE11AC-26BB-47DC-9183-EC8E832472DB}"/>
                </a:ext>
              </a:extLst>
            </p:cNvPr>
            <p:cNvSpPr/>
            <p:nvPr/>
          </p:nvSpPr>
          <p:spPr>
            <a:xfrm>
              <a:off x="6816408" y="4205718"/>
              <a:ext cx="748339" cy="727233"/>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126" name="Google Shape;331;p15">
              <a:extLst>
                <a:ext uri="{FF2B5EF4-FFF2-40B4-BE49-F238E27FC236}">
                  <a16:creationId xmlns:a16="http://schemas.microsoft.com/office/drawing/2014/main" id="{D254D46A-511F-4554-8F4F-C4732826BD43}"/>
                </a:ext>
              </a:extLst>
            </p:cNvPr>
            <p:cNvSpPr/>
            <p:nvPr/>
          </p:nvSpPr>
          <p:spPr>
            <a:xfrm>
              <a:off x="6927493" y="4491606"/>
              <a:ext cx="308895" cy="300160"/>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130" name="Google Shape;332;p15">
              <a:extLst>
                <a:ext uri="{FF2B5EF4-FFF2-40B4-BE49-F238E27FC236}">
                  <a16:creationId xmlns:a16="http://schemas.microsoft.com/office/drawing/2014/main" id="{CE9E36F9-CF52-4353-BAEB-79F6A556367C}"/>
                </a:ext>
              </a:extLst>
            </p:cNvPr>
            <p:cNvSpPr/>
            <p:nvPr/>
          </p:nvSpPr>
          <p:spPr>
            <a:xfrm>
              <a:off x="7041045" y="4601924"/>
              <a:ext cx="80596" cy="78327"/>
            </a:xfrm>
            <a:custGeom>
              <a:avLst/>
              <a:gdLst/>
              <a:ahLst/>
              <a:cxnLst/>
              <a:rect l="l" t="t" r="r" b="b"/>
              <a:pathLst>
                <a:path w="2091" h="2091" extrusionOk="0">
                  <a:moveTo>
                    <a:pt x="1045" y="1"/>
                  </a:moveTo>
                  <a:cubicBezTo>
                    <a:pt x="475" y="1"/>
                    <a:pt x="0" y="476"/>
                    <a:pt x="0" y="1046"/>
                  </a:cubicBezTo>
                  <a:cubicBezTo>
                    <a:pt x="0" y="1648"/>
                    <a:pt x="475" y="2091"/>
                    <a:pt x="1045" y="2091"/>
                  </a:cubicBezTo>
                  <a:cubicBezTo>
                    <a:pt x="1647" y="2091"/>
                    <a:pt x="2090" y="1648"/>
                    <a:pt x="2090" y="1046"/>
                  </a:cubicBezTo>
                  <a:cubicBezTo>
                    <a:pt x="2090" y="476"/>
                    <a:pt x="1647" y="1"/>
                    <a:pt x="10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131" name="Google Shape;333;p15">
              <a:extLst>
                <a:ext uri="{FF2B5EF4-FFF2-40B4-BE49-F238E27FC236}">
                  <a16:creationId xmlns:a16="http://schemas.microsoft.com/office/drawing/2014/main" id="{202CB89C-B2BE-4327-9CDB-AA1F990ACB8D}"/>
                </a:ext>
              </a:extLst>
            </p:cNvPr>
            <p:cNvSpPr/>
            <p:nvPr/>
          </p:nvSpPr>
          <p:spPr>
            <a:xfrm>
              <a:off x="7185085" y="4367055"/>
              <a:ext cx="256359" cy="249141"/>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135" name="Google Shape;334;p15">
              <a:extLst>
                <a:ext uri="{FF2B5EF4-FFF2-40B4-BE49-F238E27FC236}">
                  <a16:creationId xmlns:a16="http://schemas.microsoft.com/office/drawing/2014/main" id="{39202D61-C528-4383-81C8-56DEF071483A}"/>
                </a:ext>
              </a:extLst>
            </p:cNvPr>
            <p:cNvSpPr/>
            <p:nvPr/>
          </p:nvSpPr>
          <p:spPr>
            <a:xfrm>
              <a:off x="7283951" y="4463137"/>
              <a:ext cx="58626" cy="56975"/>
            </a:xfrm>
            <a:custGeom>
              <a:avLst/>
              <a:gdLst/>
              <a:ahLst/>
              <a:cxnLst/>
              <a:rect l="l" t="t" r="r" b="b"/>
              <a:pathLst>
                <a:path w="1521" h="1521" extrusionOk="0">
                  <a:moveTo>
                    <a:pt x="760" y="1"/>
                  </a:moveTo>
                  <a:cubicBezTo>
                    <a:pt x="317" y="1"/>
                    <a:pt x="0" y="349"/>
                    <a:pt x="0" y="761"/>
                  </a:cubicBezTo>
                  <a:cubicBezTo>
                    <a:pt x="0" y="1204"/>
                    <a:pt x="317" y="1521"/>
                    <a:pt x="760" y="1521"/>
                  </a:cubicBezTo>
                  <a:cubicBezTo>
                    <a:pt x="1172" y="1521"/>
                    <a:pt x="1520" y="1172"/>
                    <a:pt x="1520" y="761"/>
                  </a:cubicBezTo>
                  <a:cubicBezTo>
                    <a:pt x="1520" y="349"/>
                    <a:pt x="1172"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250" name="Google Shape;421;p15">
              <a:extLst>
                <a:ext uri="{FF2B5EF4-FFF2-40B4-BE49-F238E27FC236}">
                  <a16:creationId xmlns:a16="http://schemas.microsoft.com/office/drawing/2014/main" id="{7A730E36-79B3-49FF-A694-18B466344A71}"/>
                </a:ext>
              </a:extLst>
            </p:cNvPr>
            <p:cNvSpPr txBox="1"/>
            <p:nvPr/>
          </p:nvSpPr>
          <p:spPr>
            <a:xfrm>
              <a:off x="7663613" y="4321645"/>
              <a:ext cx="3353620" cy="495191"/>
            </a:xfrm>
            <a:prstGeom prst="rect">
              <a:avLst/>
            </a:prstGeom>
            <a:noFill/>
            <a:ln>
              <a:noFill/>
            </a:ln>
          </p:spPr>
          <p:txBody>
            <a:bodyPr spcFirstLastPara="1" wrap="square" lIns="91425" tIns="91425" rIns="91425" bIns="91425" anchor="ctr" anchorCtr="0">
              <a:noAutofit/>
            </a:bodyPr>
            <a:lstStyle/>
            <a:p>
              <a:pPr algn="ctr"/>
              <a:r>
                <a:rPr lang="en-US" sz="2800">
                  <a:latin typeface="Tahoma" panose="020B0604030504040204" pitchFamily="34" charset="0"/>
                  <a:ea typeface="Tahoma" panose="020B0604030504040204" pitchFamily="34" charset="0"/>
                  <a:cs typeface="Tahoma" panose="020B0604030504040204" pitchFamily="34" charset="0"/>
                </a:rPr>
                <a:t>Nusphere PHPED</a:t>
              </a:r>
            </a:p>
          </p:txBody>
        </p:sp>
      </p:grpSp>
      <p:grpSp>
        <p:nvGrpSpPr>
          <p:cNvPr id="6" name="Nhóm 5">
            <a:extLst>
              <a:ext uri="{FF2B5EF4-FFF2-40B4-BE49-F238E27FC236}">
                <a16:creationId xmlns:a16="http://schemas.microsoft.com/office/drawing/2014/main" id="{4CA48114-C0D6-4115-9073-4E50E89C4E87}"/>
              </a:ext>
            </a:extLst>
          </p:cNvPr>
          <p:cNvGrpSpPr/>
          <p:nvPr/>
        </p:nvGrpSpPr>
        <p:grpSpPr>
          <a:xfrm>
            <a:off x="6458755" y="5531099"/>
            <a:ext cx="4584854" cy="1086129"/>
            <a:chOff x="6458755" y="5531099"/>
            <a:chExt cx="4584854" cy="1086129"/>
          </a:xfrm>
        </p:grpSpPr>
        <p:sp>
          <p:nvSpPr>
            <p:cNvPr id="87" name="Google Shape;321;p15">
              <a:extLst>
                <a:ext uri="{FF2B5EF4-FFF2-40B4-BE49-F238E27FC236}">
                  <a16:creationId xmlns:a16="http://schemas.microsoft.com/office/drawing/2014/main" id="{D80A9388-5D5C-436B-85D2-03A013068D74}"/>
                </a:ext>
              </a:extLst>
            </p:cNvPr>
            <p:cNvSpPr/>
            <p:nvPr/>
          </p:nvSpPr>
          <p:spPr>
            <a:xfrm>
              <a:off x="6909184" y="5531099"/>
              <a:ext cx="4134425" cy="1086129"/>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88" name="Google Shape;322;p15">
              <a:extLst>
                <a:ext uri="{FF2B5EF4-FFF2-40B4-BE49-F238E27FC236}">
                  <a16:creationId xmlns:a16="http://schemas.microsoft.com/office/drawing/2014/main" id="{A7979AF0-9630-4B7C-8F37-B718E071ECEB}"/>
                </a:ext>
              </a:extLst>
            </p:cNvPr>
            <p:cNvSpPr/>
            <p:nvPr/>
          </p:nvSpPr>
          <p:spPr>
            <a:xfrm>
              <a:off x="10287985" y="5562827"/>
              <a:ext cx="755624" cy="1032113"/>
            </a:xfrm>
            <a:custGeom>
              <a:avLst/>
              <a:gdLst/>
              <a:ahLst/>
              <a:cxnLst/>
              <a:rect l="l" t="t" r="r" b="b"/>
              <a:pathLst>
                <a:path w="19604" h="27553" extrusionOk="0">
                  <a:moveTo>
                    <a:pt x="8393" y="1"/>
                  </a:moveTo>
                  <a:cubicBezTo>
                    <a:pt x="6683" y="6113"/>
                    <a:pt x="4371" y="22137"/>
                    <a:pt x="1" y="27553"/>
                  </a:cubicBezTo>
                  <a:cubicBezTo>
                    <a:pt x="8551" y="27299"/>
                    <a:pt x="14917" y="27014"/>
                    <a:pt x="16532" y="26729"/>
                  </a:cubicBezTo>
                  <a:cubicBezTo>
                    <a:pt x="19604" y="26222"/>
                    <a:pt x="15772" y="2471"/>
                    <a:pt x="13207" y="697"/>
                  </a:cubicBezTo>
                  <a:cubicBezTo>
                    <a:pt x="12858" y="444"/>
                    <a:pt x="11117"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97" name="Google Shape;327;p15">
              <a:extLst>
                <a:ext uri="{FF2B5EF4-FFF2-40B4-BE49-F238E27FC236}">
                  <a16:creationId xmlns:a16="http://schemas.microsoft.com/office/drawing/2014/main" id="{9D3AEB2D-F940-4482-85CF-4EE0F76B025A}"/>
                </a:ext>
              </a:extLst>
            </p:cNvPr>
            <p:cNvSpPr/>
            <p:nvPr/>
          </p:nvSpPr>
          <p:spPr>
            <a:xfrm>
              <a:off x="6458755" y="5709929"/>
              <a:ext cx="748339" cy="728431"/>
            </a:xfrm>
            <a:custGeom>
              <a:avLst/>
              <a:gdLst/>
              <a:ahLst/>
              <a:cxnLst/>
              <a:rect l="l" t="t" r="r" b="b"/>
              <a:pathLst>
                <a:path w="19415" h="19446" extrusionOk="0">
                  <a:moveTo>
                    <a:pt x="9723" y="1"/>
                  </a:moveTo>
                  <a:cubicBezTo>
                    <a:pt x="4340" y="1"/>
                    <a:pt x="1" y="4371"/>
                    <a:pt x="1" y="9723"/>
                  </a:cubicBezTo>
                  <a:cubicBezTo>
                    <a:pt x="1" y="15075"/>
                    <a:pt x="4340" y="19445"/>
                    <a:pt x="9723" y="19445"/>
                  </a:cubicBezTo>
                  <a:cubicBezTo>
                    <a:pt x="15075" y="19445"/>
                    <a:pt x="19414" y="15075"/>
                    <a:pt x="19414" y="9723"/>
                  </a:cubicBezTo>
                  <a:cubicBezTo>
                    <a:pt x="19414"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123" name="Google Shape;328;p15">
              <a:extLst>
                <a:ext uri="{FF2B5EF4-FFF2-40B4-BE49-F238E27FC236}">
                  <a16:creationId xmlns:a16="http://schemas.microsoft.com/office/drawing/2014/main" id="{4E2BE2C9-E72A-4AC8-9265-8CB447B34122}"/>
                </a:ext>
              </a:extLst>
            </p:cNvPr>
            <p:cNvSpPr/>
            <p:nvPr/>
          </p:nvSpPr>
          <p:spPr>
            <a:xfrm>
              <a:off x="6628427" y="5867220"/>
              <a:ext cx="357692" cy="444715"/>
            </a:xfrm>
            <a:custGeom>
              <a:avLst/>
              <a:gdLst/>
              <a:ahLst/>
              <a:cxnLst/>
              <a:rect l="l" t="t" r="r" b="b"/>
              <a:pathLst>
                <a:path w="9280" h="11872" extrusionOk="0">
                  <a:moveTo>
                    <a:pt x="5062" y="1"/>
                  </a:moveTo>
                  <a:cubicBezTo>
                    <a:pt x="4809" y="1"/>
                    <a:pt x="4565" y="17"/>
                    <a:pt x="4340" y="45"/>
                  </a:cubicBezTo>
                  <a:cubicBezTo>
                    <a:pt x="2534" y="235"/>
                    <a:pt x="1521" y="1470"/>
                    <a:pt x="1331" y="2547"/>
                  </a:cubicBezTo>
                  <a:cubicBezTo>
                    <a:pt x="1331" y="2547"/>
                    <a:pt x="1331" y="4510"/>
                    <a:pt x="1046" y="4922"/>
                  </a:cubicBezTo>
                  <a:cubicBezTo>
                    <a:pt x="793" y="5334"/>
                    <a:pt x="1" y="6506"/>
                    <a:pt x="349" y="6696"/>
                  </a:cubicBezTo>
                  <a:cubicBezTo>
                    <a:pt x="465" y="6763"/>
                    <a:pt x="630" y="6787"/>
                    <a:pt x="805" y="6787"/>
                  </a:cubicBezTo>
                  <a:cubicBezTo>
                    <a:pt x="1203" y="6787"/>
                    <a:pt x="1648" y="6664"/>
                    <a:pt x="1648" y="6664"/>
                  </a:cubicBezTo>
                  <a:lnTo>
                    <a:pt x="1648" y="6664"/>
                  </a:lnTo>
                  <a:cubicBezTo>
                    <a:pt x="1648" y="6664"/>
                    <a:pt x="1426" y="8437"/>
                    <a:pt x="2313" y="8659"/>
                  </a:cubicBezTo>
                  <a:cubicBezTo>
                    <a:pt x="3231" y="8849"/>
                    <a:pt x="3801" y="8912"/>
                    <a:pt x="3801" y="8912"/>
                  </a:cubicBezTo>
                  <a:lnTo>
                    <a:pt x="3801" y="11509"/>
                  </a:lnTo>
                  <a:cubicBezTo>
                    <a:pt x="3801" y="11509"/>
                    <a:pt x="4579" y="11871"/>
                    <a:pt x="5584" y="11871"/>
                  </a:cubicBezTo>
                  <a:cubicBezTo>
                    <a:pt x="6124" y="11871"/>
                    <a:pt x="6730" y="11767"/>
                    <a:pt x="7316" y="11446"/>
                  </a:cubicBezTo>
                  <a:lnTo>
                    <a:pt x="7221" y="8659"/>
                  </a:lnTo>
                  <a:cubicBezTo>
                    <a:pt x="7221" y="8659"/>
                    <a:pt x="9280" y="8026"/>
                    <a:pt x="9185" y="4510"/>
                  </a:cubicBezTo>
                  <a:cubicBezTo>
                    <a:pt x="9102" y="825"/>
                    <a:pt x="6837" y="1"/>
                    <a:pt x="50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124" name="Google Shape;329;p15">
              <a:extLst>
                <a:ext uri="{FF2B5EF4-FFF2-40B4-BE49-F238E27FC236}">
                  <a16:creationId xmlns:a16="http://schemas.microsoft.com/office/drawing/2014/main" id="{4DA787A1-8934-45F2-9456-4A5367D17E4D}"/>
                </a:ext>
              </a:extLst>
            </p:cNvPr>
            <p:cNvSpPr/>
            <p:nvPr/>
          </p:nvSpPr>
          <p:spPr>
            <a:xfrm>
              <a:off x="6699233" y="5903293"/>
              <a:ext cx="225870" cy="126987"/>
            </a:xfrm>
            <a:custGeom>
              <a:avLst/>
              <a:gdLst/>
              <a:ahLst/>
              <a:cxnLst/>
              <a:rect l="l" t="t" r="r" b="b"/>
              <a:pathLst>
                <a:path w="5860" h="3390" extrusionOk="0">
                  <a:moveTo>
                    <a:pt x="2845" y="0"/>
                  </a:moveTo>
                  <a:cubicBezTo>
                    <a:pt x="2561" y="0"/>
                    <a:pt x="731" y="54"/>
                    <a:pt x="381" y="1426"/>
                  </a:cubicBezTo>
                  <a:cubicBezTo>
                    <a:pt x="1" y="2882"/>
                    <a:pt x="1394" y="3389"/>
                    <a:pt x="2883" y="3389"/>
                  </a:cubicBezTo>
                  <a:cubicBezTo>
                    <a:pt x="4529" y="3389"/>
                    <a:pt x="5860" y="3041"/>
                    <a:pt x="5860" y="2186"/>
                  </a:cubicBezTo>
                  <a:cubicBezTo>
                    <a:pt x="5860" y="1046"/>
                    <a:pt x="5575" y="32"/>
                    <a:pt x="2883" y="1"/>
                  </a:cubicBezTo>
                  <a:cubicBezTo>
                    <a:pt x="2883" y="1"/>
                    <a:pt x="2870" y="0"/>
                    <a:pt x="284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a:latin typeface="Tahoma" panose="020B0604030504040204" pitchFamily="34" charset="0"/>
                <a:ea typeface="Tahoma" panose="020B0604030504040204" pitchFamily="34" charset="0"/>
                <a:cs typeface="Tahoma" panose="020B0604030504040204" pitchFamily="34" charset="0"/>
              </a:endParaRPr>
            </a:p>
          </p:txBody>
        </p:sp>
        <p:sp>
          <p:nvSpPr>
            <p:cNvPr id="252" name="Google Shape;423;p15">
              <a:extLst>
                <a:ext uri="{FF2B5EF4-FFF2-40B4-BE49-F238E27FC236}">
                  <a16:creationId xmlns:a16="http://schemas.microsoft.com/office/drawing/2014/main" id="{17CBA0D3-E6BD-4976-B9AA-9B845EFC7541}"/>
                </a:ext>
              </a:extLst>
            </p:cNvPr>
            <p:cNvSpPr txBox="1"/>
            <p:nvPr/>
          </p:nvSpPr>
          <p:spPr>
            <a:xfrm>
              <a:off x="7250507" y="5603436"/>
              <a:ext cx="3353620" cy="495191"/>
            </a:xfrm>
            <a:prstGeom prst="rect">
              <a:avLst/>
            </a:prstGeom>
            <a:noFill/>
            <a:ln>
              <a:noFill/>
            </a:ln>
          </p:spPr>
          <p:txBody>
            <a:bodyPr spcFirstLastPara="1" wrap="square" lIns="91425" tIns="91425" rIns="91425" bIns="91425" anchor="ctr" anchorCtr="0">
              <a:noAutofit/>
            </a:bodyPr>
            <a:lstStyle/>
            <a:p>
              <a:pPr algn="ctr"/>
              <a:r>
                <a:rPr lang="en-US" sz="2800">
                  <a:latin typeface="Tahoma" panose="020B0604030504040204" pitchFamily="34" charset="0"/>
                  <a:ea typeface="Tahoma" panose="020B0604030504040204" pitchFamily="34" charset="0"/>
                  <a:cs typeface="Tahoma" panose="020B0604030504040204" pitchFamily="34" charset="0"/>
                </a:rPr>
                <a:t>Zend Studio</a:t>
              </a:r>
            </a:p>
          </p:txBody>
        </p:sp>
      </p:grpSp>
      <p:pic>
        <p:nvPicPr>
          <p:cNvPr id="3" name="Hình ảnh 2">
            <a:extLst>
              <a:ext uri="{FF2B5EF4-FFF2-40B4-BE49-F238E27FC236}">
                <a16:creationId xmlns:a16="http://schemas.microsoft.com/office/drawing/2014/main" id="{775DB304-3D80-43A6-9FEF-30C72248ADB6}"/>
              </a:ext>
            </a:extLst>
          </p:cNvPr>
          <p:cNvPicPr>
            <a:picLocks noChangeAspect="1"/>
          </p:cNvPicPr>
          <p:nvPr/>
        </p:nvPicPr>
        <p:blipFill>
          <a:blip r:embed="rId2"/>
          <a:stretch>
            <a:fillRect/>
          </a:stretch>
        </p:blipFill>
        <p:spPr>
          <a:xfrm>
            <a:off x="932483" y="3179208"/>
            <a:ext cx="5238750" cy="2771775"/>
          </a:xfrm>
          <a:prstGeom prst="rect">
            <a:avLst/>
          </a:prstGeom>
        </p:spPr>
      </p:pic>
      <p:pic>
        <p:nvPicPr>
          <p:cNvPr id="254" name="Picture 4" descr="Tomcat - model przetwarzania żądań | Consdata - blog techniczny">
            <a:extLst>
              <a:ext uri="{FF2B5EF4-FFF2-40B4-BE49-F238E27FC236}">
                <a16:creationId xmlns:a16="http://schemas.microsoft.com/office/drawing/2014/main" id="{C5AC3AD1-E2FD-4AF2-97F0-238E61F77A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5345" y="7046594"/>
            <a:ext cx="3792878" cy="2528585"/>
          </a:xfrm>
          <a:prstGeom prst="rect">
            <a:avLst/>
          </a:prstGeom>
          <a:noFill/>
          <a:extLst>
            <a:ext uri="{909E8E84-426E-40DD-AFC4-6F175D3DCCD1}">
              <a14:hiddenFill xmlns:a14="http://schemas.microsoft.com/office/drawing/2010/main">
                <a:solidFill>
                  <a:srgbClr val="FFFFFF"/>
                </a:solidFill>
              </a14:hiddenFill>
            </a:ext>
          </a:extLst>
        </p:spPr>
      </p:pic>
      <p:pic>
        <p:nvPicPr>
          <p:cNvPr id="255" name="Picture 6" descr="NGINX là gì? Lợi ích khi sử dụng NGINX?">
            <a:extLst>
              <a:ext uri="{FF2B5EF4-FFF2-40B4-BE49-F238E27FC236}">
                <a16:creationId xmlns:a16="http://schemas.microsoft.com/office/drawing/2014/main" id="{988BB982-885F-4228-AD44-ED2511A9B4D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6131" y="9451972"/>
            <a:ext cx="4061102" cy="2282783"/>
          </a:xfrm>
          <a:prstGeom prst="rect">
            <a:avLst/>
          </a:prstGeom>
          <a:noFill/>
          <a:extLst>
            <a:ext uri="{909E8E84-426E-40DD-AFC4-6F175D3DCCD1}">
              <a14:hiddenFill xmlns:a14="http://schemas.microsoft.com/office/drawing/2010/main">
                <a:solidFill>
                  <a:srgbClr val="FFFFFF"/>
                </a:solidFill>
              </a14:hiddenFill>
            </a:ext>
          </a:extLst>
        </p:spPr>
      </p:pic>
      <p:pic>
        <p:nvPicPr>
          <p:cNvPr id="256" name="Hình ảnh 255">
            <a:extLst>
              <a:ext uri="{FF2B5EF4-FFF2-40B4-BE49-F238E27FC236}">
                <a16:creationId xmlns:a16="http://schemas.microsoft.com/office/drawing/2014/main" id="{CE7B8287-FC06-42FF-9C3A-3ED5CB2342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263" y="9731024"/>
            <a:ext cx="5329096" cy="1332274"/>
          </a:xfrm>
          <a:prstGeom prst="rect">
            <a:avLst/>
          </a:prstGeom>
        </p:spPr>
      </p:pic>
      <p:pic>
        <p:nvPicPr>
          <p:cNvPr id="257" name="Picture 8" descr="Hướng dẫn nâng cấp Apache 2.4.17 đến 2.4.38 lên bản 2.4.39 trong các  control panel | BlogCloud365">
            <a:extLst>
              <a:ext uri="{FF2B5EF4-FFF2-40B4-BE49-F238E27FC236}">
                <a16:creationId xmlns:a16="http://schemas.microsoft.com/office/drawing/2014/main" id="{BF5839E2-F52B-4AE4-9351-929E9AA85F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6687" y="7502971"/>
            <a:ext cx="4235742" cy="1925337"/>
          </a:xfrm>
          <a:prstGeom prst="rect">
            <a:avLst/>
          </a:prstGeom>
          <a:noFill/>
          <a:extLst>
            <a:ext uri="{909E8E84-426E-40DD-AFC4-6F175D3DCCD1}">
              <a14:hiddenFill xmlns:a14="http://schemas.microsoft.com/office/drawing/2010/main">
                <a:solidFill>
                  <a:srgbClr val="FFFFFF"/>
                </a:solidFill>
              </a14:hiddenFill>
            </a:ext>
          </a:extLst>
        </p:spPr>
      </p:pic>
      <p:sp>
        <p:nvSpPr>
          <p:cNvPr id="7" name="Chỗ dành sẵn cho Chân trang 6">
            <a:extLst>
              <a:ext uri="{FF2B5EF4-FFF2-40B4-BE49-F238E27FC236}">
                <a16:creationId xmlns:a16="http://schemas.microsoft.com/office/drawing/2014/main" id="{23857AAA-26F5-402F-A1BF-DA38321AD094}"/>
              </a:ext>
            </a:extLst>
          </p:cNvPr>
          <p:cNvSpPr>
            <a:spLocks noGrp="1"/>
          </p:cNvSpPr>
          <p:nvPr>
            <p:ph type="ftr" sz="quarter" idx="11"/>
          </p:nvPr>
        </p:nvSpPr>
        <p:spPr/>
        <p:txBody>
          <a:bodyPr/>
          <a:lstStyle/>
          <a:p>
            <a:endParaRPr lang="en-US"/>
          </a:p>
        </p:txBody>
      </p:sp>
      <p:sp>
        <p:nvSpPr>
          <p:cNvPr id="8" name="Chỗ dành sẵn cho Số hiệu Bản chiếu 7">
            <a:extLst>
              <a:ext uri="{FF2B5EF4-FFF2-40B4-BE49-F238E27FC236}">
                <a16:creationId xmlns:a16="http://schemas.microsoft.com/office/drawing/2014/main" id="{35B94CCB-BF28-4483-9E05-460B27DB4B2A}"/>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25663660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oogle Shape;199;p17">
            <a:extLst>
              <a:ext uri="{FF2B5EF4-FFF2-40B4-BE49-F238E27FC236}">
                <a16:creationId xmlns:a16="http://schemas.microsoft.com/office/drawing/2014/main" id="{9063395A-31ED-4933-9ECD-0801AD47204B}"/>
              </a:ext>
            </a:extLst>
          </p:cNvPr>
          <p:cNvGrpSpPr/>
          <p:nvPr/>
        </p:nvGrpSpPr>
        <p:grpSpPr>
          <a:xfrm rot="16200000">
            <a:off x="3312802" y="-2762878"/>
            <a:ext cx="1066768" cy="6938028"/>
            <a:chOff x="457250" y="1839475"/>
            <a:chExt cx="1309200" cy="2318100"/>
          </a:xfrm>
        </p:grpSpPr>
        <p:sp>
          <p:nvSpPr>
            <p:cNvPr id="64" name="Google Shape;200;p17">
              <a:extLst>
                <a:ext uri="{FF2B5EF4-FFF2-40B4-BE49-F238E27FC236}">
                  <a16:creationId xmlns:a16="http://schemas.microsoft.com/office/drawing/2014/main" id="{80144250-E432-4A3E-8F47-DEF8665D3A88}"/>
                </a:ext>
              </a:extLst>
            </p:cNvPr>
            <p:cNvSpPr/>
            <p:nvPr/>
          </p:nvSpPr>
          <p:spPr>
            <a:xfrm rot="5400000">
              <a:off x="-47200" y="2343925"/>
              <a:ext cx="2318100" cy="1309200"/>
            </a:xfrm>
            <a:prstGeom prst="round2DiagRect">
              <a:avLst>
                <a:gd name="adj1" fmla="val 34930"/>
                <a:gd name="adj2" fmla="val 0"/>
              </a:avLst>
            </a:pr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Google Shape;203;p17">
              <a:extLst>
                <a:ext uri="{FF2B5EF4-FFF2-40B4-BE49-F238E27FC236}">
                  <a16:creationId xmlns:a16="http://schemas.microsoft.com/office/drawing/2014/main" id="{76B89EEF-4DB1-4F68-99B4-522CB2A8EC6B}"/>
                </a:ext>
              </a:extLst>
            </p:cNvPr>
            <p:cNvSpPr/>
            <p:nvPr/>
          </p:nvSpPr>
          <p:spPr>
            <a:xfrm rot="5400000">
              <a:off x="976115" y="1706344"/>
              <a:ext cx="271469" cy="682800"/>
            </a:xfrm>
            <a:prstGeom prst="round2DiagRect">
              <a:avLst>
                <a:gd name="adj1" fmla="val 34930"/>
                <a:gd name="adj2" fmla="val 0"/>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8" name="Google Shape;204;p17">
              <a:extLst>
                <a:ext uri="{FF2B5EF4-FFF2-40B4-BE49-F238E27FC236}">
                  <a16:creationId xmlns:a16="http://schemas.microsoft.com/office/drawing/2014/main" id="{583997AD-E126-424B-AA9E-DCE52E6DA5E7}"/>
                </a:ext>
              </a:extLst>
            </p:cNvPr>
            <p:cNvSpPr txBox="1"/>
            <p:nvPr/>
          </p:nvSpPr>
          <p:spPr>
            <a:xfrm rot="5400000">
              <a:off x="1024082" y="1735658"/>
              <a:ext cx="234164" cy="624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lnSpc>
                  <a:spcPct val="115000"/>
                </a:lnSpc>
                <a:spcBef>
                  <a:spcPts val="0"/>
                </a:spcBef>
                <a:spcAft>
                  <a:spcPts val="1600"/>
                </a:spcAft>
                <a:buNone/>
              </a:pPr>
              <a:r>
                <a:rPr lang="en-GB"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rPr>
                <a:t>1</a:t>
              </a:r>
              <a:endParaRPr sz="2400" b="1">
                <a:solidFill>
                  <a:schemeClr val="tx1"/>
                </a:solidFill>
                <a:latin typeface="Tahoma" panose="020B0604030504040204" pitchFamily="34" charset="0"/>
                <a:ea typeface="Tahoma" panose="020B0604030504040204" pitchFamily="34" charset="0"/>
                <a:cs typeface="Tahoma" panose="020B0604030504040204" pitchFamily="34" charset="0"/>
                <a:sym typeface="Fira Sans Extra Condensed"/>
              </a:endParaRPr>
            </a:p>
          </p:txBody>
        </p:sp>
      </p:grpSp>
      <p:sp>
        <p:nvSpPr>
          <p:cNvPr id="105" name="Hộp Văn bản 104">
            <a:extLst>
              <a:ext uri="{FF2B5EF4-FFF2-40B4-BE49-F238E27FC236}">
                <a16:creationId xmlns:a16="http://schemas.microsoft.com/office/drawing/2014/main" id="{F2EF6270-844C-4EA2-B9EC-4BF092CC6DE1}"/>
              </a:ext>
            </a:extLst>
          </p:cNvPr>
          <p:cNvSpPr txBox="1"/>
          <p:nvPr/>
        </p:nvSpPr>
        <p:spPr>
          <a:xfrm>
            <a:off x="1462592" y="427955"/>
            <a:ext cx="5478982" cy="892552"/>
          </a:xfrm>
          <a:prstGeom prst="rect">
            <a:avLst/>
          </a:prstGeom>
          <a:noFill/>
        </p:spPr>
        <p:txBody>
          <a:bodyPr wrap="square" rtlCol="0">
            <a:spAutoFit/>
          </a:bodyPr>
          <a:lstStyle/>
          <a:p>
            <a:pPr algn="ctr"/>
            <a:r>
              <a:rPr lang="en-US" sz="2800">
                <a:latin typeface="Tahoma"/>
                <a:ea typeface="Tahoma"/>
                <a:cs typeface="Tahoma"/>
              </a:rPr>
              <a:t>GIỚI THIỆU APACHE</a:t>
            </a:r>
            <a:endParaRPr lang="vi-VN" sz="2800">
              <a:latin typeface="Tahoma"/>
              <a:ea typeface="Tahoma"/>
              <a:cs typeface="Tahoma"/>
            </a:endParaRPr>
          </a:p>
          <a:p>
            <a:endParaRPr lang="vi-VN" sz="2400"/>
          </a:p>
        </p:txBody>
      </p:sp>
      <p:sp>
        <p:nvSpPr>
          <p:cNvPr id="34" name="Hộp Văn bản 33">
            <a:extLst>
              <a:ext uri="{FF2B5EF4-FFF2-40B4-BE49-F238E27FC236}">
                <a16:creationId xmlns:a16="http://schemas.microsoft.com/office/drawing/2014/main" id="{856D7246-1355-4BBF-985E-E401E02C7C8A}"/>
              </a:ext>
            </a:extLst>
          </p:cNvPr>
          <p:cNvSpPr txBox="1"/>
          <p:nvPr/>
        </p:nvSpPr>
        <p:spPr>
          <a:xfrm>
            <a:off x="1350939" y="1541807"/>
            <a:ext cx="9448800" cy="830997"/>
          </a:xfrm>
          <a:prstGeom prst="rect">
            <a:avLst/>
          </a:prstGeom>
          <a:noFill/>
        </p:spPr>
        <p:txBody>
          <a:bodyPr wrap="square">
            <a:spAutoFit/>
          </a:bodyPr>
          <a:lstStyle/>
          <a:p>
            <a:r>
              <a:rPr lang="vi-VN" sz="2400">
                <a:latin typeface="Tahoma" panose="020B0604030504040204" pitchFamily="34" charset="0"/>
                <a:ea typeface="Tahoma" panose="020B0604030504040204" pitchFamily="34" charset="0"/>
                <a:cs typeface="Tahoma" panose="020B0604030504040204" pitchFamily="34" charset="0"/>
              </a:rPr>
              <a:t>Web Server còn được gọi là HTTP server và chúng sử dụng giao thức HTTP – hypertext transport protocol (port 80/TCP).</a:t>
            </a:r>
            <a:endParaRPr lang="en-US" sz="2400">
              <a:latin typeface="Tahoma" panose="020B0604030504040204" pitchFamily="34" charset="0"/>
              <a:ea typeface="Tahoma" panose="020B0604030504040204" pitchFamily="34" charset="0"/>
              <a:cs typeface="Tahoma" panose="020B0604030504040204" pitchFamily="34" charset="0"/>
            </a:endParaRPr>
          </a:p>
        </p:txBody>
      </p:sp>
      <p:pic>
        <p:nvPicPr>
          <p:cNvPr id="4100" name="Picture 4" descr="Tomcat - model przetwarzania żądań | Consdata - blog techniczny">
            <a:extLst>
              <a:ext uri="{FF2B5EF4-FFF2-40B4-BE49-F238E27FC236}">
                <a16:creationId xmlns:a16="http://schemas.microsoft.com/office/drawing/2014/main" id="{34DCCF4E-CE9B-46A3-9E47-1475DC81F5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99597" y="2413341"/>
            <a:ext cx="3792878" cy="252858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NGINX là gì? Lợi ích khi sử dụng NGINX?">
            <a:extLst>
              <a:ext uri="{FF2B5EF4-FFF2-40B4-BE49-F238E27FC236}">
                <a16:creationId xmlns:a16="http://schemas.microsoft.com/office/drawing/2014/main" id="{F5CA970D-4F70-4799-AE8B-4E4E018599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0383" y="4818719"/>
            <a:ext cx="4061102" cy="2282783"/>
          </a:xfrm>
          <a:prstGeom prst="rect">
            <a:avLst/>
          </a:prstGeom>
          <a:noFill/>
          <a:extLst>
            <a:ext uri="{909E8E84-426E-40DD-AFC4-6F175D3DCCD1}">
              <a14:hiddenFill xmlns:a14="http://schemas.microsoft.com/office/drawing/2010/main">
                <a:solidFill>
                  <a:srgbClr val="FFFFFF"/>
                </a:solidFill>
              </a14:hiddenFill>
            </a:ext>
          </a:extLst>
        </p:spPr>
      </p:pic>
      <p:pic>
        <p:nvPicPr>
          <p:cNvPr id="8" name="Hình ảnh 7">
            <a:extLst>
              <a:ext uri="{FF2B5EF4-FFF2-40B4-BE49-F238E27FC236}">
                <a16:creationId xmlns:a16="http://schemas.microsoft.com/office/drawing/2014/main" id="{1DDDBA91-C6FF-431A-BF3E-38EF11ACFA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0515" y="5097771"/>
            <a:ext cx="5329096" cy="1332274"/>
          </a:xfrm>
          <a:prstGeom prst="rect">
            <a:avLst/>
          </a:prstGeom>
        </p:spPr>
      </p:pic>
      <p:pic>
        <p:nvPicPr>
          <p:cNvPr id="4104" name="Picture 8" descr="Hướng dẫn nâng cấp Apache 2.4.17 đến 2.4.38 lên bản 2.4.39 trong các  control panel | BlogCloud365">
            <a:extLst>
              <a:ext uri="{FF2B5EF4-FFF2-40B4-BE49-F238E27FC236}">
                <a16:creationId xmlns:a16="http://schemas.microsoft.com/office/drawing/2014/main" id="{71739468-6B72-4D0A-A4C6-9058FDB85B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0939" y="2869718"/>
            <a:ext cx="4235742" cy="1925337"/>
          </a:xfrm>
          <a:prstGeom prst="rect">
            <a:avLst/>
          </a:prstGeom>
          <a:noFill/>
          <a:extLst>
            <a:ext uri="{909E8E84-426E-40DD-AFC4-6F175D3DCCD1}">
              <a14:hiddenFill xmlns:a14="http://schemas.microsoft.com/office/drawing/2010/main">
                <a:solidFill>
                  <a:srgbClr val="FFFFFF"/>
                </a:solidFill>
              </a14:hiddenFill>
            </a:ext>
          </a:extLst>
        </p:spPr>
      </p:pic>
      <p:sp>
        <p:nvSpPr>
          <p:cNvPr id="9" name="Chỗ dành sẵn cho Chân trang 8">
            <a:extLst>
              <a:ext uri="{FF2B5EF4-FFF2-40B4-BE49-F238E27FC236}">
                <a16:creationId xmlns:a16="http://schemas.microsoft.com/office/drawing/2014/main" id="{FD03A40B-479A-4381-90CC-702C9E300963}"/>
              </a:ext>
            </a:extLst>
          </p:cNvPr>
          <p:cNvSpPr>
            <a:spLocks noGrp="1"/>
          </p:cNvSpPr>
          <p:nvPr>
            <p:ph type="ftr" sz="quarter" idx="11"/>
          </p:nvPr>
        </p:nvSpPr>
        <p:spPr/>
        <p:txBody>
          <a:bodyPr/>
          <a:lstStyle/>
          <a:p>
            <a:endParaRPr lang="en-US"/>
          </a:p>
        </p:txBody>
      </p:sp>
      <p:sp>
        <p:nvSpPr>
          <p:cNvPr id="10" name="Chỗ dành sẵn cho Số hiệu Bản chiếu 9">
            <a:extLst>
              <a:ext uri="{FF2B5EF4-FFF2-40B4-BE49-F238E27FC236}">
                <a16:creationId xmlns:a16="http://schemas.microsoft.com/office/drawing/2014/main" id="{6240D9E6-8489-429A-AA2D-CAF02A08DE5D}"/>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336203956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1481</Words>
  <Application>Microsoft Office PowerPoint</Application>
  <PresentationFormat>Widescreen</PresentationFormat>
  <Paragraphs>265</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Fira Sans Extra Condensed</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PHAN NHUT TRUONG</dc:creator>
  <cp:lastModifiedBy>PHAN NHUT TRUONG</cp:lastModifiedBy>
  <cp:revision>1</cp:revision>
  <dcterms:created xsi:type="dcterms:W3CDTF">2022-03-22T15:04:08Z</dcterms:created>
  <dcterms:modified xsi:type="dcterms:W3CDTF">2022-03-31T00:05:00Z</dcterms:modified>
</cp:coreProperties>
</file>