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28800425" cy="43205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000000"/>
          </p15:clr>
        </p15:guide>
        <p15:guide id="2" pos="907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448" y="132"/>
      </p:cViewPr>
      <p:guideLst>
        <p:guide orient="horz" pos="13608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143" y="685800"/>
            <a:ext cx="228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60000" y="13421681"/>
            <a:ext cx="24480000" cy="9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20000" y="24483059"/>
            <a:ext cx="20159999" cy="110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888888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SzPts val="12600"/>
              <a:buFont typeface="Arial"/>
              <a:buNone/>
              <a:defRPr sz="12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888888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 rot="5400000">
            <a:off x="5687699" y="16922523"/>
            <a:ext cx="36864601" cy="6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-7512301" y="10682523"/>
            <a:ext cx="36864601" cy="1896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287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40000" y="10081264"/>
            <a:ext cx="25920001" cy="285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287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75002" y="27763472"/>
            <a:ext cx="24480000" cy="8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sz="1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75002" y="18312295"/>
            <a:ext cx="24480000" cy="9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sz="8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sz="6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sz="6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sz="6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sz="6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sz="6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sz="6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40000" y="10081264"/>
            <a:ext cx="12719999" cy="285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0287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•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4640000" y="10081264"/>
            <a:ext cx="12719999" cy="285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0287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•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40000" y="9671212"/>
            <a:ext cx="12725101" cy="4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sz="8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440000" y="13701713"/>
            <a:ext cx="12725101" cy="24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4630002" y="9671212"/>
            <a:ext cx="12729900" cy="4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sz="8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4630002" y="13701713"/>
            <a:ext cx="12729900" cy="24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295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40002" y="1720216"/>
            <a:ext cx="9474900" cy="7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11260001" y="1720219"/>
            <a:ext cx="16100101" cy="36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287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1440002" y="9041133"/>
            <a:ext cx="9474900" cy="29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5645001" y="30243781"/>
            <a:ext cx="17280001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2"/>
          </p:nvPr>
        </p:nvSpPr>
        <p:spPr>
          <a:xfrm>
            <a:off x="5645001" y="3860483"/>
            <a:ext cx="17280001" cy="25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None/>
              <a:defRPr sz="1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None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645001" y="33814231"/>
            <a:ext cx="17280001" cy="5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 rot="5400000">
            <a:off x="143249" y="11378014"/>
            <a:ext cx="28513501" cy="259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287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144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sz="1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40000" y="10081264"/>
            <a:ext cx="25920001" cy="285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4300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287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14400" algn="l" rtl="0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01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01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01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25" tIns="205700" rIns="411425" bIns="20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sz="5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/>
        </p:nvSpPr>
        <p:spPr>
          <a:xfrm>
            <a:off x="10011802" y="10632706"/>
            <a:ext cx="8776800" cy="89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lnSpc>
                <a:spcPct val="150000"/>
              </a:lnSpc>
            </a:pPr>
            <a:r>
              <a:rPr lang="pt-BR" sz="3200" dirty="0"/>
              <a:t>Aumentar o número de clientes e expansão </a:t>
            </a:r>
            <a:r>
              <a:rPr lang="pt-BR" sz="3200" dirty="0" smtClean="0"/>
              <a:t>territorial.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 </a:t>
            </a:r>
            <a:r>
              <a:rPr lang="pt-BR" sz="3200" dirty="0"/>
              <a:t>do site e banco de dados;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Desenvolvimento das redes sociais;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Analisar posição de mercado da empresa;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Aumentar a cartela de clientes;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Expandir atendimento para todo o território nacional.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19472073" y="10648700"/>
            <a:ext cx="8776800" cy="9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lnSpc>
                <a:spcPct val="150000"/>
              </a:lnSpc>
            </a:pPr>
            <a:r>
              <a:rPr lang="pt-BR" sz="3200" dirty="0"/>
              <a:t>O site foi desenvolvido com intuito de acadêmico e para ter um bom desempenho e ir para a primeira página do Google, somente dessa forma vamos obter o resultado desejado e entregar um serviço de qualidade para a empresa parceira do projeto. Desenvolvemos ele em apenas uma página, todo o conteúdo necessário para exibição da história da empresa, os produtos oferecidos e contatos estão juntos de maneira ordenada na página.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192102" y="22350862"/>
            <a:ext cx="8819700" cy="6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5200" b="1" i="0" u="none" strike="noStrike" cap="none" dirty="0" smtClean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457200" algn="just">
              <a:lnSpc>
                <a:spcPct val="150000"/>
              </a:lnSpc>
              <a:buSzPts val="3200"/>
            </a:pPr>
            <a:r>
              <a:rPr lang="pt-BR" sz="3200" dirty="0"/>
              <a:t>O projeto desenvolvido foi o site da empresa </a:t>
            </a:r>
            <a:r>
              <a:rPr lang="pt-BR" sz="3200" dirty="0" err="1"/>
              <a:t>AssunSound</a:t>
            </a:r>
            <a:r>
              <a:rPr lang="pt-BR" sz="3200" dirty="0"/>
              <a:t>, através das disciplinas durante todo o semestre o projeto foi sendo estruturado e executado juntamente com os professores e proprietário da empresa </a:t>
            </a:r>
            <a:r>
              <a:rPr lang="pt-BR" sz="3200" dirty="0" err="1" smtClean="0"/>
              <a:t>AssunSound</a:t>
            </a:r>
            <a:r>
              <a:rPr lang="pt-BR" sz="3200" dirty="0"/>
              <a:t>.</a:t>
            </a:r>
            <a:endParaRPr sz="5200" b="1" i="0" u="none" strike="noStrike" cap="none" dirty="0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endParaRPr sz="5200" b="1" i="0" u="none" strike="noStrike" cap="none" dirty="0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endParaRPr sz="5200" b="1" i="0" u="none" strike="noStrike" cap="none" dirty="0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endParaRPr sz="5200" b="1" i="0" u="none" strike="noStrike" cap="none" dirty="0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19466389" y="19496030"/>
            <a:ext cx="8776800" cy="15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lnSpc>
                <a:spcPct val="150000"/>
              </a:lnSpc>
            </a:pPr>
            <a:r>
              <a:rPr lang="pt-BR" sz="3200" dirty="0"/>
              <a:t>Em vista dos argumentos apresentados, atingimos todos os objetivos propostos e ainda fomos além no trabalho como um todo. Tanto na questão acadêmica quanto profissional, ambas obtiveram ótimos resultados mesmo com todas dificuldades enfrentadas. A necessidade de novos resultados é constante, isso nos mostra que sempre devemos buscar o conhecimento através do estudo e da pratica, somente assim melhorias surgirão. O site de início foi bem estruturado e de forma simples e objetiva, porém conforme o passar do tempo uma página não vai ser o suficiente para suprir todas as necessidades do nosso cliente, por isso o conhecimento é importantíssimo. </a:t>
            </a:r>
          </a:p>
          <a:p>
            <a:pPr indent="457200" algn="just">
              <a:lnSpc>
                <a:spcPct val="150000"/>
              </a:lnSpc>
            </a:pPr>
            <a:r>
              <a:rPr lang="pt-BR" sz="3200" dirty="0"/>
              <a:t>Pode-se concluir que através das aulas e ensino complementar buscando conhecimento para desenvolver o site e banco de dados, trouxe um auxilio excelente.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10011802" y="18447200"/>
            <a:ext cx="8776800" cy="8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lnSpc>
                <a:spcPct val="150000"/>
              </a:lnSpc>
            </a:pPr>
            <a:r>
              <a:rPr lang="pt-BR" sz="3200" dirty="0"/>
              <a:t>Este é um estudo bibliográfico com desenvolvimento de um site/banco de dados (HTML, CSS, JAVASCRIPT, BANCO DE DADOS e LINGUAGEM PARA WEB). Esses programas foram utilizados para o desenvolvimento do site e banco de dados.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22511111" y="19458873"/>
            <a:ext cx="184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endParaRPr sz="8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0063382" y="25779175"/>
            <a:ext cx="8776800" cy="13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pt-BR" dirty="0"/>
              <a:t> </a:t>
            </a:r>
            <a:endParaRPr lang="pt-BR" sz="3200" dirty="0"/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 smtClean="0">
                <a:solidFill>
                  <a:srgbClr val="000000"/>
                </a:solidFill>
                <a:sym typeface="Arial"/>
              </a:rPr>
              <a:t>Através de varias ferramentas foi desenvolvido o projeto do site e banco de dados, desde a teoria até a pratica.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 smtClean="0"/>
              <a:t>5W2H;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b="0" i="0" u="none" strike="noStrike" cap="none" dirty="0" smtClean="0">
                <a:solidFill>
                  <a:srgbClr val="000000"/>
                </a:solidFill>
                <a:sym typeface="Arial"/>
              </a:rPr>
              <a:t>DER com </a:t>
            </a:r>
            <a:r>
              <a:rPr lang="pt-BR" sz="3200" b="0" i="0" u="none" strike="noStrike" cap="none" dirty="0" err="1" smtClean="0">
                <a:solidFill>
                  <a:srgbClr val="000000"/>
                </a:solidFill>
                <a:sym typeface="Arial"/>
              </a:rPr>
              <a:t>brModelo</a:t>
            </a:r>
            <a:r>
              <a:rPr lang="pt-BR" sz="3200" b="0" i="0" u="none" strike="noStrike" cap="none" dirty="0" smtClean="0">
                <a:solidFill>
                  <a:srgbClr val="000000"/>
                </a:solidFill>
                <a:sym typeface="Arial"/>
              </a:rPr>
              <a:t>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 err="1" smtClean="0"/>
              <a:t>Xampp</a:t>
            </a:r>
            <a:r>
              <a:rPr lang="pt-BR" sz="3200" dirty="0" smtClean="0"/>
              <a:t>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b="0" i="0" u="none" strike="noStrike" cap="none" dirty="0" err="1" smtClean="0">
                <a:solidFill>
                  <a:srgbClr val="000000"/>
                </a:solidFill>
                <a:sym typeface="Arial"/>
              </a:rPr>
              <a:t>Wireframe</a:t>
            </a:r>
            <a:r>
              <a:rPr lang="pt-BR" sz="3200" dirty="0" smtClean="0"/>
              <a:t>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b="0" i="0" u="none" strike="noStrike" cap="none" dirty="0" smtClean="0">
                <a:solidFill>
                  <a:srgbClr val="000000"/>
                </a:solidFill>
                <a:sym typeface="Arial"/>
              </a:rPr>
              <a:t>HTML;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 smtClean="0"/>
              <a:t>CSS;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b="0" i="0" u="none" strike="noStrike" cap="none" dirty="0" smtClean="0">
                <a:solidFill>
                  <a:srgbClr val="000000"/>
                </a:solidFill>
                <a:sym typeface="Arial"/>
              </a:rPr>
              <a:t>JAVASCRIPT;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 smtClean="0"/>
              <a:t>Visual Studio </a:t>
            </a:r>
            <a:r>
              <a:rPr lang="pt-BR" sz="3200" dirty="0" err="1" smtClean="0"/>
              <a:t>Code</a:t>
            </a:r>
            <a:r>
              <a:rPr lang="pt-BR" sz="3200" dirty="0" smtClean="0"/>
              <a:t>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 err="1" smtClean="0"/>
              <a:t>Desnvolvimento</a:t>
            </a:r>
            <a:r>
              <a:rPr lang="pt-BR" sz="3200" dirty="0" smtClean="0"/>
              <a:t> das Redes Sociais;</a:t>
            </a:r>
          </a:p>
          <a:p>
            <a:pPr marL="457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3200" dirty="0" smtClean="0"/>
              <a:t>Missão, visão e valores.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9524" y="8600984"/>
            <a:ext cx="28790400" cy="1467300"/>
          </a:xfrm>
          <a:prstGeom prst="rect">
            <a:avLst/>
          </a:prstGeom>
          <a:solidFill>
            <a:srgbClr val="A3D3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endParaRPr sz="8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693273" y="4420300"/>
            <a:ext cx="27550501" cy="332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800"/>
              <a:buFont typeface="Arial"/>
              <a:buNone/>
            </a:pPr>
            <a:r>
              <a:rPr lang="pt-BR" sz="7200" b="1" dirty="0" smtClean="0">
                <a:solidFill>
                  <a:srgbClr val="114868"/>
                </a:solidFill>
              </a:rPr>
              <a:t>Projeto Web-Standards: Site da </a:t>
            </a:r>
            <a:r>
              <a:rPr lang="pt-BR" sz="7200" b="1" dirty="0" err="1" smtClean="0">
                <a:solidFill>
                  <a:srgbClr val="114868"/>
                </a:solidFill>
              </a:rPr>
              <a:t>AssunSound</a:t>
            </a:r>
            <a:endParaRPr sz="7200" b="1" i="0" u="none" strike="noStrike" cap="none" dirty="0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25500" y="8258678"/>
            <a:ext cx="287904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pt-BR" sz="4800" dirty="0"/>
          </a:p>
          <a:p>
            <a:pPr algn="ctr"/>
            <a:r>
              <a:rPr lang="pt-BR" sz="4400" dirty="0"/>
              <a:t> </a:t>
            </a:r>
            <a:r>
              <a:rPr lang="pt-BR" sz="4400" b="1" dirty="0"/>
              <a:t>Prof. Me. Lucio </a:t>
            </a:r>
            <a:r>
              <a:rPr lang="pt-BR" sz="4400" b="1" dirty="0" err="1" smtClean="0"/>
              <a:t>Luzetti</a:t>
            </a:r>
            <a:r>
              <a:rPr lang="pt-BR" sz="4400" b="1" dirty="0" smtClean="0"/>
              <a:t> Criado </a:t>
            </a:r>
            <a:r>
              <a:rPr lang="pt-BR" sz="4400" b="1" dirty="0"/>
              <a:t>/ Prof. Me. Nelson </a:t>
            </a:r>
            <a:r>
              <a:rPr lang="pt-BR" sz="4400" b="1" dirty="0" err="1" smtClean="0"/>
              <a:t>Luzetti</a:t>
            </a:r>
            <a:r>
              <a:rPr lang="pt-BR" sz="4400" b="1" dirty="0" smtClean="0"/>
              <a:t> Criado</a:t>
            </a:r>
            <a:endParaRPr sz="13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693273" y="6985075"/>
            <a:ext cx="27550501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Phablo</a:t>
            </a:r>
            <a:r>
              <a:rPr lang="pt-BR" sz="4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Souza Assunção da Silva</a:t>
            </a:r>
            <a:endParaRPr sz="4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4707" y="671366"/>
            <a:ext cx="15040564" cy="30477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19466389" y="34962765"/>
            <a:ext cx="8776800" cy="6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as referências citadas no texto de acordo com as normas da ABNT NBR 6023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 Arial, tamanho 32 , espaçamento  1,5 linhas)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1243682" y="28481406"/>
            <a:ext cx="8819700" cy="1239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5200" b="1" i="0" u="none" strike="noStrike" cap="none" dirty="0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lnSpc>
                <a:spcPct val="150000"/>
              </a:lnSpc>
            </a:pPr>
            <a:r>
              <a:rPr lang="pt-BR" sz="3200" dirty="0"/>
              <a:t>Atualmente a empresa </a:t>
            </a:r>
            <a:r>
              <a:rPr lang="pt-BR" sz="3200" dirty="0" err="1"/>
              <a:t>AssunSound</a:t>
            </a:r>
            <a:r>
              <a:rPr lang="pt-BR" sz="3200" dirty="0"/>
              <a:t> tem um site na internet, porém precisa ser programado um novo site para o mesmo. O site foi desenvolvido pelo WordPress e está inativo a anos, nele há pouco conteúdo desenvolvido. Através do desenvolvimento de um novo site, vai ser possível ter um alcance maior na internet e mídias sociais, trazendo novos clientes para a empresa em questão. Com o desenvolvimento do site vamos atingir dois objetivos, o aprendizado da equipe que está a desenvolver o site e melhoria digital da empresa parceira, sendo assim a oportunidade virá para ambas as partes.</a:t>
            </a:r>
          </a:p>
        </p:txBody>
      </p:sp>
      <p:sp>
        <p:nvSpPr>
          <p:cNvPr id="93" name="Google Shape;93;p12"/>
          <p:cNvSpPr/>
          <p:nvPr/>
        </p:nvSpPr>
        <p:spPr>
          <a:xfrm>
            <a:off x="0" y="42254900"/>
            <a:ext cx="28815900" cy="190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-1" y="42462597"/>
            <a:ext cx="28800425" cy="7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lang="pt-BR" sz="3600" b="1" i="0" u="none" strike="noStrike" cap="non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Coloque aqui o link vídeo da apresentação:</a:t>
            </a:r>
            <a:r>
              <a:rPr lang="pt-BR" sz="3600" b="1">
                <a:solidFill>
                  <a:srgbClr val="114868"/>
                </a:solidFill>
              </a:rPr>
              <a:t>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503</Words>
  <Application>Microsoft Office PowerPoint</Application>
  <PresentationFormat>Personalizar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modified xsi:type="dcterms:W3CDTF">2021-11-12T22:17:03Z</dcterms:modified>
</cp:coreProperties>
</file>