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1"/>
  </p:notesMasterIdLst>
  <p:sldIdLst>
    <p:sldId id="294" r:id="rId2"/>
    <p:sldId id="300" r:id="rId3"/>
    <p:sldId id="260" r:id="rId4"/>
    <p:sldId id="295" r:id="rId5"/>
    <p:sldId id="261" r:id="rId6"/>
    <p:sldId id="262" r:id="rId7"/>
    <p:sldId id="296" r:id="rId8"/>
    <p:sldId id="297" r:id="rId9"/>
    <p:sldId id="301" r:id="rId10"/>
  </p:sldIdLst>
  <p:sldSz cx="9144000" cy="5143500" type="screen16x9"/>
  <p:notesSz cx="6858000" cy="9144000"/>
  <p:embeddedFontLst>
    <p:embeddedFont>
      <p:font typeface="Bebas Neue" panose="020B0604020202020204" charset="0"/>
      <p:regular r:id="rId12"/>
    </p:embeddedFont>
    <p:embeddedFont>
      <p:font typeface="Golos Text" panose="020B0604020202020204" charset="0"/>
      <p:regular r:id="rId13"/>
      <p:bold r:id="rId14"/>
    </p:embeddedFont>
    <p:embeddedFont>
      <p:font typeface="Golos Text Medium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376002-273B-440A-8C6C-52D9EB67366E}">
  <a:tblStyle styleId="{1D376002-273B-440A-8C6C-52D9EB6736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61ebc3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61ebc3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2b21ebf29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2b21ebf29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b21ebf2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b21ebf2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7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0131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5100" y="1242400"/>
            <a:ext cx="40131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151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7150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45720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45719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62" r:id="rId9"/>
    <p:sldLayoutId id="214748366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833B929C-4EEE-49FB-824B-13388BF544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2" y="181424"/>
            <a:ext cx="1011493" cy="8302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4890D7-F708-477F-99BA-F849733A6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995" y="286324"/>
            <a:ext cx="1233958" cy="725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5DE25A-E6FF-49BE-B7EE-31373537EF27}"/>
              </a:ext>
            </a:extLst>
          </p:cNvPr>
          <p:cNvSpPr txBox="1"/>
          <p:nvPr/>
        </p:nvSpPr>
        <p:spPr>
          <a:xfrm>
            <a:off x="2419352" y="286324"/>
            <a:ext cx="64508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KHOA HỌC TỰ NHIÊN – ĐH QUỐC GIA TP.HCM</a:t>
            </a:r>
          </a:p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ĐIỆN TỬ - VIỄN THÔNG</a:t>
            </a:r>
          </a:p>
          <a:p>
            <a:pPr algn="ctr"/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A2837-6202-4C03-8170-7174B8BCC870}"/>
              </a:ext>
            </a:extLst>
          </p:cNvPr>
          <p:cNvSpPr txBox="1"/>
          <p:nvPr/>
        </p:nvSpPr>
        <p:spPr>
          <a:xfrm>
            <a:off x="0" y="1571626"/>
            <a:ext cx="9143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</a:p>
          <a:p>
            <a:pPr algn="ctr"/>
            <a:r>
              <a:rPr lang="en-US" altLang="ko-KR" sz="36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altLang="ko-KR" sz="3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MẠCH TÍCH HỢP VÀ CÔNG NGHỆ</a:t>
            </a:r>
            <a:endParaRPr lang="vi-VN" altLang="ko-KR" sz="36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44180-8692-46FC-9F34-4C46173E20E0}"/>
              </a:ext>
            </a:extLst>
          </p:cNvPr>
          <p:cNvSpPr txBox="1"/>
          <p:nvPr/>
        </p:nvSpPr>
        <p:spPr>
          <a:xfrm>
            <a:off x="1556999" y="3880231"/>
            <a:ext cx="61596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altLang="ko-KR" sz="2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Giảng viên</a:t>
            </a:r>
            <a:r>
              <a:rPr lang="en-US" altLang="ko-KR" sz="2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Tú</a:t>
            </a:r>
            <a:endParaRPr lang="vi-VN" altLang="ko-K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51CEA-9987-4830-9A9A-AAAA0E598109}"/>
              </a:ext>
            </a:extLst>
          </p:cNvPr>
          <p:cNvSpPr txBox="1"/>
          <p:nvPr/>
        </p:nvSpPr>
        <p:spPr>
          <a:xfrm>
            <a:off x="0" y="2949261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:12</a:t>
            </a:r>
          </a:p>
        </p:txBody>
      </p:sp>
    </p:spTree>
    <p:extLst>
      <p:ext uri="{BB962C8B-B14F-4D97-AF65-F5344CB8AC3E}">
        <p14:creationId xmlns:p14="http://schemas.microsoft.com/office/powerpoint/2010/main" val="296917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D4ED-0B2B-41E7-93C4-4D9036D8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+mj-lt"/>
              </a:rPr>
              <a:t>Sinh viên thực hiện</a:t>
            </a:r>
            <a:endParaRPr lang="en-US" b="1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B4D93-2D2F-47AA-A633-40866C914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2400" b="1" dirty="0">
                <a:latin typeface="+mj-lt"/>
              </a:rPr>
              <a:t>Đặng Nguyễn Phát Đạt  20200156</a:t>
            </a:r>
          </a:p>
          <a:p>
            <a:r>
              <a:rPr lang="vi-VN" sz="2400" b="1" dirty="0">
                <a:latin typeface="+mj-lt"/>
              </a:rPr>
              <a:t>Nguyễn Minh Đăng         20200154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167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0" y="107162"/>
            <a:ext cx="4167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111600" y="1150933"/>
            <a:ext cx="8679529" cy="3457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1.Mô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phỏng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phỏng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bao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phỏng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bao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gôm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schematic , layout……… </a:t>
            </a: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2.Kết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phỏng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phỏng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xét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  <p:cxnSp>
        <p:nvCxnSpPr>
          <p:cNvPr id="440" name="Google Shape;440;p25"/>
          <p:cNvCxnSpPr/>
          <p:nvPr/>
        </p:nvCxnSpPr>
        <p:spPr>
          <a:xfrm>
            <a:off x="5110450" y="4608500"/>
            <a:ext cx="445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FAF9-DF83-4090-9646-0C36F024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07" y="151037"/>
            <a:ext cx="4013100" cy="707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69204-14E2-47DF-9407-9275A255C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07" y="1678168"/>
            <a:ext cx="8314600" cy="3366000"/>
          </a:xfrm>
        </p:spPr>
        <p:txBody>
          <a:bodyPr/>
          <a:lstStyle/>
          <a:p>
            <a:pPr marL="139700" indent="0">
              <a:buNone/>
            </a:pPr>
            <a:br>
              <a:rPr lang="en-US" sz="1800" kern="100" spc="15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22BCB-3AE2-4B0D-B852-673319D8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07" y="858437"/>
            <a:ext cx="3170195" cy="3170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250245-A176-4530-B7A4-CEF2371C794D}"/>
              </a:ext>
            </a:extLst>
          </p:cNvPr>
          <p:cNvSpPr txBox="1"/>
          <p:nvPr/>
        </p:nvSpPr>
        <p:spPr>
          <a:xfrm>
            <a:off x="4392000" y="1022400"/>
            <a:ext cx="3535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: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Y=</a:t>
            </a:r>
            <a:r>
              <a:rPr lang="en-US" sz="1800" b="1" spc="15" dirty="0">
                <a:solidFill>
                  <a:srgbClr val="081C3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A'BC+AB'C+ABC'+A'B'C'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EB96EF-68AC-4D59-99E9-81676770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591" y="2144348"/>
            <a:ext cx="4580017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9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"/>
          <p:cNvSpPr txBox="1">
            <a:spLocks noGrp="1"/>
          </p:cNvSpPr>
          <p:nvPr>
            <p:ph type="title"/>
          </p:nvPr>
        </p:nvSpPr>
        <p:spPr>
          <a:xfrm>
            <a:off x="111150" y="127144"/>
            <a:ext cx="8443913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mức schematic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6" name="Google Shape;446;p26"/>
          <p:cNvSpPr txBox="1">
            <a:spLocks noGrp="1"/>
          </p:cNvSpPr>
          <p:nvPr>
            <p:ph type="title" idx="2"/>
          </p:nvPr>
        </p:nvSpPr>
        <p:spPr>
          <a:xfrm flipV="1">
            <a:off x="-566500" y="1766250"/>
            <a:ext cx="163300" cy="271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08A7A-B49F-4845-BA26-9F6170CB25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2806" y="993600"/>
            <a:ext cx="7500600" cy="36665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0" y="121588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mô phỏng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AD528-B5BB-4BB2-AC33-F45B4E17FD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0600" y="749788"/>
            <a:ext cx="7713900" cy="30514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85FA7C-A9CD-440F-AFC2-0BF2B25921F3}"/>
              </a:ext>
            </a:extLst>
          </p:cNvPr>
          <p:cNvSpPr txBox="1"/>
          <p:nvPr/>
        </p:nvSpPr>
        <p:spPr>
          <a:xfrm>
            <a:off x="496800" y="4003200"/>
            <a:ext cx="742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Nhận xét: Mạch hoạt động đúng theo bảng sự thật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B38F-1774-49C5-BA2F-FE2BAA7B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43" y="284968"/>
            <a:ext cx="7713900" cy="707400"/>
          </a:xfrm>
        </p:spPr>
        <p:txBody>
          <a:bodyPr/>
          <a:lstStyle/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phỏng Layout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9B95B-D785-44BA-9949-D0C0107C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2800" y="1216800"/>
            <a:ext cx="2518830" cy="3876693"/>
          </a:xfrm>
        </p:spPr>
        <p:txBody>
          <a:bodyPr/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FBD68D-B1A5-4994-A93D-75A5B8FCF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43" y="874518"/>
            <a:ext cx="8165257" cy="398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5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95AF9D-1610-4E70-A0EF-4CAD3E66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Kết quả Layout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0EEBDB-B84A-4F9E-B1DA-9D01E7A53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56" y="1731179"/>
            <a:ext cx="5860288" cy="716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998035-48B2-4673-9662-A955AA6CC6B4}"/>
              </a:ext>
            </a:extLst>
          </p:cNvPr>
          <p:cNvSpPr txBox="1"/>
          <p:nvPr/>
        </p:nvSpPr>
        <p:spPr>
          <a:xfrm>
            <a:off x="784800" y="1242400"/>
            <a:ext cx="169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DRC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6F1CA8-8A53-458C-AC01-4026AE09B494}"/>
              </a:ext>
            </a:extLst>
          </p:cNvPr>
          <p:cNvSpPr txBox="1"/>
          <p:nvPr/>
        </p:nvSpPr>
        <p:spPr>
          <a:xfrm>
            <a:off x="715100" y="2728800"/>
            <a:ext cx="55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LVS</a:t>
            </a:r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327C17-A29D-4BC9-9109-6FDDCE63D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00" y="3210818"/>
            <a:ext cx="7986111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7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5AC6-70DF-44A6-A765-A962C580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C691BD-0933-455E-AE92-C2314054AB2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5100" y="701850"/>
            <a:ext cx="6686500" cy="1071600"/>
          </a:xfrm>
        </p:spPr>
        <p:txBody>
          <a:bodyPr/>
          <a:lstStyle/>
          <a:p>
            <a:r>
              <a:rPr lang="vi-VN" dirty="0">
                <a:latin typeface="+mj-lt"/>
              </a:rPr>
              <a:t>Tự đánh giá</a:t>
            </a:r>
            <a:endParaRPr lang="en-US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AF824-B08F-4C9A-B70B-49E486982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6" y="1773450"/>
            <a:ext cx="8701268" cy="299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89695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221</Words>
  <Application>Microsoft Office PowerPoint</Application>
  <PresentationFormat>On-screen Show (16:9)</PresentationFormat>
  <Paragraphs>26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Golos Text Medium</vt:lpstr>
      <vt:lpstr>Golos Text</vt:lpstr>
      <vt:lpstr>Times New Roman</vt:lpstr>
      <vt:lpstr>Bebas Neue</vt:lpstr>
      <vt:lpstr>Artificial Intelligence by Slidesgo</vt:lpstr>
      <vt:lpstr>PowerPoint Presentation</vt:lpstr>
      <vt:lpstr>Sinh viên thực hiện</vt:lpstr>
      <vt:lpstr>Yêu cầu thiết kế</vt:lpstr>
      <vt:lpstr>2. Thiết kế</vt:lpstr>
      <vt:lpstr>Mô phỏng ở mức schematic</vt:lpstr>
      <vt:lpstr>Kết quả mô phỏng</vt:lpstr>
      <vt:lpstr>Mô phỏng Layout</vt:lpstr>
      <vt:lpstr>Kết quả Layout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dat dang</cp:lastModifiedBy>
  <cp:revision>12</cp:revision>
  <dcterms:modified xsi:type="dcterms:W3CDTF">2023-06-29T16:21:21Z</dcterms:modified>
</cp:coreProperties>
</file>