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7366" autoAdjust="0"/>
  </p:normalViewPr>
  <p:slideViewPr>
    <p:cSldViewPr snapToGrid="0">
      <p:cViewPr varScale="1">
        <p:scale>
          <a:sx n="113" d="100"/>
          <a:sy n="113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2C608-A715-451A-AE60-E26A6CE7111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6D2096-6D00-4A97-B671-38129716AF46}">
      <dgm:prSet/>
      <dgm:spPr/>
      <dgm:t>
        <a:bodyPr/>
        <a:lstStyle/>
        <a:p>
          <a:r>
            <a:rPr lang="en-US"/>
            <a:t>Attila</a:t>
          </a:r>
        </a:p>
      </dgm:t>
    </dgm:pt>
    <dgm:pt modelId="{21D81438-ACA3-460E-8480-0499080A0FC5}" type="parTrans" cxnId="{2571F26E-871F-472F-B244-2F17CAFBFF82}">
      <dgm:prSet/>
      <dgm:spPr/>
      <dgm:t>
        <a:bodyPr/>
        <a:lstStyle/>
        <a:p>
          <a:endParaRPr lang="en-US"/>
        </a:p>
      </dgm:t>
    </dgm:pt>
    <dgm:pt modelId="{B0477A17-C88C-4C62-99E0-2A7296443600}" type="sibTrans" cxnId="{2571F26E-871F-472F-B244-2F17CAFBFF82}">
      <dgm:prSet/>
      <dgm:spPr/>
      <dgm:t>
        <a:bodyPr/>
        <a:lstStyle/>
        <a:p>
          <a:endParaRPr lang="en-US"/>
        </a:p>
      </dgm:t>
    </dgm:pt>
    <dgm:pt modelId="{674DA855-0FB1-46A9-B009-E2DC0E925C8B}">
      <dgm:prSet/>
      <dgm:spPr/>
      <dgm:t>
        <a:bodyPr/>
        <a:lstStyle/>
        <a:p>
          <a:r>
            <a:rPr lang="en-US"/>
            <a:t>\0101</a:t>
          </a:r>
        </a:p>
      </dgm:t>
    </dgm:pt>
    <dgm:pt modelId="{8D922B6D-7957-41E7-9551-F4A44D067016}" type="parTrans" cxnId="{6652814E-0291-4273-AAE2-DF49817BC96B}">
      <dgm:prSet/>
      <dgm:spPr/>
      <dgm:t>
        <a:bodyPr/>
        <a:lstStyle/>
        <a:p>
          <a:endParaRPr lang="en-US"/>
        </a:p>
      </dgm:t>
    </dgm:pt>
    <dgm:pt modelId="{A03CD0FD-4F21-4316-ADF0-2FF3ACBF7B96}" type="sibTrans" cxnId="{6652814E-0291-4273-AAE2-DF49817BC96B}">
      <dgm:prSet/>
      <dgm:spPr/>
      <dgm:t>
        <a:bodyPr/>
        <a:lstStyle/>
        <a:p>
          <a:endParaRPr lang="en-US"/>
        </a:p>
      </dgm:t>
    </dgm:pt>
    <dgm:pt modelId="{8B6CD616-3D9D-40E2-AF13-9B853F70EAE8}">
      <dgm:prSet/>
      <dgm:spPr/>
      <dgm:t>
        <a:bodyPr/>
        <a:lstStyle/>
        <a:p>
          <a:r>
            <a:rPr lang="en-US"/>
            <a:t>\x41</a:t>
          </a:r>
        </a:p>
      </dgm:t>
    </dgm:pt>
    <dgm:pt modelId="{C2BB5213-4BF7-4623-B8F9-11E9392D35F3}" type="parTrans" cxnId="{37B84E42-1290-4000-BABA-AAA63AB59E86}">
      <dgm:prSet/>
      <dgm:spPr/>
      <dgm:t>
        <a:bodyPr/>
        <a:lstStyle/>
        <a:p>
          <a:endParaRPr lang="en-US"/>
        </a:p>
      </dgm:t>
    </dgm:pt>
    <dgm:pt modelId="{D7728685-4F94-42F0-A2F1-73CC9EB50B8D}" type="sibTrans" cxnId="{37B84E42-1290-4000-BABA-AAA63AB59E86}">
      <dgm:prSet/>
      <dgm:spPr/>
      <dgm:t>
        <a:bodyPr/>
        <a:lstStyle/>
        <a:p>
          <a:endParaRPr lang="en-US"/>
        </a:p>
      </dgm:t>
    </dgm:pt>
    <dgm:pt modelId="{0E6EBA1C-23CC-4ADC-9BFC-F8166FD32263}">
      <dgm:prSet/>
      <dgm:spPr/>
      <dgm:t>
        <a:bodyPr/>
        <a:lstStyle/>
        <a:p>
          <a:r>
            <a:rPr lang="en-US"/>
            <a:t>\u0041</a:t>
          </a:r>
        </a:p>
      </dgm:t>
    </dgm:pt>
    <dgm:pt modelId="{55C2368A-C946-42DC-9E45-44863ED35C59}" type="parTrans" cxnId="{C046097E-4DAF-4476-A06B-59D68E21E170}">
      <dgm:prSet/>
      <dgm:spPr/>
      <dgm:t>
        <a:bodyPr/>
        <a:lstStyle/>
        <a:p>
          <a:endParaRPr lang="en-US"/>
        </a:p>
      </dgm:t>
    </dgm:pt>
    <dgm:pt modelId="{A9E7E693-7CDB-437C-BDEF-215D3165DE59}" type="sibTrans" cxnId="{C046097E-4DAF-4476-A06B-59D68E21E170}">
      <dgm:prSet/>
      <dgm:spPr/>
      <dgm:t>
        <a:bodyPr/>
        <a:lstStyle/>
        <a:p>
          <a:endParaRPr lang="en-US"/>
        </a:p>
      </dgm:t>
    </dgm:pt>
    <dgm:pt modelId="{565F1CDF-6B22-498A-8F3B-A8F917CD2202}">
      <dgm:prSet/>
      <dgm:spPr/>
      <dgm:t>
        <a:bodyPr/>
        <a:lstStyle/>
        <a:p>
          <a:r>
            <a:rPr lang="en-US"/>
            <a:t>[abc]</a:t>
          </a:r>
        </a:p>
      </dgm:t>
    </dgm:pt>
    <dgm:pt modelId="{B4301471-66DA-4F78-B164-CFC9464669A7}" type="parTrans" cxnId="{7C1D9432-CDF1-44EC-846B-F374B4D293BD}">
      <dgm:prSet/>
      <dgm:spPr/>
      <dgm:t>
        <a:bodyPr/>
        <a:lstStyle/>
        <a:p>
          <a:endParaRPr lang="en-US"/>
        </a:p>
      </dgm:t>
    </dgm:pt>
    <dgm:pt modelId="{CAC4996F-1F7D-4260-A81F-763556820FA1}" type="sibTrans" cxnId="{7C1D9432-CDF1-44EC-846B-F374B4D293BD}">
      <dgm:prSet/>
      <dgm:spPr/>
      <dgm:t>
        <a:bodyPr/>
        <a:lstStyle/>
        <a:p>
          <a:endParaRPr lang="en-US"/>
        </a:p>
      </dgm:t>
    </dgm:pt>
    <dgm:pt modelId="{40BF3AC6-D025-4D63-BEE0-62F1445B9306}">
      <dgm:prSet/>
      <dgm:spPr/>
      <dgm:t>
        <a:bodyPr/>
        <a:lstStyle/>
        <a:p>
          <a:r>
            <a:rPr lang="en-US"/>
            <a:t>[aA]ttila</a:t>
          </a:r>
        </a:p>
      </dgm:t>
    </dgm:pt>
    <dgm:pt modelId="{F11FCA80-2447-41AA-99CF-7E1F4E813380}" type="parTrans" cxnId="{AC17B00E-9C3A-4FFC-A13D-003363CE9665}">
      <dgm:prSet/>
      <dgm:spPr/>
      <dgm:t>
        <a:bodyPr/>
        <a:lstStyle/>
        <a:p>
          <a:endParaRPr lang="en-US"/>
        </a:p>
      </dgm:t>
    </dgm:pt>
    <dgm:pt modelId="{3A282552-4A7C-48F4-8476-7C761D7F5F30}" type="sibTrans" cxnId="{AC17B00E-9C3A-4FFC-A13D-003363CE9665}">
      <dgm:prSet/>
      <dgm:spPr/>
      <dgm:t>
        <a:bodyPr/>
        <a:lstStyle/>
        <a:p>
          <a:endParaRPr lang="en-US"/>
        </a:p>
      </dgm:t>
    </dgm:pt>
    <dgm:pt modelId="{63629A23-A8BF-4304-AA9B-DF73E88602EE}" type="pres">
      <dgm:prSet presAssocID="{4F22C608-A715-451A-AE60-E26A6CE7111E}" presName="linear" presStyleCnt="0">
        <dgm:presLayoutVars>
          <dgm:animLvl val="lvl"/>
          <dgm:resizeHandles val="exact"/>
        </dgm:presLayoutVars>
      </dgm:prSet>
      <dgm:spPr/>
    </dgm:pt>
    <dgm:pt modelId="{C6EE30C7-EBEE-4626-9FD8-0049D9B75383}" type="pres">
      <dgm:prSet presAssocID="{446D2096-6D00-4A97-B671-38129716AF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796FD7-1B52-4855-9E9B-211155A69045}" type="pres">
      <dgm:prSet presAssocID="{B0477A17-C88C-4C62-99E0-2A7296443600}" presName="spacer" presStyleCnt="0"/>
      <dgm:spPr/>
    </dgm:pt>
    <dgm:pt modelId="{16DD9056-E9C3-4D9E-88AB-AA225873806B}" type="pres">
      <dgm:prSet presAssocID="{674DA855-0FB1-46A9-B009-E2DC0E925C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FA35469-05D5-4081-8AE0-D0B6FD34CAB6}" type="pres">
      <dgm:prSet presAssocID="{A03CD0FD-4F21-4316-ADF0-2FF3ACBF7B96}" presName="spacer" presStyleCnt="0"/>
      <dgm:spPr/>
    </dgm:pt>
    <dgm:pt modelId="{C581695D-81C7-4EBB-97B2-0032A6BC2D08}" type="pres">
      <dgm:prSet presAssocID="{8B6CD616-3D9D-40E2-AF13-9B853F70EA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3752001-8D0A-4D03-8FD2-EF84B540F486}" type="pres">
      <dgm:prSet presAssocID="{D7728685-4F94-42F0-A2F1-73CC9EB50B8D}" presName="spacer" presStyleCnt="0"/>
      <dgm:spPr/>
    </dgm:pt>
    <dgm:pt modelId="{AAAF930E-9964-416E-806A-736A5B4DE384}" type="pres">
      <dgm:prSet presAssocID="{0E6EBA1C-23CC-4ADC-9BFC-F8166FD3226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7E8885-DDF7-40C8-A596-214235631E0D}" type="pres">
      <dgm:prSet presAssocID="{A9E7E693-7CDB-437C-BDEF-215D3165DE59}" presName="spacer" presStyleCnt="0"/>
      <dgm:spPr/>
    </dgm:pt>
    <dgm:pt modelId="{BC893194-3B75-4247-8CDE-FE63D6AE91FE}" type="pres">
      <dgm:prSet presAssocID="{565F1CDF-6B22-498A-8F3B-A8F917CD220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BBE474-2BC2-41F6-9864-4079E1BF5936}" type="pres">
      <dgm:prSet presAssocID="{CAC4996F-1F7D-4260-A81F-763556820FA1}" presName="spacer" presStyleCnt="0"/>
      <dgm:spPr/>
    </dgm:pt>
    <dgm:pt modelId="{705FDEF6-41C4-41C2-9F31-ABADA7890431}" type="pres">
      <dgm:prSet presAssocID="{40BF3AC6-D025-4D63-BEE0-62F1445B930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C17B00E-9C3A-4FFC-A13D-003363CE9665}" srcId="{4F22C608-A715-451A-AE60-E26A6CE7111E}" destId="{40BF3AC6-D025-4D63-BEE0-62F1445B9306}" srcOrd="5" destOrd="0" parTransId="{F11FCA80-2447-41AA-99CF-7E1F4E813380}" sibTransId="{3A282552-4A7C-48F4-8476-7C761D7F5F30}"/>
    <dgm:cxn modelId="{7C1D9432-CDF1-44EC-846B-F374B4D293BD}" srcId="{4F22C608-A715-451A-AE60-E26A6CE7111E}" destId="{565F1CDF-6B22-498A-8F3B-A8F917CD2202}" srcOrd="4" destOrd="0" parTransId="{B4301471-66DA-4F78-B164-CFC9464669A7}" sibTransId="{CAC4996F-1F7D-4260-A81F-763556820FA1}"/>
    <dgm:cxn modelId="{37B84E42-1290-4000-BABA-AAA63AB59E86}" srcId="{4F22C608-A715-451A-AE60-E26A6CE7111E}" destId="{8B6CD616-3D9D-40E2-AF13-9B853F70EAE8}" srcOrd="2" destOrd="0" parTransId="{C2BB5213-4BF7-4623-B8F9-11E9392D35F3}" sibTransId="{D7728685-4F94-42F0-A2F1-73CC9EB50B8D}"/>
    <dgm:cxn modelId="{5843A664-7400-4DFD-82F4-C3665DE81E6D}" type="presOf" srcId="{40BF3AC6-D025-4D63-BEE0-62F1445B9306}" destId="{705FDEF6-41C4-41C2-9F31-ABADA7890431}" srcOrd="0" destOrd="0" presId="urn:microsoft.com/office/officeart/2005/8/layout/vList2"/>
    <dgm:cxn modelId="{0E199D68-15C1-4A6D-A5F9-FD0B7332661B}" type="presOf" srcId="{674DA855-0FB1-46A9-B009-E2DC0E925C8B}" destId="{16DD9056-E9C3-4D9E-88AB-AA225873806B}" srcOrd="0" destOrd="0" presId="urn:microsoft.com/office/officeart/2005/8/layout/vList2"/>
    <dgm:cxn modelId="{6652814E-0291-4273-AAE2-DF49817BC96B}" srcId="{4F22C608-A715-451A-AE60-E26A6CE7111E}" destId="{674DA855-0FB1-46A9-B009-E2DC0E925C8B}" srcOrd="1" destOrd="0" parTransId="{8D922B6D-7957-41E7-9551-F4A44D067016}" sibTransId="{A03CD0FD-4F21-4316-ADF0-2FF3ACBF7B96}"/>
    <dgm:cxn modelId="{2571F26E-871F-472F-B244-2F17CAFBFF82}" srcId="{4F22C608-A715-451A-AE60-E26A6CE7111E}" destId="{446D2096-6D00-4A97-B671-38129716AF46}" srcOrd="0" destOrd="0" parTransId="{21D81438-ACA3-460E-8480-0499080A0FC5}" sibTransId="{B0477A17-C88C-4C62-99E0-2A7296443600}"/>
    <dgm:cxn modelId="{C046097E-4DAF-4476-A06B-59D68E21E170}" srcId="{4F22C608-A715-451A-AE60-E26A6CE7111E}" destId="{0E6EBA1C-23CC-4ADC-9BFC-F8166FD32263}" srcOrd="3" destOrd="0" parTransId="{55C2368A-C946-42DC-9E45-44863ED35C59}" sibTransId="{A9E7E693-7CDB-437C-BDEF-215D3165DE59}"/>
    <dgm:cxn modelId="{57C89293-4BEE-416B-A42E-3C29E86A966C}" type="presOf" srcId="{565F1CDF-6B22-498A-8F3B-A8F917CD2202}" destId="{BC893194-3B75-4247-8CDE-FE63D6AE91FE}" srcOrd="0" destOrd="0" presId="urn:microsoft.com/office/officeart/2005/8/layout/vList2"/>
    <dgm:cxn modelId="{1B395DB2-E355-4E84-888E-B294423FCBED}" type="presOf" srcId="{446D2096-6D00-4A97-B671-38129716AF46}" destId="{C6EE30C7-EBEE-4626-9FD8-0049D9B75383}" srcOrd="0" destOrd="0" presId="urn:microsoft.com/office/officeart/2005/8/layout/vList2"/>
    <dgm:cxn modelId="{2B38A2B2-9B5B-463B-A0EB-58CF475D4EA3}" type="presOf" srcId="{4F22C608-A715-451A-AE60-E26A6CE7111E}" destId="{63629A23-A8BF-4304-AA9B-DF73E88602EE}" srcOrd="0" destOrd="0" presId="urn:microsoft.com/office/officeart/2005/8/layout/vList2"/>
    <dgm:cxn modelId="{C1535FD8-BD56-4CDD-B868-15E2967ECF25}" type="presOf" srcId="{0E6EBA1C-23CC-4ADC-9BFC-F8166FD32263}" destId="{AAAF930E-9964-416E-806A-736A5B4DE384}" srcOrd="0" destOrd="0" presId="urn:microsoft.com/office/officeart/2005/8/layout/vList2"/>
    <dgm:cxn modelId="{6511B4E8-1192-4BC7-A590-A40B2212E949}" type="presOf" srcId="{8B6CD616-3D9D-40E2-AF13-9B853F70EAE8}" destId="{C581695D-81C7-4EBB-97B2-0032A6BC2D08}" srcOrd="0" destOrd="0" presId="urn:microsoft.com/office/officeart/2005/8/layout/vList2"/>
    <dgm:cxn modelId="{62225E55-A14A-4598-B4C8-F8D19875A369}" type="presParOf" srcId="{63629A23-A8BF-4304-AA9B-DF73E88602EE}" destId="{C6EE30C7-EBEE-4626-9FD8-0049D9B75383}" srcOrd="0" destOrd="0" presId="urn:microsoft.com/office/officeart/2005/8/layout/vList2"/>
    <dgm:cxn modelId="{91CCB60B-6E0E-4071-9B5C-5517AD902436}" type="presParOf" srcId="{63629A23-A8BF-4304-AA9B-DF73E88602EE}" destId="{58796FD7-1B52-4855-9E9B-211155A69045}" srcOrd="1" destOrd="0" presId="urn:microsoft.com/office/officeart/2005/8/layout/vList2"/>
    <dgm:cxn modelId="{D8397B03-325F-485D-963C-A7474B84099C}" type="presParOf" srcId="{63629A23-A8BF-4304-AA9B-DF73E88602EE}" destId="{16DD9056-E9C3-4D9E-88AB-AA225873806B}" srcOrd="2" destOrd="0" presId="urn:microsoft.com/office/officeart/2005/8/layout/vList2"/>
    <dgm:cxn modelId="{4B95AF0A-DC86-4ADA-A292-D5B1FB3B4A41}" type="presParOf" srcId="{63629A23-A8BF-4304-AA9B-DF73E88602EE}" destId="{2FA35469-05D5-4081-8AE0-D0B6FD34CAB6}" srcOrd="3" destOrd="0" presId="urn:microsoft.com/office/officeart/2005/8/layout/vList2"/>
    <dgm:cxn modelId="{03DB6D4D-2BCA-46EA-936C-9D7CDA01FE82}" type="presParOf" srcId="{63629A23-A8BF-4304-AA9B-DF73E88602EE}" destId="{C581695D-81C7-4EBB-97B2-0032A6BC2D08}" srcOrd="4" destOrd="0" presId="urn:microsoft.com/office/officeart/2005/8/layout/vList2"/>
    <dgm:cxn modelId="{7D0C698F-1617-45C8-A626-9CE5E907CED5}" type="presParOf" srcId="{63629A23-A8BF-4304-AA9B-DF73E88602EE}" destId="{13752001-8D0A-4D03-8FD2-EF84B540F486}" srcOrd="5" destOrd="0" presId="urn:microsoft.com/office/officeart/2005/8/layout/vList2"/>
    <dgm:cxn modelId="{F592EC22-2B8E-4748-BAA5-65BF74B24FF0}" type="presParOf" srcId="{63629A23-A8BF-4304-AA9B-DF73E88602EE}" destId="{AAAF930E-9964-416E-806A-736A5B4DE384}" srcOrd="6" destOrd="0" presId="urn:microsoft.com/office/officeart/2005/8/layout/vList2"/>
    <dgm:cxn modelId="{F21979A1-AB91-47CC-8066-7EBE770C251F}" type="presParOf" srcId="{63629A23-A8BF-4304-AA9B-DF73E88602EE}" destId="{947E8885-DDF7-40C8-A596-214235631E0D}" srcOrd="7" destOrd="0" presId="urn:microsoft.com/office/officeart/2005/8/layout/vList2"/>
    <dgm:cxn modelId="{0706734C-A129-4559-87F8-7B33971714E4}" type="presParOf" srcId="{63629A23-A8BF-4304-AA9B-DF73E88602EE}" destId="{BC893194-3B75-4247-8CDE-FE63D6AE91FE}" srcOrd="8" destOrd="0" presId="urn:microsoft.com/office/officeart/2005/8/layout/vList2"/>
    <dgm:cxn modelId="{ABFFA836-3F81-4FC5-A779-B61831B4767D}" type="presParOf" srcId="{63629A23-A8BF-4304-AA9B-DF73E88602EE}" destId="{D4BBE474-2BC2-41F6-9864-4079E1BF5936}" srcOrd="9" destOrd="0" presId="urn:microsoft.com/office/officeart/2005/8/layout/vList2"/>
    <dgm:cxn modelId="{4B58501E-BB32-4DE3-B467-C4A4805CCFAB}" type="presParOf" srcId="{63629A23-A8BF-4304-AA9B-DF73E88602EE}" destId="{705FDEF6-41C4-41C2-9F31-ABADA789043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E30C7-EBEE-4626-9FD8-0049D9B75383}">
      <dsp:nvSpPr>
        <dsp:cNvPr id="0" name=""/>
        <dsp:cNvSpPr/>
      </dsp:nvSpPr>
      <dsp:spPr>
        <a:xfrm>
          <a:off x="0" y="13977"/>
          <a:ext cx="65136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Attila</a:t>
          </a:r>
        </a:p>
      </dsp:txBody>
      <dsp:txXfrm>
        <a:off x="43321" y="57298"/>
        <a:ext cx="6426961" cy="800803"/>
      </dsp:txXfrm>
    </dsp:sp>
    <dsp:sp modelId="{16DD9056-E9C3-4D9E-88AB-AA225873806B}">
      <dsp:nvSpPr>
        <dsp:cNvPr id="0" name=""/>
        <dsp:cNvSpPr/>
      </dsp:nvSpPr>
      <dsp:spPr>
        <a:xfrm>
          <a:off x="0" y="1007983"/>
          <a:ext cx="6513603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\0101</a:t>
          </a:r>
        </a:p>
      </dsp:txBody>
      <dsp:txXfrm>
        <a:off x="43321" y="1051304"/>
        <a:ext cx="6426961" cy="800803"/>
      </dsp:txXfrm>
    </dsp:sp>
    <dsp:sp modelId="{C581695D-81C7-4EBB-97B2-0032A6BC2D08}">
      <dsp:nvSpPr>
        <dsp:cNvPr id="0" name=""/>
        <dsp:cNvSpPr/>
      </dsp:nvSpPr>
      <dsp:spPr>
        <a:xfrm>
          <a:off x="0" y="2001988"/>
          <a:ext cx="6513603" cy="887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\x41</a:t>
          </a:r>
        </a:p>
      </dsp:txBody>
      <dsp:txXfrm>
        <a:off x="43321" y="2045309"/>
        <a:ext cx="6426961" cy="800803"/>
      </dsp:txXfrm>
    </dsp:sp>
    <dsp:sp modelId="{AAAF930E-9964-416E-806A-736A5B4DE384}">
      <dsp:nvSpPr>
        <dsp:cNvPr id="0" name=""/>
        <dsp:cNvSpPr/>
      </dsp:nvSpPr>
      <dsp:spPr>
        <a:xfrm>
          <a:off x="0" y="2995993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\u0041</a:t>
          </a:r>
        </a:p>
      </dsp:txBody>
      <dsp:txXfrm>
        <a:off x="43321" y="3039314"/>
        <a:ext cx="6426961" cy="800803"/>
      </dsp:txXfrm>
    </dsp:sp>
    <dsp:sp modelId="{BC893194-3B75-4247-8CDE-FE63D6AE91FE}">
      <dsp:nvSpPr>
        <dsp:cNvPr id="0" name=""/>
        <dsp:cNvSpPr/>
      </dsp:nvSpPr>
      <dsp:spPr>
        <a:xfrm>
          <a:off x="0" y="3989998"/>
          <a:ext cx="6513603" cy="8874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[abc]</a:t>
          </a:r>
        </a:p>
      </dsp:txBody>
      <dsp:txXfrm>
        <a:off x="43321" y="4033319"/>
        <a:ext cx="6426961" cy="800803"/>
      </dsp:txXfrm>
    </dsp:sp>
    <dsp:sp modelId="{705FDEF6-41C4-41C2-9F31-ABADA7890431}">
      <dsp:nvSpPr>
        <dsp:cNvPr id="0" name=""/>
        <dsp:cNvSpPr/>
      </dsp:nvSpPr>
      <dsp:spPr>
        <a:xfrm>
          <a:off x="0" y="4984003"/>
          <a:ext cx="65136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[aA]ttila</a:t>
          </a:r>
        </a:p>
      </dsp:txBody>
      <dsp:txXfrm>
        <a:off x="43321" y="5027324"/>
        <a:ext cx="642696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5611C-B3A0-45DE-998E-AEF237B180F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13497-304C-4DB1-97E6-101960B5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regular expression is a textual pattern used to search in text. You do so by "matching" the regular expression against the text.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of matching a regular expression against a text is either: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true / false specifying if the regular expression matched the text.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matches - one match for every occurrence of the regular expression found in the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Quantifiers enables you to match a given expression or subexpression multiple times.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*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character is a quantifier that means "zero or more times". There is also a </a:t>
            </a:r>
            <a:r>
              <a:rPr lang="en-US" dirty="0"/>
              <a:t>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quantifier meaning "one or more times", a </a:t>
            </a:r>
            <a:r>
              <a:rPr lang="en-US" dirty="0"/>
              <a:t>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quantifier meaning "zero or one time“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Quantifiers can be either "reluctant", "greedy" or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reluctant quantifier will match as little as possible of the input text.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greedy quantifier will match as much as possible of the input text.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quantifier will match as much as possible, even if it makes the rest of the expression not match anything, and the expression to fail finding a match.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illustrate the difference between reluctant, greedy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quantifiers with an example. Here is an input text: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0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regular expression syntax has a few predefined character classes you can use.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 \d character class matches any digit, the \s character class matches any white space character, and the \w character matches any word character.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character classes do not have to be enclosed in square brackets, but you can if you want to combine them. Here are a few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Pattern class is used to create patterns (regular expressions). A pattern is precompiled regular expression in object form (as a Pattern instance), capable of matching itself against a text.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Matcher class is used to match a given regular expression (Pattern instance) against a text multiple times.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to look for multiple occurrences of the regular expression in the text.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Matcher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tell you where in the text (character index) it found the occurrences. You can obtain a Matcher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from a Pattern instance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PatternSyntaxException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is an unchecked exception that indicates a syntax error in a regular expression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pattern variable contains the regular expression as a String.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regular expression matches all texts which contains one or more characters (.*) followed by the text http:// followed by one or more characters (.*).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line uses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Pattern.matches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static method to check if the regular expression (pattern) matches the text.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regular expression matches the text, then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Pattern.matches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returns true.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regular expression does not match the text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Pattern.matches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returns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dirty="0"/>
              <a:t>Pattern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 a </a:t>
            </a:r>
            <a:r>
              <a:rPr lang="en-US" dirty="0"/>
              <a:t>Matcher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 is obtained.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this </a:t>
            </a:r>
            <a:r>
              <a:rPr lang="en-US" dirty="0"/>
              <a:t>Matcher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 the example finds all occurrences of the regular expression in the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simple regular expression will match occurrences of the text “Attila" in a given input text.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any characters in the alphabet in a regular expression.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refer to characters via their octal, hexadecimal or Unicode codes. Here are two examples: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three expressions all refer to the uppercase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character.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uses the octal code (</a:t>
            </a:r>
            <a:r>
              <a:rPr lang="en-US" dirty="0"/>
              <a:t>101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second uses the hexadecimal code (</a:t>
            </a:r>
            <a:r>
              <a:rPr lang="en-US" dirty="0"/>
              <a:t>41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the third uses the Unicode code (</a:t>
            </a:r>
            <a:r>
              <a:rPr lang="en-US" dirty="0"/>
              <a:t>0041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classes are constructs that enable you to specify a match against multiple characters instead of just one.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a character class matches a single character in the input text against multiple allowed characters in the character class.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you can match either of the characters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regular expression syntax has a few predefined character classes you can use.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 \d character class matches any digit, the \s character class matches any white space character, and the \w character matches any word character.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character classes do not have to be enclosed in square brackets, but you can if you want to combine them. Here are a few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regular expression syntax has a few predefined character classes you can use.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 \d character class matches any digit, the \s character class matches any white space character, and the \w character matches any word character.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character classes do not have to be enclosed in square brackets, but you can if you want to combine them. Here are a few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syntax also include matchers for matching boundaries,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boundaries between words, the beginning and end of the input text etc.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 \w matches boundaries between words, the ^ matches the beginning of a line, and the $ matches the end of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3497-304C-4DB1-97E6-101960B535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CE7C-7E60-4843-80F7-4D4A6670D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EE191-E117-4AEC-8E70-F9570952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1D50-4156-49B6-A1E5-15BBCBA7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3B945-79E4-4076-B5DF-9C3B57D2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47C8-BDA8-44FA-BC1C-524F081B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BFDE-D1F1-485D-8F72-7B8A47DB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2520-A0AF-476C-8C36-9DB3F3E61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6F4E-097F-4991-8569-2DC7AC5C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642A-4DD1-4C9C-8402-E0B86816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52A6-9807-4915-AEFC-5FAA353C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710FF-E9A5-48BF-8D19-7F8E5629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101BB-B8B4-4122-83A6-A0AA1D9F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455B-BA83-468C-B4C9-E8CAAA3A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4299-D286-4E9B-8FB9-D32ABFC6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795F-E6F8-4937-9529-E26368CA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33A8-3EFE-4612-B386-25C9A75F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4ECF-4E26-4D25-A472-ED57B0B4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9B39-D098-4F12-AD09-E5C5394C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C9C-EDB2-41D1-AFC9-BDBB559B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7E22-07DD-4894-B6B9-93AA1F6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F28E-A8F2-4D1F-A81B-E512A29B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5D216-5EED-4EBD-A640-1E9A9A0D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6792-058C-42FB-9ECF-15D8AC1B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F6BC-64F8-431E-B280-A8B7A7DC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D5A9-C846-4FA6-884F-8BBB5AB4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941D-3888-4835-920D-092547AB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0AD4-68EC-42D0-9BCE-BE0BEC35A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BE39-C368-44F7-B9E5-81A2C3CC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BD943-B012-4ACB-A96F-945D3453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ED6F5-90E4-44BA-AB3D-1C8A3204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8974-CA1E-4B97-A0AD-8B5DB3F5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AD3F-7180-4ADB-9471-858356B1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89D6-C0AC-4151-AFAB-B97AC80F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889D-CCE3-4DD0-AA27-D7A5D9BA5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7EA97-4C62-4197-9B62-A6F291C7F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EE009-AF43-453F-B01C-3DA790AFE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D112D-E138-4D76-B033-09E5324B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B1046-EE13-41D9-AD96-58DDF72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12AD3-B3A8-4ADB-AEA3-496C8F83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3DB2-C0DA-453D-BF0D-1AC52591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F985C-016E-41E0-9AC5-5006CF35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34042-B6E1-47C0-B335-3E23651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F51B1-529B-4102-9C2B-E6457A1F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2319C-935C-410F-A907-DBF0C89F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5F533-4BA6-4299-B568-F32E456D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D362-C86A-41EF-9489-25559048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10C9-1A41-4DB9-B111-AF4E4D76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B6CB-C995-4375-8F26-C7C591E9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20BC3-FEC6-412F-88FE-B7FE0BD4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3AB16-63B5-43EB-91BC-47FC5734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60592-47B5-4CB0-86FF-EE775661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13A83-59C7-4A37-9F54-FE6A9018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42C5-2C2D-4353-8D04-FEF9ECFB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939F6-41EA-46FA-8A52-E8F47625C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07A60-FC33-4E8B-9AE6-4F53B53DB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6813-9FA5-4834-A1C0-5C8A4D16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4C42-C76C-4E87-B404-C4A71BB1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9122F-E91E-47E0-9814-95E5058E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6082F-1A07-48D9-B920-244F5139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E9402-6C68-4EB8-97B9-FCF8FFAB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C048-0E62-4512-B7FA-C9786DDE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C644-C3CB-48CC-826F-7322F94038F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C552F-0599-4F21-8E93-075CBEBF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7A93-6746-4919-9739-576057CD8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9FC4-0619-41FC-982E-212A0073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2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4C7BF-8B10-4CD1-AADB-B30AA6CF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hu-HU" sz="5400" dirty="0"/>
              <a:t>Regular Expressions in Java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321BA-51F8-40C3-B5F1-35A0D37E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hu-HU" sz="2000" dirty="0"/>
              <a:t>Attila Balogh-Biró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83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Boundary Matchers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19434"/>
              </p:ext>
            </p:extLst>
          </p:nvPr>
        </p:nvGraphicFramePr>
        <p:xfrm>
          <a:off x="4833842" y="317447"/>
          <a:ext cx="6714243" cy="604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80267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4833976">
                  <a:extLst>
                    <a:ext uri="{9D8B030D-6E8A-4147-A177-3AD203B41FA5}">
                      <a16:colId xmlns:a16="http://schemas.microsoft.com/office/drawing/2014/main" val="3933429629"/>
                    </a:ext>
                  </a:extLst>
                </a:gridCol>
              </a:tblGrid>
              <a:tr h="654361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</a:t>
                      </a:r>
                    </a:p>
                  </a:txBody>
                  <a:tcPr marL="267086" marR="133543" marT="133543" marB="1335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67086" marR="133543" marT="133543" marB="1335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^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beginning of a line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 end of a line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\b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word boundary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27565"/>
                  </a:ext>
                </a:extLst>
              </a:tr>
              <a:tr h="652819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\B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non-word boundary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4485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\A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beginning of the input text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411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\G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 of the previous match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13657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\Z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 of the input text except the final terminator if any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15944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\z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 of the input text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3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1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Quantifiers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46658"/>
              </p:ext>
            </p:extLst>
          </p:nvPr>
        </p:nvGraphicFramePr>
        <p:xfrm>
          <a:off x="4752550" y="1304711"/>
          <a:ext cx="6782171" cy="381206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25060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1231159">
                  <a:extLst>
                    <a:ext uri="{9D8B030D-6E8A-4147-A177-3AD203B41FA5}">
                      <a16:colId xmlns:a16="http://schemas.microsoft.com/office/drawing/2014/main" val="1179127275"/>
                    </a:ext>
                  </a:extLst>
                </a:gridCol>
                <a:gridCol w="1313513">
                  <a:extLst>
                    <a:ext uri="{9D8B030D-6E8A-4147-A177-3AD203B41FA5}">
                      <a16:colId xmlns:a16="http://schemas.microsoft.com/office/drawing/2014/main" val="395340124"/>
                    </a:ext>
                  </a:extLst>
                </a:gridCol>
                <a:gridCol w="3212439">
                  <a:extLst>
                    <a:ext uri="{9D8B030D-6E8A-4147-A177-3AD203B41FA5}">
                      <a16:colId xmlns:a16="http://schemas.microsoft.com/office/drawing/2014/main" val="3933429629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Greedy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Reluctant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Possessive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X??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X?+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 once, or not at all (0 or 1 time)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X*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X*?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X*+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 zero or more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X+?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X++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 one or more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27565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X{n}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X{n}?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X{n}+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 exactly N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44850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X{n,}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X{n,}?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X{n,}+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 at least N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4110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}?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X{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}+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 at least N time, but at most M times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1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50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Logical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29162"/>
              </p:ext>
            </p:extLst>
          </p:nvPr>
        </p:nvGraphicFramePr>
        <p:xfrm>
          <a:off x="4781671" y="2172517"/>
          <a:ext cx="6202777" cy="168774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18086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3384691">
                  <a:extLst>
                    <a:ext uri="{9D8B030D-6E8A-4147-A177-3AD203B41FA5}">
                      <a16:colId xmlns:a16="http://schemas.microsoft.com/office/drawing/2014/main" val="1179127275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Construct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00156" marR="100078" marT="100078" marB="100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XY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 and Y (X followed by Y)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47882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X|Y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 OR Y</a:t>
                      </a:r>
                    </a:p>
                  </a:txBody>
                  <a:tcPr marL="200156" marR="100078" marT="100078" marB="100078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8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Regular Expressions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9AA7-83C7-43EF-9FB9-F8DA3DA2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u-HU" dirty="0"/>
              <a:t> T</a:t>
            </a:r>
            <a:r>
              <a:rPr lang="en-US" dirty="0" err="1"/>
              <a:t>extual</a:t>
            </a:r>
            <a:r>
              <a:rPr lang="en-US" dirty="0"/>
              <a:t> pattern</a:t>
            </a:r>
            <a:r>
              <a:rPr lang="hu-HU" dirty="0"/>
              <a:t> used to search in text</a:t>
            </a:r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 The result of matching a regular expression against a text</a:t>
            </a:r>
            <a:endParaRPr lang="hu-HU" dirty="0"/>
          </a:p>
          <a:p>
            <a:pPr lvl="1"/>
            <a:r>
              <a:rPr lang="hu-HU" sz="1600" dirty="0">
                <a:solidFill>
                  <a:srgbClr val="FFFFFF"/>
                </a:solidFill>
              </a:rPr>
              <a:t>True / False</a:t>
            </a:r>
          </a:p>
          <a:p>
            <a:pPr lvl="1"/>
            <a:r>
              <a:rPr lang="hu-HU" sz="1600" dirty="0">
                <a:solidFill>
                  <a:srgbClr val="FFFFFF"/>
                </a:solidFill>
              </a:rPr>
              <a:t>Set of matches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Java Regex Core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9AA7-83C7-43EF-9FB9-F8DA3DA2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u-HU" dirty="0"/>
              <a:t> java.util.regex package</a:t>
            </a:r>
          </a:p>
          <a:p>
            <a:endParaRPr lang="hu-HU" dirty="0"/>
          </a:p>
          <a:p>
            <a:r>
              <a:rPr lang="hu-HU" dirty="0"/>
              <a:t>java.util.regex.Pattern</a:t>
            </a:r>
          </a:p>
          <a:p>
            <a:endParaRPr lang="hu-HU" dirty="0"/>
          </a:p>
          <a:p>
            <a:r>
              <a:rPr lang="hu-HU" dirty="0"/>
              <a:t>java.util.regex.Matcher</a:t>
            </a:r>
          </a:p>
          <a:p>
            <a:endParaRPr lang="hu-HU" dirty="0"/>
          </a:p>
          <a:p>
            <a:r>
              <a:rPr lang="hu-HU" dirty="0"/>
              <a:t>java.util.</a:t>
            </a:r>
            <a:r>
              <a:rPr lang="en-US" b="1" dirty="0"/>
              <a:t> </a:t>
            </a:r>
            <a:r>
              <a:rPr lang="en-US" dirty="0" err="1"/>
              <a:t>PatternSyntaxException</a:t>
            </a:r>
            <a:r>
              <a:rPr lang="en-US" dirty="0"/>
              <a:t>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949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Regex </a:t>
            </a:r>
            <a:r>
              <a:rPr lang="hu-HU" sz="5400" b="1" dirty="0">
                <a:solidFill>
                  <a:srgbClr val="FFFFFF"/>
                </a:solidFill>
              </a:rPr>
              <a:t>Pattern example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5107426-6A69-400C-9FF0-1DA23678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287192"/>
            <a:ext cx="11496821" cy="24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Regex Matcher example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DAA8DFA-8322-4E35-81D0-152F0C54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583012"/>
            <a:ext cx="11496821" cy="38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9AA7-83C7-43EF-9FB9-F8DA3DA2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/>
              <a:t>Characters</a:t>
            </a:r>
          </a:p>
          <a:p>
            <a:r>
              <a:rPr lang="en-US" dirty="0"/>
              <a:t>Character Classes</a:t>
            </a:r>
          </a:p>
          <a:p>
            <a:r>
              <a:rPr lang="en-US" dirty="0"/>
              <a:t>Predefined Character Classes</a:t>
            </a:r>
          </a:p>
          <a:p>
            <a:r>
              <a:rPr lang="en-US" dirty="0"/>
              <a:t>Boundary Matchers</a:t>
            </a:r>
          </a:p>
          <a:p>
            <a:r>
              <a:rPr lang="en-US" dirty="0"/>
              <a:t>Quantifiers</a:t>
            </a:r>
          </a:p>
          <a:p>
            <a:r>
              <a:rPr lang="hu-HU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591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Characters &amp; character classes</a:t>
            </a:r>
          </a:p>
        </p:txBody>
      </p:sp>
      <p:graphicFrame>
        <p:nvGraphicFramePr>
          <p:cNvPr id="16" name="TextBox 6">
            <a:extLst>
              <a:ext uri="{FF2B5EF4-FFF2-40B4-BE49-F238E27FC236}">
                <a16:creationId xmlns:a16="http://schemas.microsoft.com/office/drawing/2014/main" id="{26CC25B5-2E1B-4360-A7D5-49C13AD30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8141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570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Character Classes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02473"/>
              </p:ext>
            </p:extLst>
          </p:nvPr>
        </p:nvGraphicFramePr>
        <p:xfrm>
          <a:off x="4777316" y="677235"/>
          <a:ext cx="6780701" cy="55012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84839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3201222">
                  <a:extLst>
                    <a:ext uri="{9D8B030D-6E8A-4147-A177-3AD203B41FA5}">
                      <a16:colId xmlns:a16="http://schemas.microsoft.com/office/drawing/2014/main" val="3933429629"/>
                    </a:ext>
                  </a:extLst>
                </a:gridCol>
                <a:gridCol w="2094640">
                  <a:extLst>
                    <a:ext uri="{9D8B030D-6E8A-4147-A177-3AD203B41FA5}">
                      <a16:colId xmlns:a16="http://schemas.microsoft.com/office/drawing/2014/main" val="285931272"/>
                    </a:ext>
                  </a:extLst>
                </a:gridCol>
              </a:tblGrid>
              <a:tr h="762168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 class</a:t>
                      </a:r>
                    </a:p>
                  </a:txBody>
                  <a:tcPr marL="208951" marR="104475" marT="104475" marB="104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08951" marR="104475" marT="104475" marB="104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Operation name</a:t>
                      </a:r>
                    </a:p>
                  </a:txBody>
                  <a:tcPr marL="208951" marR="104475" marT="104475" marB="104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523712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[abc]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900"/>
                        <a:t>b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900"/>
                        <a:t>c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Simple class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523712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[^abc]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except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900"/>
                        <a:t>b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900"/>
                        <a:t>c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  <a:tr h="809859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[a-zA-Z]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from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including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900"/>
                        <a:t>Z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Range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27565"/>
                  </a:ext>
                </a:extLst>
              </a:tr>
              <a:tr h="809859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[a-d[m-p]]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from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d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from </a:t>
                      </a:r>
                      <a:r>
                        <a:rPr lang="en-US" sz="1900"/>
                        <a:t>m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p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44850"/>
                  </a:ext>
                </a:extLst>
              </a:tr>
              <a:tr h="523712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[a-z&amp;&amp;[def]]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900"/>
                        <a:t>e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900"/>
                        <a:t>f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Intersection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4110"/>
                  </a:ext>
                </a:extLst>
              </a:tr>
              <a:tr h="738322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[a-z&amp;&amp;[^bc]]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from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except </a:t>
                      </a:r>
                      <a:r>
                        <a:rPr lang="en-US" sz="1900"/>
                        <a:t>b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900"/>
                        <a:t>c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Substraction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13657"/>
                  </a:ext>
                </a:extLst>
              </a:tr>
              <a:tr h="809859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[a-z&amp;&amp;[^m-p]]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all characters from </a:t>
                      </a:r>
                      <a:r>
                        <a:rPr lang="en-US" sz="1900"/>
                        <a:t>a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z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except the characters from </a:t>
                      </a:r>
                      <a:r>
                        <a:rPr lang="en-US" sz="1900"/>
                        <a:t>m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900"/>
                        <a:t>p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Substraction</a:t>
                      </a:r>
                    </a:p>
                  </a:txBody>
                  <a:tcPr marL="208951" marR="104475" marT="104475" marB="10447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1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98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245C-E128-4DC1-8FBE-CF75540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Predefined Character Classes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FC1FB3-0759-46D6-9990-CB297209C6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0545" y="643466"/>
          <a:ext cx="6714243" cy="556874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80267">
                  <a:extLst>
                    <a:ext uri="{9D8B030D-6E8A-4147-A177-3AD203B41FA5}">
                      <a16:colId xmlns:a16="http://schemas.microsoft.com/office/drawing/2014/main" val="744913717"/>
                    </a:ext>
                  </a:extLst>
                </a:gridCol>
                <a:gridCol w="4833976">
                  <a:extLst>
                    <a:ext uri="{9D8B030D-6E8A-4147-A177-3AD203B41FA5}">
                      <a16:colId xmlns:a16="http://schemas.microsoft.com/office/drawing/2014/main" val="3933429629"/>
                    </a:ext>
                  </a:extLst>
                </a:gridCol>
              </a:tblGrid>
              <a:tr h="654361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</a:t>
                      </a:r>
                    </a:p>
                  </a:txBody>
                  <a:tcPr marL="267086" marR="133543" marT="133543" marB="1335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</a:t>
                      </a:r>
                    </a:p>
                  </a:txBody>
                  <a:tcPr marL="267086" marR="133543" marT="133543" marB="1335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94489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single character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47537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\d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digit [0-9]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78875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\D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NON digit character [^0-9]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27565"/>
                  </a:ext>
                </a:extLst>
              </a:tr>
              <a:tr h="988218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\s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white space character (space, tab, line break, carriage return)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4485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\S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non-white space character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74110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\w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word character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13657"/>
                  </a:ext>
                </a:extLst>
              </a:tr>
              <a:tr h="654361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\W</a:t>
                      </a: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non-word character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7086" marR="133543" marT="133543" marB="1335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1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9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614</Words>
  <Application>Microsoft Office PowerPoint</Application>
  <PresentationFormat>Widescreen</PresentationFormat>
  <Paragraphs>186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Regular Expressions in Java</vt:lpstr>
      <vt:lpstr>Regular Expressions</vt:lpstr>
      <vt:lpstr>Java Regex Core Classes</vt:lpstr>
      <vt:lpstr>Java Regex Pattern example</vt:lpstr>
      <vt:lpstr>Java Regex Matcher example</vt:lpstr>
      <vt:lpstr>Basic Syntax</vt:lpstr>
      <vt:lpstr>Characters &amp; character classes</vt:lpstr>
      <vt:lpstr> Character Classes</vt:lpstr>
      <vt:lpstr>Predefined Character Classes</vt:lpstr>
      <vt:lpstr>Boundary Matchers</vt:lpstr>
      <vt:lpstr>Quantifiers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in Java</dc:title>
  <dc:creator>Attila Balogh-Biro</dc:creator>
  <cp:lastModifiedBy>Attila Balogh-Biro</cp:lastModifiedBy>
  <cp:revision>19</cp:revision>
  <dcterms:created xsi:type="dcterms:W3CDTF">2019-04-23T00:08:33Z</dcterms:created>
  <dcterms:modified xsi:type="dcterms:W3CDTF">2019-08-02T13:19:44Z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atbalog@microsoft.com</vt:lpwstr>
  </property>
  <property fmtid="{D5CDD505-2E9C-101B-9397-08002B2CF9AE}" pid="5" name="MSIP_Label_f42aa342-8706-4288-bd11-ebb85995028c_SetDate">
    <vt:lpwstr>2019-04-23T00:09:25.3921550Z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5b490b51-2e96-4b28-80cc-804a8ed6c713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