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ppt/slideLayouts/slideLayout32.xml" ContentType="application/vnd.openxmlformats-officedocument.presentationml.slideLayout+xml"/>
  <Override PartName="/ppt/theme/theme3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2" r:id="rId22"/>
    <p:sldMasterId id="2147483694" r:id="rId23"/>
    <p:sldMasterId id="2147483696" r:id="rId24"/>
    <p:sldMasterId id="2147483698" r:id="rId25"/>
    <p:sldMasterId id="2147483700" r:id="rId26"/>
    <p:sldMasterId id="2147483702" r:id="rId27"/>
    <p:sldMasterId id="2147483704" r:id="rId28"/>
    <p:sldMasterId id="2147483706" r:id="rId29"/>
    <p:sldMasterId id="2147483708" r:id="rId30"/>
    <p:sldMasterId id="2147483710" r:id="rId31"/>
    <p:sldMasterId id="2147483712" r:id="rId32"/>
  </p:sldMasterIdLst>
  <p:sldIdLst>
    <p:sldId id="256" r:id="rId33"/>
    <p:sldId id="257" r:id="rId34"/>
    <p:sldId id="259" r:id="rId35"/>
    <p:sldId id="260" r:id="rId36"/>
    <p:sldId id="261" r:id="rId37"/>
    <p:sldId id="262" r:id="rId38"/>
    <p:sldId id="263" r:id="rId39"/>
    <p:sldId id="264" r:id="rId40"/>
    <p:sldId id="265" r:id="rId41"/>
    <p:sldId id="266" r:id="rId4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7.xml"/><Relationship Id="rId21" Type="http://schemas.openxmlformats.org/officeDocument/2006/relationships/slideMaster" Target="slideMasters/slideMaster21.xml"/><Relationship Id="rId34" Type="http://schemas.openxmlformats.org/officeDocument/2006/relationships/slide" Target="slides/slide2.xml"/><Relationship Id="rId42" Type="http://schemas.openxmlformats.org/officeDocument/2006/relationships/slide" Target="slides/slide10.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5.xml"/><Relationship Id="rId40" Type="http://schemas.openxmlformats.org/officeDocument/2006/relationships/slide" Target="slides/slide8.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4.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3.xml"/><Relationship Id="rId43" Type="http://schemas.openxmlformats.org/officeDocument/2006/relationships/presProps" Target="presProp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1.xml"/><Relationship Id="rId38" Type="http://schemas.openxmlformats.org/officeDocument/2006/relationships/slide" Target="slides/slide6.xml"/><Relationship Id="rId46" Type="http://schemas.openxmlformats.org/officeDocument/2006/relationships/tableStyles" Target="tableStyles.xml"/><Relationship Id="rId20" Type="http://schemas.openxmlformats.org/officeDocument/2006/relationships/slideMaster" Target="slideMasters/slideMaster20.xml"/><Relationship Id="rId41"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PlaceHolder 1"/>
          <p:cNvSpPr>
            <a:spLocks noGrp="1"/>
          </p:cNvSpPr>
          <p:nvPr>
            <p:ph type="title"/>
          </p:nvPr>
        </p:nvSpPr>
        <p:spPr>
          <a:xfrm>
            <a:off x="713160" y="677520"/>
            <a:ext cx="50943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AND_BODY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ITLE_AND_BODY_1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195" name="PlaceHolder 1"/>
          <p:cNvSpPr>
            <a:spLocks noGrp="1"/>
          </p:cNvSpPr>
          <p:nvPr>
            <p:ph type="title"/>
          </p:nvPr>
        </p:nvSpPr>
        <p:spPr>
          <a:xfrm>
            <a:off x="713160" y="677520"/>
            <a:ext cx="50943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9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226" name="PlaceHolder 1"/>
          <p:cNvSpPr>
            <a:spLocks noGrp="1"/>
          </p:cNvSpPr>
          <p:nvPr>
            <p:ph type="title"/>
          </p:nvPr>
        </p:nvSpPr>
        <p:spPr>
          <a:xfrm>
            <a:off x="713160" y="677520"/>
            <a:ext cx="50943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22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22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239" name="PlaceHolder 1"/>
          <p:cNvSpPr>
            <a:spLocks noGrp="1"/>
          </p:cNvSpPr>
          <p:nvPr>
            <p:ph type="title"/>
          </p:nvPr>
        </p:nvSpPr>
        <p:spPr>
          <a:xfrm>
            <a:off x="713160" y="677520"/>
            <a:ext cx="50943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ONLY_2">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ITLE_ONLY_3">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TITLE_ONLY_4">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2" Type="http://schemas.openxmlformats.org/officeDocument/2006/relationships/theme" Target="../theme/theme28.xml"/><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713160" y="1155960"/>
            <a:ext cx="4160520" cy="2385360"/>
          </a:xfrm>
          <a:prstGeom prst="rect">
            <a:avLst/>
          </a:prstGeom>
          <a:noFill/>
          <a:ln w="0">
            <a:noFill/>
          </a:ln>
        </p:spPr>
        <p:txBody>
          <a:bodyPr lIns="91440" tIns="91440" rIns="91440" bIns="91440" anchor="b">
            <a:noAutofit/>
          </a:bodyPr>
          <a:lstStyle/>
          <a:p>
            <a:pPr indent="0">
              <a:buNone/>
            </a:pPr>
            <a:r>
              <a:rPr lang="fr-FR" sz="3600" b="0" strike="noStrike" spc="-1">
                <a:solidFill>
                  <a:schemeClr val="dk1"/>
                </a:solidFill>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72" name="Google Shape;155;p19"/>
          <p:cNvGrpSpPr/>
          <p:nvPr/>
        </p:nvGrpSpPr>
        <p:grpSpPr>
          <a:xfrm>
            <a:off x="-145080" y="-504000"/>
            <a:ext cx="9434160" cy="6151320"/>
            <a:chOff x="-145080" y="-504000"/>
            <a:chExt cx="9434160" cy="6151320"/>
          </a:xfrm>
        </p:grpSpPr>
        <p:sp>
          <p:nvSpPr>
            <p:cNvPr id="73" name="Google Shape;156;p19"/>
            <p:cNvSpPr/>
            <p:nvPr/>
          </p:nvSpPr>
          <p:spPr>
            <a:xfrm rot="10800000" flipH="1">
              <a:off x="534240" y="467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 name="Google Shape;157;p19"/>
            <p:cNvSpPr/>
            <p:nvPr/>
          </p:nvSpPr>
          <p:spPr>
            <a:xfrm>
              <a:off x="-145080" y="3924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 name="Google Shape;158;p19"/>
            <p:cNvSpPr/>
            <p:nvPr/>
          </p:nvSpPr>
          <p:spPr>
            <a:xfrm>
              <a:off x="-145080" y="44197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 name="Google Shape;159;p19"/>
            <p:cNvSpPr/>
            <p:nvPr/>
          </p:nvSpPr>
          <p:spPr>
            <a:xfrm flipH="1">
              <a:off x="8430120" y="46443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 name="Google Shape;160;p19"/>
            <p:cNvSpPr/>
            <p:nvPr/>
          </p:nvSpPr>
          <p:spPr>
            <a:xfrm rot="10800000" flipH="1">
              <a:off x="-126000" y="-428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 name="Google Shape;161;p19"/>
            <p:cNvSpPr/>
            <p:nvPr/>
          </p:nvSpPr>
          <p:spPr>
            <a:xfrm flipH="1">
              <a:off x="7769880" y="-5040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 name="Google Shape;162;p19"/>
            <p:cNvSpPr/>
            <p:nvPr/>
          </p:nvSpPr>
          <p:spPr>
            <a:xfrm rot="10800000">
              <a:off x="8450640" y="251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 name="Google Shape;163;p19"/>
            <p:cNvSpPr/>
            <p:nvPr/>
          </p:nvSpPr>
          <p:spPr>
            <a:xfrm rot="10800000">
              <a:off x="8450640" y="-244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81" name="PlaceHolder 1"/>
          <p:cNvSpPr>
            <a:spLocks noGrp="1"/>
          </p:cNvSpPr>
          <p:nvPr>
            <p:ph type="title"/>
          </p:nvPr>
        </p:nvSpPr>
        <p:spPr>
          <a:xfrm>
            <a:off x="720000" y="1270440"/>
            <a:ext cx="3777120" cy="1709280"/>
          </a:xfrm>
          <a:prstGeom prst="rect">
            <a:avLst/>
          </a:prstGeom>
          <a:no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sp>
        <p:nvSpPr>
          <p:cNvPr id="82" name="PlaceHolder 2"/>
          <p:cNvSpPr>
            <a:spLocks noGrp="1"/>
          </p:cNvSpPr>
          <p:nvPr>
            <p:ph type="body"/>
          </p:nvPr>
        </p:nvSpPr>
        <p:spPr>
          <a:xfrm>
            <a:off x="5122080" y="1060200"/>
            <a:ext cx="3108960" cy="3108960"/>
          </a:xfrm>
          <a:prstGeom prst="rect">
            <a:avLst/>
          </a:prstGeom>
          <a:noFill/>
          <a:ln w="0">
            <a:noFill/>
          </a:ln>
        </p:spPr>
        <p:txBody>
          <a:bodyPr lIns="90000" tIns="45000" rIns="90000" bIns="45000" anchor="t">
            <a:normAutofit fontScale="50000"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83" name="Google Shape;168;p20"/>
          <p:cNvGrpSpPr/>
          <p:nvPr/>
        </p:nvGrpSpPr>
        <p:grpSpPr>
          <a:xfrm>
            <a:off x="-247320" y="-445680"/>
            <a:ext cx="9637920" cy="6029280"/>
            <a:chOff x="-247320" y="-445680"/>
            <a:chExt cx="9637920" cy="6029280"/>
          </a:xfrm>
        </p:grpSpPr>
        <p:sp>
          <p:nvSpPr>
            <p:cNvPr id="84" name="Google Shape;169;p20"/>
            <p:cNvSpPr/>
            <p:nvPr/>
          </p:nvSpPr>
          <p:spPr>
            <a:xfrm>
              <a:off x="-125640" y="44532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 name="Google Shape;170;p20"/>
            <p:cNvSpPr/>
            <p:nvPr/>
          </p:nvSpPr>
          <p:spPr>
            <a:xfrm flipH="1">
              <a:off x="855180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 name="Google Shape;171;p20"/>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 name="Google Shape;172;p20"/>
            <p:cNvSpPr/>
            <p:nvPr/>
          </p:nvSpPr>
          <p:spPr>
            <a:xfrm rot="10800000" flipH="1">
              <a:off x="-247680" y="50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 name="Google Shape;173;p20"/>
            <p:cNvSpPr/>
            <p:nvPr/>
          </p:nvSpPr>
          <p:spPr>
            <a:xfrm rot="10800000" flipH="1">
              <a:off x="293040" y="-44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 name="Google Shape;174;p20"/>
            <p:cNvSpPr/>
            <p:nvPr/>
          </p:nvSpPr>
          <p:spPr>
            <a:xfrm rot="10800000">
              <a:off x="8431200" y="-403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 name="Google Shape;175;p20"/>
            <p:cNvSpPr/>
            <p:nvPr/>
          </p:nvSpPr>
          <p:spPr>
            <a:xfrm>
              <a:off x="-125640" y="39967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 name="Google Shape;176;p20"/>
            <p:cNvSpPr/>
            <p:nvPr/>
          </p:nvSpPr>
          <p:spPr>
            <a:xfrm>
              <a:off x="8430840" y="468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92" name="PlaceHolder 1"/>
          <p:cNvSpPr>
            <a:spLocks noGrp="1"/>
          </p:cNvSpPr>
          <p:nvPr>
            <p:ph type="title"/>
          </p:nvPr>
        </p:nvSpPr>
        <p:spPr>
          <a:xfrm>
            <a:off x="720000" y="1637640"/>
            <a:ext cx="3597480" cy="1062720"/>
          </a:xfrm>
          <a:prstGeom prst="rect">
            <a:avLst/>
          </a:prstGeom>
          <a:no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3" name="PlaceHolder 1"/>
          <p:cNvSpPr>
            <a:spLocks noGrp="1"/>
          </p:cNvSpPr>
          <p:nvPr>
            <p:ph type="title"/>
          </p:nvPr>
        </p:nvSpPr>
        <p:spPr>
          <a:xfrm>
            <a:off x="713160" y="2384280"/>
            <a:ext cx="4344120" cy="91548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sp>
        <p:nvSpPr>
          <p:cNvPr id="94" name="PlaceHolder 2"/>
          <p:cNvSpPr>
            <a:spLocks noGrp="1"/>
          </p:cNvSpPr>
          <p:nvPr>
            <p:ph type="title"/>
          </p:nvPr>
        </p:nvSpPr>
        <p:spPr>
          <a:xfrm>
            <a:off x="713160" y="1468440"/>
            <a:ext cx="1263960" cy="915480"/>
          </a:xfrm>
          <a:prstGeom prst="rect">
            <a:avLst/>
          </a:prstGeom>
          <a:noFill/>
          <a:ln w="0">
            <a:noFill/>
          </a:ln>
        </p:spPr>
        <p:txBody>
          <a:bodyPr lIns="91440" tIns="91440" rIns="91440" bIns="91440" anchor="ctr">
            <a:noAutofit/>
          </a:bodyPr>
          <a:lstStyle/>
          <a:p>
            <a:pPr indent="0">
              <a:lnSpc>
                <a:spcPct val="100000"/>
              </a:lnSpc>
              <a:buNone/>
            </a:pPr>
            <a:r>
              <a:rPr lang="fr-FR" sz="6000" b="1" strike="noStrike" spc="-1">
                <a:solidFill>
                  <a:schemeClr val="dk1"/>
                </a:solidFill>
                <a:latin typeface="Outfit"/>
                <a:ea typeface="Outfit"/>
              </a:rPr>
              <a:t>xx%</a:t>
            </a:r>
            <a:endParaRPr lang="fr-FR" sz="6000" b="0" strike="noStrike" spc="-1">
              <a:solidFill>
                <a:schemeClr val="dk1"/>
              </a:solidFill>
              <a:latin typeface="Arial"/>
            </a:endParaRPr>
          </a:p>
        </p:txBody>
      </p:sp>
      <p:sp>
        <p:nvSpPr>
          <p:cNvPr id="95"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96" name="Google Shape;180;p21"/>
          <p:cNvGrpSpPr/>
          <p:nvPr/>
        </p:nvGrpSpPr>
        <p:grpSpPr>
          <a:xfrm>
            <a:off x="-247320" y="-445680"/>
            <a:ext cx="9638640" cy="6029280"/>
            <a:chOff x="-247320" y="-445680"/>
            <a:chExt cx="9638640" cy="6029280"/>
          </a:xfrm>
        </p:grpSpPr>
        <p:sp>
          <p:nvSpPr>
            <p:cNvPr id="97" name="Google Shape;181;p21"/>
            <p:cNvSpPr/>
            <p:nvPr/>
          </p:nvSpPr>
          <p:spPr>
            <a:xfrm flipH="1">
              <a:off x="8430120" y="4453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 name="Google Shape;182;p21"/>
            <p:cNvSpPr/>
            <p:nvPr/>
          </p:nvSpPr>
          <p:spPr>
            <a:xfrm>
              <a:off x="-24732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 name="Google Shape;183;p21"/>
            <p:cNvSpPr/>
            <p:nvPr/>
          </p:nvSpPr>
          <p:spPr>
            <a:xfrm>
              <a:off x="29340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 name="Google Shape;184;p21"/>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 name="Google Shape;185;p21"/>
            <p:cNvSpPr/>
            <p:nvPr/>
          </p:nvSpPr>
          <p:spPr>
            <a:xfrm rot="10800000">
              <a:off x="8012160" y="-4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 name="Google Shape;186;p21"/>
            <p:cNvSpPr/>
            <p:nvPr/>
          </p:nvSpPr>
          <p:spPr>
            <a:xfrm rot="10800000" flipH="1">
              <a:off x="-126000" y="-403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 name="Google Shape;187;p21"/>
            <p:cNvSpPr/>
            <p:nvPr/>
          </p:nvSpPr>
          <p:spPr>
            <a:xfrm flipH="1">
              <a:off x="8430120" y="39967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 name="Google Shape;188;p21"/>
            <p:cNvSpPr/>
            <p:nvPr/>
          </p:nvSpPr>
          <p:spPr>
            <a:xfrm flipH="1">
              <a:off x="-126360" y="468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05" name="PlaceHolder 1"/>
          <p:cNvSpPr>
            <a:spLocks noGrp="1"/>
          </p:cNvSpPr>
          <p:nvPr>
            <p:ph type="title"/>
          </p:nvPr>
        </p:nvSpPr>
        <p:spPr>
          <a:xfrm>
            <a:off x="4837320" y="1796400"/>
            <a:ext cx="3593160" cy="644400"/>
          </a:xfrm>
          <a:prstGeom prst="rect">
            <a:avLst/>
          </a:prstGeom>
          <a:no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06" name="Google Shape;192;p22"/>
          <p:cNvGrpSpPr/>
          <p:nvPr/>
        </p:nvGrpSpPr>
        <p:grpSpPr>
          <a:xfrm>
            <a:off x="-247320" y="-445680"/>
            <a:ext cx="9638640" cy="6029280"/>
            <a:chOff x="-247320" y="-445680"/>
            <a:chExt cx="9638640" cy="6029280"/>
          </a:xfrm>
        </p:grpSpPr>
        <p:sp>
          <p:nvSpPr>
            <p:cNvPr id="107" name="Google Shape;193;p22"/>
            <p:cNvSpPr/>
            <p:nvPr/>
          </p:nvSpPr>
          <p:spPr>
            <a:xfrm>
              <a:off x="-24732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 name="Google Shape;194;p22"/>
            <p:cNvSpPr/>
            <p:nvPr/>
          </p:nvSpPr>
          <p:spPr>
            <a:xfrm>
              <a:off x="29340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 name="Google Shape;195;p22"/>
            <p:cNvSpPr/>
            <p:nvPr/>
          </p:nvSpPr>
          <p:spPr>
            <a:xfrm flipH="1">
              <a:off x="855180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 name="Google Shape;196;p22"/>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 name="Google Shape;197;p22"/>
            <p:cNvSpPr/>
            <p:nvPr/>
          </p:nvSpPr>
          <p:spPr>
            <a:xfrm rot="10800000" flipH="1">
              <a:off x="-247680" y="50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 name="Google Shape;198;p22"/>
            <p:cNvSpPr/>
            <p:nvPr/>
          </p:nvSpPr>
          <p:spPr>
            <a:xfrm rot="10800000" flipH="1">
              <a:off x="293040" y="-44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 name="Google Shape;199;p22"/>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 name="Google Shape;200;p22"/>
            <p:cNvSpPr/>
            <p:nvPr/>
          </p:nvSpPr>
          <p:spPr>
            <a:xfrm rot="10800000">
              <a:off x="8012160" y="-4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1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
        <p:nvSpPr>
          <p:cNvPr id="116" name="PlaceHolder 2"/>
          <p:cNvSpPr>
            <a:spLocks noGrp="1"/>
          </p:cNvSpPr>
          <p:nvPr>
            <p:ph type="body"/>
          </p:nvPr>
        </p:nvSpPr>
        <p:spPr>
          <a:xfrm>
            <a:off x="720000" y="1215720"/>
            <a:ext cx="7703640" cy="102168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17" name="Google Shape;204;p23"/>
          <p:cNvGrpSpPr/>
          <p:nvPr/>
        </p:nvGrpSpPr>
        <p:grpSpPr>
          <a:xfrm>
            <a:off x="-534960" y="-37440"/>
            <a:ext cx="10207440" cy="5621040"/>
            <a:chOff x="-534960" y="-37440"/>
            <a:chExt cx="10207440" cy="5621040"/>
          </a:xfrm>
        </p:grpSpPr>
        <p:sp>
          <p:nvSpPr>
            <p:cNvPr id="118" name="Google Shape;205;p23"/>
            <p:cNvSpPr/>
            <p:nvPr/>
          </p:nvSpPr>
          <p:spPr>
            <a:xfrm>
              <a:off x="-12564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 name="Google Shape;206;p23"/>
            <p:cNvSpPr/>
            <p:nvPr/>
          </p:nvSpPr>
          <p:spPr>
            <a:xfrm>
              <a:off x="-53496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 name="Google Shape;207;p23"/>
            <p:cNvSpPr/>
            <p:nvPr/>
          </p:nvSpPr>
          <p:spPr>
            <a:xfrm rot="10800000">
              <a:off x="8834040" y="-374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 name="Google Shape;208;p23"/>
            <p:cNvSpPr/>
            <p:nvPr/>
          </p:nvSpPr>
          <p:spPr>
            <a:xfrm rot="10800000">
              <a:off x="8431200" y="4194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 name="Google Shape;209;p23"/>
            <p:cNvSpPr/>
            <p:nvPr/>
          </p:nvSpPr>
          <p:spPr>
            <a:xfrm flipH="1">
              <a:off x="842328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 name="Google Shape;210;p23"/>
            <p:cNvSpPr/>
            <p:nvPr/>
          </p:nvSpPr>
          <p:spPr>
            <a:xfrm flipH="1">
              <a:off x="883296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 name="Google Shape;211;p23"/>
            <p:cNvSpPr/>
            <p:nvPr/>
          </p:nvSpPr>
          <p:spPr>
            <a:xfrm rot="10800000" flipH="1">
              <a:off x="-528840" y="-37440"/>
              <a:ext cx="838440" cy="967680"/>
            </a:xfrm>
            <a:custGeom>
              <a:avLst/>
              <a:gdLst>
                <a:gd name="textAreaLeft" fmla="*/ 360 w 838440"/>
                <a:gd name="textAreaRight" fmla="*/ 83916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 name="Google Shape;212;p23"/>
            <p:cNvSpPr/>
            <p:nvPr/>
          </p:nvSpPr>
          <p:spPr>
            <a:xfrm rot="10800000" flipH="1">
              <a:off x="-126000" y="419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2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
        <p:nvSpPr>
          <p:cNvPr id="127" name="PlaceHolder 2"/>
          <p:cNvSpPr>
            <a:spLocks noGrp="1"/>
          </p:cNvSpPr>
          <p:nvPr>
            <p:ph type="body"/>
          </p:nvPr>
        </p:nvSpPr>
        <p:spPr>
          <a:xfrm>
            <a:off x="720000" y="1215720"/>
            <a:ext cx="7703640" cy="314496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28" name="Google Shape;216;p24"/>
          <p:cNvGrpSpPr/>
          <p:nvPr/>
        </p:nvGrpSpPr>
        <p:grpSpPr>
          <a:xfrm>
            <a:off x="-310320" y="3500640"/>
            <a:ext cx="9764280" cy="2328120"/>
            <a:chOff x="-310320" y="3500640"/>
            <a:chExt cx="9764280" cy="2328120"/>
          </a:xfrm>
        </p:grpSpPr>
        <p:sp>
          <p:nvSpPr>
            <p:cNvPr id="129" name="Google Shape;217;p24"/>
            <p:cNvSpPr/>
            <p:nvPr/>
          </p:nvSpPr>
          <p:spPr>
            <a:xfrm rot="10800000" flipH="1">
              <a:off x="927000" y="46303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 name="Google Shape;218;p24"/>
            <p:cNvSpPr/>
            <p:nvPr/>
          </p:nvSpPr>
          <p:spPr>
            <a:xfrm rot="10800000" flipH="1">
              <a:off x="272520" y="48610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 name="Google Shape;219;p24"/>
            <p:cNvSpPr/>
            <p:nvPr/>
          </p:nvSpPr>
          <p:spPr>
            <a:xfrm>
              <a:off x="-310320" y="3996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 name="Google Shape;220;p24"/>
            <p:cNvSpPr/>
            <p:nvPr/>
          </p:nvSpPr>
          <p:spPr>
            <a:xfrm>
              <a:off x="-125640" y="3500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 name="Google Shape;221;p24"/>
            <p:cNvSpPr/>
            <p:nvPr/>
          </p:nvSpPr>
          <p:spPr>
            <a:xfrm flipH="1">
              <a:off x="8615160" y="39963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 name="Google Shape;222;p24"/>
            <p:cNvSpPr/>
            <p:nvPr/>
          </p:nvSpPr>
          <p:spPr>
            <a:xfrm flipH="1">
              <a:off x="8423280" y="3500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 name="Google Shape;223;p24"/>
            <p:cNvSpPr/>
            <p:nvPr/>
          </p:nvSpPr>
          <p:spPr>
            <a:xfrm rot="10800000">
              <a:off x="7378200" y="46303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 name="Google Shape;224;p24"/>
            <p:cNvSpPr/>
            <p:nvPr/>
          </p:nvSpPr>
          <p:spPr>
            <a:xfrm rot="10800000">
              <a:off x="8032680" y="486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3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38" name="Google Shape;231;p25"/>
          <p:cNvGrpSpPr/>
          <p:nvPr/>
        </p:nvGrpSpPr>
        <p:grpSpPr>
          <a:xfrm>
            <a:off x="-655560" y="3436920"/>
            <a:ext cx="10454760" cy="2310840"/>
            <a:chOff x="-655560" y="3436920"/>
            <a:chExt cx="10454760" cy="2310840"/>
          </a:xfrm>
        </p:grpSpPr>
        <p:sp>
          <p:nvSpPr>
            <p:cNvPr id="139" name="Google Shape;232;p25"/>
            <p:cNvSpPr/>
            <p:nvPr/>
          </p:nvSpPr>
          <p:spPr>
            <a:xfrm rot="10800000" flipH="1">
              <a:off x="-137160" y="3436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 name="Google Shape;233;p25"/>
            <p:cNvSpPr/>
            <p:nvPr/>
          </p:nvSpPr>
          <p:spPr>
            <a:xfrm>
              <a:off x="183240" y="4541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 name="Google Shape;234;p25"/>
            <p:cNvSpPr/>
            <p:nvPr/>
          </p:nvSpPr>
          <p:spPr>
            <a:xfrm rot="10800000" flipH="1">
              <a:off x="-655920" y="3903480"/>
              <a:ext cx="838440" cy="967680"/>
            </a:xfrm>
            <a:custGeom>
              <a:avLst/>
              <a:gdLst>
                <a:gd name="textAreaLeft" fmla="*/ 360 w 838440"/>
                <a:gd name="textAreaRight" fmla="*/ 83916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 name="Google Shape;235;p25"/>
            <p:cNvSpPr/>
            <p:nvPr/>
          </p:nvSpPr>
          <p:spPr>
            <a:xfrm rot="10800000">
              <a:off x="8442360" y="3436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 name="Google Shape;236;p25"/>
            <p:cNvSpPr/>
            <p:nvPr/>
          </p:nvSpPr>
          <p:spPr>
            <a:xfrm flipH="1">
              <a:off x="8121240" y="4541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 name="Google Shape;237;p25"/>
            <p:cNvSpPr/>
            <p:nvPr/>
          </p:nvSpPr>
          <p:spPr>
            <a:xfrm rot="10800000">
              <a:off x="8960760" y="39034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 name="Google Shape;238;p25"/>
            <p:cNvSpPr/>
            <p:nvPr/>
          </p:nvSpPr>
          <p:spPr>
            <a:xfrm rot="10800000">
              <a:off x="7719120" y="4780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 name="Google Shape;239;p25"/>
            <p:cNvSpPr/>
            <p:nvPr/>
          </p:nvSpPr>
          <p:spPr>
            <a:xfrm rot="10800000">
              <a:off x="586800" y="4780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4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48" name="Google Shape;244;p26"/>
          <p:cNvGrpSpPr/>
          <p:nvPr/>
        </p:nvGrpSpPr>
        <p:grpSpPr>
          <a:xfrm>
            <a:off x="-512280" y="-358200"/>
            <a:ext cx="10169640" cy="5930280"/>
            <a:chOff x="-512280" y="-358200"/>
            <a:chExt cx="10169640" cy="5930280"/>
          </a:xfrm>
        </p:grpSpPr>
        <p:sp>
          <p:nvSpPr>
            <p:cNvPr id="149" name="Google Shape;245;p26"/>
            <p:cNvSpPr/>
            <p:nvPr/>
          </p:nvSpPr>
          <p:spPr>
            <a:xfrm flipH="1">
              <a:off x="8430120" y="40741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 name="Google Shape;246;p26"/>
            <p:cNvSpPr/>
            <p:nvPr/>
          </p:nvSpPr>
          <p:spPr>
            <a:xfrm rot="10800000">
              <a:off x="8818920" y="183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 name="Google Shape;247;p26"/>
            <p:cNvSpPr/>
            <p:nvPr/>
          </p:nvSpPr>
          <p:spPr>
            <a:xfrm rot="10800000">
              <a:off x="8011800" y="46044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 name="Google Shape;248;p26"/>
            <p:cNvSpPr/>
            <p:nvPr/>
          </p:nvSpPr>
          <p:spPr>
            <a:xfrm flipH="1">
              <a:off x="8430120" y="-358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 name="Google Shape;249;p26"/>
            <p:cNvSpPr/>
            <p:nvPr/>
          </p:nvSpPr>
          <p:spPr>
            <a:xfrm>
              <a:off x="-124200" y="40741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 name="Google Shape;250;p26"/>
            <p:cNvSpPr/>
            <p:nvPr/>
          </p:nvSpPr>
          <p:spPr>
            <a:xfrm rot="10800000" flipH="1">
              <a:off x="-512640" y="183240"/>
              <a:ext cx="838440" cy="967680"/>
            </a:xfrm>
            <a:custGeom>
              <a:avLst/>
              <a:gdLst>
                <a:gd name="textAreaLeft" fmla="*/ 360 w 838440"/>
                <a:gd name="textAreaRight" fmla="*/ 83916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 name="Google Shape;251;p26"/>
            <p:cNvSpPr/>
            <p:nvPr/>
          </p:nvSpPr>
          <p:spPr>
            <a:xfrm rot="10800000" flipH="1">
              <a:off x="294840" y="4604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 name="Google Shape;252;p26"/>
            <p:cNvSpPr/>
            <p:nvPr/>
          </p:nvSpPr>
          <p:spPr>
            <a:xfrm>
              <a:off x="-124200" y="-3582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5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58" name="Google Shape;261;p27"/>
          <p:cNvGrpSpPr/>
          <p:nvPr/>
        </p:nvGrpSpPr>
        <p:grpSpPr>
          <a:xfrm>
            <a:off x="-519480" y="2675160"/>
            <a:ext cx="10224360" cy="2743920"/>
            <a:chOff x="-519480" y="2675160"/>
            <a:chExt cx="10224360" cy="2743920"/>
          </a:xfrm>
        </p:grpSpPr>
        <p:sp>
          <p:nvSpPr>
            <p:cNvPr id="159" name="Google Shape;262;p27"/>
            <p:cNvSpPr/>
            <p:nvPr/>
          </p:nvSpPr>
          <p:spPr>
            <a:xfrm rot="10800000" flipH="1">
              <a:off x="-119160" y="308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 name="Google Shape;263;p27"/>
            <p:cNvSpPr/>
            <p:nvPr/>
          </p:nvSpPr>
          <p:spPr>
            <a:xfrm rot="10800000" flipH="1">
              <a:off x="-519840" y="2675160"/>
              <a:ext cx="838440" cy="967680"/>
            </a:xfrm>
            <a:custGeom>
              <a:avLst/>
              <a:gdLst>
                <a:gd name="textAreaLeft" fmla="*/ 360 w 838440"/>
                <a:gd name="textAreaRight" fmla="*/ 83916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 name="Google Shape;264;p27"/>
            <p:cNvSpPr/>
            <p:nvPr/>
          </p:nvSpPr>
          <p:spPr>
            <a:xfrm>
              <a:off x="-519480" y="395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 name="Google Shape;265;p27"/>
            <p:cNvSpPr/>
            <p:nvPr/>
          </p:nvSpPr>
          <p:spPr>
            <a:xfrm>
              <a:off x="21240" y="44514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 name="Google Shape;266;p27"/>
            <p:cNvSpPr/>
            <p:nvPr/>
          </p:nvSpPr>
          <p:spPr>
            <a:xfrm rot="10800000">
              <a:off x="8465400" y="30852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 name="Google Shape;267;p27"/>
            <p:cNvSpPr/>
            <p:nvPr/>
          </p:nvSpPr>
          <p:spPr>
            <a:xfrm rot="10800000">
              <a:off x="8866440" y="26751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 name="Google Shape;268;p27"/>
            <p:cNvSpPr/>
            <p:nvPr/>
          </p:nvSpPr>
          <p:spPr>
            <a:xfrm flipH="1">
              <a:off x="8865360" y="395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 name="Google Shape;269;p27"/>
            <p:cNvSpPr/>
            <p:nvPr/>
          </p:nvSpPr>
          <p:spPr>
            <a:xfrm flipH="1">
              <a:off x="8324640" y="44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6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713160" y="1774080"/>
            <a:ext cx="4675680" cy="109764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Outfit"/>
                <a:ea typeface="Outfit"/>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68" name="Google Shape;280;p28"/>
          <p:cNvGrpSpPr/>
          <p:nvPr/>
        </p:nvGrpSpPr>
        <p:grpSpPr>
          <a:xfrm>
            <a:off x="-266400" y="3341880"/>
            <a:ext cx="9676800" cy="2320920"/>
            <a:chOff x="-266400" y="3341880"/>
            <a:chExt cx="9676800" cy="2320920"/>
          </a:xfrm>
        </p:grpSpPr>
        <p:sp>
          <p:nvSpPr>
            <p:cNvPr id="169" name="Google Shape;281;p28"/>
            <p:cNvSpPr/>
            <p:nvPr/>
          </p:nvSpPr>
          <p:spPr>
            <a:xfrm flipH="1">
              <a:off x="7440840" y="46951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 name="Google Shape;282;p28"/>
            <p:cNvSpPr/>
            <p:nvPr/>
          </p:nvSpPr>
          <p:spPr>
            <a:xfrm>
              <a:off x="863640" y="46951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 name="Google Shape;283;p28"/>
            <p:cNvSpPr/>
            <p:nvPr/>
          </p:nvSpPr>
          <p:spPr>
            <a:xfrm rot="10800000" flipH="1">
              <a:off x="-266760" y="40291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 name="Google Shape;284;p28"/>
            <p:cNvSpPr/>
            <p:nvPr/>
          </p:nvSpPr>
          <p:spPr>
            <a:xfrm>
              <a:off x="153000" y="45244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 name="Google Shape;285;p28"/>
            <p:cNvSpPr/>
            <p:nvPr/>
          </p:nvSpPr>
          <p:spPr>
            <a:xfrm rot="10800000" flipH="1">
              <a:off x="-151560" y="33418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 name="Google Shape;286;p28"/>
            <p:cNvSpPr/>
            <p:nvPr/>
          </p:nvSpPr>
          <p:spPr>
            <a:xfrm rot="10800000">
              <a:off x="8571960" y="40291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 name="Google Shape;287;p28"/>
            <p:cNvSpPr/>
            <p:nvPr/>
          </p:nvSpPr>
          <p:spPr>
            <a:xfrm flipH="1">
              <a:off x="8151840" y="45244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 name="Google Shape;288;p28"/>
            <p:cNvSpPr/>
            <p:nvPr/>
          </p:nvSpPr>
          <p:spPr>
            <a:xfrm rot="10800000">
              <a:off x="8456760" y="33418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7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78" name="PlaceHolder 1"/>
          <p:cNvSpPr>
            <a:spLocks noGrp="1"/>
          </p:cNvSpPr>
          <p:nvPr>
            <p:ph type="title"/>
          </p:nvPr>
        </p:nvSpPr>
        <p:spPr>
          <a:xfrm>
            <a:off x="4352040" y="638280"/>
            <a:ext cx="4078440" cy="768600"/>
          </a:xfrm>
          <a:prstGeom prst="rect">
            <a:avLst/>
          </a:prstGeom>
          <a:noFill/>
          <a:ln w="0">
            <a:noFill/>
          </a:ln>
        </p:spPr>
        <p:txBody>
          <a:bodyPr lIns="91440" tIns="91440" rIns="91440" bIns="91440" anchor="b">
            <a:noAutofit/>
          </a:bodyPr>
          <a:lstStyle/>
          <a:p>
            <a:pPr indent="0">
              <a:lnSpc>
                <a:spcPct val="100000"/>
              </a:lnSpc>
              <a:buNone/>
            </a:pPr>
            <a:r>
              <a:rPr lang="fr-FR" sz="4500" b="1" strike="noStrike" spc="-1">
                <a:solidFill>
                  <a:schemeClr val="dk1"/>
                </a:solidFill>
                <a:latin typeface="Outfit"/>
                <a:ea typeface="Outfit"/>
              </a:rPr>
              <a:t>xx%</a:t>
            </a:r>
            <a:endParaRPr lang="fr-FR" sz="4500" b="0" strike="noStrike" spc="-1">
              <a:solidFill>
                <a:schemeClr val="dk1"/>
              </a:solidFill>
              <a:latin typeface="Arial"/>
            </a:endParaRPr>
          </a:p>
        </p:txBody>
      </p:sp>
      <p:sp>
        <p:nvSpPr>
          <p:cNvPr id="179" name="PlaceHolder 2"/>
          <p:cNvSpPr>
            <a:spLocks noGrp="1"/>
          </p:cNvSpPr>
          <p:nvPr>
            <p:ph type="title"/>
          </p:nvPr>
        </p:nvSpPr>
        <p:spPr>
          <a:xfrm>
            <a:off x="4352040" y="1990440"/>
            <a:ext cx="4078440" cy="768600"/>
          </a:xfrm>
          <a:prstGeom prst="rect">
            <a:avLst/>
          </a:prstGeom>
          <a:noFill/>
          <a:ln w="0">
            <a:noFill/>
          </a:ln>
        </p:spPr>
        <p:txBody>
          <a:bodyPr lIns="91440" tIns="91440" rIns="91440" bIns="91440" anchor="b">
            <a:noAutofit/>
          </a:bodyPr>
          <a:lstStyle/>
          <a:p>
            <a:pPr indent="0">
              <a:lnSpc>
                <a:spcPct val="100000"/>
              </a:lnSpc>
              <a:buNone/>
            </a:pPr>
            <a:r>
              <a:rPr lang="fr-FR" sz="4500" b="1" strike="noStrike" spc="-1">
                <a:solidFill>
                  <a:schemeClr val="dk1"/>
                </a:solidFill>
                <a:latin typeface="Outfit"/>
                <a:ea typeface="Outfit"/>
              </a:rPr>
              <a:t>xx%</a:t>
            </a:r>
            <a:endParaRPr lang="fr-FR" sz="4500" b="0" strike="noStrike" spc="-1">
              <a:solidFill>
                <a:schemeClr val="dk1"/>
              </a:solidFill>
              <a:latin typeface="Arial"/>
            </a:endParaRPr>
          </a:p>
        </p:txBody>
      </p:sp>
      <p:sp>
        <p:nvSpPr>
          <p:cNvPr id="180" name="PlaceHolder 3"/>
          <p:cNvSpPr>
            <a:spLocks noGrp="1"/>
          </p:cNvSpPr>
          <p:nvPr>
            <p:ph type="title"/>
          </p:nvPr>
        </p:nvSpPr>
        <p:spPr>
          <a:xfrm>
            <a:off x="4352040" y="3342960"/>
            <a:ext cx="4078440" cy="768600"/>
          </a:xfrm>
          <a:prstGeom prst="rect">
            <a:avLst/>
          </a:prstGeom>
          <a:noFill/>
          <a:ln w="0">
            <a:noFill/>
          </a:ln>
        </p:spPr>
        <p:txBody>
          <a:bodyPr lIns="91440" tIns="91440" rIns="91440" bIns="91440" anchor="b">
            <a:noAutofit/>
          </a:bodyPr>
          <a:lstStyle/>
          <a:p>
            <a:pPr indent="0">
              <a:lnSpc>
                <a:spcPct val="100000"/>
              </a:lnSpc>
              <a:buNone/>
            </a:pPr>
            <a:r>
              <a:rPr lang="fr-FR" sz="4500" b="1" strike="noStrike" spc="-1">
                <a:solidFill>
                  <a:schemeClr val="dk1"/>
                </a:solidFill>
                <a:latin typeface="Outfit"/>
                <a:ea typeface="Outfit"/>
              </a:rPr>
              <a:t>xx%</a:t>
            </a:r>
            <a:endParaRPr lang="fr-FR" sz="45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84" name="Google Shape;16;p4"/>
          <p:cNvGrpSpPr/>
          <p:nvPr/>
        </p:nvGrpSpPr>
        <p:grpSpPr>
          <a:xfrm>
            <a:off x="-247320" y="-445680"/>
            <a:ext cx="9638640" cy="6029280"/>
            <a:chOff x="-247320" y="-445680"/>
            <a:chExt cx="9638640" cy="6029280"/>
          </a:xfrm>
        </p:grpSpPr>
        <p:sp>
          <p:nvSpPr>
            <p:cNvPr id="185" name="Google Shape;17;p4"/>
            <p:cNvSpPr/>
            <p:nvPr/>
          </p:nvSpPr>
          <p:spPr>
            <a:xfrm>
              <a:off x="-24732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 name="Google Shape;18;p4"/>
            <p:cNvSpPr/>
            <p:nvPr/>
          </p:nvSpPr>
          <p:spPr>
            <a:xfrm>
              <a:off x="29340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 name="Google Shape;19;p4"/>
            <p:cNvSpPr/>
            <p:nvPr/>
          </p:nvSpPr>
          <p:spPr>
            <a:xfrm flipH="1">
              <a:off x="855180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 name="Google Shape;20;p4"/>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 name="Google Shape;21;p4"/>
            <p:cNvSpPr/>
            <p:nvPr/>
          </p:nvSpPr>
          <p:spPr>
            <a:xfrm rot="10800000" flipH="1">
              <a:off x="-247680" y="50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 name="Google Shape;22;p4"/>
            <p:cNvSpPr/>
            <p:nvPr/>
          </p:nvSpPr>
          <p:spPr>
            <a:xfrm rot="10800000" flipH="1">
              <a:off x="293040" y="-44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 name="Google Shape;23;p4"/>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 name="Google Shape;24;p4"/>
            <p:cNvSpPr/>
            <p:nvPr/>
          </p:nvSpPr>
          <p:spPr>
            <a:xfrm rot="10800000">
              <a:off x="8012160" y="-4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9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
        <p:nvSpPr>
          <p:cNvPr id="194" name="PlaceHolder 2"/>
          <p:cNvSpPr>
            <a:spLocks noGrp="1"/>
          </p:cNvSpPr>
          <p:nvPr>
            <p:ph type="body"/>
          </p:nvPr>
        </p:nvSpPr>
        <p:spPr>
          <a:xfrm>
            <a:off x="720000" y="1215720"/>
            <a:ext cx="7703640" cy="3974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97" name="Google Shape;314;p31"/>
          <p:cNvGrpSpPr/>
          <p:nvPr/>
        </p:nvGrpSpPr>
        <p:grpSpPr>
          <a:xfrm>
            <a:off x="-247320" y="-445680"/>
            <a:ext cx="9638640" cy="6029280"/>
            <a:chOff x="-247320" y="-445680"/>
            <a:chExt cx="9638640" cy="6029280"/>
          </a:xfrm>
        </p:grpSpPr>
        <p:sp>
          <p:nvSpPr>
            <p:cNvPr id="198" name="Google Shape;315;p31"/>
            <p:cNvSpPr/>
            <p:nvPr/>
          </p:nvSpPr>
          <p:spPr>
            <a:xfrm>
              <a:off x="-12564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 name="Google Shape;316;p31"/>
            <p:cNvSpPr/>
            <p:nvPr/>
          </p:nvSpPr>
          <p:spPr>
            <a:xfrm>
              <a:off x="-12564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 name="Google Shape;317;p31"/>
            <p:cNvSpPr/>
            <p:nvPr/>
          </p:nvSpPr>
          <p:spPr>
            <a:xfrm rot="10800000" flipH="1">
              <a:off x="-247680" y="50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 name="Google Shape;318;p31"/>
            <p:cNvSpPr/>
            <p:nvPr/>
          </p:nvSpPr>
          <p:spPr>
            <a:xfrm rot="10800000" flipH="1">
              <a:off x="346680" y="-44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 name="Google Shape;319;p31"/>
            <p:cNvSpPr/>
            <p:nvPr/>
          </p:nvSpPr>
          <p:spPr>
            <a:xfrm rot="10800000">
              <a:off x="7958520" y="-428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 name="Google Shape;320;p31"/>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 name="Google Shape;321;p31"/>
            <p:cNvSpPr/>
            <p:nvPr/>
          </p:nvSpPr>
          <p:spPr>
            <a:xfrm>
              <a:off x="843084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 name="Google Shape;322;p31"/>
            <p:cNvSpPr/>
            <p:nvPr/>
          </p:nvSpPr>
          <p:spPr>
            <a:xfrm>
              <a:off x="843084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06" name="Google Shape;324;p32"/>
          <p:cNvGrpSpPr/>
          <p:nvPr/>
        </p:nvGrpSpPr>
        <p:grpSpPr>
          <a:xfrm>
            <a:off x="-476640" y="2900520"/>
            <a:ext cx="10096920" cy="2864880"/>
            <a:chOff x="-476640" y="2900520"/>
            <a:chExt cx="10096920" cy="2864880"/>
          </a:xfrm>
        </p:grpSpPr>
        <p:grpSp>
          <p:nvGrpSpPr>
            <p:cNvPr id="207" name="Google Shape;325;p32"/>
            <p:cNvGrpSpPr/>
            <p:nvPr/>
          </p:nvGrpSpPr>
          <p:grpSpPr>
            <a:xfrm>
              <a:off x="-476640" y="2900520"/>
              <a:ext cx="10096920" cy="2864880"/>
              <a:chOff x="-476640" y="2900520"/>
              <a:chExt cx="10096920" cy="2864880"/>
            </a:xfrm>
          </p:grpSpPr>
          <p:sp>
            <p:nvSpPr>
              <p:cNvPr id="208" name="Google Shape;326;p32"/>
              <p:cNvSpPr/>
              <p:nvPr/>
            </p:nvSpPr>
            <p:spPr>
              <a:xfrm rot="10800000" flipH="1">
                <a:off x="-267120" y="2900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 name="Google Shape;327;p32"/>
              <p:cNvSpPr/>
              <p:nvPr/>
            </p:nvSpPr>
            <p:spPr>
              <a:xfrm>
                <a:off x="-90720" y="44251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0" name="Google Shape;328;p32"/>
              <p:cNvSpPr/>
              <p:nvPr/>
            </p:nvSpPr>
            <p:spPr>
              <a:xfrm>
                <a:off x="-476640" y="35229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1" name="Google Shape;329;p32"/>
              <p:cNvSpPr/>
              <p:nvPr/>
            </p:nvSpPr>
            <p:spPr>
              <a:xfrm rot="10800000">
                <a:off x="8572320" y="29005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 name="Google Shape;330;p32"/>
              <p:cNvSpPr/>
              <p:nvPr/>
            </p:nvSpPr>
            <p:spPr>
              <a:xfrm flipH="1">
                <a:off x="8395200" y="44251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 name="Google Shape;331;p32"/>
              <p:cNvSpPr/>
              <p:nvPr/>
            </p:nvSpPr>
            <p:spPr>
              <a:xfrm flipH="1">
                <a:off x="8781480" y="35229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 name="Google Shape;332;p32"/>
              <p:cNvSpPr/>
              <p:nvPr/>
            </p:nvSpPr>
            <p:spPr>
              <a:xfrm rot="10800000">
                <a:off x="8010360" y="47977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15" name="Google Shape;333;p32"/>
            <p:cNvSpPr/>
            <p:nvPr/>
          </p:nvSpPr>
          <p:spPr>
            <a:xfrm rot="10800000" flipH="1">
              <a:off x="293400" y="47977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16" name="Google Shape;28;p5"/>
          <p:cNvGrpSpPr/>
          <p:nvPr/>
        </p:nvGrpSpPr>
        <p:grpSpPr>
          <a:xfrm>
            <a:off x="-247320" y="-445680"/>
            <a:ext cx="9638640" cy="6029280"/>
            <a:chOff x="-247320" y="-445680"/>
            <a:chExt cx="9638640" cy="6029280"/>
          </a:xfrm>
        </p:grpSpPr>
        <p:sp>
          <p:nvSpPr>
            <p:cNvPr id="217" name="Google Shape;29;p5"/>
            <p:cNvSpPr/>
            <p:nvPr/>
          </p:nvSpPr>
          <p:spPr>
            <a:xfrm>
              <a:off x="-24732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 name="Google Shape;30;p5"/>
            <p:cNvSpPr/>
            <p:nvPr/>
          </p:nvSpPr>
          <p:spPr>
            <a:xfrm>
              <a:off x="29340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 name="Google Shape;31;p5"/>
            <p:cNvSpPr/>
            <p:nvPr/>
          </p:nvSpPr>
          <p:spPr>
            <a:xfrm flipH="1">
              <a:off x="855180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0" name="Google Shape;32;p5"/>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1" name="Google Shape;33;p5"/>
            <p:cNvSpPr/>
            <p:nvPr/>
          </p:nvSpPr>
          <p:spPr>
            <a:xfrm rot="10800000" flipH="1">
              <a:off x="-247680" y="50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2" name="Google Shape;34;p5"/>
            <p:cNvSpPr/>
            <p:nvPr/>
          </p:nvSpPr>
          <p:spPr>
            <a:xfrm rot="10800000" flipH="1">
              <a:off x="293040" y="-44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3" name="Google Shape;35;p5"/>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4" name="Google Shape;36;p5"/>
            <p:cNvSpPr/>
            <p:nvPr/>
          </p:nvSpPr>
          <p:spPr>
            <a:xfrm rot="10800000">
              <a:off x="8012160" y="-4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2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29" name="Google Shape;43;p6"/>
          <p:cNvGrpSpPr/>
          <p:nvPr/>
        </p:nvGrpSpPr>
        <p:grpSpPr>
          <a:xfrm>
            <a:off x="-247320" y="-283680"/>
            <a:ext cx="9637920" cy="5867280"/>
            <a:chOff x="-247320" y="-283680"/>
            <a:chExt cx="9637920" cy="5867280"/>
          </a:xfrm>
        </p:grpSpPr>
        <p:sp>
          <p:nvSpPr>
            <p:cNvPr id="230" name="Google Shape;44;p6"/>
            <p:cNvSpPr/>
            <p:nvPr/>
          </p:nvSpPr>
          <p:spPr>
            <a:xfrm>
              <a:off x="-24732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 name="Google Shape;45;p6"/>
            <p:cNvSpPr/>
            <p:nvPr/>
          </p:nvSpPr>
          <p:spPr>
            <a:xfrm>
              <a:off x="29340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 name="Google Shape;46;p6"/>
            <p:cNvSpPr/>
            <p:nvPr/>
          </p:nvSpPr>
          <p:spPr>
            <a:xfrm flipH="1">
              <a:off x="855180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3" name="Google Shape;47;p6"/>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4" name="Google Shape;48;p6"/>
            <p:cNvSpPr/>
            <p:nvPr/>
          </p:nvSpPr>
          <p:spPr>
            <a:xfrm rot="10800000" flipH="1">
              <a:off x="-126000" y="123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 name="Google Shape;49;p6"/>
            <p:cNvSpPr/>
            <p:nvPr/>
          </p:nvSpPr>
          <p:spPr>
            <a:xfrm rot="10800000" flipH="1">
              <a:off x="-126000" y="-283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6" name="Google Shape;50;p6"/>
            <p:cNvSpPr/>
            <p:nvPr/>
          </p:nvSpPr>
          <p:spPr>
            <a:xfrm rot="10800000" flipH="1">
              <a:off x="8423640" y="123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7" name="Google Shape;51;p6"/>
            <p:cNvSpPr/>
            <p:nvPr/>
          </p:nvSpPr>
          <p:spPr>
            <a:xfrm rot="10800000" flipH="1">
              <a:off x="8423640" y="-283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3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40" name="PlaceHolder 1"/>
          <p:cNvSpPr>
            <a:spLocks noGrp="1"/>
          </p:cNvSpPr>
          <p:nvPr>
            <p:ph type="title"/>
          </p:nvPr>
        </p:nvSpPr>
        <p:spPr>
          <a:xfrm>
            <a:off x="720000" y="444960"/>
            <a:ext cx="554940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41" name="PlaceHolder 1"/>
          <p:cNvSpPr>
            <a:spLocks noGrp="1"/>
          </p:cNvSpPr>
          <p:nvPr>
            <p:ph type="title"/>
          </p:nvPr>
        </p:nvSpPr>
        <p:spPr>
          <a:xfrm>
            <a:off x="4292280" y="1663920"/>
            <a:ext cx="4138200" cy="181548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42" name="PlaceHolder 1"/>
          <p:cNvSpPr>
            <a:spLocks noGrp="1"/>
          </p:cNvSpPr>
          <p:nvPr>
            <p:ph type="title"/>
          </p:nvPr>
        </p:nvSpPr>
        <p:spPr>
          <a:xfrm>
            <a:off x="3862800" y="1655640"/>
            <a:ext cx="4567320" cy="1161000"/>
          </a:xfrm>
          <a:prstGeom prst="rect">
            <a:avLst/>
          </a:prstGeom>
          <a:noFill/>
          <a:ln w="0">
            <a:noFill/>
          </a:ln>
        </p:spPr>
        <p:txBody>
          <a:bodyPr lIns="91440" tIns="91440" rIns="91440" bIns="91440" anchor="b">
            <a:noAutofit/>
          </a:bodyPr>
          <a:lstStyle/>
          <a:p>
            <a:pPr indent="0">
              <a:buNone/>
            </a:pPr>
            <a:r>
              <a:rPr lang="fr-FR" sz="6500" b="0" strike="noStrike" spc="-1">
                <a:solidFill>
                  <a:schemeClr val="dk1"/>
                </a:solidFill>
                <a:latin typeface="Arial"/>
              </a:rPr>
              <a:t>Click to edit the title text format</a:t>
            </a:r>
          </a:p>
        </p:txBody>
      </p:sp>
      <p:sp>
        <p:nvSpPr>
          <p:cNvPr id="24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44" name="PlaceHolder 1"/>
          <p:cNvSpPr>
            <a:spLocks noGrp="1"/>
          </p:cNvSpPr>
          <p:nvPr>
            <p:ph type="body"/>
          </p:nvPr>
        </p:nvSpPr>
        <p:spPr>
          <a:xfrm>
            <a:off x="0" y="-13680"/>
            <a:ext cx="9143640" cy="515700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245" name="PlaceHolder 2"/>
          <p:cNvSpPr>
            <a:spLocks noGrp="1"/>
          </p:cNvSpPr>
          <p:nvPr>
            <p:ph type="title"/>
          </p:nvPr>
        </p:nvSpPr>
        <p:spPr>
          <a:xfrm>
            <a:off x="720000" y="3942720"/>
            <a:ext cx="7703640" cy="644040"/>
          </a:xfrm>
          <a:prstGeom prst="rect">
            <a:avLst/>
          </a:prstGeom>
          <a:solidFill>
            <a:schemeClr val="lt1"/>
          </a:solid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246" name="PlaceHolder 1"/>
          <p:cNvSpPr>
            <a:spLocks noGrp="1"/>
          </p:cNvSpPr>
          <p:nvPr>
            <p:ph type="title"/>
          </p:nvPr>
        </p:nvSpPr>
        <p:spPr>
          <a:xfrm>
            <a:off x="716760" y="51120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5" name="Google Shape;69;p13"/>
          <p:cNvGrpSpPr/>
          <p:nvPr/>
        </p:nvGrpSpPr>
        <p:grpSpPr>
          <a:xfrm>
            <a:off x="-417600" y="-428760"/>
            <a:ext cx="9978840" cy="6000480"/>
            <a:chOff x="-417600" y="-428760"/>
            <a:chExt cx="9978840" cy="6000480"/>
          </a:xfrm>
        </p:grpSpPr>
        <p:sp>
          <p:nvSpPr>
            <p:cNvPr id="6" name="Google Shape;70;p13"/>
            <p:cNvSpPr/>
            <p:nvPr/>
          </p:nvSpPr>
          <p:spPr>
            <a:xfrm>
              <a:off x="420840" y="-428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 name="Google Shape;71;p13"/>
            <p:cNvSpPr/>
            <p:nvPr/>
          </p:nvSpPr>
          <p:spPr>
            <a:xfrm>
              <a:off x="7884360" y="-428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 name="Google Shape;72;p13"/>
            <p:cNvSpPr/>
            <p:nvPr/>
          </p:nvSpPr>
          <p:spPr>
            <a:xfrm>
              <a:off x="8430840" y="554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 name="Google Shape;73;p13"/>
            <p:cNvSpPr/>
            <p:nvPr/>
          </p:nvSpPr>
          <p:spPr>
            <a:xfrm>
              <a:off x="8430840" y="7462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 name="Google Shape;74;p13"/>
            <p:cNvSpPr/>
            <p:nvPr/>
          </p:nvSpPr>
          <p:spPr>
            <a:xfrm>
              <a:off x="-125640" y="554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 name="Google Shape;75;p13"/>
            <p:cNvSpPr/>
            <p:nvPr/>
          </p:nvSpPr>
          <p:spPr>
            <a:xfrm>
              <a:off x="-125640" y="7462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 name="Google Shape;76;p13"/>
            <p:cNvSpPr/>
            <p:nvPr/>
          </p:nvSpPr>
          <p:spPr>
            <a:xfrm>
              <a:off x="-417600" y="4604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 name="Google Shape;77;p13"/>
            <p:cNvSpPr/>
            <p:nvPr/>
          </p:nvSpPr>
          <p:spPr>
            <a:xfrm>
              <a:off x="8722800" y="4604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
        <p:nvSpPr>
          <p:cNvPr id="15" name="PlaceHolder 2"/>
          <p:cNvSpPr>
            <a:spLocks noGrp="1"/>
          </p:cNvSpPr>
          <p:nvPr>
            <p:ph type="title"/>
          </p:nvPr>
        </p:nvSpPr>
        <p:spPr>
          <a:xfrm>
            <a:off x="1505520" y="1207080"/>
            <a:ext cx="734400" cy="572400"/>
          </a:xfrm>
          <a:prstGeom prst="rect">
            <a:avLst/>
          </a:prstGeom>
          <a:noFill/>
          <a:ln w="0">
            <a:noFill/>
          </a:ln>
        </p:spPr>
        <p:txBody>
          <a:bodyPr lIns="91440" tIns="91440" rIns="91440" bIns="91440" anchor="b">
            <a:noAutofit/>
          </a:bodyPr>
          <a:lstStyle/>
          <a:p>
            <a:pPr indent="0" algn="ctr">
              <a:lnSpc>
                <a:spcPct val="100000"/>
              </a:lnSpc>
              <a:buNone/>
            </a:pPr>
            <a:r>
              <a:rPr lang="fr-FR" sz="3000" b="1" strike="noStrike" spc="-1">
                <a:solidFill>
                  <a:schemeClr val="dk1"/>
                </a:solidFill>
                <a:latin typeface="Outfit"/>
                <a:ea typeface="Outfit"/>
              </a:rPr>
              <a:t>xx%</a:t>
            </a:r>
            <a:endParaRPr lang="fr-FR" sz="3000" b="0" strike="noStrike" spc="-1">
              <a:solidFill>
                <a:schemeClr val="dk1"/>
              </a:solidFill>
              <a:latin typeface="Arial"/>
            </a:endParaRPr>
          </a:p>
        </p:txBody>
      </p:sp>
      <p:sp>
        <p:nvSpPr>
          <p:cNvPr id="16" name="PlaceHolder 3"/>
          <p:cNvSpPr>
            <a:spLocks noGrp="1"/>
          </p:cNvSpPr>
          <p:nvPr>
            <p:ph type="title"/>
          </p:nvPr>
        </p:nvSpPr>
        <p:spPr>
          <a:xfrm>
            <a:off x="1505520" y="2939400"/>
            <a:ext cx="734400" cy="572400"/>
          </a:xfrm>
          <a:prstGeom prst="rect">
            <a:avLst/>
          </a:prstGeom>
          <a:noFill/>
          <a:ln w="0">
            <a:noFill/>
          </a:ln>
        </p:spPr>
        <p:txBody>
          <a:bodyPr lIns="91440" tIns="91440" rIns="91440" bIns="91440" anchor="b">
            <a:noAutofit/>
          </a:bodyPr>
          <a:lstStyle/>
          <a:p>
            <a:pPr indent="0" algn="ctr">
              <a:lnSpc>
                <a:spcPct val="100000"/>
              </a:lnSpc>
              <a:buNone/>
            </a:pPr>
            <a:r>
              <a:rPr lang="fr-FR" sz="3000" b="1" strike="noStrike" spc="-1">
                <a:solidFill>
                  <a:schemeClr val="dk1"/>
                </a:solidFill>
                <a:latin typeface="Outfit"/>
                <a:ea typeface="Outfit"/>
              </a:rPr>
              <a:t>xx%</a:t>
            </a:r>
            <a:endParaRPr lang="fr-FR" sz="3000" b="0" strike="noStrike" spc="-1">
              <a:solidFill>
                <a:schemeClr val="dk1"/>
              </a:solidFill>
              <a:latin typeface="Arial"/>
            </a:endParaRPr>
          </a:p>
        </p:txBody>
      </p:sp>
      <p:sp>
        <p:nvSpPr>
          <p:cNvPr id="17" name="PlaceHolder 4"/>
          <p:cNvSpPr>
            <a:spLocks noGrp="1"/>
          </p:cNvSpPr>
          <p:nvPr>
            <p:ph type="title"/>
          </p:nvPr>
        </p:nvSpPr>
        <p:spPr>
          <a:xfrm>
            <a:off x="4204800" y="1207080"/>
            <a:ext cx="734400" cy="572400"/>
          </a:xfrm>
          <a:prstGeom prst="rect">
            <a:avLst/>
          </a:prstGeom>
          <a:noFill/>
          <a:ln w="0">
            <a:noFill/>
          </a:ln>
        </p:spPr>
        <p:txBody>
          <a:bodyPr lIns="91440" tIns="91440" rIns="91440" bIns="91440" anchor="b">
            <a:noAutofit/>
          </a:bodyPr>
          <a:lstStyle/>
          <a:p>
            <a:pPr indent="0" algn="ctr">
              <a:lnSpc>
                <a:spcPct val="100000"/>
              </a:lnSpc>
              <a:buNone/>
            </a:pPr>
            <a:r>
              <a:rPr lang="fr-FR" sz="3000" b="1" strike="noStrike" spc="-1">
                <a:solidFill>
                  <a:schemeClr val="dk1"/>
                </a:solidFill>
                <a:latin typeface="Outfit"/>
                <a:ea typeface="Outfit"/>
              </a:rPr>
              <a:t>xx%</a:t>
            </a:r>
            <a:endParaRPr lang="fr-FR" sz="3000" b="0" strike="noStrike" spc="-1">
              <a:solidFill>
                <a:schemeClr val="dk1"/>
              </a:solidFill>
              <a:latin typeface="Arial"/>
            </a:endParaRPr>
          </a:p>
        </p:txBody>
      </p:sp>
      <p:sp>
        <p:nvSpPr>
          <p:cNvPr id="18" name="PlaceHolder 5"/>
          <p:cNvSpPr>
            <a:spLocks noGrp="1"/>
          </p:cNvSpPr>
          <p:nvPr>
            <p:ph type="title"/>
          </p:nvPr>
        </p:nvSpPr>
        <p:spPr>
          <a:xfrm>
            <a:off x="4204800" y="2939400"/>
            <a:ext cx="734400" cy="572400"/>
          </a:xfrm>
          <a:prstGeom prst="rect">
            <a:avLst/>
          </a:prstGeom>
          <a:noFill/>
          <a:ln w="0">
            <a:noFill/>
          </a:ln>
        </p:spPr>
        <p:txBody>
          <a:bodyPr lIns="91440" tIns="91440" rIns="91440" bIns="91440" anchor="b">
            <a:noAutofit/>
          </a:bodyPr>
          <a:lstStyle/>
          <a:p>
            <a:pPr indent="0" algn="ctr">
              <a:lnSpc>
                <a:spcPct val="100000"/>
              </a:lnSpc>
              <a:buNone/>
            </a:pPr>
            <a:r>
              <a:rPr lang="fr-FR" sz="3000" b="1" strike="noStrike" spc="-1">
                <a:solidFill>
                  <a:schemeClr val="dk1"/>
                </a:solidFill>
                <a:latin typeface="Outfit"/>
                <a:ea typeface="Outfit"/>
              </a:rPr>
              <a:t>xx%</a:t>
            </a:r>
            <a:endParaRPr lang="fr-FR" sz="3000" b="0" strike="noStrike" spc="-1">
              <a:solidFill>
                <a:schemeClr val="dk1"/>
              </a:solidFill>
              <a:latin typeface="Arial"/>
            </a:endParaRPr>
          </a:p>
        </p:txBody>
      </p:sp>
      <p:sp>
        <p:nvSpPr>
          <p:cNvPr id="19" name="PlaceHolder 6"/>
          <p:cNvSpPr>
            <a:spLocks noGrp="1"/>
          </p:cNvSpPr>
          <p:nvPr>
            <p:ph type="title"/>
          </p:nvPr>
        </p:nvSpPr>
        <p:spPr>
          <a:xfrm>
            <a:off x="6904080" y="1207080"/>
            <a:ext cx="734400" cy="572400"/>
          </a:xfrm>
          <a:prstGeom prst="rect">
            <a:avLst/>
          </a:prstGeom>
          <a:noFill/>
          <a:ln w="0">
            <a:noFill/>
          </a:ln>
        </p:spPr>
        <p:txBody>
          <a:bodyPr lIns="91440" tIns="91440" rIns="91440" bIns="91440" anchor="b">
            <a:noAutofit/>
          </a:bodyPr>
          <a:lstStyle/>
          <a:p>
            <a:pPr indent="0" algn="ctr">
              <a:lnSpc>
                <a:spcPct val="100000"/>
              </a:lnSpc>
              <a:buNone/>
            </a:pPr>
            <a:r>
              <a:rPr lang="fr-FR" sz="3000" b="1" strike="noStrike" spc="-1">
                <a:solidFill>
                  <a:schemeClr val="dk1"/>
                </a:solidFill>
                <a:latin typeface="Outfit"/>
                <a:ea typeface="Outfit"/>
              </a:rPr>
              <a:t>xx%</a:t>
            </a:r>
            <a:endParaRPr lang="fr-FR" sz="3000" b="0" strike="noStrike" spc="-1">
              <a:solidFill>
                <a:schemeClr val="dk1"/>
              </a:solidFill>
              <a:latin typeface="Arial"/>
            </a:endParaRPr>
          </a:p>
        </p:txBody>
      </p:sp>
      <p:sp>
        <p:nvSpPr>
          <p:cNvPr id="20" name="PlaceHolder 7"/>
          <p:cNvSpPr>
            <a:spLocks noGrp="1"/>
          </p:cNvSpPr>
          <p:nvPr>
            <p:ph type="title"/>
          </p:nvPr>
        </p:nvSpPr>
        <p:spPr>
          <a:xfrm>
            <a:off x="6904080" y="2939400"/>
            <a:ext cx="734400" cy="572400"/>
          </a:xfrm>
          <a:prstGeom prst="rect">
            <a:avLst/>
          </a:prstGeom>
          <a:noFill/>
          <a:ln w="0">
            <a:noFill/>
          </a:ln>
        </p:spPr>
        <p:txBody>
          <a:bodyPr lIns="91440" tIns="91440" rIns="91440" bIns="91440" anchor="b">
            <a:noAutofit/>
          </a:bodyPr>
          <a:lstStyle/>
          <a:p>
            <a:pPr indent="0" algn="ctr">
              <a:lnSpc>
                <a:spcPct val="100000"/>
              </a:lnSpc>
              <a:buNone/>
            </a:pPr>
            <a:r>
              <a:rPr lang="fr-FR" sz="3000" b="1" strike="noStrike" spc="-1">
                <a:solidFill>
                  <a:schemeClr val="dk1"/>
                </a:solidFill>
                <a:latin typeface="Outfit"/>
                <a:ea typeface="Outfit"/>
              </a:rPr>
              <a:t>xx%</a:t>
            </a:r>
            <a:endParaRPr lang="fr-FR" sz="3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1" name="Google Shape;98;p14"/>
          <p:cNvGrpSpPr/>
          <p:nvPr/>
        </p:nvGrpSpPr>
        <p:grpSpPr>
          <a:xfrm>
            <a:off x="-247320" y="-445680"/>
            <a:ext cx="9638640" cy="6029280"/>
            <a:chOff x="-247320" y="-445680"/>
            <a:chExt cx="9638640" cy="6029280"/>
          </a:xfrm>
        </p:grpSpPr>
        <p:sp>
          <p:nvSpPr>
            <p:cNvPr id="22" name="Google Shape;99;p14"/>
            <p:cNvSpPr/>
            <p:nvPr/>
          </p:nvSpPr>
          <p:spPr>
            <a:xfrm>
              <a:off x="-24732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 name="Google Shape;100;p14"/>
            <p:cNvSpPr/>
            <p:nvPr/>
          </p:nvSpPr>
          <p:spPr>
            <a:xfrm>
              <a:off x="29340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 name="Google Shape;101;p14"/>
            <p:cNvSpPr/>
            <p:nvPr/>
          </p:nvSpPr>
          <p:spPr>
            <a:xfrm flipH="1">
              <a:off x="855180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 name="Google Shape;102;p14"/>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 name="Google Shape;103;p14"/>
            <p:cNvSpPr/>
            <p:nvPr/>
          </p:nvSpPr>
          <p:spPr>
            <a:xfrm rot="10800000" flipH="1">
              <a:off x="-247680" y="50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 name="Google Shape;104;p14"/>
            <p:cNvSpPr/>
            <p:nvPr/>
          </p:nvSpPr>
          <p:spPr>
            <a:xfrm rot="10800000" flipH="1">
              <a:off x="293040" y="-44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 name="Google Shape;105;p14"/>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 name="Google Shape;106;p14"/>
            <p:cNvSpPr/>
            <p:nvPr/>
          </p:nvSpPr>
          <p:spPr>
            <a:xfrm rot="10800000">
              <a:off x="8012160" y="-4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0" name="PlaceHolder 1"/>
          <p:cNvSpPr>
            <a:spLocks noGrp="1"/>
          </p:cNvSpPr>
          <p:nvPr>
            <p:ph type="title"/>
          </p:nvPr>
        </p:nvSpPr>
        <p:spPr>
          <a:xfrm>
            <a:off x="1226520" y="3229560"/>
            <a:ext cx="6690960" cy="54756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31" name="Google Shape;110;p15"/>
          <p:cNvGrpSpPr/>
          <p:nvPr/>
        </p:nvGrpSpPr>
        <p:grpSpPr>
          <a:xfrm>
            <a:off x="-534960" y="-37440"/>
            <a:ext cx="10207440" cy="5621040"/>
            <a:chOff x="-534960" y="-37440"/>
            <a:chExt cx="10207440" cy="5621040"/>
          </a:xfrm>
        </p:grpSpPr>
        <p:sp>
          <p:nvSpPr>
            <p:cNvPr id="32" name="Google Shape;111;p15"/>
            <p:cNvSpPr/>
            <p:nvPr/>
          </p:nvSpPr>
          <p:spPr>
            <a:xfrm>
              <a:off x="-12564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 name="Google Shape;112;p15"/>
            <p:cNvSpPr/>
            <p:nvPr/>
          </p:nvSpPr>
          <p:spPr>
            <a:xfrm>
              <a:off x="-53496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 name="Google Shape;113;p15"/>
            <p:cNvSpPr/>
            <p:nvPr/>
          </p:nvSpPr>
          <p:spPr>
            <a:xfrm rot="10800000">
              <a:off x="8834040" y="-374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 name="Google Shape;114;p15"/>
            <p:cNvSpPr/>
            <p:nvPr/>
          </p:nvSpPr>
          <p:spPr>
            <a:xfrm rot="10800000">
              <a:off x="8431200" y="4194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 name="Google Shape;115;p15"/>
            <p:cNvSpPr/>
            <p:nvPr/>
          </p:nvSpPr>
          <p:spPr>
            <a:xfrm flipH="1">
              <a:off x="842328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 name="Google Shape;116;p15"/>
            <p:cNvSpPr/>
            <p:nvPr/>
          </p:nvSpPr>
          <p:spPr>
            <a:xfrm flipH="1">
              <a:off x="883296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 name="Google Shape;117;p15"/>
            <p:cNvSpPr/>
            <p:nvPr/>
          </p:nvSpPr>
          <p:spPr>
            <a:xfrm rot="10800000" flipH="1">
              <a:off x="-528840" y="-37440"/>
              <a:ext cx="838440" cy="967680"/>
            </a:xfrm>
            <a:custGeom>
              <a:avLst/>
              <a:gdLst>
                <a:gd name="textAreaLeft" fmla="*/ 360 w 838440"/>
                <a:gd name="textAreaRight" fmla="*/ 83916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 name="Google Shape;118;p15"/>
            <p:cNvSpPr/>
            <p:nvPr/>
          </p:nvSpPr>
          <p:spPr>
            <a:xfrm rot="10800000" flipH="1">
              <a:off x="-126000" y="419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4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41" name="Google Shape;121;p16"/>
          <p:cNvGrpSpPr/>
          <p:nvPr/>
        </p:nvGrpSpPr>
        <p:grpSpPr>
          <a:xfrm>
            <a:off x="-247320" y="-445680"/>
            <a:ext cx="9638640" cy="6029280"/>
            <a:chOff x="-247320" y="-445680"/>
            <a:chExt cx="9638640" cy="6029280"/>
          </a:xfrm>
        </p:grpSpPr>
        <p:sp>
          <p:nvSpPr>
            <p:cNvPr id="42" name="Google Shape;122;p16"/>
            <p:cNvSpPr/>
            <p:nvPr/>
          </p:nvSpPr>
          <p:spPr>
            <a:xfrm>
              <a:off x="-12564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 name="Google Shape;123;p16"/>
            <p:cNvSpPr/>
            <p:nvPr/>
          </p:nvSpPr>
          <p:spPr>
            <a:xfrm>
              <a:off x="-12564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 name="Google Shape;124;p16"/>
            <p:cNvSpPr/>
            <p:nvPr/>
          </p:nvSpPr>
          <p:spPr>
            <a:xfrm rot="10800000" flipH="1">
              <a:off x="-247680" y="50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 name="Google Shape;125;p16"/>
            <p:cNvSpPr/>
            <p:nvPr/>
          </p:nvSpPr>
          <p:spPr>
            <a:xfrm rot="10800000" flipH="1">
              <a:off x="346680" y="-44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 name="Google Shape;126;p16"/>
            <p:cNvSpPr/>
            <p:nvPr/>
          </p:nvSpPr>
          <p:spPr>
            <a:xfrm rot="10800000">
              <a:off x="7958520" y="-428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 name="Google Shape;127;p16"/>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 name="Google Shape;128;p16"/>
            <p:cNvSpPr/>
            <p:nvPr/>
          </p:nvSpPr>
          <p:spPr>
            <a:xfrm>
              <a:off x="843084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 name="Google Shape;129;p16"/>
            <p:cNvSpPr/>
            <p:nvPr/>
          </p:nvSpPr>
          <p:spPr>
            <a:xfrm>
              <a:off x="843084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5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51" name="Google Shape;132;p17"/>
          <p:cNvGrpSpPr/>
          <p:nvPr/>
        </p:nvGrpSpPr>
        <p:grpSpPr>
          <a:xfrm>
            <a:off x="-549000" y="-585000"/>
            <a:ext cx="10241640" cy="6168600"/>
            <a:chOff x="-549000" y="-585000"/>
            <a:chExt cx="10241640" cy="6168600"/>
          </a:xfrm>
        </p:grpSpPr>
        <p:sp>
          <p:nvSpPr>
            <p:cNvPr id="52" name="Google Shape;133;p17"/>
            <p:cNvSpPr/>
            <p:nvPr/>
          </p:nvSpPr>
          <p:spPr>
            <a:xfrm>
              <a:off x="29376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 name="Google Shape;134;p17"/>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 name="Google Shape;135;p17"/>
            <p:cNvSpPr/>
            <p:nvPr/>
          </p:nvSpPr>
          <p:spPr>
            <a:xfrm rot="10800000" flipH="1">
              <a:off x="-129600" y="4500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 name="Google Shape;136;p17"/>
            <p:cNvSpPr/>
            <p:nvPr/>
          </p:nvSpPr>
          <p:spPr>
            <a:xfrm rot="10800000" flipH="1">
              <a:off x="-549360" y="45360"/>
              <a:ext cx="838440" cy="967680"/>
            </a:xfrm>
            <a:custGeom>
              <a:avLst/>
              <a:gdLst>
                <a:gd name="textAreaLeft" fmla="*/ 360 w 838440"/>
                <a:gd name="textAreaRight" fmla="*/ 83916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 name="Google Shape;137;p17"/>
            <p:cNvSpPr/>
            <p:nvPr/>
          </p:nvSpPr>
          <p:spPr>
            <a:xfrm>
              <a:off x="185040" y="-585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 name="Google Shape;138;p17"/>
            <p:cNvSpPr/>
            <p:nvPr/>
          </p:nvSpPr>
          <p:spPr>
            <a:xfrm rot="10800000">
              <a:off x="8434800" y="450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 name="Google Shape;139;p17"/>
            <p:cNvSpPr/>
            <p:nvPr/>
          </p:nvSpPr>
          <p:spPr>
            <a:xfrm rot="10800000">
              <a:off x="8854200" y="45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 name="Google Shape;140;p17"/>
            <p:cNvSpPr/>
            <p:nvPr/>
          </p:nvSpPr>
          <p:spPr>
            <a:xfrm flipH="1">
              <a:off x="8119440" y="-5850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6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grpSp>
        <p:nvGrpSpPr>
          <p:cNvPr id="62" name="Google Shape;144;p18"/>
          <p:cNvGrpSpPr/>
          <p:nvPr/>
        </p:nvGrpSpPr>
        <p:grpSpPr>
          <a:xfrm>
            <a:off x="-476640" y="2900520"/>
            <a:ext cx="10096920" cy="2864880"/>
            <a:chOff x="-476640" y="2900520"/>
            <a:chExt cx="10096920" cy="2864880"/>
          </a:xfrm>
        </p:grpSpPr>
        <p:grpSp>
          <p:nvGrpSpPr>
            <p:cNvPr id="63" name="Google Shape;145;p18"/>
            <p:cNvGrpSpPr/>
            <p:nvPr/>
          </p:nvGrpSpPr>
          <p:grpSpPr>
            <a:xfrm>
              <a:off x="-476640" y="2900520"/>
              <a:ext cx="10096920" cy="2864880"/>
              <a:chOff x="-476640" y="2900520"/>
              <a:chExt cx="10096920" cy="2864880"/>
            </a:xfrm>
          </p:grpSpPr>
          <p:sp>
            <p:nvSpPr>
              <p:cNvPr id="64" name="Google Shape;146;p18"/>
              <p:cNvSpPr/>
              <p:nvPr/>
            </p:nvSpPr>
            <p:spPr>
              <a:xfrm rot="10800000" flipH="1">
                <a:off x="-267120" y="2900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 name="Google Shape;147;p18"/>
              <p:cNvSpPr/>
              <p:nvPr/>
            </p:nvSpPr>
            <p:spPr>
              <a:xfrm>
                <a:off x="-90720" y="44251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 name="Google Shape;148;p18"/>
              <p:cNvSpPr/>
              <p:nvPr/>
            </p:nvSpPr>
            <p:spPr>
              <a:xfrm>
                <a:off x="-476640" y="35229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 name="Google Shape;149;p18"/>
              <p:cNvSpPr/>
              <p:nvPr/>
            </p:nvSpPr>
            <p:spPr>
              <a:xfrm rot="10800000">
                <a:off x="8572320" y="29005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 name="Google Shape;150;p18"/>
              <p:cNvSpPr/>
              <p:nvPr/>
            </p:nvSpPr>
            <p:spPr>
              <a:xfrm flipH="1">
                <a:off x="8395200" y="44251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 name="Google Shape;151;p18"/>
              <p:cNvSpPr/>
              <p:nvPr/>
            </p:nvSpPr>
            <p:spPr>
              <a:xfrm flipH="1">
                <a:off x="8781480" y="35229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 name="Google Shape;152;p18"/>
              <p:cNvSpPr/>
              <p:nvPr/>
            </p:nvSpPr>
            <p:spPr>
              <a:xfrm rot="10800000">
                <a:off x="8010360" y="47977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71" name="Google Shape;153;p18"/>
            <p:cNvSpPr/>
            <p:nvPr/>
          </p:nvSpPr>
          <p:spPr>
            <a:xfrm rot="10800000" flipH="1">
              <a:off x="293400" y="47977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697320" y="318600"/>
            <a:ext cx="4161960" cy="23810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300" b="1" strike="noStrike" spc="-1" dirty="0">
                <a:solidFill>
                  <a:schemeClr val="dk1"/>
                </a:solidFill>
                <a:latin typeface="Outfit"/>
                <a:ea typeface="Outfit"/>
              </a:rPr>
              <a:t>Plagiarism Checker AI</a:t>
            </a:r>
            <a:endParaRPr lang="fr-FR" sz="4300" b="0" strike="noStrike" spc="-1" dirty="0">
              <a:solidFill>
                <a:schemeClr val="dk1"/>
              </a:solidFill>
              <a:latin typeface="Arial"/>
            </a:endParaRPr>
          </a:p>
        </p:txBody>
      </p:sp>
      <p:sp>
        <p:nvSpPr>
          <p:cNvPr id="248" name="PlaceHolder 2"/>
          <p:cNvSpPr>
            <a:spLocks noGrp="1"/>
          </p:cNvSpPr>
          <p:nvPr>
            <p:ph type="subTitle"/>
          </p:nvPr>
        </p:nvSpPr>
        <p:spPr>
          <a:xfrm>
            <a:off x="627840" y="2852280"/>
            <a:ext cx="4248360" cy="1109880"/>
          </a:xfrm>
          <a:prstGeom prst="rect">
            <a:avLst/>
          </a:prstGeom>
          <a:noFill/>
          <a:ln w="0">
            <a:noFill/>
          </a:ln>
        </p:spPr>
        <p:txBody>
          <a:bodyPr lIns="91440" tIns="91440" rIns="91440" bIns="91440" anchor="t">
            <a:normAutofit fontScale="92695"/>
          </a:bodyPr>
          <a:lstStyle/>
          <a:p>
            <a:pPr indent="0">
              <a:lnSpc>
                <a:spcPct val="100000"/>
              </a:lnSpc>
              <a:buNone/>
              <a:tabLst>
                <a:tab pos="0" algn="l"/>
              </a:tabLst>
            </a:pPr>
            <a:r>
              <a:rPr lang="en" sz="1500" b="1" i="1" strike="noStrike" spc="-1" dirty="0">
                <a:solidFill>
                  <a:schemeClr val="dk1"/>
                </a:solidFill>
                <a:latin typeface="DM Sans"/>
                <a:ea typeface="DM Sans"/>
              </a:rPr>
              <a:t>Training, Testing Accuracy, Dataset Pre processing and Usage</a:t>
            </a:r>
            <a:endParaRPr lang="en-US" sz="1500" b="1" i="1" strike="noStrike" spc="-1" dirty="0">
              <a:solidFill>
                <a:srgbClr val="000000"/>
              </a:solidFill>
              <a:latin typeface="OpenSymbol"/>
            </a:endParaRPr>
          </a:p>
        </p:txBody>
      </p:sp>
      <p:cxnSp>
        <p:nvCxnSpPr>
          <p:cNvPr id="249" name="Google Shape;346;p36"/>
          <p:cNvCxnSpPr/>
          <p:nvPr/>
        </p:nvCxnSpPr>
        <p:spPr>
          <a:xfrm>
            <a:off x="627840" y="1975862"/>
            <a:ext cx="373680" cy="360"/>
          </a:xfrm>
          <a:prstGeom prst="straightConnector1">
            <a:avLst/>
          </a:prstGeom>
          <a:ln w="19050">
            <a:solidFill>
              <a:srgbClr val="384655"/>
            </a:solidFill>
            <a:round/>
          </a:ln>
        </p:spPr>
      </p:cxnSp>
      <p:grpSp>
        <p:nvGrpSpPr>
          <p:cNvPr id="250" name="Google Shape;347;p36"/>
          <p:cNvGrpSpPr/>
          <p:nvPr/>
        </p:nvGrpSpPr>
        <p:grpSpPr>
          <a:xfrm>
            <a:off x="5115240" y="-428760"/>
            <a:ext cx="4275000" cy="6450480"/>
            <a:chOff x="5115240" y="-428760"/>
            <a:chExt cx="4275000" cy="6450480"/>
          </a:xfrm>
        </p:grpSpPr>
        <p:sp>
          <p:nvSpPr>
            <p:cNvPr id="251" name="Google Shape;348;p36"/>
            <p:cNvSpPr/>
            <p:nvPr/>
          </p:nvSpPr>
          <p:spPr>
            <a:xfrm rot="10800000" flipH="1">
              <a:off x="8492040" y="-192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2" name="Google Shape;349;p36"/>
            <p:cNvSpPr/>
            <p:nvPr/>
          </p:nvSpPr>
          <p:spPr>
            <a:xfrm>
              <a:off x="8551800" y="32677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3" name="Google Shape;350;p36"/>
            <p:cNvSpPr/>
            <p:nvPr/>
          </p:nvSpPr>
          <p:spPr>
            <a:xfrm>
              <a:off x="6606720" y="2547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 name="Google Shape;351;p36"/>
            <p:cNvSpPr/>
            <p:nvPr/>
          </p:nvSpPr>
          <p:spPr>
            <a:xfrm>
              <a:off x="7103520" y="-153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 name="Google Shape;352;p36"/>
            <p:cNvSpPr/>
            <p:nvPr/>
          </p:nvSpPr>
          <p:spPr>
            <a:xfrm>
              <a:off x="6684120" y="3186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 name="Google Shape;353;p36"/>
            <p:cNvSpPr/>
            <p:nvPr/>
          </p:nvSpPr>
          <p:spPr>
            <a:xfrm>
              <a:off x="6109920" y="11941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 name="Google Shape;354;p36"/>
            <p:cNvSpPr/>
            <p:nvPr/>
          </p:nvSpPr>
          <p:spPr>
            <a:xfrm>
              <a:off x="6109920" y="697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8" name="Google Shape;355;p36"/>
            <p:cNvSpPr/>
            <p:nvPr/>
          </p:nvSpPr>
          <p:spPr>
            <a:xfrm>
              <a:off x="7587360" y="11941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9" name="Google Shape;356;p36"/>
            <p:cNvSpPr/>
            <p:nvPr/>
          </p:nvSpPr>
          <p:spPr>
            <a:xfrm>
              <a:off x="5634000" y="-428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0" name="Google Shape;357;p36"/>
            <p:cNvSpPr/>
            <p:nvPr/>
          </p:nvSpPr>
          <p:spPr>
            <a:xfrm>
              <a:off x="7017840" y="2075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1" name="Google Shape;358;p36"/>
            <p:cNvSpPr/>
            <p:nvPr/>
          </p:nvSpPr>
          <p:spPr>
            <a:xfrm>
              <a:off x="5193720" y="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2" name="Google Shape;359;p36"/>
            <p:cNvSpPr/>
            <p:nvPr/>
          </p:nvSpPr>
          <p:spPr>
            <a:xfrm>
              <a:off x="8069040" y="16221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3" name="Google Shape;360;p36"/>
            <p:cNvSpPr/>
            <p:nvPr/>
          </p:nvSpPr>
          <p:spPr>
            <a:xfrm rot="10800000" flipH="1">
              <a:off x="5114880" y="3656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4" name="Google Shape;361;p36"/>
            <p:cNvSpPr/>
            <p:nvPr/>
          </p:nvSpPr>
          <p:spPr>
            <a:xfrm rot="10800000" flipH="1">
              <a:off x="6606360" y="39250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5" name="Google Shape;362;p36"/>
            <p:cNvSpPr/>
            <p:nvPr/>
          </p:nvSpPr>
          <p:spPr>
            <a:xfrm rot="10800000" flipH="1">
              <a:off x="5983560" y="5054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 name="Google Shape;363;p36"/>
            <p:cNvSpPr/>
            <p:nvPr/>
          </p:nvSpPr>
          <p:spPr>
            <a:xfrm rot="10800000" flipH="1">
              <a:off x="7178400" y="3533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7" name="Google Shape;364;p36"/>
            <p:cNvSpPr/>
            <p:nvPr/>
          </p:nvSpPr>
          <p:spPr>
            <a:xfrm rot="10800000" flipH="1">
              <a:off x="6606360" y="46098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8" name="Google Shape;365;p36"/>
            <p:cNvSpPr/>
            <p:nvPr/>
          </p:nvSpPr>
          <p:spPr>
            <a:xfrm rot="10800000" flipH="1">
              <a:off x="5526000" y="4128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9" name="Google Shape;366;p36"/>
            <p:cNvSpPr/>
            <p:nvPr/>
          </p:nvSpPr>
          <p:spPr>
            <a:xfrm>
              <a:off x="8117280" y="28522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0" name="Google Shape;367;p36"/>
            <p:cNvSpPr/>
            <p:nvPr/>
          </p:nvSpPr>
          <p:spPr>
            <a:xfrm>
              <a:off x="8172720" y="3034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PlaceHolder 1"/>
          <p:cNvSpPr>
            <a:spLocks noGrp="1"/>
          </p:cNvSpPr>
          <p:nvPr>
            <p:ph type="title"/>
          </p:nvPr>
        </p:nvSpPr>
        <p:spPr>
          <a:xfrm>
            <a:off x="4045540" y="509492"/>
            <a:ext cx="4571640" cy="1161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500" b="1" strike="noStrike" spc="-1" dirty="0">
                <a:solidFill>
                  <a:schemeClr val="dk1"/>
                </a:solidFill>
                <a:latin typeface="Outfit"/>
                <a:ea typeface="Outfit"/>
              </a:rPr>
              <a:t>Conclusions</a:t>
            </a:r>
            <a:endParaRPr lang="fr-FR" sz="6500" b="0" strike="noStrike" spc="-1" dirty="0">
              <a:solidFill>
                <a:schemeClr val="dk1"/>
              </a:solidFill>
              <a:latin typeface="Arial"/>
            </a:endParaRPr>
          </a:p>
        </p:txBody>
      </p:sp>
      <p:sp>
        <p:nvSpPr>
          <p:cNvPr id="427" name="PlaceHolder 2"/>
          <p:cNvSpPr>
            <a:spLocks noGrp="1"/>
          </p:cNvSpPr>
          <p:nvPr>
            <p:ph type="subTitle"/>
          </p:nvPr>
        </p:nvSpPr>
        <p:spPr>
          <a:xfrm>
            <a:off x="3862080" y="2031499"/>
            <a:ext cx="4571640" cy="2130461"/>
          </a:xfrm>
          <a:prstGeom prst="rect">
            <a:avLst/>
          </a:prstGeom>
          <a:noFill/>
          <a:ln w="0">
            <a:noFill/>
          </a:ln>
        </p:spPr>
        <p:txBody>
          <a:bodyPr lIns="91440" tIns="91440" rIns="91440" bIns="91440" anchor="t">
            <a:normAutofit fontScale="86913" lnSpcReduction="10000"/>
          </a:bodyPr>
          <a:lstStyle/>
          <a:p>
            <a:pPr indent="0">
              <a:lnSpc>
                <a:spcPct val="100000"/>
              </a:lnSpc>
              <a:buNone/>
              <a:tabLst>
                <a:tab pos="0" algn="l"/>
              </a:tabLst>
            </a:pPr>
            <a:r>
              <a:rPr lang="en" sz="1600" b="0" strike="noStrike" spc="-1" dirty="0">
                <a:solidFill>
                  <a:schemeClr val="dk1"/>
                </a:solidFill>
                <a:latin typeface="DM Sans"/>
                <a:ea typeface="DM Sans"/>
              </a:rPr>
              <a:t>In summary, building a successful plagiarism checker AI requires a well-defined training methodology and robust evaluation techniques. By focusing on diverse data collection, appropriate model selection, and effective evaluation metrics, the model can achieve high accuracy. Ongoing error analysis and fine-tuning of training techniques will further enhance the AI's capabilities, ensuring reliable performance in plagiarism detection.</a:t>
            </a:r>
            <a:endParaRPr lang="en-US" sz="1600" b="0" strike="noStrike" spc="-1" dirty="0">
              <a:solidFill>
                <a:srgbClr val="000000"/>
              </a:solidFill>
              <a:latin typeface="OpenSymbol"/>
            </a:endParaRPr>
          </a:p>
        </p:txBody>
      </p:sp>
      <p:grpSp>
        <p:nvGrpSpPr>
          <p:cNvPr id="428" name="Google Shape;406;p39"/>
          <p:cNvGrpSpPr/>
          <p:nvPr/>
        </p:nvGrpSpPr>
        <p:grpSpPr>
          <a:xfrm>
            <a:off x="-541800" y="-622440"/>
            <a:ext cx="4135320" cy="6091200"/>
            <a:chOff x="-541800" y="-622440"/>
            <a:chExt cx="4135320" cy="6091200"/>
          </a:xfrm>
        </p:grpSpPr>
        <p:sp>
          <p:nvSpPr>
            <p:cNvPr id="429"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0"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1"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2"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3"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4"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5"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6"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7"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8"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9"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0"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1"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2"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3"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4"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5"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446" name="Google Shape;424;p39"/>
          <p:cNvCxnSpPr/>
          <p:nvPr/>
        </p:nvCxnSpPr>
        <p:spPr>
          <a:xfrm>
            <a:off x="4115883" y="1543020"/>
            <a:ext cx="374040" cy="360"/>
          </a:xfrm>
          <a:prstGeom prst="straightConnector1">
            <a:avLst/>
          </a:prstGeom>
          <a:ln w="19050">
            <a:solidFill>
              <a:srgbClr val="384655"/>
            </a:solidFill>
            <a:roun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3867120" y="1657440"/>
            <a:ext cx="4571640" cy="1161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500" b="1" strike="noStrike" spc="-1">
                <a:solidFill>
                  <a:schemeClr val="dk1"/>
                </a:solidFill>
                <a:latin typeface="Outfit"/>
                <a:ea typeface="Outfit"/>
              </a:rPr>
              <a:t>Introduction</a:t>
            </a:r>
            <a:endParaRPr lang="fr-FR" sz="6500" b="0" strike="noStrike" spc="-1">
              <a:solidFill>
                <a:schemeClr val="dk1"/>
              </a:solidFill>
              <a:latin typeface="Arial"/>
            </a:endParaRPr>
          </a:p>
        </p:txBody>
      </p:sp>
      <p:sp>
        <p:nvSpPr>
          <p:cNvPr id="272" name="PlaceHolder 2"/>
          <p:cNvSpPr>
            <a:spLocks noGrp="1"/>
          </p:cNvSpPr>
          <p:nvPr>
            <p:ph type="subTitle"/>
          </p:nvPr>
        </p:nvSpPr>
        <p:spPr>
          <a:xfrm>
            <a:off x="3867120" y="3237064"/>
            <a:ext cx="4773240" cy="1222560"/>
          </a:xfrm>
          <a:prstGeom prst="rect">
            <a:avLst/>
          </a:prstGeom>
          <a:noFill/>
          <a:ln w="0">
            <a:noFill/>
          </a:ln>
        </p:spPr>
        <p:txBody>
          <a:bodyPr lIns="91440" tIns="91440" rIns="91440" bIns="91440" anchor="t">
            <a:normAutofit fontScale="96933"/>
          </a:bodyPr>
          <a:lstStyle/>
          <a:p>
            <a:pPr indent="0">
              <a:lnSpc>
                <a:spcPct val="100000"/>
              </a:lnSpc>
              <a:buNone/>
              <a:tabLst>
                <a:tab pos="0" algn="l"/>
              </a:tabLst>
            </a:pPr>
            <a:r>
              <a:rPr lang="en" sz="1600" b="0" strike="noStrike" spc="-1" dirty="0">
                <a:solidFill>
                  <a:schemeClr val="dk1"/>
                </a:solidFill>
                <a:latin typeface="DM Sans"/>
                <a:ea typeface="DM Sans"/>
              </a:rPr>
              <a:t>This presentation will cover essential aspects of training a plagiarism checker AI, focusing on data collection methods, model architecture, and testing accuracy.</a:t>
            </a:r>
            <a:endParaRPr lang="en-US" sz="1600" b="0" strike="noStrike" spc="-1" dirty="0">
              <a:solidFill>
                <a:srgbClr val="000000"/>
              </a:solidFill>
              <a:latin typeface="OpenSymbol"/>
            </a:endParaRPr>
          </a:p>
        </p:txBody>
      </p:sp>
      <p:grpSp>
        <p:nvGrpSpPr>
          <p:cNvPr id="273" name="Google Shape;406;p39"/>
          <p:cNvGrpSpPr/>
          <p:nvPr/>
        </p:nvGrpSpPr>
        <p:grpSpPr>
          <a:xfrm>
            <a:off x="-541800" y="-622440"/>
            <a:ext cx="4135320" cy="6091200"/>
            <a:chOff x="-541800" y="-622440"/>
            <a:chExt cx="4135320" cy="6091200"/>
          </a:xfrm>
        </p:grpSpPr>
        <p:sp>
          <p:nvSpPr>
            <p:cNvPr id="274"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5"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6"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7"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8"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9"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0"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1"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2"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3"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4"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5"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6"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7"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8"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9"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0"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291" name="Google Shape;424;p39"/>
          <p:cNvCxnSpPr/>
          <p:nvPr/>
        </p:nvCxnSpPr>
        <p:spPr>
          <a:xfrm>
            <a:off x="3967200" y="1655280"/>
            <a:ext cx="374040" cy="360"/>
          </a:xfrm>
          <a:prstGeom prst="straightConnector1">
            <a:avLst/>
          </a:prstGeom>
          <a:ln w="19050">
            <a:solidFill>
              <a:srgbClr val="384655"/>
            </a:solidFill>
            <a:roun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Google Shape;664;p50"/>
          <p:cNvSpPr/>
          <p:nvPr/>
        </p:nvSpPr>
        <p:spPr>
          <a:xfrm>
            <a:off x="5122080" y="1060200"/>
            <a:ext cx="3108960" cy="3108960"/>
          </a:xfrm>
          <a:prstGeom prst="ellipse">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315" name="PlaceHolder 1"/>
          <p:cNvSpPr>
            <a:spLocks noGrp="1"/>
          </p:cNvSpPr>
          <p:nvPr>
            <p:ph type="title"/>
          </p:nvPr>
        </p:nvSpPr>
        <p:spPr>
          <a:xfrm>
            <a:off x="723960" y="568030"/>
            <a:ext cx="3781080" cy="17046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500" b="1" strike="noStrike" spc="-1" dirty="0">
                <a:solidFill>
                  <a:schemeClr val="dk1"/>
                </a:solidFill>
                <a:latin typeface="Outfit"/>
                <a:ea typeface="Outfit"/>
              </a:rPr>
              <a:t>Data Collection Methods</a:t>
            </a:r>
            <a:endParaRPr lang="fr-FR" sz="3500" b="0" strike="noStrike" spc="-1" dirty="0">
              <a:solidFill>
                <a:schemeClr val="dk1"/>
              </a:solidFill>
              <a:latin typeface="Arial"/>
            </a:endParaRPr>
          </a:p>
        </p:txBody>
      </p:sp>
      <p:sp>
        <p:nvSpPr>
          <p:cNvPr id="316" name="PlaceHolder 2"/>
          <p:cNvSpPr>
            <a:spLocks noGrp="1"/>
          </p:cNvSpPr>
          <p:nvPr>
            <p:ph type="subTitle"/>
          </p:nvPr>
        </p:nvSpPr>
        <p:spPr>
          <a:xfrm>
            <a:off x="486067" y="2272630"/>
            <a:ext cx="4234616" cy="1578258"/>
          </a:xfrm>
          <a:prstGeom prst="rect">
            <a:avLst/>
          </a:prstGeom>
          <a:noFill/>
          <a:ln w="0">
            <a:noFill/>
          </a:ln>
        </p:spPr>
        <p:txBody>
          <a:bodyPr lIns="91440" tIns="91440" rIns="91440" bIns="91440" anchor="t">
            <a:normAutofit fontScale="84628" lnSpcReduction="10000"/>
          </a:bodyPr>
          <a:lstStyle/>
          <a:p>
            <a:pPr indent="0">
              <a:lnSpc>
                <a:spcPct val="100000"/>
              </a:lnSpc>
              <a:buNone/>
              <a:tabLst>
                <a:tab pos="0" algn="l"/>
              </a:tabLst>
            </a:pPr>
            <a:r>
              <a:rPr lang="en" sz="1400" b="0" strike="noStrike" spc="-1" dirty="0">
                <a:solidFill>
                  <a:schemeClr val="dk1"/>
                </a:solidFill>
                <a:latin typeface="DM Sans"/>
                <a:ea typeface="DM Sans"/>
              </a:rPr>
              <a:t>Effective data collection is crucial for training a plagiarism checker AI. This may involve scraping academic papers, licensed content databases, and user-generated content. A diverse dataset ensures the model learns to identify different types of plagiarism, including direct copying, paraphrasing, and improper citation. Data should be annotated and categorized to aid the learning process.</a:t>
            </a:r>
            <a:endParaRPr lang="en-US" sz="1400" b="0" strike="noStrike" spc="-1" dirty="0">
              <a:solidFill>
                <a:srgbClr val="000000"/>
              </a:solidFill>
              <a:latin typeface="OpenSymbo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PlaceHolder 1"/>
          <p:cNvSpPr>
            <a:spLocks noGrp="1"/>
          </p:cNvSpPr>
          <p:nvPr>
            <p:ph type="title"/>
          </p:nvPr>
        </p:nvSpPr>
        <p:spPr>
          <a:xfrm>
            <a:off x="3867120" y="1657440"/>
            <a:ext cx="4571640" cy="1161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500" b="1" strike="noStrike" spc="-1">
                <a:solidFill>
                  <a:schemeClr val="dk1"/>
                </a:solidFill>
                <a:latin typeface="Outfit"/>
                <a:ea typeface="Outfit"/>
              </a:rPr>
              <a:t>Model Architecture Selection</a:t>
            </a:r>
            <a:endParaRPr lang="fr-FR" sz="6500" b="0" strike="noStrike" spc="-1">
              <a:solidFill>
                <a:schemeClr val="dk1"/>
              </a:solidFill>
              <a:latin typeface="Arial"/>
            </a:endParaRPr>
          </a:p>
        </p:txBody>
      </p:sp>
      <p:sp>
        <p:nvSpPr>
          <p:cNvPr id="318" name="PlaceHolder 2"/>
          <p:cNvSpPr>
            <a:spLocks noGrp="1"/>
          </p:cNvSpPr>
          <p:nvPr>
            <p:ph type="subTitle"/>
          </p:nvPr>
        </p:nvSpPr>
        <p:spPr>
          <a:xfrm>
            <a:off x="3867119" y="2819519"/>
            <a:ext cx="4905173" cy="1811954"/>
          </a:xfrm>
          <a:prstGeom prst="rect">
            <a:avLst/>
          </a:prstGeom>
          <a:noFill/>
          <a:ln w="0">
            <a:noFill/>
          </a:ln>
        </p:spPr>
        <p:txBody>
          <a:bodyPr lIns="91440" tIns="91440" rIns="91440" bIns="91440" anchor="t">
            <a:normAutofit fontScale="86913" lnSpcReduction="20000"/>
          </a:bodyPr>
          <a:lstStyle/>
          <a:p>
            <a:pPr indent="0">
              <a:lnSpc>
                <a:spcPct val="100000"/>
              </a:lnSpc>
              <a:buNone/>
              <a:tabLst>
                <a:tab pos="0" algn="l"/>
              </a:tabLst>
            </a:pPr>
            <a:r>
              <a:rPr lang="en" sz="1600" b="0" strike="noStrike" spc="-1" dirty="0">
                <a:solidFill>
                  <a:schemeClr val="dk1"/>
                </a:solidFill>
                <a:latin typeface="DM Sans"/>
                <a:ea typeface="DM Sans"/>
              </a:rPr>
              <a:t>Choosing the right model architecture is key to developing an effective plagiarism checker. Options range from traditional machine learning models such as Support Vector Machines to advanced deep learning models like BERT or GPT. Each architecture has its strengths and weaknesses, so the selection should align with the specific requirements of the plagiarism detection task, including the volume of data and the types of plagiaristic content to be detected.</a:t>
            </a:r>
            <a:endParaRPr lang="en-US" sz="1600" b="0" strike="noStrike" spc="-1" dirty="0">
              <a:solidFill>
                <a:srgbClr val="000000"/>
              </a:solidFill>
              <a:latin typeface="OpenSymbol"/>
            </a:endParaRPr>
          </a:p>
        </p:txBody>
      </p:sp>
      <p:grpSp>
        <p:nvGrpSpPr>
          <p:cNvPr id="319" name="Google Shape;406;p39"/>
          <p:cNvGrpSpPr/>
          <p:nvPr/>
        </p:nvGrpSpPr>
        <p:grpSpPr>
          <a:xfrm>
            <a:off x="-541800" y="-622440"/>
            <a:ext cx="4135320" cy="6091200"/>
            <a:chOff x="-541800" y="-622440"/>
            <a:chExt cx="4135320" cy="6091200"/>
          </a:xfrm>
        </p:grpSpPr>
        <p:sp>
          <p:nvSpPr>
            <p:cNvPr id="320"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1"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2"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3"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4"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5"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6"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7"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8"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9"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0"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1"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2"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3"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4"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5"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6"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337" name="Google Shape;424;p39"/>
          <p:cNvCxnSpPr/>
          <p:nvPr/>
        </p:nvCxnSpPr>
        <p:spPr>
          <a:xfrm>
            <a:off x="3922920" y="1722187"/>
            <a:ext cx="374040" cy="360"/>
          </a:xfrm>
          <a:prstGeom prst="straightConnector1">
            <a:avLst/>
          </a:prstGeom>
          <a:ln w="19050">
            <a:solidFill>
              <a:srgbClr val="384655"/>
            </a:solidFill>
            <a:roun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PlaceHolder 1"/>
          <p:cNvSpPr>
            <a:spLocks noGrp="1"/>
          </p:cNvSpPr>
          <p:nvPr>
            <p:ph type="title"/>
          </p:nvPr>
        </p:nvSpPr>
        <p:spPr>
          <a:xfrm>
            <a:off x="4408742" y="1446480"/>
            <a:ext cx="4571640" cy="1161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500" b="1" strike="noStrike" spc="-1" dirty="0">
                <a:solidFill>
                  <a:schemeClr val="dk1"/>
                </a:solidFill>
                <a:latin typeface="Outfit"/>
                <a:ea typeface="Outfit"/>
              </a:rPr>
              <a:t>Training Techniques</a:t>
            </a:r>
            <a:endParaRPr lang="fr-FR" sz="6500" b="0" strike="noStrike" spc="-1" dirty="0">
              <a:solidFill>
                <a:schemeClr val="dk1"/>
              </a:solidFill>
              <a:latin typeface="Arial"/>
            </a:endParaRPr>
          </a:p>
        </p:txBody>
      </p:sp>
      <p:sp>
        <p:nvSpPr>
          <p:cNvPr id="339" name="PlaceHolder 2"/>
          <p:cNvSpPr>
            <a:spLocks noGrp="1"/>
          </p:cNvSpPr>
          <p:nvPr>
            <p:ph type="subTitle"/>
          </p:nvPr>
        </p:nvSpPr>
        <p:spPr>
          <a:xfrm>
            <a:off x="3859919" y="2802060"/>
            <a:ext cx="4838031" cy="1792242"/>
          </a:xfrm>
          <a:prstGeom prst="rect">
            <a:avLst/>
          </a:prstGeom>
          <a:noFill/>
          <a:ln w="0">
            <a:noFill/>
          </a:ln>
        </p:spPr>
        <p:txBody>
          <a:bodyPr lIns="91440" tIns="91440" rIns="91440" bIns="91440" anchor="t">
            <a:normAutofit fontScale="71913" lnSpcReduction="20000"/>
          </a:bodyPr>
          <a:lstStyle/>
          <a:p>
            <a:pPr indent="0">
              <a:lnSpc>
                <a:spcPct val="100000"/>
              </a:lnSpc>
              <a:buNone/>
              <a:tabLst>
                <a:tab pos="0" algn="l"/>
              </a:tabLst>
            </a:pPr>
            <a:r>
              <a:rPr lang="en" sz="1600" b="0" strike="noStrike" spc="-1" dirty="0">
                <a:solidFill>
                  <a:schemeClr val="dk1"/>
                </a:solidFill>
                <a:latin typeface="DM Sans"/>
                <a:ea typeface="DM Sans"/>
              </a:rPr>
              <a:t>Training techniques for a plagiarism checker AI include supervised learning, unsupervised learning, and reinforcement learning. Supervised learning requires labeled data to train the model, helping it learn the distinction between original and plagiarized content. Unsupervised learning, on the other hand, involves identifying patterns in unlabeled data, which can be useful for detecting novel forms of plagiarism. Reinforcement learning can optimize performance through trial and error, allowing the model to improve its accuracy over time.</a:t>
            </a:r>
            <a:endParaRPr lang="en-US" sz="1600" b="0" strike="noStrike" spc="-1" dirty="0">
              <a:solidFill>
                <a:srgbClr val="000000"/>
              </a:solidFill>
              <a:latin typeface="OpenSymbol"/>
            </a:endParaRPr>
          </a:p>
        </p:txBody>
      </p:sp>
      <p:grpSp>
        <p:nvGrpSpPr>
          <p:cNvPr id="340" name="Google Shape;406;p39"/>
          <p:cNvGrpSpPr/>
          <p:nvPr/>
        </p:nvGrpSpPr>
        <p:grpSpPr>
          <a:xfrm>
            <a:off x="-541800" y="-622440"/>
            <a:ext cx="4135320" cy="6091200"/>
            <a:chOff x="-541800" y="-622440"/>
            <a:chExt cx="4135320" cy="6091200"/>
          </a:xfrm>
        </p:grpSpPr>
        <p:sp>
          <p:nvSpPr>
            <p:cNvPr id="341"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2"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3"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4"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5"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6"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7"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8"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9"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0"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1"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2"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3"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4"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5"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6"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7"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358" name="Google Shape;424;p39"/>
          <p:cNvCxnSpPr/>
          <p:nvPr/>
        </p:nvCxnSpPr>
        <p:spPr>
          <a:xfrm>
            <a:off x="4384980" y="1610675"/>
            <a:ext cx="374040" cy="360"/>
          </a:xfrm>
          <a:prstGeom prst="straightConnector1">
            <a:avLst/>
          </a:prstGeom>
          <a:ln w="19050">
            <a:solidFill>
              <a:srgbClr val="384655"/>
            </a:solidFill>
            <a:roun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PlaceHolder 1"/>
          <p:cNvSpPr>
            <a:spLocks noGrp="1"/>
          </p:cNvSpPr>
          <p:nvPr>
            <p:ph type="title"/>
          </p:nvPr>
        </p:nvSpPr>
        <p:spPr>
          <a:xfrm>
            <a:off x="617035" y="627229"/>
            <a:ext cx="3612995" cy="1260611"/>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5000" b="1" strike="noStrike" spc="-1" dirty="0">
                <a:solidFill>
                  <a:schemeClr val="dk1"/>
                </a:solidFill>
                <a:latin typeface="Outfit"/>
                <a:ea typeface="Outfit"/>
              </a:rPr>
              <a:t>Testing   Accuracy</a:t>
            </a:r>
            <a:endParaRPr lang="fr-FR" sz="5000" b="0" strike="noStrike" spc="-1" dirty="0">
              <a:solidFill>
                <a:schemeClr val="dk1"/>
              </a:solidFill>
              <a:latin typeface="Arial"/>
            </a:endParaRPr>
          </a:p>
        </p:txBody>
      </p:sp>
      <p:sp>
        <p:nvSpPr>
          <p:cNvPr id="361" name="PlaceHolder 3"/>
          <p:cNvSpPr>
            <a:spLocks noGrp="1"/>
          </p:cNvSpPr>
          <p:nvPr>
            <p:ph type="subTitle"/>
          </p:nvPr>
        </p:nvSpPr>
        <p:spPr>
          <a:xfrm>
            <a:off x="761399" y="1957680"/>
            <a:ext cx="3721391" cy="1372818"/>
          </a:xfrm>
          <a:prstGeom prst="rect">
            <a:avLst/>
          </a:prstGeom>
          <a:noFill/>
          <a:ln w="0">
            <a:noFill/>
          </a:ln>
        </p:spPr>
        <p:txBody>
          <a:bodyPr lIns="91440" tIns="91440" rIns="91440" bIns="91440" anchor="t">
            <a:normAutofit fontScale="98178"/>
          </a:bodyPr>
          <a:lstStyle/>
          <a:p>
            <a:pPr indent="0" algn="ctr">
              <a:buNone/>
            </a:pPr>
            <a:r>
              <a:rPr lang="en-US" sz="1600" b="0" strike="noStrike" spc="-1" dirty="0">
                <a:solidFill>
                  <a:schemeClr val="dk1"/>
                </a:solidFill>
                <a:latin typeface="DM Sans"/>
                <a:ea typeface="DM Sans"/>
              </a:rPr>
              <a:t>Testing through Logistic Regression ,Random Forest Classifier , Support Vector Classifier gives different accuracy results.</a:t>
            </a:r>
          </a:p>
        </p:txBody>
      </p:sp>
      <p:grpSp>
        <p:nvGrpSpPr>
          <p:cNvPr id="362" name="Google Shape;432;p40"/>
          <p:cNvGrpSpPr/>
          <p:nvPr/>
        </p:nvGrpSpPr>
        <p:grpSpPr>
          <a:xfrm>
            <a:off x="5104800" y="-153360"/>
            <a:ext cx="4218480" cy="6000480"/>
            <a:chOff x="5104800" y="-153360"/>
            <a:chExt cx="4218480" cy="6000480"/>
          </a:xfrm>
        </p:grpSpPr>
        <p:sp>
          <p:nvSpPr>
            <p:cNvPr id="363" name="Google Shape;433;p40"/>
            <p:cNvSpPr/>
            <p:nvPr/>
          </p:nvSpPr>
          <p:spPr>
            <a:xfrm>
              <a:off x="7075080" y="2547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4" name="Google Shape;434;p40"/>
            <p:cNvSpPr/>
            <p:nvPr/>
          </p:nvSpPr>
          <p:spPr>
            <a:xfrm>
              <a:off x="7026120" y="-153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5" name="Google Shape;435;p40"/>
            <p:cNvSpPr/>
            <p:nvPr/>
          </p:nvSpPr>
          <p:spPr>
            <a:xfrm>
              <a:off x="6606720" y="3186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6" name="Google Shape;436;p40"/>
            <p:cNvSpPr/>
            <p:nvPr/>
          </p:nvSpPr>
          <p:spPr>
            <a:xfrm>
              <a:off x="6139080" y="13708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7" name="Google Shape;437;p40"/>
            <p:cNvSpPr/>
            <p:nvPr/>
          </p:nvSpPr>
          <p:spPr>
            <a:xfrm>
              <a:off x="5732280" y="8744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8" name="Google Shape;438;p40"/>
            <p:cNvSpPr/>
            <p:nvPr/>
          </p:nvSpPr>
          <p:spPr>
            <a:xfrm>
              <a:off x="7480800" y="990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9" name="Google Shape;439;p40"/>
            <p:cNvSpPr/>
            <p:nvPr/>
          </p:nvSpPr>
          <p:spPr>
            <a:xfrm>
              <a:off x="7075080" y="2075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0" name="Google Shape;440;p40"/>
            <p:cNvSpPr/>
            <p:nvPr/>
          </p:nvSpPr>
          <p:spPr>
            <a:xfrm>
              <a:off x="7962480" y="1404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1" name="Google Shape;441;p40"/>
            <p:cNvSpPr/>
            <p:nvPr/>
          </p:nvSpPr>
          <p:spPr>
            <a:xfrm rot="10800000" flipH="1">
              <a:off x="6035760" y="3125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2" name="Google Shape;442;p40"/>
            <p:cNvSpPr/>
            <p:nvPr/>
          </p:nvSpPr>
          <p:spPr>
            <a:xfrm rot="10800000" flipH="1">
              <a:off x="6354720" y="41025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3" name="Google Shape;443;p40"/>
            <p:cNvSpPr/>
            <p:nvPr/>
          </p:nvSpPr>
          <p:spPr>
            <a:xfrm rot="10800000" flipH="1">
              <a:off x="5731920" y="4879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4" name="Google Shape;444;p40"/>
            <p:cNvSpPr/>
            <p:nvPr/>
          </p:nvSpPr>
          <p:spPr>
            <a:xfrm rot="10800000" flipH="1">
              <a:off x="6682680" y="3515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5" name="Google Shape;445;p40"/>
            <p:cNvSpPr/>
            <p:nvPr/>
          </p:nvSpPr>
          <p:spPr>
            <a:xfrm rot="10800000" flipH="1">
              <a:off x="5104440" y="4434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6" name="Google Shape;446;p40"/>
            <p:cNvSpPr/>
            <p:nvPr/>
          </p:nvSpPr>
          <p:spPr>
            <a:xfrm>
              <a:off x="8484840" y="24382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7" name="Google Shape;447;p40"/>
            <p:cNvSpPr/>
            <p:nvPr/>
          </p:nvSpPr>
          <p:spPr>
            <a:xfrm>
              <a:off x="8038440" y="29214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8" name="Google Shape;448;p40"/>
            <p:cNvSpPr/>
            <p:nvPr/>
          </p:nvSpPr>
          <p:spPr>
            <a:xfrm rot="10800000" flipH="1">
              <a:off x="7853040" y="3962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9" name="Google Shape;449;p40"/>
            <p:cNvSpPr/>
            <p:nvPr/>
          </p:nvSpPr>
          <p:spPr>
            <a:xfrm rot="10800000" flipH="1">
              <a:off x="8260920" y="4434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380" name="Google Shape;450;p40"/>
          <p:cNvCxnSpPr/>
          <p:nvPr/>
        </p:nvCxnSpPr>
        <p:spPr>
          <a:xfrm>
            <a:off x="1511820" y="1073406"/>
            <a:ext cx="374040" cy="360"/>
          </a:xfrm>
          <a:prstGeom prst="straightConnector1">
            <a:avLst/>
          </a:prstGeom>
          <a:ln w="19050">
            <a:solidFill>
              <a:srgbClr val="384655"/>
            </a:solidFill>
            <a:roun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PlaceHolder 1"/>
          <p:cNvSpPr>
            <a:spLocks noGrp="1"/>
          </p:cNvSpPr>
          <p:nvPr>
            <p:ph type="title"/>
          </p:nvPr>
        </p:nvSpPr>
        <p:spPr>
          <a:xfrm>
            <a:off x="3867120" y="1657440"/>
            <a:ext cx="4571640" cy="1161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500" b="1" strike="noStrike" spc="-1">
                <a:solidFill>
                  <a:schemeClr val="dk1"/>
                </a:solidFill>
                <a:latin typeface="Outfit"/>
                <a:ea typeface="Outfit"/>
              </a:rPr>
              <a:t>Evaluation Metrics</a:t>
            </a:r>
            <a:endParaRPr lang="fr-FR" sz="6500" b="0" strike="noStrike" spc="-1">
              <a:solidFill>
                <a:schemeClr val="dk1"/>
              </a:solidFill>
              <a:latin typeface="Arial"/>
            </a:endParaRPr>
          </a:p>
        </p:txBody>
      </p:sp>
      <p:sp>
        <p:nvSpPr>
          <p:cNvPr id="382" name="PlaceHolder 2"/>
          <p:cNvSpPr>
            <a:spLocks noGrp="1"/>
          </p:cNvSpPr>
          <p:nvPr>
            <p:ph type="subTitle"/>
          </p:nvPr>
        </p:nvSpPr>
        <p:spPr>
          <a:xfrm>
            <a:off x="3867120" y="2819519"/>
            <a:ext cx="4571640" cy="2094451"/>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200" b="0" strike="noStrike" spc="-1" dirty="0">
                <a:solidFill>
                  <a:schemeClr val="dk1"/>
                </a:solidFill>
                <a:latin typeface="DM Sans"/>
                <a:ea typeface="DM Sans"/>
              </a:rPr>
              <a:t>Evaluation metrics are essential for assessing the effectiveness of a plagiarism checker AI. Commonly used metrics include precision, recall, F1-score, and accuracy. Precision measures the proportion of true positive results in relation to all positive results predicted by the model, while recall measures the proportion of true positives out of all actual positives. The F1-score balances precision and recall, providing a single metric to optimize. Accuracy summarizes the overall correctness of the model’s predictions.</a:t>
            </a:r>
            <a:endParaRPr lang="en-US" sz="1200" b="0" strike="noStrike" spc="-1" dirty="0">
              <a:solidFill>
                <a:srgbClr val="000000"/>
              </a:solidFill>
              <a:latin typeface="OpenSymbol"/>
            </a:endParaRPr>
          </a:p>
        </p:txBody>
      </p:sp>
      <p:grpSp>
        <p:nvGrpSpPr>
          <p:cNvPr id="383" name="Google Shape;406;p39"/>
          <p:cNvGrpSpPr/>
          <p:nvPr/>
        </p:nvGrpSpPr>
        <p:grpSpPr>
          <a:xfrm>
            <a:off x="-541800" y="-622440"/>
            <a:ext cx="4135320" cy="6091200"/>
            <a:chOff x="-541800" y="-622440"/>
            <a:chExt cx="4135320" cy="6091200"/>
          </a:xfrm>
        </p:grpSpPr>
        <p:sp>
          <p:nvSpPr>
            <p:cNvPr id="384"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5"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6"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7"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8"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9"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0"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1"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2"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3"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4"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5"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6"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7"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8"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9"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0"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401" name="Google Shape;424;p39"/>
          <p:cNvCxnSpPr/>
          <p:nvPr/>
        </p:nvCxnSpPr>
        <p:spPr>
          <a:xfrm>
            <a:off x="4031820" y="1958760"/>
            <a:ext cx="374040" cy="360"/>
          </a:xfrm>
          <a:prstGeom prst="straightConnector1">
            <a:avLst/>
          </a:prstGeom>
          <a:ln w="19050">
            <a:solidFill>
              <a:srgbClr val="384655"/>
            </a:solidFill>
            <a:roun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Google Shape;664;p50"/>
          <p:cNvSpPr/>
          <p:nvPr/>
        </p:nvSpPr>
        <p:spPr>
          <a:xfrm>
            <a:off x="5122080" y="1060200"/>
            <a:ext cx="3108960" cy="3108960"/>
          </a:xfrm>
          <a:prstGeom prst="ellipse">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403" name="PlaceHolder 1"/>
          <p:cNvSpPr>
            <a:spLocks noGrp="1"/>
          </p:cNvSpPr>
          <p:nvPr>
            <p:ph type="title"/>
          </p:nvPr>
        </p:nvSpPr>
        <p:spPr>
          <a:xfrm>
            <a:off x="1032480" y="415080"/>
            <a:ext cx="3781080" cy="17046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500" b="1" strike="noStrike" spc="-1" dirty="0">
                <a:solidFill>
                  <a:schemeClr val="dk1"/>
                </a:solidFill>
                <a:latin typeface="Outfit"/>
                <a:ea typeface="Outfit"/>
              </a:rPr>
              <a:t>Cross-Validation Techniques</a:t>
            </a:r>
            <a:endParaRPr lang="fr-FR" sz="3500" b="0" strike="noStrike" spc="-1" dirty="0">
              <a:solidFill>
                <a:schemeClr val="dk1"/>
              </a:solidFill>
              <a:latin typeface="Arial"/>
            </a:endParaRPr>
          </a:p>
        </p:txBody>
      </p:sp>
      <p:sp>
        <p:nvSpPr>
          <p:cNvPr id="404" name="PlaceHolder 2"/>
          <p:cNvSpPr>
            <a:spLocks noGrp="1"/>
          </p:cNvSpPr>
          <p:nvPr>
            <p:ph type="subTitle"/>
          </p:nvPr>
        </p:nvSpPr>
        <p:spPr>
          <a:xfrm>
            <a:off x="912959" y="2445900"/>
            <a:ext cx="4127391" cy="2282519"/>
          </a:xfrm>
          <a:prstGeom prst="rect">
            <a:avLst/>
          </a:prstGeom>
          <a:noFill/>
          <a:ln w="0">
            <a:noFill/>
          </a:ln>
        </p:spPr>
        <p:txBody>
          <a:bodyPr lIns="91440" tIns="91440" rIns="91440" bIns="91440" anchor="t">
            <a:normAutofit fontScale="92128"/>
          </a:bodyPr>
          <a:lstStyle/>
          <a:p>
            <a:pPr indent="0">
              <a:lnSpc>
                <a:spcPct val="100000"/>
              </a:lnSpc>
              <a:buNone/>
              <a:tabLst>
                <a:tab pos="0" algn="l"/>
              </a:tabLst>
            </a:pPr>
            <a:r>
              <a:rPr lang="en" sz="1400" b="0" strike="noStrike" spc="-1" dirty="0">
                <a:solidFill>
                  <a:schemeClr val="dk1"/>
                </a:solidFill>
                <a:latin typeface="DM Sans"/>
                <a:ea typeface="DM Sans"/>
              </a:rPr>
              <a:t>Cross-validation techniques help ensure that the plagiarism checker AI is not overfitting to the training data. The most common method is k-fold cross-validation, where the dataset is divided into k subsets. The model is trained on k-1 subsets and tested on the remaining subset, repeating this process k times. This technique provides a more reliable assessment of model performance and helps in generalizing to unseen data.</a:t>
            </a:r>
            <a:endParaRPr lang="en-US" sz="1400" b="0" strike="noStrike" spc="-1" dirty="0">
              <a:solidFill>
                <a:srgbClr val="000000"/>
              </a:solidFill>
              <a:latin typeface="OpenSymbol"/>
            </a:endParaRPr>
          </a:p>
        </p:txBody>
      </p:sp>
      <p:cxnSp>
        <p:nvCxnSpPr>
          <p:cNvPr id="2" name="Google Shape;424;p39">
            <a:extLst>
              <a:ext uri="{FF2B5EF4-FFF2-40B4-BE49-F238E27FC236}">
                <a16:creationId xmlns:a16="http://schemas.microsoft.com/office/drawing/2014/main" id="{C57A36CB-B82F-92B2-DE21-353F2DAF6EC0}"/>
              </a:ext>
            </a:extLst>
          </p:cNvPr>
          <p:cNvCxnSpPr/>
          <p:nvPr/>
        </p:nvCxnSpPr>
        <p:spPr>
          <a:xfrm>
            <a:off x="1032480" y="1495903"/>
            <a:ext cx="374040" cy="360"/>
          </a:xfrm>
          <a:prstGeom prst="straightConnector1">
            <a:avLst/>
          </a:prstGeom>
          <a:ln w="19050">
            <a:solidFill>
              <a:srgbClr val="384655"/>
            </a:solidFill>
            <a:roun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PlaceHolder 1"/>
          <p:cNvSpPr>
            <a:spLocks noGrp="1"/>
          </p:cNvSpPr>
          <p:nvPr>
            <p:ph type="title"/>
          </p:nvPr>
        </p:nvSpPr>
        <p:spPr>
          <a:xfrm>
            <a:off x="3778199" y="1023480"/>
            <a:ext cx="4571640" cy="1161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500" b="1" strike="noStrike" spc="-1" dirty="0">
                <a:solidFill>
                  <a:schemeClr val="dk1"/>
                </a:solidFill>
                <a:latin typeface="Outfit"/>
                <a:ea typeface="Outfit"/>
              </a:rPr>
              <a:t>Error Analysis</a:t>
            </a:r>
            <a:endParaRPr lang="fr-FR" sz="6500" b="0" strike="noStrike" spc="-1" dirty="0">
              <a:solidFill>
                <a:schemeClr val="dk1"/>
              </a:solidFill>
              <a:latin typeface="Arial"/>
            </a:endParaRPr>
          </a:p>
        </p:txBody>
      </p:sp>
      <p:sp>
        <p:nvSpPr>
          <p:cNvPr id="406" name="PlaceHolder 2"/>
          <p:cNvSpPr>
            <a:spLocks noGrp="1"/>
          </p:cNvSpPr>
          <p:nvPr>
            <p:ph type="subTitle"/>
          </p:nvPr>
        </p:nvSpPr>
        <p:spPr>
          <a:xfrm>
            <a:off x="3694162" y="2442599"/>
            <a:ext cx="5016685" cy="1898941"/>
          </a:xfrm>
          <a:prstGeom prst="rect">
            <a:avLst/>
          </a:prstGeom>
          <a:noFill/>
          <a:ln w="0">
            <a:noFill/>
          </a:ln>
        </p:spPr>
        <p:txBody>
          <a:bodyPr lIns="91440" tIns="91440" rIns="91440" bIns="91440" anchor="t">
            <a:normAutofit fontScale="71913" lnSpcReduction="20000"/>
          </a:bodyPr>
          <a:lstStyle/>
          <a:p>
            <a:pPr indent="0">
              <a:lnSpc>
                <a:spcPct val="100000"/>
              </a:lnSpc>
              <a:buNone/>
              <a:tabLst>
                <a:tab pos="0" algn="l"/>
              </a:tabLst>
            </a:pPr>
            <a:r>
              <a:rPr lang="en" sz="2000" b="0" strike="noStrike" spc="-1" dirty="0">
                <a:solidFill>
                  <a:schemeClr val="dk1"/>
                </a:solidFill>
                <a:latin typeface="DM Sans"/>
                <a:ea typeface="DM Sans"/>
              </a:rPr>
              <a:t>Conducting error analysis involves reviewing the types of errors made by the plagiarism detection model. By classifying errors into false positives and false negatives, developers can identify specific weaknesses in the model. This analysis can lead to targeted improvements, such as refining algorithms or augmenting the dataset with more challenging examples. Understanding the failure modes of the system is crucial for continuous enhancement</a:t>
            </a:r>
            <a:r>
              <a:rPr lang="en" sz="1600" b="0" strike="noStrike" spc="-1" dirty="0">
                <a:solidFill>
                  <a:schemeClr val="dk1"/>
                </a:solidFill>
                <a:latin typeface="DM Sans"/>
                <a:ea typeface="DM Sans"/>
              </a:rPr>
              <a:t>.</a:t>
            </a:r>
            <a:endParaRPr lang="en-US" sz="1600" b="0" strike="noStrike" spc="-1" dirty="0">
              <a:solidFill>
                <a:srgbClr val="000000"/>
              </a:solidFill>
              <a:latin typeface="OpenSymbol"/>
            </a:endParaRPr>
          </a:p>
        </p:txBody>
      </p:sp>
      <p:grpSp>
        <p:nvGrpSpPr>
          <p:cNvPr id="407" name="Google Shape;406;p39"/>
          <p:cNvGrpSpPr/>
          <p:nvPr/>
        </p:nvGrpSpPr>
        <p:grpSpPr>
          <a:xfrm>
            <a:off x="-541800" y="-622440"/>
            <a:ext cx="4135320" cy="6091200"/>
            <a:chOff x="-541800" y="-622440"/>
            <a:chExt cx="4135320" cy="6091200"/>
          </a:xfrm>
        </p:grpSpPr>
        <p:sp>
          <p:nvSpPr>
            <p:cNvPr id="408"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9"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0"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1"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2"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3"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4"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5"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6"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7"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8"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9"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0"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1"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2"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3"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4"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425" name="Google Shape;424;p39"/>
          <p:cNvCxnSpPr/>
          <p:nvPr/>
        </p:nvCxnSpPr>
        <p:spPr>
          <a:xfrm>
            <a:off x="3778199" y="2028571"/>
            <a:ext cx="374040" cy="360"/>
          </a:xfrm>
          <a:prstGeom prst="straightConnector1">
            <a:avLst/>
          </a:prstGeom>
          <a:ln w="19050">
            <a:solidFill>
              <a:srgbClr val="384655"/>
            </a:solidFill>
            <a:round/>
          </a:ln>
        </p:spPr>
      </p:cxnSp>
    </p:spTree>
  </p:cSld>
  <p:clrMapOvr>
    <a:masterClrMapping/>
  </p:clrMapOvr>
</p:sld>
</file>

<file path=ppt/theme/theme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TotalTime>
  <Words>585</Words>
  <Application>Microsoft Office PowerPoint</Application>
  <PresentationFormat>On-screen Show (16:9)</PresentationFormat>
  <Paragraphs>20</Paragraphs>
  <Slides>10</Slides>
  <Notes>0</Notes>
  <HiddenSlides>0</HiddenSlides>
  <MMClips>0</MMClips>
  <ScaleCrop>false</ScaleCrop>
  <HeadingPairs>
    <vt:vector size="6" baseType="variant">
      <vt:variant>
        <vt:lpstr>Fonts Used</vt:lpstr>
      </vt:variant>
      <vt:variant>
        <vt:i4>6</vt:i4>
      </vt:variant>
      <vt:variant>
        <vt:lpstr>Theme</vt:lpstr>
      </vt:variant>
      <vt:variant>
        <vt:i4>32</vt:i4>
      </vt:variant>
      <vt:variant>
        <vt:lpstr>Slide Titles</vt:lpstr>
      </vt:variant>
      <vt:variant>
        <vt:i4>10</vt:i4>
      </vt:variant>
    </vt:vector>
  </HeadingPairs>
  <TitlesOfParts>
    <vt:vector size="48" baseType="lpstr">
      <vt:lpstr>Arial</vt:lpstr>
      <vt:lpstr>DM Sans</vt:lpstr>
      <vt:lpstr>OpenSymbol</vt:lpstr>
      <vt:lpstr>Outfit</vt:lpstr>
      <vt:lpstr>Symbol</vt:lpstr>
      <vt:lpstr>Wingdings</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Slidesgo Final Pages</vt:lpstr>
      <vt:lpstr>Slidesgo Final Pages</vt:lpstr>
      <vt:lpstr>Plagiarism Checker AI</vt:lpstr>
      <vt:lpstr>Introduction</vt:lpstr>
      <vt:lpstr>Data Collection Methods</vt:lpstr>
      <vt:lpstr>Model Architecture Selection</vt:lpstr>
      <vt:lpstr>Training Techniques</vt:lpstr>
      <vt:lpstr>Testing   Accuracy</vt:lpstr>
      <vt:lpstr>Evaluation Metrics</vt:lpstr>
      <vt:lpstr>Cross-Validation Techniques</vt:lpstr>
      <vt:lpstr>Error Analysis</vt:lpstr>
      <vt:lpstr>Conclusions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Prateek Pasrija</cp:lastModifiedBy>
  <cp:revision>2</cp:revision>
  <dcterms:modified xsi:type="dcterms:W3CDTF">2025-03-30T18:06:31Z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2025-03-30T17:33:06Z</dcterms:created>
  <dc:creator>Unknown Creator</dc:creator>
  <dc:description/>
  <dc:language>en-US</dc:language>
  <cp:lastModifiedBy>Unknown Creator</cp:lastModifiedBy>
  <dcterms:modified xsi:type="dcterms:W3CDTF">2025-03-30T17:33:06Z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