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14"/>
  </p:notesMasterIdLst>
  <p:sldIdLst>
    <p:sldId id="256" r:id="rId2"/>
    <p:sldId id="258" r:id="rId3"/>
    <p:sldId id="259" r:id="rId4"/>
    <p:sldId id="261" r:id="rId5"/>
    <p:sldId id="281" r:id="rId6"/>
    <p:sldId id="282" r:id="rId7"/>
    <p:sldId id="279" r:id="rId8"/>
    <p:sldId id="276" r:id="rId9"/>
    <p:sldId id="283" r:id="rId10"/>
    <p:sldId id="284" r:id="rId11"/>
    <p:sldId id="285" r:id="rId12"/>
    <p:sldId id="280" r:id="rId13"/>
  </p:sldIdLst>
  <p:sldSz cx="9144000" cy="5143500" type="screen16x9"/>
  <p:notesSz cx="6858000" cy="9144000"/>
  <p:embeddedFontLst>
    <p:embeddedFont>
      <p:font typeface="Muli" panose="020B0604020202020204" charset="0"/>
      <p:regular r:id="rId15"/>
      <p:bold r:id="rId16"/>
      <p:italic r:id="rId17"/>
      <p:boldItalic r:id="rId18"/>
    </p:embeddedFont>
    <p:embeddedFont>
      <p:font typeface="Nixie One" panose="020B0604020202020204" charset="0"/>
      <p:regular r:id="rId19"/>
    </p:embeddedFont>
    <p:embeddedFont>
      <p:font typeface="Helvetica Neue" panose="020B0604020202020204"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82D11F8-1045-49E2-A391-43F606D7EB77}">
  <a:tblStyle styleId="{982D11F8-1045-49E2-A391-43F606D7EB77}"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0" d="100"/>
          <a:sy n="100" d="100"/>
        </p:scale>
        <p:origin x="51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405036606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737922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p:cNvGrpSpPr/>
        <p:nvPr/>
      </p:nvGrpSpPr>
      <p:grpSpPr>
        <a:xfrm>
          <a:off x="0" y="0"/>
          <a:ext cx="0" cy="0"/>
          <a:chOff x="0" y="0"/>
          <a:chExt cx="0" cy="0"/>
        </a:xfrm>
      </p:grpSpPr>
      <p:sp>
        <p:nvSpPr>
          <p:cNvPr id="531" name="Google Shape;531;g35ed75ccf_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2" name="Google Shape;532;g35ed75ccf_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511941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p:cNvGrpSpPr/>
        <p:nvPr/>
      </p:nvGrpSpPr>
      <p:grpSpPr>
        <a:xfrm>
          <a:off x="0" y="0"/>
          <a:ext cx="0" cy="0"/>
          <a:chOff x="0" y="0"/>
          <a:chExt cx="0" cy="0"/>
        </a:xfrm>
      </p:grpSpPr>
      <p:sp>
        <p:nvSpPr>
          <p:cNvPr id="531" name="Google Shape;531;g35ed75ccf_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2" name="Google Shape;532;g35ed75ccf_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945760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8"/>
        <p:cNvGrpSpPr/>
        <p:nvPr/>
      </p:nvGrpSpPr>
      <p:grpSpPr>
        <a:xfrm>
          <a:off x="0" y="0"/>
          <a:ext cx="0" cy="0"/>
          <a:chOff x="0" y="0"/>
          <a:chExt cx="0" cy="0"/>
        </a:xfrm>
      </p:grpSpPr>
      <p:sp>
        <p:nvSpPr>
          <p:cNvPr id="569" name="Google Shape;569;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0" name="Google Shape;570;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91097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 name="Google Shape;349;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752596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952654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512988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411604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099629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7"/>
        <p:cNvGrpSpPr/>
        <p:nvPr/>
      </p:nvGrpSpPr>
      <p:grpSpPr>
        <a:xfrm>
          <a:off x="0" y="0"/>
          <a:ext cx="0" cy="0"/>
          <a:chOff x="0" y="0"/>
          <a:chExt cx="0" cy="0"/>
        </a:xfrm>
      </p:grpSpPr>
      <p:sp>
        <p:nvSpPr>
          <p:cNvPr id="558" name="Google Shape;558;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9" name="Google Shape;559;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929422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p:cNvGrpSpPr/>
        <p:nvPr/>
      </p:nvGrpSpPr>
      <p:grpSpPr>
        <a:xfrm>
          <a:off x="0" y="0"/>
          <a:ext cx="0" cy="0"/>
          <a:chOff x="0" y="0"/>
          <a:chExt cx="0" cy="0"/>
        </a:xfrm>
      </p:grpSpPr>
      <p:sp>
        <p:nvSpPr>
          <p:cNvPr id="531" name="Google Shape;531;g35ed75ccf_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2" name="Google Shape;532;g35ed75ccf_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282140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p:cNvGrpSpPr/>
        <p:nvPr/>
      </p:nvGrpSpPr>
      <p:grpSpPr>
        <a:xfrm>
          <a:off x="0" y="0"/>
          <a:ext cx="0" cy="0"/>
          <a:chOff x="0" y="0"/>
          <a:chExt cx="0" cy="0"/>
        </a:xfrm>
      </p:grpSpPr>
      <p:sp>
        <p:nvSpPr>
          <p:cNvPr id="531" name="Google Shape;531;g35ed75ccf_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2" name="Google Shape;532;g35ed75ccf_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172549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rot="10800000" flipH="1">
            <a:off x="3919993" y="3977033"/>
            <a:ext cx="1303500" cy="11283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1" name="Google Shape;11;p2"/>
          <p:cNvSpPr/>
          <p:nvPr/>
        </p:nvSpPr>
        <p:spPr>
          <a:xfrm rot="5400000">
            <a:off x="3809057" y="-81000"/>
            <a:ext cx="1525500" cy="17616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2" name="Google Shape;12;p2"/>
          <p:cNvSpPr txBox="1">
            <a:spLocks noGrp="1"/>
          </p:cNvSpPr>
          <p:nvPr>
            <p:ph type="ctrTitle"/>
          </p:nvPr>
        </p:nvSpPr>
        <p:spPr>
          <a:xfrm>
            <a:off x="1400175" y="1991825"/>
            <a:ext cx="6343500" cy="1159800"/>
          </a:xfrm>
          <a:prstGeom prst="rect">
            <a:avLst/>
          </a:prstGeom>
        </p:spPr>
        <p:txBody>
          <a:bodyPr spcFirstLastPara="1" wrap="square" lIns="91425" tIns="91425" rIns="91425" bIns="91425" anchor="ctr" anchorCtr="0"/>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3" name="Google Shape;13;p2"/>
          <p:cNvSpPr/>
          <p:nvPr/>
        </p:nvSpPr>
        <p:spPr>
          <a:xfrm rot="10800000" flipH="1">
            <a:off x="2809875" y="-172875"/>
            <a:ext cx="1111500" cy="962400"/>
          </a:xfrm>
          <a:prstGeom prst="hexagon">
            <a:avLst>
              <a:gd name="adj" fmla="val 28678"/>
              <a:gd name="vf" fmla="val 115470"/>
            </a:avLst>
          </a:prstGeom>
          <a:noFill/>
          <a:ln w="19050"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flipH="1">
            <a:off x="3602723" y="1360109"/>
            <a:ext cx="493800" cy="4275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flipH="1">
            <a:off x="5278915" y="855279"/>
            <a:ext cx="944700" cy="818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rot="10800000" flipH="1">
            <a:off x="5365799" y="352324"/>
            <a:ext cx="493800" cy="4272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 name="Google Shape;17;p2"/>
          <p:cNvGrpSpPr/>
          <p:nvPr/>
        </p:nvGrpSpPr>
        <p:grpSpPr>
          <a:xfrm>
            <a:off x="5549153" y="1029780"/>
            <a:ext cx="404640" cy="374059"/>
            <a:chOff x="5975075" y="2327500"/>
            <a:chExt cx="420100" cy="388350"/>
          </a:xfrm>
        </p:grpSpPr>
        <p:sp>
          <p:nvSpPr>
            <p:cNvPr id="18" name="Google Shape;18;p2"/>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 name="Google Shape;20;p2"/>
          <p:cNvSpPr/>
          <p:nvPr/>
        </p:nvSpPr>
        <p:spPr>
          <a:xfrm>
            <a:off x="3253021" y="113273"/>
            <a:ext cx="225085" cy="38996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 name="Google Shape;21;p2"/>
          <p:cNvGrpSpPr/>
          <p:nvPr/>
        </p:nvGrpSpPr>
        <p:grpSpPr>
          <a:xfrm>
            <a:off x="4380526" y="515192"/>
            <a:ext cx="382958" cy="607111"/>
            <a:chOff x="6718575" y="2318625"/>
            <a:chExt cx="256950" cy="407375"/>
          </a:xfrm>
        </p:grpSpPr>
        <p:sp>
          <p:nvSpPr>
            <p:cNvPr id="22" name="Google Shape;22;p2"/>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3199464" y="902959"/>
            <a:ext cx="395018" cy="403297"/>
            <a:chOff x="3951850" y="2985350"/>
            <a:chExt cx="407950" cy="416500"/>
          </a:xfrm>
        </p:grpSpPr>
        <p:sp>
          <p:nvSpPr>
            <p:cNvPr id="31" name="Google Shape;31;p2"/>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2"/>
          <p:cNvSpPr/>
          <p:nvPr/>
        </p:nvSpPr>
        <p:spPr>
          <a:xfrm rot="10800000" flipH="1">
            <a:off x="5010533" y="4576648"/>
            <a:ext cx="1032900" cy="894600"/>
          </a:xfrm>
          <a:prstGeom prst="hexagon">
            <a:avLst>
              <a:gd name="adj" fmla="val 28678"/>
              <a:gd name="vf" fmla="val 115470"/>
            </a:avLst>
          </a:prstGeom>
          <a:noFill/>
          <a:ln w="19050"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rot="10800000" flipH="1">
            <a:off x="5133679" y="4056450"/>
            <a:ext cx="540000" cy="4674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rot="10800000" flipH="1">
            <a:off x="3101709" y="3629719"/>
            <a:ext cx="1032900" cy="8940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rot="10800000" flipH="1">
            <a:off x="3530384" y="4576662"/>
            <a:ext cx="452100" cy="3912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5370705" y="4867761"/>
            <a:ext cx="312503" cy="312484"/>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 name="Google Shape;40;p2"/>
          <p:cNvGrpSpPr/>
          <p:nvPr/>
        </p:nvGrpSpPr>
        <p:grpSpPr>
          <a:xfrm>
            <a:off x="5772009" y="4056440"/>
            <a:ext cx="573943" cy="550550"/>
            <a:chOff x="5241175" y="4959100"/>
            <a:chExt cx="539775" cy="517775"/>
          </a:xfrm>
        </p:grpSpPr>
        <p:sp>
          <p:nvSpPr>
            <p:cNvPr id="41" name="Google Shape;41;p2"/>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2"/>
          <p:cNvSpPr/>
          <p:nvPr/>
        </p:nvSpPr>
        <p:spPr>
          <a:xfrm>
            <a:off x="3429208" y="3904791"/>
            <a:ext cx="377839" cy="343685"/>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48"/>
        <p:cNvGrpSpPr/>
        <p:nvPr/>
      </p:nvGrpSpPr>
      <p:grpSpPr>
        <a:xfrm>
          <a:off x="0" y="0"/>
          <a:ext cx="0" cy="0"/>
          <a:chOff x="0" y="0"/>
          <a:chExt cx="0" cy="0"/>
        </a:xfrm>
      </p:grpSpPr>
      <p:sp>
        <p:nvSpPr>
          <p:cNvPr id="49" name="Google Shape;49;p3"/>
          <p:cNvSpPr/>
          <p:nvPr/>
        </p:nvSpPr>
        <p:spPr>
          <a:xfrm rot="10800000" flipH="1">
            <a:off x="-94969" y="303826"/>
            <a:ext cx="1034700" cy="8958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50" name="Google Shape;50;p3"/>
          <p:cNvSpPr/>
          <p:nvPr/>
        </p:nvSpPr>
        <p:spPr>
          <a:xfrm rot="5400000">
            <a:off x="559400" y="1538825"/>
            <a:ext cx="1788000" cy="20646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51" name="Google Shape;51;p3"/>
          <p:cNvSpPr txBox="1">
            <a:spLocks noGrp="1"/>
          </p:cNvSpPr>
          <p:nvPr>
            <p:ph type="ctrTitle"/>
          </p:nvPr>
        </p:nvSpPr>
        <p:spPr>
          <a:xfrm>
            <a:off x="2743200" y="1735750"/>
            <a:ext cx="5638800" cy="1159800"/>
          </a:xfrm>
          <a:prstGeom prst="rect">
            <a:avLst/>
          </a:prstGeom>
        </p:spPr>
        <p:txBody>
          <a:bodyPr spcFirstLastPara="1" wrap="square" lIns="91425" tIns="91425" rIns="91425" bIns="91425" anchor="b" anchorCtr="0"/>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52" name="Google Shape;52;p3"/>
          <p:cNvSpPr txBox="1">
            <a:spLocks noGrp="1"/>
          </p:cNvSpPr>
          <p:nvPr>
            <p:ph type="subTitle" idx="1"/>
          </p:nvPr>
        </p:nvSpPr>
        <p:spPr>
          <a:xfrm>
            <a:off x="2743200" y="2821004"/>
            <a:ext cx="5696100" cy="784800"/>
          </a:xfrm>
          <a:prstGeom prst="rect">
            <a:avLst/>
          </a:prstGeom>
        </p:spPr>
        <p:txBody>
          <a:bodyPr spcFirstLastPara="1" wrap="square" lIns="91425" tIns="91425" rIns="91425" bIns="91425" anchor="t" anchorCtr="0"/>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3" name="Google Shape;53;p3"/>
          <p:cNvSpPr/>
          <p:nvPr/>
        </p:nvSpPr>
        <p:spPr>
          <a:xfrm rot="10800000" flipH="1">
            <a:off x="66674" y="313542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rot="10800000" flipH="1">
            <a:off x="828675" y="351655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rot="10800000" flipH="1">
            <a:off x="761999" y="87795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flipH="1">
            <a:off x="793851" y="4692801"/>
            <a:ext cx="517500" cy="4479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 name="Google Shape;57;p3"/>
          <p:cNvGrpSpPr/>
          <p:nvPr/>
        </p:nvGrpSpPr>
        <p:grpSpPr>
          <a:xfrm>
            <a:off x="996359" y="1070668"/>
            <a:ext cx="351204" cy="324661"/>
            <a:chOff x="5975075" y="2327500"/>
            <a:chExt cx="420100" cy="388350"/>
          </a:xfrm>
        </p:grpSpPr>
        <p:sp>
          <p:nvSpPr>
            <p:cNvPr id="58" name="Google Shape;58;p3"/>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3"/>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3"/>
          <p:cNvSpPr/>
          <p:nvPr/>
        </p:nvSpPr>
        <p:spPr>
          <a:xfrm>
            <a:off x="393600" y="334662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 name="Google Shape;61;p3"/>
          <p:cNvGrpSpPr/>
          <p:nvPr/>
        </p:nvGrpSpPr>
        <p:grpSpPr>
          <a:xfrm>
            <a:off x="305253" y="553856"/>
            <a:ext cx="247469" cy="392302"/>
            <a:chOff x="6718575" y="2318625"/>
            <a:chExt cx="256950" cy="407375"/>
          </a:xfrm>
        </p:grpSpPr>
        <p:sp>
          <p:nvSpPr>
            <p:cNvPr id="62" name="Google Shape;62;p3"/>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3"/>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3"/>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 name="Google Shape;70;p3"/>
          <p:cNvGrpSpPr/>
          <p:nvPr/>
        </p:nvGrpSpPr>
        <p:grpSpPr>
          <a:xfrm>
            <a:off x="1419984" y="3634331"/>
            <a:ext cx="342882" cy="350068"/>
            <a:chOff x="3951850" y="2985350"/>
            <a:chExt cx="407950" cy="416500"/>
          </a:xfrm>
        </p:grpSpPr>
        <p:sp>
          <p:nvSpPr>
            <p:cNvPr id="71" name="Google Shape;71;p3"/>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3"/>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 name="Google Shape;75;p3"/>
          <p:cNvSpPr/>
          <p:nvPr/>
        </p:nvSpPr>
        <p:spPr>
          <a:xfrm rot="10800000" flipH="1">
            <a:off x="733424" y="3936025"/>
            <a:ext cx="819900" cy="7101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rot="10800000" flipH="1">
            <a:off x="738525" y="100850"/>
            <a:ext cx="428700" cy="3711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3"/>
          <p:cNvSpPr/>
          <p:nvPr/>
        </p:nvSpPr>
        <p:spPr>
          <a:xfrm rot="10800000" flipH="1">
            <a:off x="-291325" y="4148475"/>
            <a:ext cx="1182300" cy="10236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rot="10800000" flipH="1">
            <a:off x="420725" y="-65225"/>
            <a:ext cx="358800" cy="3105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1019338" y="4167058"/>
            <a:ext cx="248073" cy="248058"/>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3"/>
          <p:cNvGrpSpPr/>
          <p:nvPr/>
        </p:nvGrpSpPr>
        <p:grpSpPr>
          <a:xfrm>
            <a:off x="-50285" y="1452794"/>
            <a:ext cx="624844" cy="599376"/>
            <a:chOff x="5241175" y="4959100"/>
            <a:chExt cx="539775" cy="517775"/>
          </a:xfrm>
        </p:grpSpPr>
        <p:sp>
          <p:nvSpPr>
            <p:cNvPr id="81" name="Google Shape;81;p3"/>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3"/>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3"/>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3"/>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7" name="Google Shape;87;p3"/>
          <p:cNvSpPr/>
          <p:nvPr/>
        </p:nvSpPr>
        <p:spPr>
          <a:xfrm>
            <a:off x="47199" y="4430470"/>
            <a:ext cx="505231" cy="459562"/>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129"/>
        <p:cNvGrpSpPr/>
        <p:nvPr/>
      </p:nvGrpSpPr>
      <p:grpSpPr>
        <a:xfrm>
          <a:off x="0" y="0"/>
          <a:ext cx="0" cy="0"/>
          <a:chOff x="0" y="0"/>
          <a:chExt cx="0" cy="0"/>
        </a:xfrm>
      </p:grpSpPr>
      <p:sp>
        <p:nvSpPr>
          <p:cNvPr id="130" name="Google Shape;130;p5"/>
          <p:cNvSpPr/>
          <p:nvPr/>
        </p:nvSpPr>
        <p:spPr>
          <a:xfrm rot="10800000" flipH="1">
            <a:off x="7663675" y="3684808"/>
            <a:ext cx="1034700" cy="8958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31" name="Google Shape;131;p5"/>
          <p:cNvSpPr/>
          <p:nvPr/>
        </p:nvSpPr>
        <p:spPr>
          <a:xfrm rot="5400000">
            <a:off x="499599" y="157100"/>
            <a:ext cx="1146000" cy="13233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32" name="Google Shape;132;p5"/>
          <p:cNvSpPr txBox="1">
            <a:spLocks noGrp="1"/>
          </p:cNvSpPr>
          <p:nvPr>
            <p:ph type="title"/>
          </p:nvPr>
        </p:nvSpPr>
        <p:spPr>
          <a:xfrm>
            <a:off x="1732700" y="1735600"/>
            <a:ext cx="4944300" cy="645300"/>
          </a:xfrm>
          <a:prstGeom prst="rect">
            <a:avLst/>
          </a:prstGeom>
        </p:spPr>
        <p:txBody>
          <a:bodyPr spcFirstLastPara="1" wrap="square" lIns="91425" tIns="91425" rIns="91425" bIns="91425" anchor="b" anchorCtr="0"/>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a:endParaRPr/>
          </a:p>
        </p:txBody>
      </p:sp>
      <p:sp>
        <p:nvSpPr>
          <p:cNvPr id="133" name="Google Shape;133;p5"/>
          <p:cNvSpPr txBox="1">
            <a:spLocks noGrp="1"/>
          </p:cNvSpPr>
          <p:nvPr>
            <p:ph type="body" idx="1"/>
          </p:nvPr>
        </p:nvSpPr>
        <p:spPr>
          <a:xfrm>
            <a:off x="1732700" y="2255125"/>
            <a:ext cx="4944300" cy="1659900"/>
          </a:xfrm>
          <a:prstGeom prst="rect">
            <a:avLst/>
          </a:prstGeom>
        </p:spPr>
        <p:txBody>
          <a:bodyPr spcFirstLastPara="1" wrap="square" lIns="91425" tIns="91425" rIns="91425" bIns="91425" anchor="t" anchorCtr="0"/>
          <a:lstStyle>
            <a:lvl1pPr marL="457200" lvl="0" indent="-317500">
              <a:spcBef>
                <a:spcPts val="600"/>
              </a:spcBef>
              <a:spcAft>
                <a:spcPts val="0"/>
              </a:spcAft>
              <a:buSzPts val="1400"/>
              <a:buFont typeface="Muli"/>
              <a:buChar char="◇"/>
              <a:defRPr>
                <a:latin typeface="Muli"/>
                <a:ea typeface="Muli"/>
                <a:cs typeface="Muli"/>
                <a:sym typeface="Muli"/>
              </a:defRPr>
            </a:lvl1pPr>
            <a:lvl2pPr marL="914400" lvl="1" indent="-317500">
              <a:spcBef>
                <a:spcPts val="0"/>
              </a:spcBef>
              <a:spcAft>
                <a:spcPts val="0"/>
              </a:spcAft>
              <a:buSzPts val="1400"/>
              <a:buFont typeface="Muli"/>
              <a:buChar char="￭"/>
              <a:defRPr>
                <a:latin typeface="Muli"/>
                <a:ea typeface="Muli"/>
                <a:cs typeface="Muli"/>
                <a:sym typeface="Muli"/>
              </a:defRPr>
            </a:lvl2pPr>
            <a:lvl3pPr marL="1371600" lvl="2" indent="-317500">
              <a:spcBef>
                <a:spcPts val="0"/>
              </a:spcBef>
              <a:spcAft>
                <a:spcPts val="0"/>
              </a:spcAft>
              <a:buSzPts val="1400"/>
              <a:buFont typeface="Muli"/>
              <a:buChar char="￮"/>
              <a:defRPr>
                <a:latin typeface="Muli"/>
                <a:ea typeface="Muli"/>
                <a:cs typeface="Muli"/>
                <a:sym typeface="Muli"/>
              </a:defRPr>
            </a:lvl3pPr>
            <a:lvl4pPr marL="1828800" lvl="3" indent="-317500">
              <a:spcBef>
                <a:spcPts val="0"/>
              </a:spcBef>
              <a:spcAft>
                <a:spcPts val="0"/>
              </a:spcAft>
              <a:buSzPts val="1400"/>
              <a:buFont typeface="Muli"/>
              <a:buChar char="●"/>
              <a:defRPr>
                <a:latin typeface="Muli"/>
                <a:ea typeface="Muli"/>
                <a:cs typeface="Muli"/>
                <a:sym typeface="Muli"/>
              </a:defRPr>
            </a:lvl4pPr>
            <a:lvl5pPr marL="2286000" lvl="4" indent="-317500">
              <a:spcBef>
                <a:spcPts val="0"/>
              </a:spcBef>
              <a:spcAft>
                <a:spcPts val="0"/>
              </a:spcAft>
              <a:buSzPts val="1400"/>
              <a:buFont typeface="Muli"/>
              <a:buChar char="○"/>
              <a:defRPr>
                <a:latin typeface="Muli"/>
                <a:ea typeface="Muli"/>
                <a:cs typeface="Muli"/>
                <a:sym typeface="Muli"/>
              </a:defRPr>
            </a:lvl5pPr>
            <a:lvl6pPr marL="2743200" lvl="5" indent="-317500">
              <a:spcBef>
                <a:spcPts val="0"/>
              </a:spcBef>
              <a:spcAft>
                <a:spcPts val="0"/>
              </a:spcAft>
              <a:buSzPts val="1400"/>
              <a:buFont typeface="Muli"/>
              <a:buChar char="■"/>
              <a:defRPr>
                <a:latin typeface="Muli"/>
                <a:ea typeface="Muli"/>
                <a:cs typeface="Muli"/>
                <a:sym typeface="Muli"/>
              </a:defRPr>
            </a:lvl6pPr>
            <a:lvl7pPr marL="3200400" lvl="6" indent="-317500">
              <a:spcBef>
                <a:spcPts val="0"/>
              </a:spcBef>
              <a:spcAft>
                <a:spcPts val="0"/>
              </a:spcAft>
              <a:buSzPts val="1400"/>
              <a:buFont typeface="Muli"/>
              <a:buChar char="●"/>
              <a:defRPr>
                <a:latin typeface="Muli"/>
                <a:ea typeface="Muli"/>
                <a:cs typeface="Muli"/>
                <a:sym typeface="Muli"/>
              </a:defRPr>
            </a:lvl7pPr>
            <a:lvl8pPr marL="3657600" lvl="7" indent="-317500">
              <a:spcBef>
                <a:spcPts val="0"/>
              </a:spcBef>
              <a:spcAft>
                <a:spcPts val="0"/>
              </a:spcAft>
              <a:buSzPts val="1400"/>
              <a:buFont typeface="Muli"/>
              <a:buChar char="○"/>
              <a:defRPr>
                <a:latin typeface="Muli"/>
                <a:ea typeface="Muli"/>
                <a:cs typeface="Muli"/>
                <a:sym typeface="Muli"/>
              </a:defRPr>
            </a:lvl8pPr>
            <a:lvl9pPr marL="4114800" lvl="8" indent="-317500">
              <a:spcBef>
                <a:spcPts val="0"/>
              </a:spcBef>
              <a:spcAft>
                <a:spcPts val="0"/>
              </a:spcAft>
              <a:buSzPts val="1400"/>
              <a:buFont typeface="Muli"/>
              <a:buChar char="■"/>
              <a:defRPr>
                <a:latin typeface="Muli"/>
                <a:ea typeface="Muli"/>
                <a:cs typeface="Muli"/>
                <a:sym typeface="Muli"/>
              </a:defRPr>
            </a:lvl9pPr>
          </a:lstStyle>
          <a:p>
            <a:endParaRPr/>
          </a:p>
        </p:txBody>
      </p:sp>
      <p:sp>
        <p:nvSpPr>
          <p:cNvPr id="134" name="Google Shape;134;p5"/>
          <p:cNvSpPr/>
          <p:nvPr/>
        </p:nvSpPr>
        <p:spPr>
          <a:xfrm rot="10800000" flipH="1">
            <a:off x="-123826" y="105897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5"/>
          <p:cNvSpPr/>
          <p:nvPr/>
        </p:nvSpPr>
        <p:spPr>
          <a:xfrm rot="10800000" flipH="1">
            <a:off x="638175" y="144010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5"/>
          <p:cNvSpPr/>
          <p:nvPr/>
        </p:nvSpPr>
        <p:spPr>
          <a:xfrm rot="10800000" flipH="1">
            <a:off x="1495424" y="-13165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5"/>
          <p:cNvSpPr/>
          <p:nvPr/>
        </p:nvSpPr>
        <p:spPr>
          <a:xfrm rot="10800000" flipH="1">
            <a:off x="327800" y="88925"/>
            <a:ext cx="358800" cy="3105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5"/>
          <p:cNvSpPr/>
          <p:nvPr/>
        </p:nvSpPr>
        <p:spPr>
          <a:xfrm rot="10800000" flipH="1">
            <a:off x="8486774" y="4230775"/>
            <a:ext cx="819900" cy="7101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5"/>
          <p:cNvSpPr/>
          <p:nvPr/>
        </p:nvSpPr>
        <p:spPr>
          <a:xfrm rot="10800000" flipH="1">
            <a:off x="8124824" y="4615700"/>
            <a:ext cx="428700" cy="3711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5"/>
          <p:cNvSpPr/>
          <p:nvPr/>
        </p:nvSpPr>
        <p:spPr>
          <a:xfrm rot="10800000" flipH="1">
            <a:off x="7821348" y="2935400"/>
            <a:ext cx="819900" cy="7098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5"/>
          <p:cNvSpPr/>
          <p:nvPr/>
        </p:nvSpPr>
        <p:spPr>
          <a:xfrm rot="10800000" flipH="1">
            <a:off x="8486775" y="3512175"/>
            <a:ext cx="358800" cy="3105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2" name="Google Shape;142;p5"/>
          <p:cNvGrpSpPr/>
          <p:nvPr/>
        </p:nvGrpSpPr>
        <p:grpSpPr>
          <a:xfrm>
            <a:off x="1729784" y="61068"/>
            <a:ext cx="351204" cy="324661"/>
            <a:chOff x="5975075" y="2327500"/>
            <a:chExt cx="420100" cy="388350"/>
          </a:xfrm>
        </p:grpSpPr>
        <p:sp>
          <p:nvSpPr>
            <p:cNvPr id="143" name="Google Shape;143;p5"/>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5"/>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5" name="Google Shape;145;p5"/>
          <p:cNvSpPr/>
          <p:nvPr/>
        </p:nvSpPr>
        <p:spPr>
          <a:xfrm>
            <a:off x="203100" y="127017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5"/>
          <p:cNvSpPr/>
          <p:nvPr/>
        </p:nvSpPr>
        <p:spPr>
          <a:xfrm>
            <a:off x="8772688" y="4461808"/>
            <a:ext cx="248073" cy="248058"/>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7" name="Google Shape;147;p5"/>
          <p:cNvGrpSpPr/>
          <p:nvPr/>
        </p:nvGrpSpPr>
        <p:grpSpPr>
          <a:xfrm>
            <a:off x="7354067" y="3426715"/>
            <a:ext cx="455624" cy="437054"/>
            <a:chOff x="5241175" y="4959100"/>
            <a:chExt cx="539775" cy="517775"/>
          </a:xfrm>
        </p:grpSpPr>
        <p:sp>
          <p:nvSpPr>
            <p:cNvPr id="148" name="Google Shape;148;p5"/>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5"/>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5"/>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5"/>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5"/>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5"/>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 name="Google Shape;154;p5"/>
          <p:cNvSpPr/>
          <p:nvPr/>
        </p:nvSpPr>
        <p:spPr>
          <a:xfrm>
            <a:off x="8081326" y="3153875"/>
            <a:ext cx="299952" cy="272838"/>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5" name="Google Shape;155;p5"/>
          <p:cNvGrpSpPr/>
          <p:nvPr/>
        </p:nvGrpSpPr>
        <p:grpSpPr>
          <a:xfrm>
            <a:off x="904276" y="515192"/>
            <a:ext cx="382958" cy="607111"/>
            <a:chOff x="6718575" y="2318625"/>
            <a:chExt cx="256950" cy="407375"/>
          </a:xfrm>
        </p:grpSpPr>
        <p:sp>
          <p:nvSpPr>
            <p:cNvPr id="156" name="Google Shape;156;p5"/>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5"/>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5"/>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5"/>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5"/>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5"/>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5"/>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5"/>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4" name="Google Shape;164;p5"/>
          <p:cNvGrpSpPr/>
          <p:nvPr/>
        </p:nvGrpSpPr>
        <p:grpSpPr>
          <a:xfrm>
            <a:off x="335759" y="1840531"/>
            <a:ext cx="342882" cy="350068"/>
            <a:chOff x="3951850" y="2985350"/>
            <a:chExt cx="407950" cy="416500"/>
          </a:xfrm>
        </p:grpSpPr>
        <p:sp>
          <p:nvSpPr>
            <p:cNvPr id="165" name="Google Shape;165;p5"/>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5"/>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5"/>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5"/>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9" name="Google Shape;169;p5"/>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21"/>
        <p:cNvGrpSpPr/>
        <p:nvPr/>
      </p:nvGrpSpPr>
      <p:grpSpPr>
        <a:xfrm>
          <a:off x="0" y="0"/>
          <a:ext cx="0" cy="0"/>
          <a:chOff x="0" y="0"/>
          <a:chExt cx="0" cy="0"/>
        </a:xfrm>
      </p:grpSpPr>
      <p:sp>
        <p:nvSpPr>
          <p:cNvPr id="322" name="Google Shape;322;p10"/>
          <p:cNvSpPr/>
          <p:nvPr/>
        </p:nvSpPr>
        <p:spPr>
          <a:xfrm rot="10800000" flipH="1">
            <a:off x="8218352" y="4121459"/>
            <a:ext cx="685200" cy="5934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323" name="Google Shape;323;p10"/>
          <p:cNvSpPr/>
          <p:nvPr/>
        </p:nvSpPr>
        <p:spPr>
          <a:xfrm rot="5400000">
            <a:off x="388487" y="105212"/>
            <a:ext cx="944100" cy="10902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324" name="Google Shape;324;p10"/>
          <p:cNvSpPr/>
          <p:nvPr/>
        </p:nvSpPr>
        <p:spPr>
          <a:xfrm rot="10800000" flipH="1">
            <a:off x="-123825" y="847791"/>
            <a:ext cx="674400" cy="5844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0"/>
          <p:cNvSpPr/>
          <p:nvPr/>
        </p:nvSpPr>
        <p:spPr>
          <a:xfrm rot="10800000" flipH="1">
            <a:off x="503116" y="1161450"/>
            <a:ext cx="352800" cy="3054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0"/>
          <p:cNvSpPr/>
          <p:nvPr/>
        </p:nvSpPr>
        <p:spPr>
          <a:xfrm rot="10800000" flipH="1">
            <a:off x="1208424" y="-131812"/>
            <a:ext cx="674400" cy="5844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0"/>
          <p:cNvSpPr/>
          <p:nvPr/>
        </p:nvSpPr>
        <p:spPr>
          <a:xfrm rot="10800000" flipH="1">
            <a:off x="247753" y="49693"/>
            <a:ext cx="295200" cy="2556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10"/>
          <p:cNvSpPr/>
          <p:nvPr/>
        </p:nvSpPr>
        <p:spPr>
          <a:xfrm rot="10800000" flipH="1">
            <a:off x="8763568" y="4485979"/>
            <a:ext cx="543000" cy="4704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0"/>
          <p:cNvSpPr/>
          <p:nvPr/>
        </p:nvSpPr>
        <p:spPr>
          <a:xfrm rot="10800000" flipH="1">
            <a:off x="8523810" y="4741100"/>
            <a:ext cx="284100" cy="2457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0"/>
          <p:cNvSpPr/>
          <p:nvPr/>
        </p:nvSpPr>
        <p:spPr>
          <a:xfrm rot="10800000" flipH="1">
            <a:off x="8322785" y="3628023"/>
            <a:ext cx="543000" cy="470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0"/>
          <p:cNvSpPr/>
          <p:nvPr/>
        </p:nvSpPr>
        <p:spPr>
          <a:xfrm rot="10800000" flipH="1">
            <a:off x="8763569" y="4009882"/>
            <a:ext cx="237600" cy="2058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0"/>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rgbClr val="0E293C"/>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732700" y="1735600"/>
            <a:ext cx="4944300" cy="645300"/>
          </a:xfrm>
          <a:prstGeom prst="rect">
            <a:avLst/>
          </a:prstGeom>
          <a:noFill/>
          <a:ln>
            <a:noFill/>
          </a:ln>
        </p:spPr>
        <p:txBody>
          <a:bodyPr spcFirstLastPara="1" wrap="square" lIns="91425" tIns="91425" rIns="91425" bIns="91425" anchor="b" anchorCtr="0"/>
          <a:lstStyle>
            <a:lvl1pPr lvl="0">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1pPr>
            <a:lvl2pPr lvl="1">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2pPr>
            <a:lvl3pPr lvl="2">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3pPr>
            <a:lvl4pPr lvl="3">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4pPr>
            <a:lvl5pPr lvl="4">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5pPr>
            <a:lvl6pPr lvl="5">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6pPr>
            <a:lvl7pPr lvl="6">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7pPr>
            <a:lvl8pPr lvl="7">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8pPr>
            <a:lvl9pPr lvl="8">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9pPr>
          </a:lstStyle>
          <a:p>
            <a:endParaRPr/>
          </a:p>
        </p:txBody>
      </p:sp>
      <p:sp>
        <p:nvSpPr>
          <p:cNvPr id="7" name="Google Shape;7;p1"/>
          <p:cNvSpPr txBox="1">
            <a:spLocks noGrp="1"/>
          </p:cNvSpPr>
          <p:nvPr>
            <p:ph type="body" idx="1"/>
          </p:nvPr>
        </p:nvSpPr>
        <p:spPr>
          <a:xfrm>
            <a:off x="1732700" y="2255125"/>
            <a:ext cx="4944300" cy="1659900"/>
          </a:xfrm>
          <a:prstGeom prst="rect">
            <a:avLst/>
          </a:prstGeom>
          <a:noFill/>
          <a:ln>
            <a:noFill/>
          </a:ln>
        </p:spPr>
        <p:txBody>
          <a:bodyPr spcFirstLastPara="1" wrap="square" lIns="91425" tIns="91425" rIns="91425" bIns="91425" anchor="t" anchorCtr="0"/>
          <a:lstStyle>
            <a:lvl1pPr marL="457200" lvl="0" indent="-317500">
              <a:spcBef>
                <a:spcPts val="600"/>
              </a:spcBef>
              <a:spcAft>
                <a:spcPts val="0"/>
              </a:spcAft>
              <a:buClr>
                <a:srgbClr val="19BBD5"/>
              </a:buClr>
              <a:buSzPts val="1400"/>
              <a:buFont typeface="Muli"/>
              <a:buChar char="◇"/>
              <a:defRPr>
                <a:solidFill>
                  <a:srgbClr val="C6DAEC"/>
                </a:solidFill>
                <a:latin typeface="Muli"/>
                <a:ea typeface="Muli"/>
                <a:cs typeface="Muli"/>
                <a:sym typeface="Muli"/>
              </a:defRPr>
            </a:lvl1pPr>
            <a:lvl2pPr marL="914400" lvl="1"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2pPr>
            <a:lvl3pPr marL="1371600" lvl="2"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3pPr>
            <a:lvl4pPr marL="1828800" lvl="3"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4pPr>
            <a:lvl5pPr marL="2286000" lvl="4"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5pPr>
            <a:lvl6pPr marL="2743200" lvl="5"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6pPr>
            <a:lvl7pPr marL="3200400" lvl="6"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7pPr>
            <a:lvl8pPr marL="3657600" lvl="7"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8pPr>
            <a:lvl9pPr marL="4114800" lvl="8"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9pPr>
          </a:lstStyle>
          <a:p>
            <a:endParaRPr/>
          </a:p>
        </p:txBody>
      </p:sp>
      <p:sp>
        <p:nvSpPr>
          <p:cNvPr id="8" name="Google Shape;8;p1"/>
          <p:cNvSpPr txBox="1">
            <a:spLocks noGrp="1"/>
          </p:cNvSpPr>
          <p:nvPr>
            <p:ph type="sldNum" idx="12"/>
          </p:nvPr>
        </p:nvSpPr>
        <p:spPr>
          <a:xfrm>
            <a:off x="13557" y="4785525"/>
            <a:ext cx="548700" cy="357900"/>
          </a:xfrm>
          <a:prstGeom prst="rect">
            <a:avLst/>
          </a:prstGeom>
          <a:noFill/>
          <a:ln>
            <a:noFill/>
          </a:ln>
        </p:spPr>
        <p:txBody>
          <a:bodyPr spcFirstLastPara="1" wrap="square" lIns="91425" tIns="91425" rIns="91425" bIns="91425" anchor="t" anchorCtr="0">
            <a:noAutofit/>
          </a:bodyPr>
          <a:lstStyle>
            <a:lvl1pPr lvl="0">
              <a:buNone/>
              <a:defRPr sz="1200">
                <a:solidFill>
                  <a:srgbClr val="19BBD5"/>
                </a:solidFill>
                <a:latin typeface="Nixie One"/>
                <a:ea typeface="Nixie One"/>
                <a:cs typeface="Nixie One"/>
                <a:sym typeface="Nixie One"/>
              </a:defRPr>
            </a:lvl1pPr>
            <a:lvl2pPr lvl="1">
              <a:buNone/>
              <a:defRPr sz="1200">
                <a:solidFill>
                  <a:srgbClr val="19BBD5"/>
                </a:solidFill>
                <a:latin typeface="Nixie One"/>
                <a:ea typeface="Nixie One"/>
                <a:cs typeface="Nixie One"/>
                <a:sym typeface="Nixie One"/>
              </a:defRPr>
            </a:lvl2pPr>
            <a:lvl3pPr lvl="2">
              <a:buNone/>
              <a:defRPr sz="1200">
                <a:solidFill>
                  <a:srgbClr val="19BBD5"/>
                </a:solidFill>
                <a:latin typeface="Nixie One"/>
                <a:ea typeface="Nixie One"/>
                <a:cs typeface="Nixie One"/>
                <a:sym typeface="Nixie One"/>
              </a:defRPr>
            </a:lvl3pPr>
            <a:lvl4pPr lvl="3">
              <a:buNone/>
              <a:defRPr sz="1200">
                <a:solidFill>
                  <a:srgbClr val="19BBD5"/>
                </a:solidFill>
                <a:latin typeface="Nixie One"/>
                <a:ea typeface="Nixie One"/>
                <a:cs typeface="Nixie One"/>
                <a:sym typeface="Nixie One"/>
              </a:defRPr>
            </a:lvl4pPr>
            <a:lvl5pPr lvl="4">
              <a:buNone/>
              <a:defRPr sz="1200">
                <a:solidFill>
                  <a:srgbClr val="19BBD5"/>
                </a:solidFill>
                <a:latin typeface="Nixie One"/>
                <a:ea typeface="Nixie One"/>
                <a:cs typeface="Nixie One"/>
                <a:sym typeface="Nixie One"/>
              </a:defRPr>
            </a:lvl5pPr>
            <a:lvl6pPr lvl="5">
              <a:buNone/>
              <a:defRPr sz="1200">
                <a:solidFill>
                  <a:srgbClr val="19BBD5"/>
                </a:solidFill>
                <a:latin typeface="Nixie One"/>
                <a:ea typeface="Nixie One"/>
                <a:cs typeface="Nixie One"/>
                <a:sym typeface="Nixie One"/>
              </a:defRPr>
            </a:lvl6pPr>
            <a:lvl7pPr lvl="6">
              <a:buNone/>
              <a:defRPr sz="1200">
                <a:solidFill>
                  <a:srgbClr val="19BBD5"/>
                </a:solidFill>
                <a:latin typeface="Nixie One"/>
                <a:ea typeface="Nixie One"/>
                <a:cs typeface="Nixie One"/>
                <a:sym typeface="Nixie One"/>
              </a:defRPr>
            </a:lvl7pPr>
            <a:lvl8pPr lvl="7">
              <a:buNone/>
              <a:defRPr sz="1200">
                <a:solidFill>
                  <a:srgbClr val="19BBD5"/>
                </a:solidFill>
                <a:latin typeface="Nixie One"/>
                <a:ea typeface="Nixie One"/>
                <a:cs typeface="Nixie One"/>
                <a:sym typeface="Nixie One"/>
              </a:defRPr>
            </a:lvl8pPr>
            <a:lvl9pPr lvl="8">
              <a:buNone/>
              <a:defRPr sz="1200">
                <a:solidFill>
                  <a:srgbClr val="19BBD5"/>
                </a:solidFill>
                <a:latin typeface="Nixie One"/>
                <a:ea typeface="Nixie One"/>
                <a:cs typeface="Nixie One"/>
                <a:sym typeface="Nixie One"/>
              </a:defRPr>
            </a:lvl9pPr>
          </a:lstStyle>
          <a:p>
            <a:pPr marL="0" lvl="0" indent="0" algn="l"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6"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11"/>
          <p:cNvSpPr txBox="1">
            <a:spLocks noGrp="1"/>
          </p:cNvSpPr>
          <p:nvPr>
            <p:ph type="ctrTitle"/>
          </p:nvPr>
        </p:nvSpPr>
        <p:spPr>
          <a:xfrm>
            <a:off x="1400175" y="1390650"/>
            <a:ext cx="6343500" cy="2647950"/>
          </a:xfrm>
          <a:prstGeom prst="rect">
            <a:avLst/>
          </a:prstGeom>
        </p:spPr>
        <p:txBody>
          <a:bodyPr spcFirstLastPara="1" wrap="square" lIns="91425" tIns="91425" rIns="91425" bIns="91425" anchor="ctr" anchorCtr="0">
            <a:noAutofit/>
          </a:bodyPr>
          <a:lstStyle/>
          <a:p>
            <a:pPr lvl="0"/>
            <a:r>
              <a:rPr lang="en-US" sz="2000" b="1" dirty="0">
                <a:solidFill>
                  <a:schemeClr val="bg1"/>
                </a:solidFill>
              </a:rPr>
              <a:t>SISTEM MONITORING JARINGAN </a:t>
            </a:r>
            <a:r>
              <a:rPr lang="en-US" sz="2000" b="1" i="1" dirty="0">
                <a:solidFill>
                  <a:schemeClr val="bg1"/>
                </a:solidFill>
              </a:rPr>
              <a:t>REAL-TIME</a:t>
            </a:r>
            <a:r>
              <a:rPr lang="en-US" sz="2000" b="1" dirty="0">
                <a:solidFill>
                  <a:schemeClr val="bg1"/>
                </a:solidFill>
              </a:rPr>
              <a:t> MELALUI PERANGKAT ANDROID BERBASIS SNMP UNTUK MENINGKATKAN KINERJA ADMINISTRATOR JARINGAN </a:t>
            </a:r>
            <a:r>
              <a:rPr lang="id-ID" sz="2000" b="1" dirty="0" smtClean="0">
                <a:solidFill>
                  <a:schemeClr val="bg1"/>
                </a:solidFill>
              </a:rPr>
              <a:t/>
            </a:r>
            <a:br>
              <a:rPr lang="id-ID" sz="2000" b="1" dirty="0" smtClean="0">
                <a:solidFill>
                  <a:schemeClr val="bg1"/>
                </a:solidFill>
              </a:rPr>
            </a:br>
            <a:r>
              <a:rPr lang="en-US" sz="2000" b="1" dirty="0" smtClean="0">
                <a:solidFill>
                  <a:schemeClr val="bg1"/>
                </a:solidFill>
              </a:rPr>
              <a:t>STUDI </a:t>
            </a:r>
            <a:r>
              <a:rPr lang="en-US" sz="2000" b="1" dirty="0">
                <a:solidFill>
                  <a:schemeClr val="bg1"/>
                </a:solidFill>
              </a:rPr>
              <a:t>KASUS PUSKOM POLITEKNIK NEGERI MALANG</a:t>
            </a:r>
            <a:endParaRPr sz="2000" dirty="0">
              <a:solidFill>
                <a:schemeClr val="bg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33"/>
        <p:cNvGrpSpPr/>
        <p:nvPr/>
      </p:nvGrpSpPr>
      <p:grpSpPr>
        <a:xfrm>
          <a:off x="0" y="0"/>
          <a:ext cx="0" cy="0"/>
          <a:chOff x="0" y="0"/>
          <a:chExt cx="0" cy="0"/>
        </a:xfrm>
      </p:grpSpPr>
      <p:sp>
        <p:nvSpPr>
          <p:cNvPr id="534" name="Google Shape;534;p31"/>
          <p:cNvSpPr/>
          <p:nvPr/>
        </p:nvSpPr>
        <p:spPr>
          <a:xfrm>
            <a:off x="4295775" y="278175"/>
            <a:ext cx="3905249" cy="4686300"/>
          </a:xfrm>
          <a:custGeom>
            <a:avLst/>
            <a:gdLst/>
            <a:ahLst/>
            <a:cxnLst/>
            <a:rect l="l" t="t" r="r" b="b"/>
            <a:pathLst>
              <a:path w="30819" h="61841" extrusionOk="0">
                <a:moveTo>
                  <a:pt x="5160" y="2580"/>
                </a:moveTo>
                <a:lnTo>
                  <a:pt x="5295" y="2648"/>
                </a:lnTo>
                <a:lnTo>
                  <a:pt x="5363" y="2784"/>
                </a:lnTo>
                <a:lnTo>
                  <a:pt x="5363" y="2920"/>
                </a:lnTo>
                <a:lnTo>
                  <a:pt x="5363" y="3055"/>
                </a:lnTo>
                <a:lnTo>
                  <a:pt x="5295" y="3191"/>
                </a:lnTo>
                <a:lnTo>
                  <a:pt x="5160" y="3259"/>
                </a:lnTo>
                <a:lnTo>
                  <a:pt x="4888" y="3259"/>
                </a:lnTo>
                <a:lnTo>
                  <a:pt x="4752" y="3191"/>
                </a:lnTo>
                <a:lnTo>
                  <a:pt x="4684" y="3055"/>
                </a:lnTo>
                <a:lnTo>
                  <a:pt x="4684" y="2920"/>
                </a:lnTo>
                <a:lnTo>
                  <a:pt x="4684" y="2784"/>
                </a:lnTo>
                <a:lnTo>
                  <a:pt x="4752" y="2648"/>
                </a:lnTo>
                <a:lnTo>
                  <a:pt x="4888" y="2580"/>
                </a:lnTo>
                <a:close/>
                <a:moveTo>
                  <a:pt x="15410" y="2241"/>
                </a:moveTo>
                <a:lnTo>
                  <a:pt x="15681" y="2309"/>
                </a:lnTo>
                <a:lnTo>
                  <a:pt x="15885" y="2444"/>
                </a:lnTo>
                <a:lnTo>
                  <a:pt x="16021" y="2648"/>
                </a:lnTo>
                <a:lnTo>
                  <a:pt x="16088" y="2920"/>
                </a:lnTo>
                <a:lnTo>
                  <a:pt x="16021" y="3191"/>
                </a:lnTo>
                <a:lnTo>
                  <a:pt x="15885" y="3395"/>
                </a:lnTo>
                <a:lnTo>
                  <a:pt x="15681" y="3531"/>
                </a:lnTo>
                <a:lnTo>
                  <a:pt x="15410" y="3598"/>
                </a:lnTo>
                <a:lnTo>
                  <a:pt x="15138" y="3531"/>
                </a:lnTo>
                <a:lnTo>
                  <a:pt x="14934" y="3395"/>
                </a:lnTo>
                <a:lnTo>
                  <a:pt x="14799" y="3191"/>
                </a:lnTo>
                <a:lnTo>
                  <a:pt x="14731" y="2920"/>
                </a:lnTo>
                <a:lnTo>
                  <a:pt x="14799" y="2648"/>
                </a:lnTo>
                <a:lnTo>
                  <a:pt x="14934" y="2444"/>
                </a:lnTo>
                <a:lnTo>
                  <a:pt x="15138" y="2309"/>
                </a:lnTo>
                <a:lnTo>
                  <a:pt x="15410" y="2241"/>
                </a:lnTo>
                <a:close/>
                <a:moveTo>
                  <a:pt x="29393" y="5228"/>
                </a:moveTo>
                <a:lnTo>
                  <a:pt x="29461" y="5296"/>
                </a:lnTo>
                <a:lnTo>
                  <a:pt x="29461" y="54849"/>
                </a:lnTo>
                <a:lnTo>
                  <a:pt x="1426" y="54849"/>
                </a:lnTo>
                <a:lnTo>
                  <a:pt x="1426" y="5296"/>
                </a:lnTo>
                <a:lnTo>
                  <a:pt x="1494" y="5228"/>
                </a:lnTo>
                <a:close/>
                <a:moveTo>
                  <a:pt x="15410" y="544"/>
                </a:moveTo>
                <a:lnTo>
                  <a:pt x="19143" y="612"/>
                </a:lnTo>
                <a:lnTo>
                  <a:pt x="23012" y="747"/>
                </a:lnTo>
                <a:lnTo>
                  <a:pt x="26339" y="951"/>
                </a:lnTo>
                <a:lnTo>
                  <a:pt x="27560" y="1087"/>
                </a:lnTo>
                <a:lnTo>
                  <a:pt x="27560" y="1087"/>
                </a:lnTo>
                <a:lnTo>
                  <a:pt x="26339" y="1019"/>
                </a:lnTo>
                <a:lnTo>
                  <a:pt x="23012" y="815"/>
                </a:lnTo>
                <a:lnTo>
                  <a:pt x="19143" y="680"/>
                </a:lnTo>
                <a:lnTo>
                  <a:pt x="15410" y="612"/>
                </a:lnTo>
                <a:lnTo>
                  <a:pt x="11676" y="680"/>
                </a:lnTo>
                <a:lnTo>
                  <a:pt x="7807" y="815"/>
                </a:lnTo>
                <a:lnTo>
                  <a:pt x="4481" y="1019"/>
                </a:lnTo>
                <a:lnTo>
                  <a:pt x="3259" y="1087"/>
                </a:lnTo>
                <a:lnTo>
                  <a:pt x="2444" y="1223"/>
                </a:lnTo>
                <a:lnTo>
                  <a:pt x="1969" y="1358"/>
                </a:lnTo>
                <a:lnTo>
                  <a:pt x="1630" y="1494"/>
                </a:lnTo>
                <a:lnTo>
                  <a:pt x="1290" y="1698"/>
                </a:lnTo>
                <a:lnTo>
                  <a:pt x="1019" y="1901"/>
                </a:lnTo>
                <a:lnTo>
                  <a:pt x="815" y="2173"/>
                </a:lnTo>
                <a:lnTo>
                  <a:pt x="679" y="2444"/>
                </a:lnTo>
                <a:lnTo>
                  <a:pt x="544" y="2852"/>
                </a:lnTo>
                <a:lnTo>
                  <a:pt x="544" y="3259"/>
                </a:lnTo>
                <a:lnTo>
                  <a:pt x="544" y="58311"/>
                </a:lnTo>
                <a:lnTo>
                  <a:pt x="544" y="58718"/>
                </a:lnTo>
                <a:lnTo>
                  <a:pt x="476" y="58311"/>
                </a:lnTo>
                <a:lnTo>
                  <a:pt x="476" y="3259"/>
                </a:lnTo>
                <a:lnTo>
                  <a:pt x="544" y="2784"/>
                </a:lnTo>
                <a:lnTo>
                  <a:pt x="612" y="2444"/>
                </a:lnTo>
                <a:lnTo>
                  <a:pt x="747" y="2105"/>
                </a:lnTo>
                <a:lnTo>
                  <a:pt x="951" y="1834"/>
                </a:lnTo>
                <a:lnTo>
                  <a:pt x="1222" y="1630"/>
                </a:lnTo>
                <a:lnTo>
                  <a:pt x="1562" y="1426"/>
                </a:lnTo>
                <a:lnTo>
                  <a:pt x="1969" y="1290"/>
                </a:lnTo>
                <a:lnTo>
                  <a:pt x="2444" y="1155"/>
                </a:lnTo>
                <a:lnTo>
                  <a:pt x="3259" y="1087"/>
                </a:lnTo>
                <a:lnTo>
                  <a:pt x="4481" y="951"/>
                </a:lnTo>
                <a:lnTo>
                  <a:pt x="7807" y="747"/>
                </a:lnTo>
                <a:lnTo>
                  <a:pt x="11676" y="612"/>
                </a:lnTo>
                <a:lnTo>
                  <a:pt x="15410" y="544"/>
                </a:lnTo>
                <a:close/>
                <a:moveTo>
                  <a:pt x="27560" y="1087"/>
                </a:moveTo>
                <a:lnTo>
                  <a:pt x="28375" y="1155"/>
                </a:lnTo>
                <a:lnTo>
                  <a:pt x="28850" y="1290"/>
                </a:lnTo>
                <a:lnTo>
                  <a:pt x="29257" y="1426"/>
                </a:lnTo>
                <a:lnTo>
                  <a:pt x="29597" y="1630"/>
                </a:lnTo>
                <a:lnTo>
                  <a:pt x="29868" y="1834"/>
                </a:lnTo>
                <a:lnTo>
                  <a:pt x="30072" y="2105"/>
                </a:lnTo>
                <a:lnTo>
                  <a:pt x="30208" y="2444"/>
                </a:lnTo>
                <a:lnTo>
                  <a:pt x="30276" y="2784"/>
                </a:lnTo>
                <a:lnTo>
                  <a:pt x="30344" y="3259"/>
                </a:lnTo>
                <a:lnTo>
                  <a:pt x="30344" y="58311"/>
                </a:lnTo>
                <a:lnTo>
                  <a:pt x="30276" y="58718"/>
                </a:lnTo>
                <a:lnTo>
                  <a:pt x="30208" y="59125"/>
                </a:lnTo>
                <a:lnTo>
                  <a:pt x="30072" y="59465"/>
                </a:lnTo>
                <a:lnTo>
                  <a:pt x="29868" y="59736"/>
                </a:lnTo>
                <a:lnTo>
                  <a:pt x="29597" y="60008"/>
                </a:lnTo>
                <a:lnTo>
                  <a:pt x="29257" y="60144"/>
                </a:lnTo>
                <a:lnTo>
                  <a:pt x="28850" y="60347"/>
                </a:lnTo>
                <a:lnTo>
                  <a:pt x="28375" y="60415"/>
                </a:lnTo>
                <a:lnTo>
                  <a:pt x="26746" y="60687"/>
                </a:lnTo>
                <a:lnTo>
                  <a:pt x="23895" y="60958"/>
                </a:lnTo>
                <a:lnTo>
                  <a:pt x="22130" y="61094"/>
                </a:lnTo>
                <a:lnTo>
                  <a:pt x="20093" y="61230"/>
                </a:lnTo>
                <a:lnTo>
                  <a:pt x="17853" y="61298"/>
                </a:lnTo>
                <a:lnTo>
                  <a:pt x="12966" y="61298"/>
                </a:lnTo>
                <a:lnTo>
                  <a:pt x="10726" y="61230"/>
                </a:lnTo>
                <a:lnTo>
                  <a:pt x="8689" y="61094"/>
                </a:lnTo>
                <a:lnTo>
                  <a:pt x="6924" y="60958"/>
                </a:lnTo>
                <a:lnTo>
                  <a:pt x="4073" y="60687"/>
                </a:lnTo>
                <a:lnTo>
                  <a:pt x="2444" y="60415"/>
                </a:lnTo>
                <a:lnTo>
                  <a:pt x="1969" y="60347"/>
                </a:lnTo>
                <a:lnTo>
                  <a:pt x="1562" y="60144"/>
                </a:lnTo>
                <a:lnTo>
                  <a:pt x="1290" y="60008"/>
                </a:lnTo>
                <a:lnTo>
                  <a:pt x="951" y="59736"/>
                </a:lnTo>
                <a:lnTo>
                  <a:pt x="747" y="59465"/>
                </a:lnTo>
                <a:lnTo>
                  <a:pt x="612" y="59125"/>
                </a:lnTo>
                <a:lnTo>
                  <a:pt x="544" y="58718"/>
                </a:lnTo>
                <a:lnTo>
                  <a:pt x="544" y="58718"/>
                </a:lnTo>
                <a:lnTo>
                  <a:pt x="679" y="59125"/>
                </a:lnTo>
                <a:lnTo>
                  <a:pt x="815" y="59397"/>
                </a:lnTo>
                <a:lnTo>
                  <a:pt x="1019" y="59669"/>
                </a:lnTo>
                <a:lnTo>
                  <a:pt x="1290" y="59940"/>
                </a:lnTo>
                <a:lnTo>
                  <a:pt x="1630" y="60144"/>
                </a:lnTo>
                <a:lnTo>
                  <a:pt x="2037" y="60279"/>
                </a:lnTo>
                <a:lnTo>
                  <a:pt x="2444" y="60415"/>
                </a:lnTo>
                <a:lnTo>
                  <a:pt x="4073" y="60619"/>
                </a:lnTo>
                <a:lnTo>
                  <a:pt x="6924" y="60890"/>
                </a:lnTo>
                <a:lnTo>
                  <a:pt x="8689" y="61026"/>
                </a:lnTo>
                <a:lnTo>
                  <a:pt x="10726" y="61162"/>
                </a:lnTo>
                <a:lnTo>
                  <a:pt x="12966" y="61230"/>
                </a:lnTo>
                <a:lnTo>
                  <a:pt x="17853" y="61230"/>
                </a:lnTo>
                <a:lnTo>
                  <a:pt x="20093" y="61162"/>
                </a:lnTo>
                <a:lnTo>
                  <a:pt x="22130" y="61026"/>
                </a:lnTo>
                <a:lnTo>
                  <a:pt x="23895" y="60890"/>
                </a:lnTo>
                <a:lnTo>
                  <a:pt x="26746" y="60619"/>
                </a:lnTo>
                <a:lnTo>
                  <a:pt x="28375" y="60415"/>
                </a:lnTo>
                <a:lnTo>
                  <a:pt x="28850" y="60279"/>
                </a:lnTo>
                <a:lnTo>
                  <a:pt x="29190" y="60144"/>
                </a:lnTo>
                <a:lnTo>
                  <a:pt x="29529" y="59940"/>
                </a:lnTo>
                <a:lnTo>
                  <a:pt x="29800" y="59669"/>
                </a:lnTo>
                <a:lnTo>
                  <a:pt x="30004" y="59397"/>
                </a:lnTo>
                <a:lnTo>
                  <a:pt x="30140" y="59125"/>
                </a:lnTo>
                <a:lnTo>
                  <a:pt x="30276" y="58718"/>
                </a:lnTo>
                <a:lnTo>
                  <a:pt x="30276" y="58311"/>
                </a:lnTo>
                <a:lnTo>
                  <a:pt x="30276" y="3259"/>
                </a:lnTo>
                <a:lnTo>
                  <a:pt x="30276" y="2852"/>
                </a:lnTo>
                <a:lnTo>
                  <a:pt x="30140" y="2444"/>
                </a:lnTo>
                <a:lnTo>
                  <a:pt x="30004" y="2173"/>
                </a:lnTo>
                <a:lnTo>
                  <a:pt x="29800" y="1901"/>
                </a:lnTo>
                <a:lnTo>
                  <a:pt x="29529" y="1698"/>
                </a:lnTo>
                <a:lnTo>
                  <a:pt x="29190" y="1494"/>
                </a:lnTo>
                <a:lnTo>
                  <a:pt x="28850" y="1358"/>
                </a:lnTo>
                <a:lnTo>
                  <a:pt x="28375" y="1223"/>
                </a:lnTo>
                <a:lnTo>
                  <a:pt x="27560" y="1087"/>
                </a:lnTo>
                <a:close/>
                <a:moveTo>
                  <a:pt x="15410" y="1"/>
                </a:moveTo>
                <a:lnTo>
                  <a:pt x="11608" y="69"/>
                </a:lnTo>
                <a:lnTo>
                  <a:pt x="7739" y="204"/>
                </a:lnTo>
                <a:lnTo>
                  <a:pt x="4413" y="408"/>
                </a:lnTo>
                <a:lnTo>
                  <a:pt x="3191" y="544"/>
                </a:lnTo>
                <a:lnTo>
                  <a:pt x="2309" y="680"/>
                </a:lnTo>
                <a:lnTo>
                  <a:pt x="1765" y="815"/>
                </a:lnTo>
                <a:lnTo>
                  <a:pt x="1290" y="1019"/>
                </a:lnTo>
                <a:lnTo>
                  <a:pt x="883" y="1223"/>
                </a:lnTo>
                <a:lnTo>
                  <a:pt x="544" y="1494"/>
                </a:lnTo>
                <a:lnTo>
                  <a:pt x="340" y="1901"/>
                </a:lnTo>
                <a:lnTo>
                  <a:pt x="136" y="2241"/>
                </a:lnTo>
                <a:lnTo>
                  <a:pt x="1" y="2716"/>
                </a:lnTo>
                <a:lnTo>
                  <a:pt x="1" y="3259"/>
                </a:lnTo>
                <a:lnTo>
                  <a:pt x="1" y="58311"/>
                </a:lnTo>
                <a:lnTo>
                  <a:pt x="1" y="58854"/>
                </a:lnTo>
                <a:lnTo>
                  <a:pt x="136" y="59261"/>
                </a:lnTo>
                <a:lnTo>
                  <a:pt x="340" y="59736"/>
                </a:lnTo>
                <a:lnTo>
                  <a:pt x="612" y="60076"/>
                </a:lnTo>
                <a:lnTo>
                  <a:pt x="951" y="60347"/>
                </a:lnTo>
                <a:lnTo>
                  <a:pt x="1358" y="60619"/>
                </a:lnTo>
                <a:lnTo>
                  <a:pt x="1833" y="60823"/>
                </a:lnTo>
                <a:lnTo>
                  <a:pt x="2309" y="60958"/>
                </a:lnTo>
                <a:lnTo>
                  <a:pt x="4006" y="61162"/>
                </a:lnTo>
                <a:lnTo>
                  <a:pt x="6857" y="61501"/>
                </a:lnTo>
                <a:lnTo>
                  <a:pt x="8689" y="61637"/>
                </a:lnTo>
                <a:lnTo>
                  <a:pt x="10726" y="61705"/>
                </a:lnTo>
                <a:lnTo>
                  <a:pt x="12966" y="61773"/>
                </a:lnTo>
                <a:lnTo>
                  <a:pt x="15410" y="61841"/>
                </a:lnTo>
                <a:lnTo>
                  <a:pt x="17853" y="61773"/>
                </a:lnTo>
                <a:lnTo>
                  <a:pt x="20093" y="61705"/>
                </a:lnTo>
                <a:lnTo>
                  <a:pt x="22130" y="61637"/>
                </a:lnTo>
                <a:lnTo>
                  <a:pt x="23963" y="61501"/>
                </a:lnTo>
                <a:lnTo>
                  <a:pt x="26814" y="61162"/>
                </a:lnTo>
                <a:lnTo>
                  <a:pt x="28511" y="60958"/>
                </a:lnTo>
                <a:lnTo>
                  <a:pt x="28986" y="60823"/>
                </a:lnTo>
                <a:lnTo>
                  <a:pt x="29461" y="60619"/>
                </a:lnTo>
                <a:lnTo>
                  <a:pt x="29868" y="60347"/>
                </a:lnTo>
                <a:lnTo>
                  <a:pt x="30208" y="60076"/>
                </a:lnTo>
                <a:lnTo>
                  <a:pt x="30479" y="59736"/>
                </a:lnTo>
                <a:lnTo>
                  <a:pt x="30683" y="59261"/>
                </a:lnTo>
                <a:lnTo>
                  <a:pt x="30819" y="58854"/>
                </a:lnTo>
                <a:lnTo>
                  <a:pt x="30819" y="58311"/>
                </a:lnTo>
                <a:lnTo>
                  <a:pt x="30819" y="3259"/>
                </a:lnTo>
                <a:lnTo>
                  <a:pt x="30819" y="2716"/>
                </a:lnTo>
                <a:lnTo>
                  <a:pt x="30683" y="2241"/>
                </a:lnTo>
                <a:lnTo>
                  <a:pt x="30547" y="1901"/>
                </a:lnTo>
                <a:lnTo>
                  <a:pt x="30276" y="1494"/>
                </a:lnTo>
                <a:lnTo>
                  <a:pt x="29936" y="1223"/>
                </a:lnTo>
                <a:lnTo>
                  <a:pt x="29529" y="1019"/>
                </a:lnTo>
                <a:lnTo>
                  <a:pt x="29054" y="815"/>
                </a:lnTo>
                <a:lnTo>
                  <a:pt x="28511" y="680"/>
                </a:lnTo>
                <a:lnTo>
                  <a:pt x="27628" y="544"/>
                </a:lnTo>
                <a:lnTo>
                  <a:pt x="26406" y="408"/>
                </a:lnTo>
                <a:lnTo>
                  <a:pt x="23080" y="204"/>
                </a:lnTo>
                <a:lnTo>
                  <a:pt x="19211" y="69"/>
                </a:lnTo>
                <a:lnTo>
                  <a:pt x="15410" y="1"/>
                </a:lnTo>
                <a:close/>
              </a:path>
            </a:pathLst>
          </a:custGeom>
          <a:solidFill>
            <a:srgbClr val="184769"/>
          </a:solidFill>
          <a:ln w="19050"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1"/>
          <p:cNvSpPr txBox="1">
            <a:spLocks noGrp="1"/>
          </p:cNvSpPr>
          <p:nvPr>
            <p:ph type="body" idx="4294967295"/>
          </p:nvPr>
        </p:nvSpPr>
        <p:spPr>
          <a:xfrm>
            <a:off x="409575" y="2193522"/>
            <a:ext cx="4101900" cy="651675"/>
          </a:xfrm>
          <a:prstGeom prst="rect">
            <a:avLst/>
          </a:prstGeom>
        </p:spPr>
        <p:txBody>
          <a:bodyPr spcFirstLastPara="1" wrap="square" lIns="91425" tIns="91425" rIns="91425" bIns="91425" anchor="b" anchorCtr="0">
            <a:noAutofit/>
          </a:bodyPr>
          <a:lstStyle/>
          <a:p>
            <a:pPr marL="0" lvl="0" indent="0" algn="l" rtl="0">
              <a:spcBef>
                <a:spcPts val="600"/>
              </a:spcBef>
              <a:spcAft>
                <a:spcPts val="0"/>
              </a:spcAft>
              <a:buNone/>
            </a:pPr>
            <a:r>
              <a:rPr lang="id-ID" sz="3000" b="1" dirty="0" smtClean="0">
                <a:solidFill>
                  <a:srgbClr val="19BBD5"/>
                </a:solidFill>
              </a:rPr>
              <a:t>Activity Aplikasi</a:t>
            </a:r>
            <a:endParaRPr sz="3000" b="1" dirty="0">
              <a:solidFill>
                <a:schemeClr val="bg1"/>
              </a:solidFill>
            </a:endParaRPr>
          </a:p>
        </p:txBody>
      </p:sp>
      <p:sp>
        <p:nvSpPr>
          <p:cNvPr id="536" name="Google Shape;536;p31"/>
          <p:cNvSpPr/>
          <p:nvPr/>
        </p:nvSpPr>
        <p:spPr>
          <a:xfrm>
            <a:off x="5084350" y="647699"/>
            <a:ext cx="2688049" cy="3743325"/>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000" dirty="0">
              <a:solidFill>
                <a:srgbClr val="C6DAEC"/>
              </a:solidFill>
              <a:latin typeface="Muli"/>
              <a:ea typeface="Muli"/>
              <a:cs typeface="Muli"/>
              <a:sym typeface="Muli"/>
            </a:endParaRPr>
          </a:p>
        </p:txBody>
      </p:sp>
      <p:sp>
        <p:nvSpPr>
          <p:cNvPr id="537" name="Google Shape;537;p31"/>
          <p:cNvSpPr/>
          <p:nvPr/>
        </p:nvSpPr>
        <p:spPr>
          <a:xfrm>
            <a:off x="764399" y="480277"/>
            <a:ext cx="204520" cy="354335"/>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1"/>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10</a:t>
            </a:fld>
            <a:endParaRPr/>
          </a:p>
        </p:txBody>
      </p:sp>
      <p:pic>
        <p:nvPicPr>
          <p:cNvPr id="9" name="Picture 8" descr="C:\Users\ZeroCzR\Desktop\LA Monitoring Puskom Polinema\Usecase\Activity Diagram.png"/>
          <p:cNvPicPr/>
          <p:nvPr/>
        </p:nvPicPr>
        <p:blipFill>
          <a:blip r:embed="rId3">
            <a:extLst>
              <a:ext uri="{28A0092B-C50C-407E-A947-70E740481C1C}">
                <a14:useLocalDpi xmlns:a14="http://schemas.microsoft.com/office/drawing/2010/main" val="0"/>
              </a:ext>
            </a:extLst>
          </a:blip>
          <a:srcRect/>
          <a:stretch>
            <a:fillRect/>
          </a:stretch>
        </p:blipFill>
        <p:spPr bwMode="auto">
          <a:xfrm>
            <a:off x="4471987" y="668919"/>
            <a:ext cx="3552824" cy="3762376"/>
          </a:xfrm>
          <a:prstGeom prst="rect">
            <a:avLst/>
          </a:prstGeom>
          <a:noFill/>
          <a:ln>
            <a:noFill/>
          </a:ln>
        </p:spPr>
      </p:pic>
    </p:spTree>
    <p:extLst>
      <p:ext uri="{BB962C8B-B14F-4D97-AF65-F5344CB8AC3E}">
        <p14:creationId xmlns:p14="http://schemas.microsoft.com/office/powerpoint/2010/main" val="196176368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33"/>
        <p:cNvGrpSpPr/>
        <p:nvPr/>
      </p:nvGrpSpPr>
      <p:grpSpPr>
        <a:xfrm>
          <a:off x="0" y="0"/>
          <a:ext cx="0" cy="0"/>
          <a:chOff x="0" y="0"/>
          <a:chExt cx="0" cy="0"/>
        </a:xfrm>
      </p:grpSpPr>
      <p:sp>
        <p:nvSpPr>
          <p:cNvPr id="534" name="Google Shape;534;p31"/>
          <p:cNvSpPr/>
          <p:nvPr/>
        </p:nvSpPr>
        <p:spPr>
          <a:xfrm>
            <a:off x="5686426" y="276224"/>
            <a:ext cx="2209800" cy="4219575"/>
          </a:xfrm>
          <a:custGeom>
            <a:avLst/>
            <a:gdLst/>
            <a:ahLst/>
            <a:cxnLst/>
            <a:rect l="l" t="t" r="r" b="b"/>
            <a:pathLst>
              <a:path w="30819" h="61841" extrusionOk="0">
                <a:moveTo>
                  <a:pt x="5160" y="2580"/>
                </a:moveTo>
                <a:lnTo>
                  <a:pt x="5295" y="2648"/>
                </a:lnTo>
                <a:lnTo>
                  <a:pt x="5363" y="2784"/>
                </a:lnTo>
                <a:lnTo>
                  <a:pt x="5363" y="2920"/>
                </a:lnTo>
                <a:lnTo>
                  <a:pt x="5363" y="3055"/>
                </a:lnTo>
                <a:lnTo>
                  <a:pt x="5295" y="3191"/>
                </a:lnTo>
                <a:lnTo>
                  <a:pt x="5160" y="3259"/>
                </a:lnTo>
                <a:lnTo>
                  <a:pt x="4888" y="3259"/>
                </a:lnTo>
                <a:lnTo>
                  <a:pt x="4752" y="3191"/>
                </a:lnTo>
                <a:lnTo>
                  <a:pt x="4684" y="3055"/>
                </a:lnTo>
                <a:lnTo>
                  <a:pt x="4684" y="2920"/>
                </a:lnTo>
                <a:lnTo>
                  <a:pt x="4684" y="2784"/>
                </a:lnTo>
                <a:lnTo>
                  <a:pt x="4752" y="2648"/>
                </a:lnTo>
                <a:lnTo>
                  <a:pt x="4888" y="2580"/>
                </a:lnTo>
                <a:close/>
                <a:moveTo>
                  <a:pt x="15410" y="2241"/>
                </a:moveTo>
                <a:lnTo>
                  <a:pt x="15681" y="2309"/>
                </a:lnTo>
                <a:lnTo>
                  <a:pt x="15885" y="2444"/>
                </a:lnTo>
                <a:lnTo>
                  <a:pt x="16021" y="2648"/>
                </a:lnTo>
                <a:lnTo>
                  <a:pt x="16088" y="2920"/>
                </a:lnTo>
                <a:lnTo>
                  <a:pt x="16021" y="3191"/>
                </a:lnTo>
                <a:lnTo>
                  <a:pt x="15885" y="3395"/>
                </a:lnTo>
                <a:lnTo>
                  <a:pt x="15681" y="3531"/>
                </a:lnTo>
                <a:lnTo>
                  <a:pt x="15410" y="3598"/>
                </a:lnTo>
                <a:lnTo>
                  <a:pt x="15138" y="3531"/>
                </a:lnTo>
                <a:lnTo>
                  <a:pt x="14934" y="3395"/>
                </a:lnTo>
                <a:lnTo>
                  <a:pt x="14799" y="3191"/>
                </a:lnTo>
                <a:lnTo>
                  <a:pt x="14731" y="2920"/>
                </a:lnTo>
                <a:lnTo>
                  <a:pt x="14799" y="2648"/>
                </a:lnTo>
                <a:lnTo>
                  <a:pt x="14934" y="2444"/>
                </a:lnTo>
                <a:lnTo>
                  <a:pt x="15138" y="2309"/>
                </a:lnTo>
                <a:lnTo>
                  <a:pt x="15410" y="2241"/>
                </a:lnTo>
                <a:close/>
                <a:moveTo>
                  <a:pt x="29393" y="5228"/>
                </a:moveTo>
                <a:lnTo>
                  <a:pt x="29461" y="5296"/>
                </a:lnTo>
                <a:lnTo>
                  <a:pt x="29461" y="54849"/>
                </a:lnTo>
                <a:lnTo>
                  <a:pt x="1426" y="54849"/>
                </a:lnTo>
                <a:lnTo>
                  <a:pt x="1426" y="5296"/>
                </a:lnTo>
                <a:lnTo>
                  <a:pt x="1494" y="5228"/>
                </a:lnTo>
                <a:close/>
                <a:moveTo>
                  <a:pt x="15410" y="544"/>
                </a:moveTo>
                <a:lnTo>
                  <a:pt x="19143" y="612"/>
                </a:lnTo>
                <a:lnTo>
                  <a:pt x="23012" y="747"/>
                </a:lnTo>
                <a:lnTo>
                  <a:pt x="26339" y="951"/>
                </a:lnTo>
                <a:lnTo>
                  <a:pt x="27560" y="1087"/>
                </a:lnTo>
                <a:lnTo>
                  <a:pt x="27560" y="1087"/>
                </a:lnTo>
                <a:lnTo>
                  <a:pt x="26339" y="1019"/>
                </a:lnTo>
                <a:lnTo>
                  <a:pt x="23012" y="815"/>
                </a:lnTo>
                <a:lnTo>
                  <a:pt x="19143" y="680"/>
                </a:lnTo>
                <a:lnTo>
                  <a:pt x="15410" y="612"/>
                </a:lnTo>
                <a:lnTo>
                  <a:pt x="11676" y="680"/>
                </a:lnTo>
                <a:lnTo>
                  <a:pt x="7807" y="815"/>
                </a:lnTo>
                <a:lnTo>
                  <a:pt x="4481" y="1019"/>
                </a:lnTo>
                <a:lnTo>
                  <a:pt x="3259" y="1087"/>
                </a:lnTo>
                <a:lnTo>
                  <a:pt x="2444" y="1223"/>
                </a:lnTo>
                <a:lnTo>
                  <a:pt x="1969" y="1358"/>
                </a:lnTo>
                <a:lnTo>
                  <a:pt x="1630" y="1494"/>
                </a:lnTo>
                <a:lnTo>
                  <a:pt x="1290" y="1698"/>
                </a:lnTo>
                <a:lnTo>
                  <a:pt x="1019" y="1901"/>
                </a:lnTo>
                <a:lnTo>
                  <a:pt x="815" y="2173"/>
                </a:lnTo>
                <a:lnTo>
                  <a:pt x="679" y="2444"/>
                </a:lnTo>
                <a:lnTo>
                  <a:pt x="544" y="2852"/>
                </a:lnTo>
                <a:lnTo>
                  <a:pt x="544" y="3259"/>
                </a:lnTo>
                <a:lnTo>
                  <a:pt x="544" y="58311"/>
                </a:lnTo>
                <a:lnTo>
                  <a:pt x="544" y="58718"/>
                </a:lnTo>
                <a:lnTo>
                  <a:pt x="476" y="58311"/>
                </a:lnTo>
                <a:lnTo>
                  <a:pt x="476" y="3259"/>
                </a:lnTo>
                <a:lnTo>
                  <a:pt x="544" y="2784"/>
                </a:lnTo>
                <a:lnTo>
                  <a:pt x="612" y="2444"/>
                </a:lnTo>
                <a:lnTo>
                  <a:pt x="747" y="2105"/>
                </a:lnTo>
                <a:lnTo>
                  <a:pt x="951" y="1834"/>
                </a:lnTo>
                <a:lnTo>
                  <a:pt x="1222" y="1630"/>
                </a:lnTo>
                <a:lnTo>
                  <a:pt x="1562" y="1426"/>
                </a:lnTo>
                <a:lnTo>
                  <a:pt x="1969" y="1290"/>
                </a:lnTo>
                <a:lnTo>
                  <a:pt x="2444" y="1155"/>
                </a:lnTo>
                <a:lnTo>
                  <a:pt x="3259" y="1087"/>
                </a:lnTo>
                <a:lnTo>
                  <a:pt x="4481" y="951"/>
                </a:lnTo>
                <a:lnTo>
                  <a:pt x="7807" y="747"/>
                </a:lnTo>
                <a:lnTo>
                  <a:pt x="11676" y="612"/>
                </a:lnTo>
                <a:lnTo>
                  <a:pt x="15410" y="544"/>
                </a:lnTo>
                <a:close/>
                <a:moveTo>
                  <a:pt x="27560" y="1087"/>
                </a:moveTo>
                <a:lnTo>
                  <a:pt x="28375" y="1155"/>
                </a:lnTo>
                <a:lnTo>
                  <a:pt x="28850" y="1290"/>
                </a:lnTo>
                <a:lnTo>
                  <a:pt x="29257" y="1426"/>
                </a:lnTo>
                <a:lnTo>
                  <a:pt x="29597" y="1630"/>
                </a:lnTo>
                <a:lnTo>
                  <a:pt x="29868" y="1834"/>
                </a:lnTo>
                <a:lnTo>
                  <a:pt x="30072" y="2105"/>
                </a:lnTo>
                <a:lnTo>
                  <a:pt x="30208" y="2444"/>
                </a:lnTo>
                <a:lnTo>
                  <a:pt x="30276" y="2784"/>
                </a:lnTo>
                <a:lnTo>
                  <a:pt x="30344" y="3259"/>
                </a:lnTo>
                <a:lnTo>
                  <a:pt x="30344" y="58311"/>
                </a:lnTo>
                <a:lnTo>
                  <a:pt x="30276" y="58718"/>
                </a:lnTo>
                <a:lnTo>
                  <a:pt x="30208" y="59125"/>
                </a:lnTo>
                <a:lnTo>
                  <a:pt x="30072" y="59465"/>
                </a:lnTo>
                <a:lnTo>
                  <a:pt x="29868" y="59736"/>
                </a:lnTo>
                <a:lnTo>
                  <a:pt x="29597" y="60008"/>
                </a:lnTo>
                <a:lnTo>
                  <a:pt x="29257" y="60144"/>
                </a:lnTo>
                <a:lnTo>
                  <a:pt x="28850" y="60347"/>
                </a:lnTo>
                <a:lnTo>
                  <a:pt x="28375" y="60415"/>
                </a:lnTo>
                <a:lnTo>
                  <a:pt x="26746" y="60687"/>
                </a:lnTo>
                <a:lnTo>
                  <a:pt x="23895" y="60958"/>
                </a:lnTo>
                <a:lnTo>
                  <a:pt x="22130" y="61094"/>
                </a:lnTo>
                <a:lnTo>
                  <a:pt x="20093" y="61230"/>
                </a:lnTo>
                <a:lnTo>
                  <a:pt x="17853" y="61298"/>
                </a:lnTo>
                <a:lnTo>
                  <a:pt x="12966" y="61298"/>
                </a:lnTo>
                <a:lnTo>
                  <a:pt x="10726" y="61230"/>
                </a:lnTo>
                <a:lnTo>
                  <a:pt x="8689" y="61094"/>
                </a:lnTo>
                <a:lnTo>
                  <a:pt x="6924" y="60958"/>
                </a:lnTo>
                <a:lnTo>
                  <a:pt x="4073" y="60687"/>
                </a:lnTo>
                <a:lnTo>
                  <a:pt x="2444" y="60415"/>
                </a:lnTo>
                <a:lnTo>
                  <a:pt x="1969" y="60347"/>
                </a:lnTo>
                <a:lnTo>
                  <a:pt x="1562" y="60144"/>
                </a:lnTo>
                <a:lnTo>
                  <a:pt x="1290" y="60008"/>
                </a:lnTo>
                <a:lnTo>
                  <a:pt x="951" y="59736"/>
                </a:lnTo>
                <a:lnTo>
                  <a:pt x="747" y="59465"/>
                </a:lnTo>
                <a:lnTo>
                  <a:pt x="612" y="59125"/>
                </a:lnTo>
                <a:lnTo>
                  <a:pt x="544" y="58718"/>
                </a:lnTo>
                <a:lnTo>
                  <a:pt x="544" y="58718"/>
                </a:lnTo>
                <a:lnTo>
                  <a:pt x="679" y="59125"/>
                </a:lnTo>
                <a:lnTo>
                  <a:pt x="815" y="59397"/>
                </a:lnTo>
                <a:lnTo>
                  <a:pt x="1019" y="59669"/>
                </a:lnTo>
                <a:lnTo>
                  <a:pt x="1290" y="59940"/>
                </a:lnTo>
                <a:lnTo>
                  <a:pt x="1630" y="60144"/>
                </a:lnTo>
                <a:lnTo>
                  <a:pt x="2037" y="60279"/>
                </a:lnTo>
                <a:lnTo>
                  <a:pt x="2444" y="60415"/>
                </a:lnTo>
                <a:lnTo>
                  <a:pt x="4073" y="60619"/>
                </a:lnTo>
                <a:lnTo>
                  <a:pt x="6924" y="60890"/>
                </a:lnTo>
                <a:lnTo>
                  <a:pt x="8689" y="61026"/>
                </a:lnTo>
                <a:lnTo>
                  <a:pt x="10726" y="61162"/>
                </a:lnTo>
                <a:lnTo>
                  <a:pt x="12966" y="61230"/>
                </a:lnTo>
                <a:lnTo>
                  <a:pt x="17853" y="61230"/>
                </a:lnTo>
                <a:lnTo>
                  <a:pt x="20093" y="61162"/>
                </a:lnTo>
                <a:lnTo>
                  <a:pt x="22130" y="61026"/>
                </a:lnTo>
                <a:lnTo>
                  <a:pt x="23895" y="60890"/>
                </a:lnTo>
                <a:lnTo>
                  <a:pt x="26746" y="60619"/>
                </a:lnTo>
                <a:lnTo>
                  <a:pt x="28375" y="60415"/>
                </a:lnTo>
                <a:lnTo>
                  <a:pt x="28850" y="60279"/>
                </a:lnTo>
                <a:lnTo>
                  <a:pt x="29190" y="60144"/>
                </a:lnTo>
                <a:lnTo>
                  <a:pt x="29529" y="59940"/>
                </a:lnTo>
                <a:lnTo>
                  <a:pt x="29800" y="59669"/>
                </a:lnTo>
                <a:lnTo>
                  <a:pt x="30004" y="59397"/>
                </a:lnTo>
                <a:lnTo>
                  <a:pt x="30140" y="59125"/>
                </a:lnTo>
                <a:lnTo>
                  <a:pt x="30276" y="58718"/>
                </a:lnTo>
                <a:lnTo>
                  <a:pt x="30276" y="58311"/>
                </a:lnTo>
                <a:lnTo>
                  <a:pt x="30276" y="3259"/>
                </a:lnTo>
                <a:lnTo>
                  <a:pt x="30276" y="2852"/>
                </a:lnTo>
                <a:lnTo>
                  <a:pt x="30140" y="2444"/>
                </a:lnTo>
                <a:lnTo>
                  <a:pt x="30004" y="2173"/>
                </a:lnTo>
                <a:lnTo>
                  <a:pt x="29800" y="1901"/>
                </a:lnTo>
                <a:lnTo>
                  <a:pt x="29529" y="1698"/>
                </a:lnTo>
                <a:lnTo>
                  <a:pt x="29190" y="1494"/>
                </a:lnTo>
                <a:lnTo>
                  <a:pt x="28850" y="1358"/>
                </a:lnTo>
                <a:lnTo>
                  <a:pt x="28375" y="1223"/>
                </a:lnTo>
                <a:lnTo>
                  <a:pt x="27560" y="1087"/>
                </a:lnTo>
                <a:close/>
                <a:moveTo>
                  <a:pt x="15410" y="1"/>
                </a:moveTo>
                <a:lnTo>
                  <a:pt x="11608" y="69"/>
                </a:lnTo>
                <a:lnTo>
                  <a:pt x="7739" y="204"/>
                </a:lnTo>
                <a:lnTo>
                  <a:pt x="4413" y="408"/>
                </a:lnTo>
                <a:lnTo>
                  <a:pt x="3191" y="544"/>
                </a:lnTo>
                <a:lnTo>
                  <a:pt x="2309" y="680"/>
                </a:lnTo>
                <a:lnTo>
                  <a:pt x="1765" y="815"/>
                </a:lnTo>
                <a:lnTo>
                  <a:pt x="1290" y="1019"/>
                </a:lnTo>
                <a:lnTo>
                  <a:pt x="883" y="1223"/>
                </a:lnTo>
                <a:lnTo>
                  <a:pt x="544" y="1494"/>
                </a:lnTo>
                <a:lnTo>
                  <a:pt x="340" y="1901"/>
                </a:lnTo>
                <a:lnTo>
                  <a:pt x="136" y="2241"/>
                </a:lnTo>
                <a:lnTo>
                  <a:pt x="1" y="2716"/>
                </a:lnTo>
                <a:lnTo>
                  <a:pt x="1" y="3259"/>
                </a:lnTo>
                <a:lnTo>
                  <a:pt x="1" y="58311"/>
                </a:lnTo>
                <a:lnTo>
                  <a:pt x="1" y="58854"/>
                </a:lnTo>
                <a:lnTo>
                  <a:pt x="136" y="59261"/>
                </a:lnTo>
                <a:lnTo>
                  <a:pt x="340" y="59736"/>
                </a:lnTo>
                <a:lnTo>
                  <a:pt x="612" y="60076"/>
                </a:lnTo>
                <a:lnTo>
                  <a:pt x="951" y="60347"/>
                </a:lnTo>
                <a:lnTo>
                  <a:pt x="1358" y="60619"/>
                </a:lnTo>
                <a:lnTo>
                  <a:pt x="1833" y="60823"/>
                </a:lnTo>
                <a:lnTo>
                  <a:pt x="2309" y="60958"/>
                </a:lnTo>
                <a:lnTo>
                  <a:pt x="4006" y="61162"/>
                </a:lnTo>
                <a:lnTo>
                  <a:pt x="6857" y="61501"/>
                </a:lnTo>
                <a:lnTo>
                  <a:pt x="8689" y="61637"/>
                </a:lnTo>
                <a:lnTo>
                  <a:pt x="10726" y="61705"/>
                </a:lnTo>
                <a:lnTo>
                  <a:pt x="12966" y="61773"/>
                </a:lnTo>
                <a:lnTo>
                  <a:pt x="15410" y="61841"/>
                </a:lnTo>
                <a:lnTo>
                  <a:pt x="17853" y="61773"/>
                </a:lnTo>
                <a:lnTo>
                  <a:pt x="20093" y="61705"/>
                </a:lnTo>
                <a:lnTo>
                  <a:pt x="22130" y="61637"/>
                </a:lnTo>
                <a:lnTo>
                  <a:pt x="23963" y="61501"/>
                </a:lnTo>
                <a:lnTo>
                  <a:pt x="26814" y="61162"/>
                </a:lnTo>
                <a:lnTo>
                  <a:pt x="28511" y="60958"/>
                </a:lnTo>
                <a:lnTo>
                  <a:pt x="28986" y="60823"/>
                </a:lnTo>
                <a:lnTo>
                  <a:pt x="29461" y="60619"/>
                </a:lnTo>
                <a:lnTo>
                  <a:pt x="29868" y="60347"/>
                </a:lnTo>
                <a:lnTo>
                  <a:pt x="30208" y="60076"/>
                </a:lnTo>
                <a:lnTo>
                  <a:pt x="30479" y="59736"/>
                </a:lnTo>
                <a:lnTo>
                  <a:pt x="30683" y="59261"/>
                </a:lnTo>
                <a:lnTo>
                  <a:pt x="30819" y="58854"/>
                </a:lnTo>
                <a:lnTo>
                  <a:pt x="30819" y="58311"/>
                </a:lnTo>
                <a:lnTo>
                  <a:pt x="30819" y="3259"/>
                </a:lnTo>
                <a:lnTo>
                  <a:pt x="30819" y="2716"/>
                </a:lnTo>
                <a:lnTo>
                  <a:pt x="30683" y="2241"/>
                </a:lnTo>
                <a:lnTo>
                  <a:pt x="30547" y="1901"/>
                </a:lnTo>
                <a:lnTo>
                  <a:pt x="30276" y="1494"/>
                </a:lnTo>
                <a:lnTo>
                  <a:pt x="29936" y="1223"/>
                </a:lnTo>
                <a:lnTo>
                  <a:pt x="29529" y="1019"/>
                </a:lnTo>
                <a:lnTo>
                  <a:pt x="29054" y="815"/>
                </a:lnTo>
                <a:lnTo>
                  <a:pt x="28511" y="680"/>
                </a:lnTo>
                <a:lnTo>
                  <a:pt x="27628" y="544"/>
                </a:lnTo>
                <a:lnTo>
                  <a:pt x="26406" y="408"/>
                </a:lnTo>
                <a:lnTo>
                  <a:pt x="23080" y="204"/>
                </a:lnTo>
                <a:lnTo>
                  <a:pt x="19211" y="69"/>
                </a:lnTo>
                <a:lnTo>
                  <a:pt x="15410" y="1"/>
                </a:lnTo>
                <a:close/>
              </a:path>
            </a:pathLst>
          </a:custGeom>
          <a:solidFill>
            <a:srgbClr val="184769"/>
          </a:solidFill>
          <a:ln w="19050"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1"/>
          <p:cNvSpPr txBox="1">
            <a:spLocks noGrp="1"/>
          </p:cNvSpPr>
          <p:nvPr>
            <p:ph type="body" idx="4294967295"/>
          </p:nvPr>
        </p:nvSpPr>
        <p:spPr>
          <a:xfrm>
            <a:off x="447675" y="2193523"/>
            <a:ext cx="4101900" cy="651675"/>
          </a:xfrm>
          <a:prstGeom prst="rect">
            <a:avLst/>
          </a:prstGeom>
        </p:spPr>
        <p:txBody>
          <a:bodyPr spcFirstLastPara="1" wrap="square" lIns="91425" tIns="91425" rIns="91425" bIns="91425" anchor="b" anchorCtr="0">
            <a:noAutofit/>
          </a:bodyPr>
          <a:lstStyle/>
          <a:p>
            <a:pPr marL="0" lvl="0" indent="0" algn="l" rtl="0">
              <a:spcBef>
                <a:spcPts val="600"/>
              </a:spcBef>
              <a:spcAft>
                <a:spcPts val="0"/>
              </a:spcAft>
              <a:buNone/>
            </a:pPr>
            <a:r>
              <a:rPr lang="id-ID" sz="3000" b="1" dirty="0" smtClean="0">
                <a:solidFill>
                  <a:srgbClr val="19BBD5"/>
                </a:solidFill>
              </a:rPr>
              <a:t>MockUp Aplikasi</a:t>
            </a:r>
            <a:endParaRPr sz="3000" b="1" dirty="0">
              <a:solidFill>
                <a:schemeClr val="bg1"/>
              </a:solidFill>
            </a:endParaRPr>
          </a:p>
        </p:txBody>
      </p:sp>
      <p:sp>
        <p:nvSpPr>
          <p:cNvPr id="536" name="Google Shape;536;p31"/>
          <p:cNvSpPr/>
          <p:nvPr/>
        </p:nvSpPr>
        <p:spPr>
          <a:xfrm>
            <a:off x="5084350" y="647699"/>
            <a:ext cx="2688049" cy="3743325"/>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000" dirty="0">
              <a:solidFill>
                <a:srgbClr val="C6DAEC"/>
              </a:solidFill>
              <a:latin typeface="Muli"/>
              <a:ea typeface="Muli"/>
              <a:cs typeface="Muli"/>
              <a:sym typeface="Muli"/>
            </a:endParaRPr>
          </a:p>
        </p:txBody>
      </p:sp>
      <p:sp>
        <p:nvSpPr>
          <p:cNvPr id="537" name="Google Shape;537;p31"/>
          <p:cNvSpPr/>
          <p:nvPr/>
        </p:nvSpPr>
        <p:spPr>
          <a:xfrm>
            <a:off x="764399" y="480277"/>
            <a:ext cx="204520" cy="354335"/>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1"/>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11</a:t>
            </a:fld>
            <a:endParaRPr/>
          </a:p>
        </p:txBody>
      </p:sp>
      <p:pic>
        <p:nvPicPr>
          <p:cNvPr id="9" name="Picture 8" descr="E:\File Laporan Akhir\Emergency\Mockup\LoginFrame.png"/>
          <p:cNvPicPr/>
          <p:nvPr/>
        </p:nvPicPr>
        <p:blipFill rotWithShape="1">
          <a:blip r:embed="rId3">
            <a:extLst>
              <a:ext uri="{28A0092B-C50C-407E-A947-70E740481C1C}">
                <a14:useLocalDpi xmlns:a14="http://schemas.microsoft.com/office/drawing/2010/main" val="0"/>
              </a:ext>
            </a:extLst>
          </a:blip>
          <a:srcRect l="6774" t="4270" r="8944" b="4092"/>
          <a:stretch/>
        </p:blipFill>
        <p:spPr bwMode="auto">
          <a:xfrm>
            <a:off x="5810250" y="647699"/>
            <a:ext cx="1962149" cy="3362325"/>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6969409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71"/>
        <p:cNvGrpSpPr/>
        <p:nvPr/>
      </p:nvGrpSpPr>
      <p:grpSpPr>
        <a:xfrm>
          <a:off x="0" y="0"/>
          <a:ext cx="0" cy="0"/>
          <a:chOff x="0" y="0"/>
          <a:chExt cx="0" cy="0"/>
        </a:xfrm>
      </p:grpSpPr>
      <p:sp>
        <p:nvSpPr>
          <p:cNvPr id="572" name="Google Shape;572;p35"/>
          <p:cNvSpPr/>
          <p:nvPr/>
        </p:nvSpPr>
        <p:spPr>
          <a:xfrm rot="-5400000">
            <a:off x="1053600" y="533300"/>
            <a:ext cx="1855800" cy="21429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573" name="Google Shape;573;p35"/>
          <p:cNvSpPr txBox="1">
            <a:spLocks noGrp="1"/>
          </p:cNvSpPr>
          <p:nvPr>
            <p:ph type="ctrTitle" idx="4294967295"/>
          </p:nvPr>
        </p:nvSpPr>
        <p:spPr>
          <a:xfrm>
            <a:off x="3152775" y="1354750"/>
            <a:ext cx="45621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8000"/>
              <a:t>Thanks!</a:t>
            </a:r>
            <a:endParaRPr sz="8000"/>
          </a:p>
        </p:txBody>
      </p:sp>
      <p:sp>
        <p:nvSpPr>
          <p:cNvPr id="574" name="Google Shape;574;p35"/>
          <p:cNvSpPr txBox="1">
            <a:spLocks noGrp="1"/>
          </p:cNvSpPr>
          <p:nvPr>
            <p:ph type="body" idx="4294967295"/>
          </p:nvPr>
        </p:nvSpPr>
        <p:spPr>
          <a:xfrm>
            <a:off x="3286468" y="2400250"/>
            <a:ext cx="4562100" cy="24615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a:buNone/>
            </a:pPr>
            <a:r>
              <a:rPr lang="en" sz="2000" b="1" dirty="0" smtClean="0"/>
              <a:t>You </a:t>
            </a:r>
            <a:r>
              <a:rPr lang="en" sz="2000" b="1" dirty="0"/>
              <a:t>can find </a:t>
            </a:r>
            <a:r>
              <a:rPr lang="id-ID" sz="2000" b="1" dirty="0" smtClean="0"/>
              <a:t>us</a:t>
            </a:r>
            <a:r>
              <a:rPr lang="en" sz="2000" b="1" dirty="0" smtClean="0"/>
              <a:t> at</a:t>
            </a:r>
            <a:r>
              <a:rPr lang="id-ID" sz="2000" b="1" dirty="0" smtClean="0"/>
              <a:t> </a:t>
            </a:r>
            <a:r>
              <a:rPr lang="en" sz="2000" b="1" dirty="0" smtClean="0"/>
              <a:t>:</a:t>
            </a:r>
            <a:endParaRPr b="1" dirty="0"/>
          </a:p>
          <a:p>
            <a:pPr marL="457200" lvl="0" indent="-317500" algn="l" rtl="0">
              <a:spcBef>
                <a:spcPts val="600"/>
              </a:spcBef>
              <a:spcAft>
                <a:spcPts val="0"/>
              </a:spcAft>
              <a:buSzPts val="1400"/>
              <a:buChar char="◇"/>
            </a:pPr>
            <a:r>
              <a:rPr lang="id-ID" dirty="0"/>
              <a:t>a</a:t>
            </a:r>
            <a:r>
              <a:rPr lang="id-ID" dirty="0" smtClean="0"/>
              <a:t>ldrey.twox@gmail.com</a:t>
            </a:r>
            <a:endParaRPr dirty="0"/>
          </a:p>
          <a:p>
            <a:pPr marL="457200" lvl="0" indent="-317500" algn="l" rtl="0">
              <a:spcBef>
                <a:spcPts val="0"/>
              </a:spcBef>
              <a:spcAft>
                <a:spcPts val="0"/>
              </a:spcAft>
              <a:buSzPts val="1400"/>
              <a:buChar char="◇"/>
            </a:pPr>
            <a:r>
              <a:rPr dirty="0" smtClean="0"/>
              <a:t>phadmasadna4@gmail.com</a:t>
            </a:r>
            <a:endParaRPr dirty="0"/>
          </a:p>
        </p:txBody>
      </p:sp>
      <p:sp>
        <p:nvSpPr>
          <p:cNvPr id="575" name="Google Shape;575;p35"/>
          <p:cNvSpPr/>
          <p:nvPr/>
        </p:nvSpPr>
        <p:spPr>
          <a:xfrm>
            <a:off x="1591719" y="1212580"/>
            <a:ext cx="779561" cy="779561"/>
          </a:xfrm>
          <a:custGeom>
            <a:avLst/>
            <a:gdLst/>
            <a:ahLst/>
            <a:cxnLst/>
            <a:rect l="l" t="t" r="r" b="b"/>
            <a:pathLst>
              <a:path w="15290" h="15290" extrusionOk="0">
                <a:moveTo>
                  <a:pt x="4519" y="6815"/>
                </a:moveTo>
                <a:lnTo>
                  <a:pt x="4690" y="6839"/>
                </a:lnTo>
                <a:lnTo>
                  <a:pt x="4861" y="6888"/>
                </a:lnTo>
                <a:lnTo>
                  <a:pt x="5007" y="6986"/>
                </a:lnTo>
                <a:lnTo>
                  <a:pt x="5154" y="7084"/>
                </a:lnTo>
                <a:lnTo>
                  <a:pt x="5251" y="7230"/>
                </a:lnTo>
                <a:lnTo>
                  <a:pt x="5325" y="7401"/>
                </a:lnTo>
                <a:lnTo>
                  <a:pt x="5374" y="7572"/>
                </a:lnTo>
                <a:lnTo>
                  <a:pt x="5398" y="7767"/>
                </a:lnTo>
                <a:lnTo>
                  <a:pt x="5374" y="7963"/>
                </a:lnTo>
                <a:lnTo>
                  <a:pt x="5325" y="8134"/>
                </a:lnTo>
                <a:lnTo>
                  <a:pt x="5251"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308" y="10210"/>
                </a:moveTo>
                <a:lnTo>
                  <a:pt x="11406" y="10234"/>
                </a:lnTo>
                <a:lnTo>
                  <a:pt x="11479" y="10259"/>
                </a:lnTo>
                <a:lnTo>
                  <a:pt x="11577" y="10307"/>
                </a:lnTo>
                <a:lnTo>
                  <a:pt x="11650" y="10356"/>
                </a:lnTo>
                <a:lnTo>
                  <a:pt x="11699" y="10430"/>
                </a:lnTo>
                <a:lnTo>
                  <a:pt x="11748" y="10527"/>
                </a:lnTo>
                <a:lnTo>
                  <a:pt x="11772" y="10625"/>
                </a:lnTo>
                <a:lnTo>
                  <a:pt x="11797" y="10698"/>
                </a:lnTo>
                <a:lnTo>
                  <a:pt x="11772" y="10796"/>
                </a:lnTo>
                <a:lnTo>
                  <a:pt x="11748" y="10894"/>
                </a:lnTo>
                <a:lnTo>
                  <a:pt x="11699" y="10967"/>
                </a:lnTo>
                <a:lnTo>
                  <a:pt x="11650" y="11065"/>
                </a:lnTo>
                <a:lnTo>
                  <a:pt x="11235" y="11431"/>
                </a:lnTo>
                <a:lnTo>
                  <a:pt x="10795" y="11773"/>
                </a:lnTo>
                <a:lnTo>
                  <a:pt x="10307" y="12041"/>
                </a:lnTo>
                <a:lnTo>
                  <a:pt x="9819" y="12286"/>
                </a:lnTo>
                <a:lnTo>
                  <a:pt x="9281" y="12457"/>
                </a:lnTo>
                <a:lnTo>
                  <a:pt x="8768" y="12603"/>
                </a:lnTo>
                <a:lnTo>
                  <a:pt x="8207" y="12676"/>
                </a:lnTo>
                <a:lnTo>
                  <a:pt x="7645" y="12701"/>
                </a:lnTo>
                <a:lnTo>
                  <a:pt x="7083" y="12676"/>
                </a:lnTo>
                <a:lnTo>
                  <a:pt x="6521" y="12603"/>
                </a:lnTo>
                <a:lnTo>
                  <a:pt x="6009" y="12457"/>
                </a:lnTo>
                <a:lnTo>
                  <a:pt x="5471" y="12286"/>
                </a:lnTo>
                <a:lnTo>
                  <a:pt x="4983" y="12041"/>
                </a:lnTo>
                <a:lnTo>
                  <a:pt x="4494" y="11773"/>
                </a:lnTo>
                <a:lnTo>
                  <a:pt x="4055" y="11431"/>
                </a:lnTo>
                <a:lnTo>
                  <a:pt x="3640" y="11065"/>
                </a:lnTo>
                <a:lnTo>
                  <a:pt x="3591" y="10967"/>
                </a:lnTo>
                <a:lnTo>
                  <a:pt x="3542" y="10894"/>
                </a:lnTo>
                <a:lnTo>
                  <a:pt x="3517" y="10796"/>
                </a:lnTo>
                <a:lnTo>
                  <a:pt x="3493" y="10698"/>
                </a:lnTo>
                <a:lnTo>
                  <a:pt x="3517" y="10625"/>
                </a:lnTo>
                <a:lnTo>
                  <a:pt x="3542" y="10527"/>
                </a:lnTo>
                <a:lnTo>
                  <a:pt x="3591" y="10430"/>
                </a:lnTo>
                <a:lnTo>
                  <a:pt x="3640" y="10356"/>
                </a:lnTo>
                <a:lnTo>
                  <a:pt x="3713" y="10307"/>
                </a:lnTo>
                <a:lnTo>
                  <a:pt x="3811" y="10259"/>
                </a:lnTo>
                <a:lnTo>
                  <a:pt x="3884" y="10234"/>
                </a:lnTo>
                <a:lnTo>
                  <a:pt x="3981" y="10210"/>
                </a:lnTo>
                <a:lnTo>
                  <a:pt x="4079" y="10234"/>
                </a:lnTo>
                <a:lnTo>
                  <a:pt x="4177" y="10259"/>
                </a:lnTo>
                <a:lnTo>
                  <a:pt x="4250" y="10307"/>
                </a:lnTo>
                <a:lnTo>
                  <a:pt x="4323" y="10356"/>
                </a:lnTo>
                <a:lnTo>
                  <a:pt x="4690" y="10674"/>
                </a:lnTo>
                <a:lnTo>
                  <a:pt x="5056" y="10942"/>
                </a:lnTo>
                <a:lnTo>
                  <a:pt x="5447" y="11187"/>
                </a:lnTo>
                <a:lnTo>
                  <a:pt x="5862" y="11382"/>
                </a:lnTo>
                <a:lnTo>
                  <a:pt x="6277" y="11529"/>
                </a:lnTo>
                <a:lnTo>
                  <a:pt x="6717" y="11651"/>
                </a:lnTo>
                <a:lnTo>
                  <a:pt x="7181" y="11700"/>
                </a:lnTo>
                <a:lnTo>
                  <a:pt x="7645" y="11724"/>
                </a:lnTo>
                <a:lnTo>
                  <a:pt x="8109" y="11700"/>
                </a:lnTo>
                <a:lnTo>
                  <a:pt x="8573" y="11651"/>
                </a:lnTo>
                <a:lnTo>
                  <a:pt x="9013" y="11529"/>
                </a:lnTo>
                <a:lnTo>
                  <a:pt x="9428" y="11382"/>
                </a:lnTo>
                <a:lnTo>
                  <a:pt x="9843" y="11187"/>
                </a:lnTo>
                <a:lnTo>
                  <a:pt x="10234" y="10942"/>
                </a:lnTo>
                <a:lnTo>
                  <a:pt x="10600" y="10674"/>
                </a:lnTo>
                <a:lnTo>
                  <a:pt x="10966" y="10356"/>
                </a:lnTo>
                <a:lnTo>
                  <a:pt x="11040" y="10307"/>
                </a:lnTo>
                <a:lnTo>
                  <a:pt x="11113" y="10259"/>
                </a:lnTo>
                <a:lnTo>
                  <a:pt x="11211" y="10234"/>
                </a:lnTo>
                <a:lnTo>
                  <a:pt x="11308" y="10210"/>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6" y="15241"/>
                </a:lnTo>
                <a:lnTo>
                  <a:pt x="8817" y="15192"/>
                </a:lnTo>
                <a:lnTo>
                  <a:pt x="9184" y="15143"/>
                </a:lnTo>
                <a:lnTo>
                  <a:pt x="9550" y="15046"/>
                </a:lnTo>
                <a:lnTo>
                  <a:pt x="9916" y="14948"/>
                </a:lnTo>
                <a:lnTo>
                  <a:pt x="10283" y="14826"/>
                </a:lnTo>
                <a:lnTo>
                  <a:pt x="10625" y="14679"/>
                </a:lnTo>
                <a:lnTo>
                  <a:pt x="10966" y="14533"/>
                </a:lnTo>
                <a:lnTo>
                  <a:pt x="11284" y="14362"/>
                </a:lnTo>
                <a:lnTo>
                  <a:pt x="11601"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0" y="8427"/>
                </a:lnTo>
                <a:lnTo>
                  <a:pt x="15289" y="8036"/>
                </a:lnTo>
                <a:lnTo>
                  <a:pt x="15289" y="7645"/>
                </a:lnTo>
                <a:lnTo>
                  <a:pt x="15289" y="7255"/>
                </a:lnTo>
                <a:lnTo>
                  <a:pt x="15240"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1" y="1100"/>
                </a:lnTo>
                <a:lnTo>
                  <a:pt x="11284" y="929"/>
                </a:lnTo>
                <a:lnTo>
                  <a:pt x="10966" y="758"/>
                </a:lnTo>
                <a:lnTo>
                  <a:pt x="10625" y="611"/>
                </a:lnTo>
                <a:lnTo>
                  <a:pt x="10283" y="465"/>
                </a:lnTo>
                <a:lnTo>
                  <a:pt x="9916" y="343"/>
                </a:lnTo>
                <a:lnTo>
                  <a:pt x="9550" y="245"/>
                </a:lnTo>
                <a:lnTo>
                  <a:pt x="9184" y="147"/>
                </a:lnTo>
                <a:lnTo>
                  <a:pt x="8817" y="99"/>
                </a:lnTo>
                <a:lnTo>
                  <a:pt x="8426" y="50"/>
                </a:lnTo>
                <a:lnTo>
                  <a:pt x="80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5"/>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12</a:t>
            </a:fld>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13"/>
          <p:cNvSpPr txBox="1">
            <a:spLocks noGrp="1"/>
          </p:cNvSpPr>
          <p:nvPr>
            <p:ph type="ctrTitle" idx="4294967295"/>
          </p:nvPr>
        </p:nvSpPr>
        <p:spPr>
          <a:xfrm>
            <a:off x="1162050" y="1240450"/>
            <a:ext cx="45621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2000" dirty="0">
                <a:solidFill>
                  <a:schemeClr val="accent1">
                    <a:lumMod val="75000"/>
                  </a:schemeClr>
                </a:solidFill>
              </a:rPr>
              <a:t>Hello!</a:t>
            </a:r>
            <a:endParaRPr sz="12000" dirty="0">
              <a:solidFill>
                <a:schemeClr val="accent1">
                  <a:lumMod val="75000"/>
                </a:schemeClr>
              </a:solidFill>
            </a:endParaRPr>
          </a:p>
        </p:txBody>
      </p:sp>
      <p:sp>
        <p:nvSpPr>
          <p:cNvPr id="352" name="Google Shape;352;p13"/>
          <p:cNvSpPr txBox="1">
            <a:spLocks noGrp="1"/>
          </p:cNvSpPr>
          <p:nvPr>
            <p:ph type="body" idx="4294967295"/>
          </p:nvPr>
        </p:nvSpPr>
        <p:spPr>
          <a:xfrm>
            <a:off x="1828800" y="2400250"/>
            <a:ext cx="6705599" cy="123835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id-ID" sz="2200" b="1" dirty="0" smtClean="0">
                <a:latin typeface="Nixie One" panose="020B0604020202020204" charset="0"/>
              </a:rPr>
              <a:t>Aldrey Safwa Yannick P		(1631710004)</a:t>
            </a:r>
          </a:p>
          <a:p>
            <a:pPr marL="0" lvl="0" indent="0" algn="l" rtl="0">
              <a:spcBef>
                <a:spcPts val="600"/>
              </a:spcBef>
              <a:spcAft>
                <a:spcPts val="0"/>
              </a:spcAft>
              <a:buNone/>
            </a:pPr>
            <a:r>
              <a:rPr lang="id-ID" sz="2200" b="1" dirty="0" smtClean="0">
                <a:latin typeface="Nixie One" panose="020B0604020202020204" charset="0"/>
              </a:rPr>
              <a:t>Phadma Sadna P			(1631710054)</a:t>
            </a:r>
          </a:p>
          <a:p>
            <a:pPr marL="0" lvl="0" indent="0" algn="l" rtl="0">
              <a:spcBef>
                <a:spcPts val="600"/>
              </a:spcBef>
              <a:spcAft>
                <a:spcPts val="0"/>
              </a:spcAft>
              <a:buNone/>
            </a:pPr>
            <a:endParaRPr lang="id-ID" sz="2200" b="1" dirty="0" smtClean="0">
              <a:latin typeface="Nixie One" panose="020B0604020202020204" charset="0"/>
            </a:endParaRPr>
          </a:p>
          <a:p>
            <a:pPr marL="0" lvl="0" indent="0" algn="l" rtl="0">
              <a:spcBef>
                <a:spcPts val="600"/>
              </a:spcBef>
              <a:spcAft>
                <a:spcPts val="0"/>
              </a:spcAft>
              <a:buNone/>
            </a:pPr>
            <a:endParaRPr sz="2200" b="1" dirty="0" smtClean="0">
              <a:latin typeface="Nixie One" panose="020B0604020202020204" charset="0"/>
            </a:endParaRPr>
          </a:p>
        </p:txBody>
      </p:sp>
      <p:sp>
        <p:nvSpPr>
          <p:cNvPr id="354" name="Google Shape;354;p13"/>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2</a:t>
            </a:fld>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14"/>
          <p:cNvSpPr txBox="1">
            <a:spLocks noGrp="1"/>
          </p:cNvSpPr>
          <p:nvPr>
            <p:ph type="ctrTitle"/>
          </p:nvPr>
        </p:nvSpPr>
        <p:spPr>
          <a:xfrm>
            <a:off x="2000250" y="0"/>
            <a:ext cx="56388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d-ID" dirty="0" smtClean="0"/>
              <a:t>Latar Belakang</a:t>
            </a:r>
            <a:endParaRPr dirty="0"/>
          </a:p>
        </p:txBody>
      </p:sp>
      <p:sp>
        <p:nvSpPr>
          <p:cNvPr id="360" name="Google Shape;360;p14"/>
          <p:cNvSpPr txBox="1">
            <a:spLocks noGrp="1"/>
          </p:cNvSpPr>
          <p:nvPr>
            <p:ph type="subTitle" idx="1"/>
          </p:nvPr>
        </p:nvSpPr>
        <p:spPr>
          <a:xfrm>
            <a:off x="2685900" y="1159800"/>
            <a:ext cx="5696100" cy="3467100"/>
          </a:xfrm>
          <a:prstGeom prst="rect">
            <a:avLst/>
          </a:prstGeom>
        </p:spPr>
        <p:txBody>
          <a:bodyPr spcFirstLastPara="1" wrap="square" lIns="91425" tIns="91425" rIns="91425" bIns="91425" anchor="t" anchorCtr="0">
            <a:noAutofit/>
          </a:bodyPr>
          <a:lstStyle/>
          <a:p>
            <a:pPr marL="0" lvl="0" indent="0" algn="just">
              <a:lnSpc>
                <a:spcPct val="150000"/>
              </a:lnSpc>
            </a:pPr>
            <a:r>
              <a:rPr lang="id-ID" sz="1500" dirty="0"/>
              <a:t>Munculnya berbagai macam sistem monitoring membuktikan bahwa manusia ingin berfikir kreatif dan memperbaiki segala bentuk sistem yang ada menjadi lebih baik. Kegiatan monitoring jaringan computer pada PUSKOM POLITEKNIK NEGERI MALANG digunakan untuk melihat </a:t>
            </a:r>
            <a:r>
              <a:rPr lang="id-ID" sz="1500" i="1" dirty="0"/>
              <a:t>traffic</a:t>
            </a:r>
            <a:r>
              <a:rPr lang="id-ID" sz="1500" dirty="0"/>
              <a:t> dari pengguna jaringan dan membatasi segala hak akses diluar ketentuan yang berlaku. Seorang Administrator jaringan diharuskan untuk selalu memantau </a:t>
            </a:r>
            <a:r>
              <a:rPr lang="id-ID" sz="1500" i="1" dirty="0"/>
              <a:t>traffic</a:t>
            </a:r>
            <a:r>
              <a:rPr lang="id-ID" sz="1500" dirty="0"/>
              <a:t> dengan melihatnya melalui sebuah perangkat router yang ditampilkan pada desktop</a:t>
            </a:r>
            <a:r>
              <a:rPr lang="id-ID" sz="1500" dirty="0" smtClean="0"/>
              <a:t>.</a:t>
            </a:r>
            <a:endParaRPr sz="1500" dirty="0"/>
          </a:p>
        </p:txBody>
      </p:sp>
      <p:sp>
        <p:nvSpPr>
          <p:cNvPr id="361" name="Google Shape;361;p14"/>
          <p:cNvSpPr txBox="1"/>
          <p:nvPr/>
        </p:nvSpPr>
        <p:spPr>
          <a:xfrm>
            <a:off x="409575" y="1676400"/>
            <a:ext cx="2067000" cy="177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4800" b="1">
                <a:solidFill>
                  <a:srgbClr val="FFFFFF"/>
                </a:solidFill>
                <a:latin typeface="Nixie One"/>
                <a:ea typeface="Nixie One"/>
                <a:cs typeface="Nixie One"/>
                <a:sym typeface="Nixie One"/>
              </a:rPr>
              <a:t>1</a:t>
            </a:r>
            <a:endParaRPr b="1">
              <a:solidFill>
                <a:srgbClr val="FFFFFF"/>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16"/>
          <p:cNvSpPr txBox="1">
            <a:spLocks noGrp="1"/>
          </p:cNvSpPr>
          <p:nvPr>
            <p:ph type="title"/>
          </p:nvPr>
        </p:nvSpPr>
        <p:spPr>
          <a:xfrm>
            <a:off x="1732700" y="954550"/>
            <a:ext cx="4944300" cy="64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d-ID" dirty="0" smtClean="0"/>
              <a:t>Rumusan Masalah</a:t>
            </a:r>
            <a:endParaRPr dirty="0"/>
          </a:p>
        </p:txBody>
      </p:sp>
      <p:sp>
        <p:nvSpPr>
          <p:cNvPr id="373" name="Google Shape;373;p16"/>
          <p:cNvSpPr txBox="1">
            <a:spLocks noGrp="1"/>
          </p:cNvSpPr>
          <p:nvPr>
            <p:ph type="body" idx="1"/>
          </p:nvPr>
        </p:nvSpPr>
        <p:spPr>
          <a:xfrm>
            <a:off x="1732700" y="1599850"/>
            <a:ext cx="5258650" cy="2530400"/>
          </a:xfrm>
          <a:prstGeom prst="rect">
            <a:avLst/>
          </a:prstGeom>
        </p:spPr>
        <p:txBody>
          <a:bodyPr spcFirstLastPara="1" wrap="square" lIns="91425" tIns="91425" rIns="91425" bIns="91425" anchor="t" anchorCtr="0">
            <a:noAutofit/>
          </a:bodyPr>
          <a:lstStyle/>
          <a:p>
            <a:pPr algn="just">
              <a:lnSpc>
                <a:spcPct val="150000"/>
              </a:lnSpc>
              <a:spcBef>
                <a:spcPts val="0"/>
              </a:spcBef>
            </a:pPr>
            <a:r>
              <a:rPr lang="id-ID" dirty="0"/>
              <a:t>Bagaimana membangun sebuah aplikasi yang bekerja pada platform Android untuk </a:t>
            </a:r>
            <a:r>
              <a:rPr lang="id-ID" i="1" dirty="0"/>
              <a:t>monitoring </a:t>
            </a:r>
            <a:r>
              <a:rPr lang="id-ID" dirty="0"/>
              <a:t>suatu perangkat jaringan?</a:t>
            </a:r>
          </a:p>
          <a:p>
            <a:pPr algn="just">
              <a:lnSpc>
                <a:spcPct val="150000"/>
              </a:lnSpc>
              <a:spcBef>
                <a:spcPts val="0"/>
              </a:spcBef>
            </a:pPr>
            <a:r>
              <a:rPr lang="id-ID" dirty="0" smtClean="0"/>
              <a:t>Bagaimana </a:t>
            </a:r>
            <a:r>
              <a:rPr lang="id-ID" dirty="0"/>
              <a:t>mempermudah kinerja </a:t>
            </a:r>
            <a:r>
              <a:rPr lang="id-ID" i="1" dirty="0"/>
              <a:t>Administrator </a:t>
            </a:r>
            <a:r>
              <a:rPr lang="id-ID" dirty="0"/>
              <a:t>jaringan dalam mengetahui status perangkat yang terhubung di Puskom Politeknik Negeri Malang</a:t>
            </a:r>
            <a:r>
              <a:rPr lang="id-ID" dirty="0" smtClean="0"/>
              <a:t>?</a:t>
            </a:r>
            <a:r>
              <a:rPr lang="en" dirty="0" smtClean="0"/>
              <a:t> </a:t>
            </a:r>
            <a:endParaRPr dirty="0"/>
          </a:p>
        </p:txBody>
      </p:sp>
      <p:sp>
        <p:nvSpPr>
          <p:cNvPr id="374" name="Google Shape;374;p16"/>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4</a:t>
            </a:fld>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16"/>
          <p:cNvSpPr txBox="1">
            <a:spLocks noGrp="1"/>
          </p:cNvSpPr>
          <p:nvPr>
            <p:ph type="title"/>
          </p:nvPr>
        </p:nvSpPr>
        <p:spPr>
          <a:xfrm>
            <a:off x="1732700" y="897400"/>
            <a:ext cx="4944300" cy="64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d-ID" dirty="0" smtClean="0"/>
              <a:t>Batasan Masalah</a:t>
            </a:r>
            <a:endParaRPr dirty="0"/>
          </a:p>
        </p:txBody>
      </p:sp>
      <p:sp>
        <p:nvSpPr>
          <p:cNvPr id="373" name="Google Shape;373;p16"/>
          <p:cNvSpPr txBox="1">
            <a:spLocks noGrp="1"/>
          </p:cNvSpPr>
          <p:nvPr>
            <p:ph type="body" idx="1"/>
          </p:nvPr>
        </p:nvSpPr>
        <p:spPr>
          <a:xfrm>
            <a:off x="1732700" y="1542700"/>
            <a:ext cx="4944300" cy="2530400"/>
          </a:xfrm>
          <a:prstGeom prst="rect">
            <a:avLst/>
          </a:prstGeom>
        </p:spPr>
        <p:txBody>
          <a:bodyPr spcFirstLastPara="1" wrap="square" lIns="91425" tIns="91425" rIns="91425" bIns="91425" anchor="t" anchorCtr="0">
            <a:noAutofit/>
          </a:bodyPr>
          <a:lstStyle/>
          <a:p>
            <a:pPr lvl="0">
              <a:lnSpc>
                <a:spcPct val="150000"/>
              </a:lnSpc>
            </a:pPr>
            <a:r>
              <a:rPr lang="id-ID" dirty="0"/>
              <a:t>Sistem monitoring ini menggunakan protocol SNMP versi </a:t>
            </a:r>
            <a:r>
              <a:rPr lang="id-ID" dirty="0" smtClean="0"/>
              <a:t>1</a:t>
            </a:r>
          </a:p>
          <a:p>
            <a:pPr lvl="0">
              <a:lnSpc>
                <a:spcPct val="150000"/>
              </a:lnSpc>
              <a:spcBef>
                <a:spcPts val="0"/>
              </a:spcBef>
            </a:pPr>
            <a:r>
              <a:rPr lang="id-ID" dirty="0"/>
              <a:t>Memanfaatkan metode </a:t>
            </a:r>
            <a:r>
              <a:rPr lang="id-ID" i="1" dirty="0"/>
              <a:t>Get Next Request </a:t>
            </a:r>
            <a:r>
              <a:rPr lang="id-ID" dirty="0"/>
              <a:t>pada </a:t>
            </a:r>
            <a:r>
              <a:rPr lang="id-ID" dirty="0" smtClean="0"/>
              <a:t>SNMP</a:t>
            </a:r>
          </a:p>
          <a:p>
            <a:pPr lvl="0">
              <a:lnSpc>
                <a:spcPct val="150000"/>
              </a:lnSpc>
              <a:spcBef>
                <a:spcPts val="0"/>
              </a:spcBef>
            </a:pPr>
            <a:r>
              <a:rPr lang="id-ID" dirty="0"/>
              <a:t>Memanfaatkan metode </a:t>
            </a:r>
            <a:r>
              <a:rPr lang="id-ID" i="1" dirty="0"/>
              <a:t>Trap</a:t>
            </a:r>
            <a:r>
              <a:rPr lang="id-ID" dirty="0"/>
              <a:t> pada </a:t>
            </a:r>
            <a:r>
              <a:rPr lang="id-ID" dirty="0" smtClean="0"/>
              <a:t>SNMP</a:t>
            </a:r>
          </a:p>
          <a:p>
            <a:pPr lvl="0">
              <a:lnSpc>
                <a:spcPct val="150000"/>
              </a:lnSpc>
              <a:spcBef>
                <a:spcPts val="0"/>
              </a:spcBef>
            </a:pPr>
            <a:r>
              <a:rPr lang="id-ID" dirty="0"/>
              <a:t>Aplikasi dapat berjalan pada sistem operasi Android versi 5 </a:t>
            </a:r>
            <a:r>
              <a:rPr lang="id-ID" dirty="0" smtClean="0"/>
              <a:t>keatas</a:t>
            </a:r>
          </a:p>
          <a:p>
            <a:pPr lvl="0">
              <a:lnSpc>
                <a:spcPct val="150000"/>
              </a:lnSpc>
              <a:spcBef>
                <a:spcPts val="0"/>
              </a:spcBef>
            </a:pPr>
            <a:r>
              <a:rPr lang="en-US" dirty="0" err="1"/>
              <a:t>Aplikasi</a:t>
            </a:r>
            <a:r>
              <a:rPr lang="en-US" dirty="0"/>
              <a:t> </a:t>
            </a:r>
            <a:r>
              <a:rPr lang="en-US" dirty="0" err="1"/>
              <a:t>hanya</a:t>
            </a:r>
            <a:r>
              <a:rPr lang="en-US" dirty="0"/>
              <a:t> </a:t>
            </a:r>
            <a:r>
              <a:rPr lang="en-US" dirty="0" err="1"/>
              <a:t>dapat</a:t>
            </a:r>
            <a:r>
              <a:rPr lang="en-US" dirty="0"/>
              <a:t> </a:t>
            </a:r>
            <a:r>
              <a:rPr lang="en-US" dirty="0" err="1"/>
              <a:t>berjalan</a:t>
            </a:r>
            <a:r>
              <a:rPr lang="en-US" dirty="0"/>
              <a:t> </a:t>
            </a:r>
            <a:r>
              <a:rPr lang="en-US" dirty="0" err="1"/>
              <a:t>jika</a:t>
            </a:r>
            <a:r>
              <a:rPr lang="en-US" dirty="0"/>
              <a:t> </a:t>
            </a:r>
            <a:r>
              <a:rPr lang="en-US" i="1" dirty="0"/>
              <a:t>device</a:t>
            </a:r>
            <a:r>
              <a:rPr lang="en-US" dirty="0"/>
              <a:t> Android </a:t>
            </a:r>
            <a:r>
              <a:rPr lang="en-US" dirty="0" err="1"/>
              <a:t>terkoneksi</a:t>
            </a:r>
            <a:r>
              <a:rPr lang="en-US" dirty="0"/>
              <a:t> </a:t>
            </a:r>
            <a:r>
              <a:rPr lang="en-US" dirty="0" err="1"/>
              <a:t>dengan</a:t>
            </a:r>
            <a:r>
              <a:rPr lang="en-US" dirty="0"/>
              <a:t> </a:t>
            </a:r>
            <a:r>
              <a:rPr lang="en-US" dirty="0" err="1"/>
              <a:t>jaringan</a:t>
            </a:r>
            <a:r>
              <a:rPr lang="en-US" dirty="0"/>
              <a:t> </a:t>
            </a:r>
            <a:r>
              <a:rPr lang="en-US" dirty="0" err="1"/>
              <a:t>lokal</a:t>
            </a:r>
            <a:r>
              <a:rPr lang="en-US" dirty="0"/>
              <a:t> </a:t>
            </a:r>
            <a:r>
              <a:rPr lang="en-US" dirty="0" err="1"/>
              <a:t>Politeknik</a:t>
            </a:r>
            <a:r>
              <a:rPr lang="en-US" dirty="0"/>
              <a:t> </a:t>
            </a:r>
            <a:r>
              <a:rPr lang="en-US" dirty="0" err="1"/>
              <a:t>Negeri</a:t>
            </a:r>
            <a:r>
              <a:rPr lang="en-US" dirty="0"/>
              <a:t> Malang</a:t>
            </a:r>
            <a:endParaRPr lang="id-ID" dirty="0" smtClean="0"/>
          </a:p>
        </p:txBody>
      </p:sp>
      <p:sp>
        <p:nvSpPr>
          <p:cNvPr id="374" name="Google Shape;374;p16"/>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5</a:t>
            </a:fld>
            <a:endParaRPr/>
          </a:p>
        </p:txBody>
      </p:sp>
    </p:spTree>
    <p:extLst>
      <p:ext uri="{BB962C8B-B14F-4D97-AF65-F5344CB8AC3E}">
        <p14:creationId xmlns:p14="http://schemas.microsoft.com/office/powerpoint/2010/main" val="8979917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16"/>
          <p:cNvSpPr txBox="1">
            <a:spLocks noGrp="1"/>
          </p:cNvSpPr>
          <p:nvPr>
            <p:ph type="title"/>
          </p:nvPr>
        </p:nvSpPr>
        <p:spPr>
          <a:xfrm>
            <a:off x="1732700" y="954550"/>
            <a:ext cx="4944300" cy="64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d-ID" dirty="0" smtClean="0"/>
              <a:t>Tujuan</a:t>
            </a:r>
            <a:endParaRPr dirty="0"/>
          </a:p>
        </p:txBody>
      </p:sp>
      <p:sp>
        <p:nvSpPr>
          <p:cNvPr id="373" name="Google Shape;373;p16"/>
          <p:cNvSpPr txBox="1">
            <a:spLocks noGrp="1"/>
          </p:cNvSpPr>
          <p:nvPr>
            <p:ph type="body" idx="1"/>
          </p:nvPr>
        </p:nvSpPr>
        <p:spPr>
          <a:xfrm>
            <a:off x="1732700" y="1599849"/>
            <a:ext cx="5258650" cy="3457925"/>
          </a:xfrm>
          <a:prstGeom prst="rect">
            <a:avLst/>
          </a:prstGeom>
        </p:spPr>
        <p:txBody>
          <a:bodyPr spcFirstLastPara="1" wrap="square" lIns="91425" tIns="91425" rIns="91425" bIns="91425" anchor="t" anchorCtr="0">
            <a:noAutofit/>
          </a:bodyPr>
          <a:lstStyle/>
          <a:p>
            <a:pPr algn="just">
              <a:lnSpc>
                <a:spcPct val="150000"/>
              </a:lnSpc>
              <a:spcBef>
                <a:spcPts val="0"/>
              </a:spcBef>
            </a:pPr>
            <a:r>
              <a:rPr lang="id-ID" dirty="0"/>
              <a:t>Membangun sebuah aplikasi yang bekerja pada platform Android untuk </a:t>
            </a:r>
            <a:r>
              <a:rPr lang="id-ID" i="1" dirty="0"/>
              <a:t>monitoring </a:t>
            </a:r>
            <a:r>
              <a:rPr lang="id-ID" dirty="0"/>
              <a:t>suatu perangkat jaringan</a:t>
            </a:r>
            <a:r>
              <a:rPr lang="id-ID" dirty="0" smtClean="0"/>
              <a:t>.</a:t>
            </a:r>
          </a:p>
          <a:p>
            <a:pPr algn="just">
              <a:lnSpc>
                <a:spcPct val="150000"/>
              </a:lnSpc>
              <a:spcBef>
                <a:spcPts val="0"/>
              </a:spcBef>
            </a:pPr>
            <a:r>
              <a:rPr lang="id-ID" dirty="0"/>
              <a:t>Mempermudah kinerja </a:t>
            </a:r>
            <a:r>
              <a:rPr lang="id-ID" i="1" dirty="0"/>
              <a:t>Administrator </a:t>
            </a:r>
            <a:r>
              <a:rPr lang="id-ID" dirty="0"/>
              <a:t>jaringan dalam mengetahui status perangkat yang terhubung di Puskom Politeknik Negeri Malang</a:t>
            </a:r>
            <a:r>
              <a:rPr lang="id-ID" dirty="0" smtClean="0"/>
              <a:t>.</a:t>
            </a:r>
          </a:p>
          <a:p>
            <a:pPr algn="just">
              <a:lnSpc>
                <a:spcPct val="150000"/>
              </a:lnSpc>
              <a:spcBef>
                <a:spcPts val="0"/>
              </a:spcBef>
            </a:pPr>
            <a:r>
              <a:rPr lang="id-ID" dirty="0"/>
              <a:t>Memanfaatkan teknologi SNMP </a:t>
            </a:r>
            <a:r>
              <a:rPr lang="id-ID" i="1" dirty="0"/>
              <a:t>Get Next Request</a:t>
            </a:r>
            <a:r>
              <a:rPr lang="id-ID" dirty="0"/>
              <a:t> yang dapat mengambil informasi manajemen secara berurut</a:t>
            </a:r>
            <a:r>
              <a:rPr lang="id-ID" dirty="0" smtClean="0"/>
              <a:t>.</a:t>
            </a:r>
          </a:p>
          <a:p>
            <a:pPr algn="just">
              <a:lnSpc>
                <a:spcPct val="150000"/>
              </a:lnSpc>
              <a:spcBef>
                <a:spcPts val="0"/>
              </a:spcBef>
            </a:pPr>
            <a:r>
              <a:rPr lang="id-ID" dirty="0"/>
              <a:t>Memanfaatkan teknologi SNMP </a:t>
            </a:r>
            <a:r>
              <a:rPr lang="id-ID" i="1" dirty="0"/>
              <a:t>Trap</a:t>
            </a:r>
            <a:r>
              <a:rPr lang="id-ID" dirty="0"/>
              <a:t> yang dapat mengirimkan sebuah pesan notifikasi.</a:t>
            </a:r>
            <a:endParaRPr lang="id-ID" dirty="0" smtClean="0"/>
          </a:p>
        </p:txBody>
      </p:sp>
      <p:sp>
        <p:nvSpPr>
          <p:cNvPr id="374" name="Google Shape;374;p16"/>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6</a:t>
            </a:fld>
            <a:endParaRPr/>
          </a:p>
        </p:txBody>
      </p:sp>
    </p:spTree>
    <p:extLst>
      <p:ext uri="{BB962C8B-B14F-4D97-AF65-F5344CB8AC3E}">
        <p14:creationId xmlns:p14="http://schemas.microsoft.com/office/powerpoint/2010/main" val="18587608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60"/>
        <p:cNvGrpSpPr/>
        <p:nvPr/>
      </p:nvGrpSpPr>
      <p:grpSpPr>
        <a:xfrm>
          <a:off x="0" y="0"/>
          <a:ext cx="0" cy="0"/>
          <a:chOff x="0" y="0"/>
          <a:chExt cx="0" cy="0"/>
        </a:xfrm>
      </p:grpSpPr>
      <p:sp>
        <p:nvSpPr>
          <p:cNvPr id="561" name="Google Shape;561;p34"/>
          <p:cNvSpPr/>
          <p:nvPr/>
        </p:nvSpPr>
        <p:spPr>
          <a:xfrm>
            <a:off x="3619500" y="358925"/>
            <a:ext cx="4927316" cy="3835972"/>
          </a:xfrm>
          <a:custGeom>
            <a:avLst/>
            <a:gdLst/>
            <a:ahLst/>
            <a:cxnLst/>
            <a:rect l="l" t="t" r="r" b="b"/>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184769"/>
          </a:solidFill>
          <a:ln w="19050"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4"/>
          <p:cNvSpPr/>
          <p:nvPr/>
        </p:nvSpPr>
        <p:spPr>
          <a:xfrm>
            <a:off x="3825689" y="562629"/>
            <a:ext cx="4515000" cy="2883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dirty="0">
                <a:solidFill>
                  <a:srgbClr val="C6DAEC"/>
                </a:solidFill>
                <a:latin typeface="Muli"/>
                <a:ea typeface="Muli"/>
                <a:cs typeface="Muli"/>
                <a:sym typeface="Muli"/>
              </a:rPr>
              <a:t>Place your screenshot here</a:t>
            </a:r>
            <a:endParaRPr sz="1000" dirty="0">
              <a:solidFill>
                <a:srgbClr val="C6DAEC"/>
              </a:solidFill>
              <a:latin typeface="Muli"/>
              <a:ea typeface="Muli"/>
              <a:cs typeface="Muli"/>
              <a:sym typeface="Muli"/>
            </a:endParaRPr>
          </a:p>
        </p:txBody>
      </p:sp>
      <p:sp>
        <p:nvSpPr>
          <p:cNvPr id="563" name="Google Shape;563;p34"/>
          <p:cNvSpPr txBox="1">
            <a:spLocks noGrp="1"/>
          </p:cNvSpPr>
          <p:nvPr>
            <p:ph type="body" idx="4294967295"/>
          </p:nvPr>
        </p:nvSpPr>
        <p:spPr>
          <a:xfrm>
            <a:off x="466725" y="2086629"/>
            <a:ext cx="2838300" cy="2718600"/>
          </a:xfrm>
          <a:prstGeom prst="rect">
            <a:avLst/>
          </a:prstGeom>
        </p:spPr>
        <p:txBody>
          <a:bodyPr spcFirstLastPara="1" wrap="square" lIns="91425" tIns="91425" rIns="91425" bIns="91425" anchor="b" anchorCtr="0">
            <a:noAutofit/>
          </a:bodyPr>
          <a:lstStyle/>
          <a:p>
            <a:pPr marL="0" lvl="0" indent="0" algn="l" rtl="0">
              <a:spcBef>
                <a:spcPts val="600"/>
              </a:spcBef>
              <a:spcAft>
                <a:spcPts val="0"/>
              </a:spcAft>
              <a:buNone/>
            </a:pPr>
            <a:r>
              <a:rPr lang="en" b="1" dirty="0" smtClean="0">
                <a:solidFill>
                  <a:srgbClr val="19BBD5"/>
                </a:solidFill>
              </a:rPr>
              <a:t>D</a:t>
            </a:r>
            <a:r>
              <a:rPr lang="id-ID" b="1" dirty="0" smtClean="0">
                <a:solidFill>
                  <a:srgbClr val="19BBD5"/>
                </a:solidFill>
              </a:rPr>
              <a:t>eskripsi Infrasutruktur</a:t>
            </a:r>
            <a:endParaRPr b="1" dirty="0">
              <a:solidFill>
                <a:srgbClr val="19BBD5"/>
              </a:solidFill>
            </a:endParaRPr>
          </a:p>
          <a:p>
            <a:pPr marL="0" lvl="0" indent="0" algn="just">
              <a:lnSpc>
                <a:spcPct val="150000"/>
              </a:lnSpc>
              <a:buNone/>
            </a:pPr>
            <a:r>
              <a:rPr lang="id-ID" sz="1800" dirty="0"/>
              <a:t>Pada Arsitektur jaringan diatas ini berada pada jaringan </a:t>
            </a:r>
            <a:r>
              <a:rPr lang="id-ID" sz="1800" dirty="0" smtClean="0"/>
              <a:t>lokal polinema </a:t>
            </a:r>
            <a:r>
              <a:rPr lang="id-ID" sz="1800" dirty="0"/>
              <a:t>yang </a:t>
            </a:r>
            <a:r>
              <a:rPr lang="id-ID" sz="1800" dirty="0" smtClean="0"/>
              <a:t>terdiri dari server, </a:t>
            </a:r>
            <a:r>
              <a:rPr lang="id-ID" sz="1800" i="1" dirty="0"/>
              <a:t>router, access point, </a:t>
            </a:r>
            <a:r>
              <a:rPr lang="id-ID" sz="1800" dirty="0"/>
              <a:t>2 </a:t>
            </a:r>
            <a:r>
              <a:rPr lang="id-ID" sz="1800" i="1" dirty="0"/>
              <a:t>client </a:t>
            </a:r>
            <a:r>
              <a:rPr lang="id-ID" sz="1800" i="1" dirty="0" smtClean="0"/>
              <a:t>server </a:t>
            </a:r>
            <a:r>
              <a:rPr lang="id-ID" sz="1800" dirty="0"/>
              <a:t>dan perangkat </a:t>
            </a:r>
            <a:r>
              <a:rPr lang="id-ID" sz="1800" dirty="0" smtClean="0"/>
              <a:t>android.</a:t>
            </a:r>
            <a:endParaRPr sz="1800" dirty="0"/>
          </a:p>
        </p:txBody>
      </p:sp>
      <p:grpSp>
        <p:nvGrpSpPr>
          <p:cNvPr id="564" name="Google Shape;564;p34"/>
          <p:cNvGrpSpPr/>
          <p:nvPr/>
        </p:nvGrpSpPr>
        <p:grpSpPr>
          <a:xfrm>
            <a:off x="707161" y="503826"/>
            <a:ext cx="318996" cy="307211"/>
            <a:chOff x="2583325" y="2972875"/>
            <a:chExt cx="462850" cy="445750"/>
          </a:xfrm>
        </p:grpSpPr>
        <p:sp>
          <p:nvSpPr>
            <p:cNvPr id="565" name="Google Shape;565;p34"/>
            <p:cNvSpPr/>
            <p:nvPr/>
          </p:nvSpPr>
          <p:spPr>
            <a:xfrm>
              <a:off x="2701775" y="3323350"/>
              <a:ext cx="225950" cy="95275"/>
            </a:xfrm>
            <a:custGeom>
              <a:avLst/>
              <a:gdLst/>
              <a:ahLst/>
              <a:cxnLst/>
              <a:rect l="l" t="t" r="r" b="b"/>
              <a:pathLst>
                <a:path w="9038" h="3811" extrusionOk="0">
                  <a:moveTo>
                    <a:pt x="2956" y="1"/>
                  </a:moveTo>
                  <a:lnTo>
                    <a:pt x="2956" y="2956"/>
                  </a:lnTo>
                  <a:lnTo>
                    <a:pt x="685" y="2956"/>
                  </a:lnTo>
                  <a:lnTo>
                    <a:pt x="514" y="3005"/>
                  </a:lnTo>
                  <a:lnTo>
                    <a:pt x="367" y="3103"/>
                  </a:lnTo>
                  <a:lnTo>
                    <a:pt x="245" y="3200"/>
                  </a:lnTo>
                  <a:lnTo>
                    <a:pt x="147" y="3322"/>
                  </a:lnTo>
                  <a:lnTo>
                    <a:pt x="50" y="3469"/>
                  </a:lnTo>
                  <a:lnTo>
                    <a:pt x="1" y="3640"/>
                  </a:lnTo>
                  <a:lnTo>
                    <a:pt x="1" y="3811"/>
                  </a:lnTo>
                  <a:lnTo>
                    <a:pt x="9037" y="3811"/>
                  </a:lnTo>
                  <a:lnTo>
                    <a:pt x="9037" y="3640"/>
                  </a:lnTo>
                  <a:lnTo>
                    <a:pt x="8988" y="3469"/>
                  </a:lnTo>
                  <a:lnTo>
                    <a:pt x="8891" y="3322"/>
                  </a:lnTo>
                  <a:lnTo>
                    <a:pt x="8793" y="3200"/>
                  </a:lnTo>
                  <a:lnTo>
                    <a:pt x="8671" y="3103"/>
                  </a:lnTo>
                  <a:lnTo>
                    <a:pt x="8524" y="3005"/>
                  </a:lnTo>
                  <a:lnTo>
                    <a:pt x="8353" y="2956"/>
                  </a:lnTo>
                  <a:lnTo>
                    <a:pt x="6082" y="2956"/>
                  </a:lnTo>
                  <a:lnTo>
                    <a:pt x="608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4"/>
            <p:cNvSpPr/>
            <p:nvPr/>
          </p:nvSpPr>
          <p:spPr>
            <a:xfrm>
              <a:off x="2583325" y="2972875"/>
              <a:ext cx="462850" cy="337075"/>
            </a:xfrm>
            <a:custGeom>
              <a:avLst/>
              <a:gdLst/>
              <a:ahLst/>
              <a:cxnLst/>
              <a:rect l="l" t="t" r="r" b="b"/>
              <a:pathLst>
                <a:path w="18514" h="13483" extrusionOk="0">
                  <a:moveTo>
                    <a:pt x="17048" y="1466"/>
                  </a:moveTo>
                  <a:lnTo>
                    <a:pt x="17048" y="12017"/>
                  </a:lnTo>
                  <a:lnTo>
                    <a:pt x="1466" y="12017"/>
                  </a:lnTo>
                  <a:lnTo>
                    <a:pt x="1466" y="1466"/>
                  </a:lnTo>
                  <a:close/>
                  <a:moveTo>
                    <a:pt x="391" y="1"/>
                  </a:moveTo>
                  <a:lnTo>
                    <a:pt x="318" y="50"/>
                  </a:lnTo>
                  <a:lnTo>
                    <a:pt x="220" y="74"/>
                  </a:lnTo>
                  <a:lnTo>
                    <a:pt x="147" y="148"/>
                  </a:lnTo>
                  <a:lnTo>
                    <a:pt x="98" y="221"/>
                  </a:lnTo>
                  <a:lnTo>
                    <a:pt x="49" y="294"/>
                  </a:lnTo>
                  <a:lnTo>
                    <a:pt x="25" y="392"/>
                  </a:lnTo>
                  <a:lnTo>
                    <a:pt x="1" y="489"/>
                  </a:lnTo>
                  <a:lnTo>
                    <a:pt x="1" y="12994"/>
                  </a:lnTo>
                  <a:lnTo>
                    <a:pt x="25" y="13092"/>
                  </a:lnTo>
                  <a:lnTo>
                    <a:pt x="49" y="13189"/>
                  </a:lnTo>
                  <a:lnTo>
                    <a:pt x="98" y="13263"/>
                  </a:lnTo>
                  <a:lnTo>
                    <a:pt x="147" y="13336"/>
                  </a:lnTo>
                  <a:lnTo>
                    <a:pt x="220" y="13409"/>
                  </a:lnTo>
                  <a:lnTo>
                    <a:pt x="318" y="13434"/>
                  </a:lnTo>
                  <a:lnTo>
                    <a:pt x="391" y="13483"/>
                  </a:lnTo>
                  <a:lnTo>
                    <a:pt x="18123" y="13483"/>
                  </a:lnTo>
                  <a:lnTo>
                    <a:pt x="18196" y="13434"/>
                  </a:lnTo>
                  <a:lnTo>
                    <a:pt x="18293" y="13409"/>
                  </a:lnTo>
                  <a:lnTo>
                    <a:pt x="18367" y="13336"/>
                  </a:lnTo>
                  <a:lnTo>
                    <a:pt x="18416" y="13263"/>
                  </a:lnTo>
                  <a:lnTo>
                    <a:pt x="18464" y="13189"/>
                  </a:lnTo>
                  <a:lnTo>
                    <a:pt x="18489" y="13092"/>
                  </a:lnTo>
                  <a:lnTo>
                    <a:pt x="18513" y="12994"/>
                  </a:lnTo>
                  <a:lnTo>
                    <a:pt x="18513" y="489"/>
                  </a:lnTo>
                  <a:lnTo>
                    <a:pt x="18489" y="392"/>
                  </a:lnTo>
                  <a:lnTo>
                    <a:pt x="18464" y="294"/>
                  </a:lnTo>
                  <a:lnTo>
                    <a:pt x="18416" y="221"/>
                  </a:lnTo>
                  <a:lnTo>
                    <a:pt x="18367" y="148"/>
                  </a:lnTo>
                  <a:lnTo>
                    <a:pt x="18293" y="74"/>
                  </a:lnTo>
                  <a:lnTo>
                    <a:pt x="18196" y="50"/>
                  </a:lnTo>
                  <a:lnTo>
                    <a:pt x="1812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7" name="Google Shape;567;p34"/>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7</a:t>
            </a:fld>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25689" y="562630"/>
            <a:ext cx="4515000" cy="2883300"/>
          </a:xfrm>
          <a:prstGeom prst="rect">
            <a:avLst/>
          </a:prstGeom>
          <a:ln w="228600" cap="sq" cmpd="thickThin">
            <a:solidFill>
              <a:srgbClr val="000000"/>
            </a:solidFill>
            <a:prstDash val="solid"/>
            <a:miter lim="800000"/>
          </a:ln>
          <a:effectLst>
            <a:innerShdw blurRad="76200">
              <a:srgbClr val="000000"/>
            </a:innerShdw>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33"/>
        <p:cNvGrpSpPr/>
        <p:nvPr/>
      </p:nvGrpSpPr>
      <p:grpSpPr>
        <a:xfrm>
          <a:off x="0" y="0"/>
          <a:ext cx="0" cy="0"/>
          <a:chOff x="0" y="0"/>
          <a:chExt cx="0" cy="0"/>
        </a:xfrm>
      </p:grpSpPr>
      <p:sp>
        <p:nvSpPr>
          <p:cNvPr id="534" name="Google Shape;534;p31"/>
          <p:cNvSpPr/>
          <p:nvPr/>
        </p:nvSpPr>
        <p:spPr>
          <a:xfrm>
            <a:off x="4943475" y="247650"/>
            <a:ext cx="2990849" cy="4686300"/>
          </a:xfrm>
          <a:custGeom>
            <a:avLst/>
            <a:gdLst/>
            <a:ahLst/>
            <a:cxnLst/>
            <a:rect l="l" t="t" r="r" b="b"/>
            <a:pathLst>
              <a:path w="30819" h="61841" extrusionOk="0">
                <a:moveTo>
                  <a:pt x="5160" y="2580"/>
                </a:moveTo>
                <a:lnTo>
                  <a:pt x="5295" y="2648"/>
                </a:lnTo>
                <a:lnTo>
                  <a:pt x="5363" y="2784"/>
                </a:lnTo>
                <a:lnTo>
                  <a:pt x="5363" y="2920"/>
                </a:lnTo>
                <a:lnTo>
                  <a:pt x="5363" y="3055"/>
                </a:lnTo>
                <a:lnTo>
                  <a:pt x="5295" y="3191"/>
                </a:lnTo>
                <a:lnTo>
                  <a:pt x="5160" y="3259"/>
                </a:lnTo>
                <a:lnTo>
                  <a:pt x="4888" y="3259"/>
                </a:lnTo>
                <a:lnTo>
                  <a:pt x="4752" y="3191"/>
                </a:lnTo>
                <a:lnTo>
                  <a:pt x="4684" y="3055"/>
                </a:lnTo>
                <a:lnTo>
                  <a:pt x="4684" y="2920"/>
                </a:lnTo>
                <a:lnTo>
                  <a:pt x="4684" y="2784"/>
                </a:lnTo>
                <a:lnTo>
                  <a:pt x="4752" y="2648"/>
                </a:lnTo>
                <a:lnTo>
                  <a:pt x="4888" y="2580"/>
                </a:lnTo>
                <a:close/>
                <a:moveTo>
                  <a:pt x="15410" y="2241"/>
                </a:moveTo>
                <a:lnTo>
                  <a:pt x="15681" y="2309"/>
                </a:lnTo>
                <a:lnTo>
                  <a:pt x="15885" y="2444"/>
                </a:lnTo>
                <a:lnTo>
                  <a:pt x="16021" y="2648"/>
                </a:lnTo>
                <a:lnTo>
                  <a:pt x="16088" y="2920"/>
                </a:lnTo>
                <a:lnTo>
                  <a:pt x="16021" y="3191"/>
                </a:lnTo>
                <a:lnTo>
                  <a:pt x="15885" y="3395"/>
                </a:lnTo>
                <a:lnTo>
                  <a:pt x="15681" y="3531"/>
                </a:lnTo>
                <a:lnTo>
                  <a:pt x="15410" y="3598"/>
                </a:lnTo>
                <a:lnTo>
                  <a:pt x="15138" y="3531"/>
                </a:lnTo>
                <a:lnTo>
                  <a:pt x="14934" y="3395"/>
                </a:lnTo>
                <a:lnTo>
                  <a:pt x="14799" y="3191"/>
                </a:lnTo>
                <a:lnTo>
                  <a:pt x="14731" y="2920"/>
                </a:lnTo>
                <a:lnTo>
                  <a:pt x="14799" y="2648"/>
                </a:lnTo>
                <a:lnTo>
                  <a:pt x="14934" y="2444"/>
                </a:lnTo>
                <a:lnTo>
                  <a:pt x="15138" y="2309"/>
                </a:lnTo>
                <a:lnTo>
                  <a:pt x="15410" y="2241"/>
                </a:lnTo>
                <a:close/>
                <a:moveTo>
                  <a:pt x="29393" y="5228"/>
                </a:moveTo>
                <a:lnTo>
                  <a:pt x="29461" y="5296"/>
                </a:lnTo>
                <a:lnTo>
                  <a:pt x="29461" y="54849"/>
                </a:lnTo>
                <a:lnTo>
                  <a:pt x="1426" y="54849"/>
                </a:lnTo>
                <a:lnTo>
                  <a:pt x="1426" y="5296"/>
                </a:lnTo>
                <a:lnTo>
                  <a:pt x="1494" y="5228"/>
                </a:lnTo>
                <a:close/>
                <a:moveTo>
                  <a:pt x="15410" y="544"/>
                </a:moveTo>
                <a:lnTo>
                  <a:pt x="19143" y="612"/>
                </a:lnTo>
                <a:lnTo>
                  <a:pt x="23012" y="747"/>
                </a:lnTo>
                <a:lnTo>
                  <a:pt x="26339" y="951"/>
                </a:lnTo>
                <a:lnTo>
                  <a:pt x="27560" y="1087"/>
                </a:lnTo>
                <a:lnTo>
                  <a:pt x="27560" y="1087"/>
                </a:lnTo>
                <a:lnTo>
                  <a:pt x="26339" y="1019"/>
                </a:lnTo>
                <a:lnTo>
                  <a:pt x="23012" y="815"/>
                </a:lnTo>
                <a:lnTo>
                  <a:pt x="19143" y="680"/>
                </a:lnTo>
                <a:lnTo>
                  <a:pt x="15410" y="612"/>
                </a:lnTo>
                <a:lnTo>
                  <a:pt x="11676" y="680"/>
                </a:lnTo>
                <a:lnTo>
                  <a:pt x="7807" y="815"/>
                </a:lnTo>
                <a:lnTo>
                  <a:pt x="4481" y="1019"/>
                </a:lnTo>
                <a:lnTo>
                  <a:pt x="3259" y="1087"/>
                </a:lnTo>
                <a:lnTo>
                  <a:pt x="2444" y="1223"/>
                </a:lnTo>
                <a:lnTo>
                  <a:pt x="1969" y="1358"/>
                </a:lnTo>
                <a:lnTo>
                  <a:pt x="1630" y="1494"/>
                </a:lnTo>
                <a:lnTo>
                  <a:pt x="1290" y="1698"/>
                </a:lnTo>
                <a:lnTo>
                  <a:pt x="1019" y="1901"/>
                </a:lnTo>
                <a:lnTo>
                  <a:pt x="815" y="2173"/>
                </a:lnTo>
                <a:lnTo>
                  <a:pt x="679" y="2444"/>
                </a:lnTo>
                <a:lnTo>
                  <a:pt x="544" y="2852"/>
                </a:lnTo>
                <a:lnTo>
                  <a:pt x="544" y="3259"/>
                </a:lnTo>
                <a:lnTo>
                  <a:pt x="544" y="58311"/>
                </a:lnTo>
                <a:lnTo>
                  <a:pt x="544" y="58718"/>
                </a:lnTo>
                <a:lnTo>
                  <a:pt x="476" y="58311"/>
                </a:lnTo>
                <a:lnTo>
                  <a:pt x="476" y="3259"/>
                </a:lnTo>
                <a:lnTo>
                  <a:pt x="544" y="2784"/>
                </a:lnTo>
                <a:lnTo>
                  <a:pt x="612" y="2444"/>
                </a:lnTo>
                <a:lnTo>
                  <a:pt x="747" y="2105"/>
                </a:lnTo>
                <a:lnTo>
                  <a:pt x="951" y="1834"/>
                </a:lnTo>
                <a:lnTo>
                  <a:pt x="1222" y="1630"/>
                </a:lnTo>
                <a:lnTo>
                  <a:pt x="1562" y="1426"/>
                </a:lnTo>
                <a:lnTo>
                  <a:pt x="1969" y="1290"/>
                </a:lnTo>
                <a:lnTo>
                  <a:pt x="2444" y="1155"/>
                </a:lnTo>
                <a:lnTo>
                  <a:pt x="3259" y="1087"/>
                </a:lnTo>
                <a:lnTo>
                  <a:pt x="4481" y="951"/>
                </a:lnTo>
                <a:lnTo>
                  <a:pt x="7807" y="747"/>
                </a:lnTo>
                <a:lnTo>
                  <a:pt x="11676" y="612"/>
                </a:lnTo>
                <a:lnTo>
                  <a:pt x="15410" y="544"/>
                </a:lnTo>
                <a:close/>
                <a:moveTo>
                  <a:pt x="27560" y="1087"/>
                </a:moveTo>
                <a:lnTo>
                  <a:pt x="28375" y="1155"/>
                </a:lnTo>
                <a:lnTo>
                  <a:pt x="28850" y="1290"/>
                </a:lnTo>
                <a:lnTo>
                  <a:pt x="29257" y="1426"/>
                </a:lnTo>
                <a:lnTo>
                  <a:pt x="29597" y="1630"/>
                </a:lnTo>
                <a:lnTo>
                  <a:pt x="29868" y="1834"/>
                </a:lnTo>
                <a:lnTo>
                  <a:pt x="30072" y="2105"/>
                </a:lnTo>
                <a:lnTo>
                  <a:pt x="30208" y="2444"/>
                </a:lnTo>
                <a:lnTo>
                  <a:pt x="30276" y="2784"/>
                </a:lnTo>
                <a:lnTo>
                  <a:pt x="30344" y="3259"/>
                </a:lnTo>
                <a:lnTo>
                  <a:pt x="30344" y="58311"/>
                </a:lnTo>
                <a:lnTo>
                  <a:pt x="30276" y="58718"/>
                </a:lnTo>
                <a:lnTo>
                  <a:pt x="30208" y="59125"/>
                </a:lnTo>
                <a:lnTo>
                  <a:pt x="30072" y="59465"/>
                </a:lnTo>
                <a:lnTo>
                  <a:pt x="29868" y="59736"/>
                </a:lnTo>
                <a:lnTo>
                  <a:pt x="29597" y="60008"/>
                </a:lnTo>
                <a:lnTo>
                  <a:pt x="29257" y="60144"/>
                </a:lnTo>
                <a:lnTo>
                  <a:pt x="28850" y="60347"/>
                </a:lnTo>
                <a:lnTo>
                  <a:pt x="28375" y="60415"/>
                </a:lnTo>
                <a:lnTo>
                  <a:pt x="26746" y="60687"/>
                </a:lnTo>
                <a:lnTo>
                  <a:pt x="23895" y="60958"/>
                </a:lnTo>
                <a:lnTo>
                  <a:pt x="22130" y="61094"/>
                </a:lnTo>
                <a:lnTo>
                  <a:pt x="20093" y="61230"/>
                </a:lnTo>
                <a:lnTo>
                  <a:pt x="17853" y="61298"/>
                </a:lnTo>
                <a:lnTo>
                  <a:pt x="12966" y="61298"/>
                </a:lnTo>
                <a:lnTo>
                  <a:pt x="10726" y="61230"/>
                </a:lnTo>
                <a:lnTo>
                  <a:pt x="8689" y="61094"/>
                </a:lnTo>
                <a:lnTo>
                  <a:pt x="6924" y="60958"/>
                </a:lnTo>
                <a:lnTo>
                  <a:pt x="4073" y="60687"/>
                </a:lnTo>
                <a:lnTo>
                  <a:pt x="2444" y="60415"/>
                </a:lnTo>
                <a:lnTo>
                  <a:pt x="1969" y="60347"/>
                </a:lnTo>
                <a:lnTo>
                  <a:pt x="1562" y="60144"/>
                </a:lnTo>
                <a:lnTo>
                  <a:pt x="1290" y="60008"/>
                </a:lnTo>
                <a:lnTo>
                  <a:pt x="951" y="59736"/>
                </a:lnTo>
                <a:lnTo>
                  <a:pt x="747" y="59465"/>
                </a:lnTo>
                <a:lnTo>
                  <a:pt x="612" y="59125"/>
                </a:lnTo>
                <a:lnTo>
                  <a:pt x="544" y="58718"/>
                </a:lnTo>
                <a:lnTo>
                  <a:pt x="544" y="58718"/>
                </a:lnTo>
                <a:lnTo>
                  <a:pt x="679" y="59125"/>
                </a:lnTo>
                <a:lnTo>
                  <a:pt x="815" y="59397"/>
                </a:lnTo>
                <a:lnTo>
                  <a:pt x="1019" y="59669"/>
                </a:lnTo>
                <a:lnTo>
                  <a:pt x="1290" y="59940"/>
                </a:lnTo>
                <a:lnTo>
                  <a:pt x="1630" y="60144"/>
                </a:lnTo>
                <a:lnTo>
                  <a:pt x="2037" y="60279"/>
                </a:lnTo>
                <a:lnTo>
                  <a:pt x="2444" y="60415"/>
                </a:lnTo>
                <a:lnTo>
                  <a:pt x="4073" y="60619"/>
                </a:lnTo>
                <a:lnTo>
                  <a:pt x="6924" y="60890"/>
                </a:lnTo>
                <a:lnTo>
                  <a:pt x="8689" y="61026"/>
                </a:lnTo>
                <a:lnTo>
                  <a:pt x="10726" y="61162"/>
                </a:lnTo>
                <a:lnTo>
                  <a:pt x="12966" y="61230"/>
                </a:lnTo>
                <a:lnTo>
                  <a:pt x="17853" y="61230"/>
                </a:lnTo>
                <a:lnTo>
                  <a:pt x="20093" y="61162"/>
                </a:lnTo>
                <a:lnTo>
                  <a:pt x="22130" y="61026"/>
                </a:lnTo>
                <a:lnTo>
                  <a:pt x="23895" y="60890"/>
                </a:lnTo>
                <a:lnTo>
                  <a:pt x="26746" y="60619"/>
                </a:lnTo>
                <a:lnTo>
                  <a:pt x="28375" y="60415"/>
                </a:lnTo>
                <a:lnTo>
                  <a:pt x="28850" y="60279"/>
                </a:lnTo>
                <a:lnTo>
                  <a:pt x="29190" y="60144"/>
                </a:lnTo>
                <a:lnTo>
                  <a:pt x="29529" y="59940"/>
                </a:lnTo>
                <a:lnTo>
                  <a:pt x="29800" y="59669"/>
                </a:lnTo>
                <a:lnTo>
                  <a:pt x="30004" y="59397"/>
                </a:lnTo>
                <a:lnTo>
                  <a:pt x="30140" y="59125"/>
                </a:lnTo>
                <a:lnTo>
                  <a:pt x="30276" y="58718"/>
                </a:lnTo>
                <a:lnTo>
                  <a:pt x="30276" y="58311"/>
                </a:lnTo>
                <a:lnTo>
                  <a:pt x="30276" y="3259"/>
                </a:lnTo>
                <a:lnTo>
                  <a:pt x="30276" y="2852"/>
                </a:lnTo>
                <a:lnTo>
                  <a:pt x="30140" y="2444"/>
                </a:lnTo>
                <a:lnTo>
                  <a:pt x="30004" y="2173"/>
                </a:lnTo>
                <a:lnTo>
                  <a:pt x="29800" y="1901"/>
                </a:lnTo>
                <a:lnTo>
                  <a:pt x="29529" y="1698"/>
                </a:lnTo>
                <a:lnTo>
                  <a:pt x="29190" y="1494"/>
                </a:lnTo>
                <a:lnTo>
                  <a:pt x="28850" y="1358"/>
                </a:lnTo>
                <a:lnTo>
                  <a:pt x="28375" y="1223"/>
                </a:lnTo>
                <a:lnTo>
                  <a:pt x="27560" y="1087"/>
                </a:lnTo>
                <a:close/>
                <a:moveTo>
                  <a:pt x="15410" y="1"/>
                </a:moveTo>
                <a:lnTo>
                  <a:pt x="11608" y="69"/>
                </a:lnTo>
                <a:lnTo>
                  <a:pt x="7739" y="204"/>
                </a:lnTo>
                <a:lnTo>
                  <a:pt x="4413" y="408"/>
                </a:lnTo>
                <a:lnTo>
                  <a:pt x="3191" y="544"/>
                </a:lnTo>
                <a:lnTo>
                  <a:pt x="2309" y="680"/>
                </a:lnTo>
                <a:lnTo>
                  <a:pt x="1765" y="815"/>
                </a:lnTo>
                <a:lnTo>
                  <a:pt x="1290" y="1019"/>
                </a:lnTo>
                <a:lnTo>
                  <a:pt x="883" y="1223"/>
                </a:lnTo>
                <a:lnTo>
                  <a:pt x="544" y="1494"/>
                </a:lnTo>
                <a:lnTo>
                  <a:pt x="340" y="1901"/>
                </a:lnTo>
                <a:lnTo>
                  <a:pt x="136" y="2241"/>
                </a:lnTo>
                <a:lnTo>
                  <a:pt x="1" y="2716"/>
                </a:lnTo>
                <a:lnTo>
                  <a:pt x="1" y="3259"/>
                </a:lnTo>
                <a:lnTo>
                  <a:pt x="1" y="58311"/>
                </a:lnTo>
                <a:lnTo>
                  <a:pt x="1" y="58854"/>
                </a:lnTo>
                <a:lnTo>
                  <a:pt x="136" y="59261"/>
                </a:lnTo>
                <a:lnTo>
                  <a:pt x="340" y="59736"/>
                </a:lnTo>
                <a:lnTo>
                  <a:pt x="612" y="60076"/>
                </a:lnTo>
                <a:lnTo>
                  <a:pt x="951" y="60347"/>
                </a:lnTo>
                <a:lnTo>
                  <a:pt x="1358" y="60619"/>
                </a:lnTo>
                <a:lnTo>
                  <a:pt x="1833" y="60823"/>
                </a:lnTo>
                <a:lnTo>
                  <a:pt x="2309" y="60958"/>
                </a:lnTo>
                <a:lnTo>
                  <a:pt x="4006" y="61162"/>
                </a:lnTo>
                <a:lnTo>
                  <a:pt x="6857" y="61501"/>
                </a:lnTo>
                <a:lnTo>
                  <a:pt x="8689" y="61637"/>
                </a:lnTo>
                <a:lnTo>
                  <a:pt x="10726" y="61705"/>
                </a:lnTo>
                <a:lnTo>
                  <a:pt x="12966" y="61773"/>
                </a:lnTo>
                <a:lnTo>
                  <a:pt x="15410" y="61841"/>
                </a:lnTo>
                <a:lnTo>
                  <a:pt x="17853" y="61773"/>
                </a:lnTo>
                <a:lnTo>
                  <a:pt x="20093" y="61705"/>
                </a:lnTo>
                <a:lnTo>
                  <a:pt x="22130" y="61637"/>
                </a:lnTo>
                <a:lnTo>
                  <a:pt x="23963" y="61501"/>
                </a:lnTo>
                <a:lnTo>
                  <a:pt x="26814" y="61162"/>
                </a:lnTo>
                <a:lnTo>
                  <a:pt x="28511" y="60958"/>
                </a:lnTo>
                <a:lnTo>
                  <a:pt x="28986" y="60823"/>
                </a:lnTo>
                <a:lnTo>
                  <a:pt x="29461" y="60619"/>
                </a:lnTo>
                <a:lnTo>
                  <a:pt x="29868" y="60347"/>
                </a:lnTo>
                <a:lnTo>
                  <a:pt x="30208" y="60076"/>
                </a:lnTo>
                <a:lnTo>
                  <a:pt x="30479" y="59736"/>
                </a:lnTo>
                <a:lnTo>
                  <a:pt x="30683" y="59261"/>
                </a:lnTo>
                <a:lnTo>
                  <a:pt x="30819" y="58854"/>
                </a:lnTo>
                <a:lnTo>
                  <a:pt x="30819" y="58311"/>
                </a:lnTo>
                <a:lnTo>
                  <a:pt x="30819" y="3259"/>
                </a:lnTo>
                <a:lnTo>
                  <a:pt x="30819" y="2716"/>
                </a:lnTo>
                <a:lnTo>
                  <a:pt x="30683" y="2241"/>
                </a:lnTo>
                <a:lnTo>
                  <a:pt x="30547" y="1901"/>
                </a:lnTo>
                <a:lnTo>
                  <a:pt x="30276" y="1494"/>
                </a:lnTo>
                <a:lnTo>
                  <a:pt x="29936" y="1223"/>
                </a:lnTo>
                <a:lnTo>
                  <a:pt x="29529" y="1019"/>
                </a:lnTo>
                <a:lnTo>
                  <a:pt x="29054" y="815"/>
                </a:lnTo>
                <a:lnTo>
                  <a:pt x="28511" y="680"/>
                </a:lnTo>
                <a:lnTo>
                  <a:pt x="27628" y="544"/>
                </a:lnTo>
                <a:lnTo>
                  <a:pt x="26406" y="408"/>
                </a:lnTo>
                <a:lnTo>
                  <a:pt x="23080" y="204"/>
                </a:lnTo>
                <a:lnTo>
                  <a:pt x="19211" y="69"/>
                </a:lnTo>
                <a:lnTo>
                  <a:pt x="15410" y="1"/>
                </a:lnTo>
                <a:close/>
              </a:path>
            </a:pathLst>
          </a:custGeom>
          <a:solidFill>
            <a:srgbClr val="184769"/>
          </a:solidFill>
          <a:ln w="19050"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1"/>
          <p:cNvSpPr txBox="1">
            <a:spLocks noGrp="1"/>
          </p:cNvSpPr>
          <p:nvPr>
            <p:ph type="body" idx="4294967295"/>
          </p:nvPr>
        </p:nvSpPr>
        <p:spPr>
          <a:xfrm>
            <a:off x="409575" y="2193522"/>
            <a:ext cx="4101900" cy="651675"/>
          </a:xfrm>
          <a:prstGeom prst="rect">
            <a:avLst/>
          </a:prstGeom>
        </p:spPr>
        <p:txBody>
          <a:bodyPr spcFirstLastPara="1" wrap="square" lIns="91425" tIns="91425" rIns="91425" bIns="91425" anchor="b" anchorCtr="0">
            <a:noAutofit/>
          </a:bodyPr>
          <a:lstStyle/>
          <a:p>
            <a:pPr marL="0" lvl="0" indent="0" algn="l" rtl="0">
              <a:spcBef>
                <a:spcPts val="600"/>
              </a:spcBef>
              <a:spcAft>
                <a:spcPts val="0"/>
              </a:spcAft>
              <a:buNone/>
            </a:pPr>
            <a:r>
              <a:rPr lang="id-ID" sz="3000" b="1" dirty="0" smtClean="0">
                <a:solidFill>
                  <a:srgbClr val="19BBD5"/>
                </a:solidFill>
              </a:rPr>
              <a:t>Flowchart Aplikasi</a:t>
            </a:r>
            <a:endParaRPr sz="3000" b="1" dirty="0">
              <a:solidFill>
                <a:schemeClr val="bg1"/>
              </a:solidFill>
            </a:endParaRPr>
          </a:p>
        </p:txBody>
      </p:sp>
      <p:sp>
        <p:nvSpPr>
          <p:cNvPr id="536" name="Google Shape;536;p31"/>
          <p:cNvSpPr/>
          <p:nvPr/>
        </p:nvSpPr>
        <p:spPr>
          <a:xfrm>
            <a:off x="5084350" y="647699"/>
            <a:ext cx="2688049" cy="3743325"/>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000" dirty="0">
              <a:solidFill>
                <a:srgbClr val="C6DAEC"/>
              </a:solidFill>
              <a:latin typeface="Muli"/>
              <a:ea typeface="Muli"/>
              <a:cs typeface="Muli"/>
              <a:sym typeface="Muli"/>
            </a:endParaRPr>
          </a:p>
        </p:txBody>
      </p:sp>
      <p:sp>
        <p:nvSpPr>
          <p:cNvPr id="537" name="Google Shape;537;p31"/>
          <p:cNvSpPr/>
          <p:nvPr/>
        </p:nvSpPr>
        <p:spPr>
          <a:xfrm>
            <a:off x="764399" y="480277"/>
            <a:ext cx="204520" cy="354335"/>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1"/>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8</a:t>
            </a:fld>
            <a:endParaRPr/>
          </a:p>
        </p:txBody>
      </p:sp>
      <p:pic>
        <p:nvPicPr>
          <p:cNvPr id="7" name="Picture 6" descr="C:\Users\ZeroCzR\Desktop\LA Monitoring Puskom Polinema\Usecase\Flowchart.png"/>
          <p:cNvPicPr/>
          <p:nvPr/>
        </p:nvPicPr>
        <p:blipFill>
          <a:blip r:embed="rId3">
            <a:extLst>
              <a:ext uri="{28A0092B-C50C-407E-A947-70E740481C1C}">
                <a14:useLocalDpi xmlns:a14="http://schemas.microsoft.com/office/drawing/2010/main" val="0"/>
              </a:ext>
            </a:extLst>
          </a:blip>
          <a:srcRect/>
          <a:stretch>
            <a:fillRect/>
          </a:stretch>
        </p:blipFill>
        <p:spPr bwMode="auto">
          <a:xfrm>
            <a:off x="5094874" y="647698"/>
            <a:ext cx="2688049" cy="3743325"/>
          </a:xfrm>
          <a:prstGeom prst="rect">
            <a:avLst/>
          </a:prstGeom>
          <a:noFill/>
          <a:ln>
            <a:noFill/>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33"/>
        <p:cNvGrpSpPr/>
        <p:nvPr/>
      </p:nvGrpSpPr>
      <p:grpSpPr>
        <a:xfrm>
          <a:off x="0" y="0"/>
          <a:ext cx="0" cy="0"/>
          <a:chOff x="0" y="0"/>
          <a:chExt cx="0" cy="0"/>
        </a:xfrm>
      </p:grpSpPr>
      <p:sp>
        <p:nvSpPr>
          <p:cNvPr id="534" name="Google Shape;534;p31"/>
          <p:cNvSpPr/>
          <p:nvPr/>
        </p:nvSpPr>
        <p:spPr>
          <a:xfrm>
            <a:off x="4943475" y="247650"/>
            <a:ext cx="2990849" cy="4686300"/>
          </a:xfrm>
          <a:custGeom>
            <a:avLst/>
            <a:gdLst/>
            <a:ahLst/>
            <a:cxnLst/>
            <a:rect l="l" t="t" r="r" b="b"/>
            <a:pathLst>
              <a:path w="30819" h="61841" extrusionOk="0">
                <a:moveTo>
                  <a:pt x="5160" y="2580"/>
                </a:moveTo>
                <a:lnTo>
                  <a:pt x="5295" y="2648"/>
                </a:lnTo>
                <a:lnTo>
                  <a:pt x="5363" y="2784"/>
                </a:lnTo>
                <a:lnTo>
                  <a:pt x="5363" y="2920"/>
                </a:lnTo>
                <a:lnTo>
                  <a:pt x="5363" y="3055"/>
                </a:lnTo>
                <a:lnTo>
                  <a:pt x="5295" y="3191"/>
                </a:lnTo>
                <a:lnTo>
                  <a:pt x="5160" y="3259"/>
                </a:lnTo>
                <a:lnTo>
                  <a:pt x="4888" y="3259"/>
                </a:lnTo>
                <a:lnTo>
                  <a:pt x="4752" y="3191"/>
                </a:lnTo>
                <a:lnTo>
                  <a:pt x="4684" y="3055"/>
                </a:lnTo>
                <a:lnTo>
                  <a:pt x="4684" y="2920"/>
                </a:lnTo>
                <a:lnTo>
                  <a:pt x="4684" y="2784"/>
                </a:lnTo>
                <a:lnTo>
                  <a:pt x="4752" y="2648"/>
                </a:lnTo>
                <a:lnTo>
                  <a:pt x="4888" y="2580"/>
                </a:lnTo>
                <a:close/>
                <a:moveTo>
                  <a:pt x="15410" y="2241"/>
                </a:moveTo>
                <a:lnTo>
                  <a:pt x="15681" y="2309"/>
                </a:lnTo>
                <a:lnTo>
                  <a:pt x="15885" y="2444"/>
                </a:lnTo>
                <a:lnTo>
                  <a:pt x="16021" y="2648"/>
                </a:lnTo>
                <a:lnTo>
                  <a:pt x="16088" y="2920"/>
                </a:lnTo>
                <a:lnTo>
                  <a:pt x="16021" y="3191"/>
                </a:lnTo>
                <a:lnTo>
                  <a:pt x="15885" y="3395"/>
                </a:lnTo>
                <a:lnTo>
                  <a:pt x="15681" y="3531"/>
                </a:lnTo>
                <a:lnTo>
                  <a:pt x="15410" y="3598"/>
                </a:lnTo>
                <a:lnTo>
                  <a:pt x="15138" y="3531"/>
                </a:lnTo>
                <a:lnTo>
                  <a:pt x="14934" y="3395"/>
                </a:lnTo>
                <a:lnTo>
                  <a:pt x="14799" y="3191"/>
                </a:lnTo>
                <a:lnTo>
                  <a:pt x="14731" y="2920"/>
                </a:lnTo>
                <a:lnTo>
                  <a:pt x="14799" y="2648"/>
                </a:lnTo>
                <a:lnTo>
                  <a:pt x="14934" y="2444"/>
                </a:lnTo>
                <a:lnTo>
                  <a:pt x="15138" y="2309"/>
                </a:lnTo>
                <a:lnTo>
                  <a:pt x="15410" y="2241"/>
                </a:lnTo>
                <a:close/>
                <a:moveTo>
                  <a:pt x="29393" y="5228"/>
                </a:moveTo>
                <a:lnTo>
                  <a:pt x="29461" y="5296"/>
                </a:lnTo>
                <a:lnTo>
                  <a:pt x="29461" y="54849"/>
                </a:lnTo>
                <a:lnTo>
                  <a:pt x="1426" y="54849"/>
                </a:lnTo>
                <a:lnTo>
                  <a:pt x="1426" y="5296"/>
                </a:lnTo>
                <a:lnTo>
                  <a:pt x="1494" y="5228"/>
                </a:lnTo>
                <a:close/>
                <a:moveTo>
                  <a:pt x="15410" y="544"/>
                </a:moveTo>
                <a:lnTo>
                  <a:pt x="19143" y="612"/>
                </a:lnTo>
                <a:lnTo>
                  <a:pt x="23012" y="747"/>
                </a:lnTo>
                <a:lnTo>
                  <a:pt x="26339" y="951"/>
                </a:lnTo>
                <a:lnTo>
                  <a:pt x="27560" y="1087"/>
                </a:lnTo>
                <a:lnTo>
                  <a:pt x="27560" y="1087"/>
                </a:lnTo>
                <a:lnTo>
                  <a:pt x="26339" y="1019"/>
                </a:lnTo>
                <a:lnTo>
                  <a:pt x="23012" y="815"/>
                </a:lnTo>
                <a:lnTo>
                  <a:pt x="19143" y="680"/>
                </a:lnTo>
                <a:lnTo>
                  <a:pt x="15410" y="612"/>
                </a:lnTo>
                <a:lnTo>
                  <a:pt x="11676" y="680"/>
                </a:lnTo>
                <a:lnTo>
                  <a:pt x="7807" y="815"/>
                </a:lnTo>
                <a:lnTo>
                  <a:pt x="4481" y="1019"/>
                </a:lnTo>
                <a:lnTo>
                  <a:pt x="3259" y="1087"/>
                </a:lnTo>
                <a:lnTo>
                  <a:pt x="2444" y="1223"/>
                </a:lnTo>
                <a:lnTo>
                  <a:pt x="1969" y="1358"/>
                </a:lnTo>
                <a:lnTo>
                  <a:pt x="1630" y="1494"/>
                </a:lnTo>
                <a:lnTo>
                  <a:pt x="1290" y="1698"/>
                </a:lnTo>
                <a:lnTo>
                  <a:pt x="1019" y="1901"/>
                </a:lnTo>
                <a:lnTo>
                  <a:pt x="815" y="2173"/>
                </a:lnTo>
                <a:lnTo>
                  <a:pt x="679" y="2444"/>
                </a:lnTo>
                <a:lnTo>
                  <a:pt x="544" y="2852"/>
                </a:lnTo>
                <a:lnTo>
                  <a:pt x="544" y="3259"/>
                </a:lnTo>
                <a:lnTo>
                  <a:pt x="544" y="58311"/>
                </a:lnTo>
                <a:lnTo>
                  <a:pt x="544" y="58718"/>
                </a:lnTo>
                <a:lnTo>
                  <a:pt x="476" y="58311"/>
                </a:lnTo>
                <a:lnTo>
                  <a:pt x="476" y="3259"/>
                </a:lnTo>
                <a:lnTo>
                  <a:pt x="544" y="2784"/>
                </a:lnTo>
                <a:lnTo>
                  <a:pt x="612" y="2444"/>
                </a:lnTo>
                <a:lnTo>
                  <a:pt x="747" y="2105"/>
                </a:lnTo>
                <a:lnTo>
                  <a:pt x="951" y="1834"/>
                </a:lnTo>
                <a:lnTo>
                  <a:pt x="1222" y="1630"/>
                </a:lnTo>
                <a:lnTo>
                  <a:pt x="1562" y="1426"/>
                </a:lnTo>
                <a:lnTo>
                  <a:pt x="1969" y="1290"/>
                </a:lnTo>
                <a:lnTo>
                  <a:pt x="2444" y="1155"/>
                </a:lnTo>
                <a:lnTo>
                  <a:pt x="3259" y="1087"/>
                </a:lnTo>
                <a:lnTo>
                  <a:pt x="4481" y="951"/>
                </a:lnTo>
                <a:lnTo>
                  <a:pt x="7807" y="747"/>
                </a:lnTo>
                <a:lnTo>
                  <a:pt x="11676" y="612"/>
                </a:lnTo>
                <a:lnTo>
                  <a:pt x="15410" y="544"/>
                </a:lnTo>
                <a:close/>
                <a:moveTo>
                  <a:pt x="27560" y="1087"/>
                </a:moveTo>
                <a:lnTo>
                  <a:pt x="28375" y="1155"/>
                </a:lnTo>
                <a:lnTo>
                  <a:pt x="28850" y="1290"/>
                </a:lnTo>
                <a:lnTo>
                  <a:pt x="29257" y="1426"/>
                </a:lnTo>
                <a:lnTo>
                  <a:pt x="29597" y="1630"/>
                </a:lnTo>
                <a:lnTo>
                  <a:pt x="29868" y="1834"/>
                </a:lnTo>
                <a:lnTo>
                  <a:pt x="30072" y="2105"/>
                </a:lnTo>
                <a:lnTo>
                  <a:pt x="30208" y="2444"/>
                </a:lnTo>
                <a:lnTo>
                  <a:pt x="30276" y="2784"/>
                </a:lnTo>
                <a:lnTo>
                  <a:pt x="30344" y="3259"/>
                </a:lnTo>
                <a:lnTo>
                  <a:pt x="30344" y="58311"/>
                </a:lnTo>
                <a:lnTo>
                  <a:pt x="30276" y="58718"/>
                </a:lnTo>
                <a:lnTo>
                  <a:pt x="30208" y="59125"/>
                </a:lnTo>
                <a:lnTo>
                  <a:pt x="30072" y="59465"/>
                </a:lnTo>
                <a:lnTo>
                  <a:pt x="29868" y="59736"/>
                </a:lnTo>
                <a:lnTo>
                  <a:pt x="29597" y="60008"/>
                </a:lnTo>
                <a:lnTo>
                  <a:pt x="29257" y="60144"/>
                </a:lnTo>
                <a:lnTo>
                  <a:pt x="28850" y="60347"/>
                </a:lnTo>
                <a:lnTo>
                  <a:pt x="28375" y="60415"/>
                </a:lnTo>
                <a:lnTo>
                  <a:pt x="26746" y="60687"/>
                </a:lnTo>
                <a:lnTo>
                  <a:pt x="23895" y="60958"/>
                </a:lnTo>
                <a:lnTo>
                  <a:pt x="22130" y="61094"/>
                </a:lnTo>
                <a:lnTo>
                  <a:pt x="20093" y="61230"/>
                </a:lnTo>
                <a:lnTo>
                  <a:pt x="17853" y="61298"/>
                </a:lnTo>
                <a:lnTo>
                  <a:pt x="12966" y="61298"/>
                </a:lnTo>
                <a:lnTo>
                  <a:pt x="10726" y="61230"/>
                </a:lnTo>
                <a:lnTo>
                  <a:pt x="8689" y="61094"/>
                </a:lnTo>
                <a:lnTo>
                  <a:pt x="6924" y="60958"/>
                </a:lnTo>
                <a:lnTo>
                  <a:pt x="4073" y="60687"/>
                </a:lnTo>
                <a:lnTo>
                  <a:pt x="2444" y="60415"/>
                </a:lnTo>
                <a:lnTo>
                  <a:pt x="1969" y="60347"/>
                </a:lnTo>
                <a:lnTo>
                  <a:pt x="1562" y="60144"/>
                </a:lnTo>
                <a:lnTo>
                  <a:pt x="1290" y="60008"/>
                </a:lnTo>
                <a:lnTo>
                  <a:pt x="951" y="59736"/>
                </a:lnTo>
                <a:lnTo>
                  <a:pt x="747" y="59465"/>
                </a:lnTo>
                <a:lnTo>
                  <a:pt x="612" y="59125"/>
                </a:lnTo>
                <a:lnTo>
                  <a:pt x="544" y="58718"/>
                </a:lnTo>
                <a:lnTo>
                  <a:pt x="544" y="58718"/>
                </a:lnTo>
                <a:lnTo>
                  <a:pt x="679" y="59125"/>
                </a:lnTo>
                <a:lnTo>
                  <a:pt x="815" y="59397"/>
                </a:lnTo>
                <a:lnTo>
                  <a:pt x="1019" y="59669"/>
                </a:lnTo>
                <a:lnTo>
                  <a:pt x="1290" y="59940"/>
                </a:lnTo>
                <a:lnTo>
                  <a:pt x="1630" y="60144"/>
                </a:lnTo>
                <a:lnTo>
                  <a:pt x="2037" y="60279"/>
                </a:lnTo>
                <a:lnTo>
                  <a:pt x="2444" y="60415"/>
                </a:lnTo>
                <a:lnTo>
                  <a:pt x="4073" y="60619"/>
                </a:lnTo>
                <a:lnTo>
                  <a:pt x="6924" y="60890"/>
                </a:lnTo>
                <a:lnTo>
                  <a:pt x="8689" y="61026"/>
                </a:lnTo>
                <a:lnTo>
                  <a:pt x="10726" y="61162"/>
                </a:lnTo>
                <a:lnTo>
                  <a:pt x="12966" y="61230"/>
                </a:lnTo>
                <a:lnTo>
                  <a:pt x="17853" y="61230"/>
                </a:lnTo>
                <a:lnTo>
                  <a:pt x="20093" y="61162"/>
                </a:lnTo>
                <a:lnTo>
                  <a:pt x="22130" y="61026"/>
                </a:lnTo>
                <a:lnTo>
                  <a:pt x="23895" y="60890"/>
                </a:lnTo>
                <a:lnTo>
                  <a:pt x="26746" y="60619"/>
                </a:lnTo>
                <a:lnTo>
                  <a:pt x="28375" y="60415"/>
                </a:lnTo>
                <a:lnTo>
                  <a:pt x="28850" y="60279"/>
                </a:lnTo>
                <a:lnTo>
                  <a:pt x="29190" y="60144"/>
                </a:lnTo>
                <a:lnTo>
                  <a:pt x="29529" y="59940"/>
                </a:lnTo>
                <a:lnTo>
                  <a:pt x="29800" y="59669"/>
                </a:lnTo>
                <a:lnTo>
                  <a:pt x="30004" y="59397"/>
                </a:lnTo>
                <a:lnTo>
                  <a:pt x="30140" y="59125"/>
                </a:lnTo>
                <a:lnTo>
                  <a:pt x="30276" y="58718"/>
                </a:lnTo>
                <a:lnTo>
                  <a:pt x="30276" y="58311"/>
                </a:lnTo>
                <a:lnTo>
                  <a:pt x="30276" y="3259"/>
                </a:lnTo>
                <a:lnTo>
                  <a:pt x="30276" y="2852"/>
                </a:lnTo>
                <a:lnTo>
                  <a:pt x="30140" y="2444"/>
                </a:lnTo>
                <a:lnTo>
                  <a:pt x="30004" y="2173"/>
                </a:lnTo>
                <a:lnTo>
                  <a:pt x="29800" y="1901"/>
                </a:lnTo>
                <a:lnTo>
                  <a:pt x="29529" y="1698"/>
                </a:lnTo>
                <a:lnTo>
                  <a:pt x="29190" y="1494"/>
                </a:lnTo>
                <a:lnTo>
                  <a:pt x="28850" y="1358"/>
                </a:lnTo>
                <a:lnTo>
                  <a:pt x="28375" y="1223"/>
                </a:lnTo>
                <a:lnTo>
                  <a:pt x="27560" y="1087"/>
                </a:lnTo>
                <a:close/>
                <a:moveTo>
                  <a:pt x="15410" y="1"/>
                </a:moveTo>
                <a:lnTo>
                  <a:pt x="11608" y="69"/>
                </a:lnTo>
                <a:lnTo>
                  <a:pt x="7739" y="204"/>
                </a:lnTo>
                <a:lnTo>
                  <a:pt x="4413" y="408"/>
                </a:lnTo>
                <a:lnTo>
                  <a:pt x="3191" y="544"/>
                </a:lnTo>
                <a:lnTo>
                  <a:pt x="2309" y="680"/>
                </a:lnTo>
                <a:lnTo>
                  <a:pt x="1765" y="815"/>
                </a:lnTo>
                <a:lnTo>
                  <a:pt x="1290" y="1019"/>
                </a:lnTo>
                <a:lnTo>
                  <a:pt x="883" y="1223"/>
                </a:lnTo>
                <a:lnTo>
                  <a:pt x="544" y="1494"/>
                </a:lnTo>
                <a:lnTo>
                  <a:pt x="340" y="1901"/>
                </a:lnTo>
                <a:lnTo>
                  <a:pt x="136" y="2241"/>
                </a:lnTo>
                <a:lnTo>
                  <a:pt x="1" y="2716"/>
                </a:lnTo>
                <a:lnTo>
                  <a:pt x="1" y="3259"/>
                </a:lnTo>
                <a:lnTo>
                  <a:pt x="1" y="58311"/>
                </a:lnTo>
                <a:lnTo>
                  <a:pt x="1" y="58854"/>
                </a:lnTo>
                <a:lnTo>
                  <a:pt x="136" y="59261"/>
                </a:lnTo>
                <a:lnTo>
                  <a:pt x="340" y="59736"/>
                </a:lnTo>
                <a:lnTo>
                  <a:pt x="612" y="60076"/>
                </a:lnTo>
                <a:lnTo>
                  <a:pt x="951" y="60347"/>
                </a:lnTo>
                <a:lnTo>
                  <a:pt x="1358" y="60619"/>
                </a:lnTo>
                <a:lnTo>
                  <a:pt x="1833" y="60823"/>
                </a:lnTo>
                <a:lnTo>
                  <a:pt x="2309" y="60958"/>
                </a:lnTo>
                <a:lnTo>
                  <a:pt x="4006" y="61162"/>
                </a:lnTo>
                <a:lnTo>
                  <a:pt x="6857" y="61501"/>
                </a:lnTo>
                <a:lnTo>
                  <a:pt x="8689" y="61637"/>
                </a:lnTo>
                <a:lnTo>
                  <a:pt x="10726" y="61705"/>
                </a:lnTo>
                <a:lnTo>
                  <a:pt x="12966" y="61773"/>
                </a:lnTo>
                <a:lnTo>
                  <a:pt x="15410" y="61841"/>
                </a:lnTo>
                <a:lnTo>
                  <a:pt x="17853" y="61773"/>
                </a:lnTo>
                <a:lnTo>
                  <a:pt x="20093" y="61705"/>
                </a:lnTo>
                <a:lnTo>
                  <a:pt x="22130" y="61637"/>
                </a:lnTo>
                <a:lnTo>
                  <a:pt x="23963" y="61501"/>
                </a:lnTo>
                <a:lnTo>
                  <a:pt x="26814" y="61162"/>
                </a:lnTo>
                <a:lnTo>
                  <a:pt x="28511" y="60958"/>
                </a:lnTo>
                <a:lnTo>
                  <a:pt x="28986" y="60823"/>
                </a:lnTo>
                <a:lnTo>
                  <a:pt x="29461" y="60619"/>
                </a:lnTo>
                <a:lnTo>
                  <a:pt x="29868" y="60347"/>
                </a:lnTo>
                <a:lnTo>
                  <a:pt x="30208" y="60076"/>
                </a:lnTo>
                <a:lnTo>
                  <a:pt x="30479" y="59736"/>
                </a:lnTo>
                <a:lnTo>
                  <a:pt x="30683" y="59261"/>
                </a:lnTo>
                <a:lnTo>
                  <a:pt x="30819" y="58854"/>
                </a:lnTo>
                <a:lnTo>
                  <a:pt x="30819" y="58311"/>
                </a:lnTo>
                <a:lnTo>
                  <a:pt x="30819" y="3259"/>
                </a:lnTo>
                <a:lnTo>
                  <a:pt x="30819" y="2716"/>
                </a:lnTo>
                <a:lnTo>
                  <a:pt x="30683" y="2241"/>
                </a:lnTo>
                <a:lnTo>
                  <a:pt x="30547" y="1901"/>
                </a:lnTo>
                <a:lnTo>
                  <a:pt x="30276" y="1494"/>
                </a:lnTo>
                <a:lnTo>
                  <a:pt x="29936" y="1223"/>
                </a:lnTo>
                <a:lnTo>
                  <a:pt x="29529" y="1019"/>
                </a:lnTo>
                <a:lnTo>
                  <a:pt x="29054" y="815"/>
                </a:lnTo>
                <a:lnTo>
                  <a:pt x="28511" y="680"/>
                </a:lnTo>
                <a:lnTo>
                  <a:pt x="27628" y="544"/>
                </a:lnTo>
                <a:lnTo>
                  <a:pt x="26406" y="408"/>
                </a:lnTo>
                <a:lnTo>
                  <a:pt x="23080" y="204"/>
                </a:lnTo>
                <a:lnTo>
                  <a:pt x="19211" y="69"/>
                </a:lnTo>
                <a:lnTo>
                  <a:pt x="15410" y="1"/>
                </a:lnTo>
                <a:close/>
              </a:path>
            </a:pathLst>
          </a:custGeom>
          <a:solidFill>
            <a:srgbClr val="184769"/>
          </a:solidFill>
          <a:ln w="19050"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1"/>
          <p:cNvSpPr txBox="1">
            <a:spLocks noGrp="1"/>
          </p:cNvSpPr>
          <p:nvPr>
            <p:ph type="body" idx="4294967295"/>
          </p:nvPr>
        </p:nvSpPr>
        <p:spPr>
          <a:xfrm>
            <a:off x="409575" y="2193522"/>
            <a:ext cx="4101900" cy="651675"/>
          </a:xfrm>
          <a:prstGeom prst="rect">
            <a:avLst/>
          </a:prstGeom>
        </p:spPr>
        <p:txBody>
          <a:bodyPr spcFirstLastPara="1" wrap="square" lIns="91425" tIns="91425" rIns="91425" bIns="91425" anchor="b" anchorCtr="0">
            <a:noAutofit/>
          </a:bodyPr>
          <a:lstStyle/>
          <a:p>
            <a:pPr marL="0" lvl="0" indent="0" algn="l" rtl="0">
              <a:spcBef>
                <a:spcPts val="600"/>
              </a:spcBef>
              <a:spcAft>
                <a:spcPts val="0"/>
              </a:spcAft>
              <a:buNone/>
            </a:pPr>
            <a:r>
              <a:rPr lang="id-ID" sz="3000" b="1" dirty="0" smtClean="0">
                <a:solidFill>
                  <a:srgbClr val="19BBD5"/>
                </a:solidFill>
              </a:rPr>
              <a:t>Usecase Aplikasi</a:t>
            </a:r>
            <a:endParaRPr sz="3000" b="1" dirty="0">
              <a:solidFill>
                <a:schemeClr val="bg1"/>
              </a:solidFill>
            </a:endParaRPr>
          </a:p>
        </p:txBody>
      </p:sp>
      <p:sp>
        <p:nvSpPr>
          <p:cNvPr id="536" name="Google Shape;536;p31"/>
          <p:cNvSpPr/>
          <p:nvPr/>
        </p:nvSpPr>
        <p:spPr>
          <a:xfrm>
            <a:off x="5084350" y="647699"/>
            <a:ext cx="2688049" cy="3743325"/>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000" dirty="0">
              <a:solidFill>
                <a:srgbClr val="C6DAEC"/>
              </a:solidFill>
              <a:latin typeface="Muli"/>
              <a:ea typeface="Muli"/>
              <a:cs typeface="Muli"/>
              <a:sym typeface="Muli"/>
            </a:endParaRPr>
          </a:p>
        </p:txBody>
      </p:sp>
      <p:sp>
        <p:nvSpPr>
          <p:cNvPr id="537" name="Google Shape;537;p31"/>
          <p:cNvSpPr/>
          <p:nvPr/>
        </p:nvSpPr>
        <p:spPr>
          <a:xfrm>
            <a:off x="764399" y="480277"/>
            <a:ext cx="204520" cy="354335"/>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1"/>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9</a:t>
            </a:fld>
            <a:endParaRPr/>
          </a:p>
        </p:txBody>
      </p:sp>
      <p:pic>
        <p:nvPicPr>
          <p:cNvPr id="8" name="Picture 7" descr="C:\Users\ZeroCzR\Desktop\LA Monitoring Puskom Polinema\Usecase\Usecase LA Monitoring Puskom Polinema.png"/>
          <p:cNvPicPr/>
          <p:nvPr/>
        </p:nvPicPr>
        <p:blipFill>
          <a:blip r:embed="rId3">
            <a:extLst>
              <a:ext uri="{28A0092B-C50C-407E-A947-70E740481C1C}">
                <a14:useLocalDpi xmlns:a14="http://schemas.microsoft.com/office/drawing/2010/main" val="0"/>
              </a:ext>
            </a:extLst>
          </a:blip>
          <a:srcRect/>
          <a:stretch>
            <a:fillRect/>
          </a:stretch>
        </p:blipFill>
        <p:spPr bwMode="auto">
          <a:xfrm>
            <a:off x="5094874" y="647699"/>
            <a:ext cx="2688049" cy="3743325"/>
          </a:xfrm>
          <a:prstGeom prst="rect">
            <a:avLst/>
          </a:prstGeom>
          <a:noFill/>
          <a:ln>
            <a:noFill/>
          </a:ln>
        </p:spPr>
      </p:pic>
    </p:spTree>
    <p:extLst>
      <p:ext uri="{BB962C8B-B14F-4D97-AF65-F5344CB8AC3E}">
        <p14:creationId xmlns:p14="http://schemas.microsoft.com/office/powerpoint/2010/main" val="1383116647"/>
      </p:ext>
    </p:extLst>
  </p:cSld>
  <p:clrMapOvr>
    <a:masterClrMapping/>
  </p:clrMapOvr>
  <p:timing>
    <p:tnLst>
      <p:par>
        <p:cTn id="1" dur="indefinite" restart="never" nodeType="tmRoot"/>
      </p:par>
    </p:tnLst>
  </p:timing>
</p:sld>
</file>

<file path=ppt/theme/theme1.xml><?xml version="1.0" encoding="utf-8"?>
<a:theme xmlns:a="http://schemas.openxmlformats.org/drawingml/2006/main" name="Imogen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157</TotalTime>
  <Words>288</Words>
  <Application>Microsoft Office PowerPoint</Application>
  <PresentationFormat>On-screen Show (16:9)</PresentationFormat>
  <Paragraphs>42</Paragraphs>
  <Slides>12</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Muli</vt:lpstr>
      <vt:lpstr>Arial</vt:lpstr>
      <vt:lpstr>Nixie One</vt:lpstr>
      <vt:lpstr>Helvetica Neue</vt:lpstr>
      <vt:lpstr>Imogen template</vt:lpstr>
      <vt:lpstr>SISTEM MONITORING JARINGAN REAL-TIME MELALUI PERANGKAT ANDROID BERBASIS SNMP UNTUK MENINGKATKAN KINERJA ADMINISTRATOR JARINGAN  STUDI KASUS PUSKOM POLITEKNIK NEGERI MALANG</vt:lpstr>
      <vt:lpstr>Hello!</vt:lpstr>
      <vt:lpstr>Latar Belakang</vt:lpstr>
      <vt:lpstr>Rumusan Masalah</vt:lpstr>
      <vt:lpstr>Batasan Masalah</vt:lpstr>
      <vt:lpstr>Tujuan</vt:lpstr>
      <vt:lpstr>PowerPoint Presentation</vt:lpstr>
      <vt:lpstr>PowerPoint Presentation</vt:lpstr>
      <vt:lpstr>PowerPoint Presentation</vt:lpstr>
      <vt:lpstr>PowerPoint Presentation</vt:lpstr>
      <vt:lpstr>PowerPoint Presentation</vt:lpstr>
      <vt:lpstr>Thanks!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SISTEM MONITORING JARINGAN REAL-TIME MELALUI PERANGKAT ANDROID BERBASIS SNMP UNTUK MENINGKATKAN KINERJA ADMINISTRATOR JARINGAN   STUDI KASUS PUSKOM POLITEKNIK NEGERI MALANG</dc:title>
  <cp:lastModifiedBy>Zero CzR</cp:lastModifiedBy>
  <cp:revision>11</cp:revision>
  <dcterms:modified xsi:type="dcterms:W3CDTF">2018-12-04T12:09:51Z</dcterms:modified>
</cp:coreProperties>
</file>