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39203B-571E-41C4-BC6B-387C3A7327D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58FB5C-DE35-4159-95DB-A5C430207F0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FF5C99-0B3D-4D67-828D-39168B30468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09A87D-674D-4EFA-B3B4-A3F4957DE41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A3C261-A5B4-4FBC-8B86-D4163F84714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5960DB-4632-462D-9679-A062231C3E4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A74873-FC85-4673-8766-77C2E50190C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408BBF-0FDF-44BD-8C57-F4AD30D5D8E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996672-3FF6-45B1-B0EA-AC7B6DD3B54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8EB95C-56F7-408C-8A1F-2F0DF27721A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365196-22ED-4F47-8F9C-CB50A75A0E7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7C7CAE-3A1F-4E88-8B38-E8FCADF8B7C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C4839C-3045-4334-9626-70C1A8142532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0" y="2175480"/>
            <a:ext cx="9141840" cy="790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Google Shape;55;p13" descr=""/>
          <p:cNvPicPr/>
          <p:nvPr/>
        </p:nvPicPr>
        <p:blipFill>
          <a:blip r:embed="rId2"/>
          <a:stretch/>
        </p:blipFill>
        <p:spPr>
          <a:xfrm>
            <a:off x="167040" y="4206600"/>
            <a:ext cx="656280" cy="6886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67040" y="4821120"/>
            <a:ext cx="65592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80" spc="-1" strike="noStrike">
                <a:solidFill>
                  <a:schemeClr val="lt1"/>
                </a:solidFill>
                <a:latin typeface="Calibri"/>
                <a:ea typeface="Calibri"/>
              </a:rPr>
              <a:t>PIBO</a:t>
            </a:r>
            <a:endParaRPr b="0" lang="pt-BR" sz="148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1;p 2" descr=""/>
          <p:cNvPicPr/>
          <p:nvPr/>
        </p:nvPicPr>
        <p:blipFill>
          <a:blip r:embed="rId2"/>
          <a:stretch/>
        </p:blipFill>
        <p:spPr>
          <a:xfrm>
            <a:off x="167040" y="4206600"/>
            <a:ext cx="656280" cy="6886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7040" y="4821120"/>
            <a:ext cx="65592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80" spc="-1" strike="noStrike">
                <a:solidFill>
                  <a:schemeClr val="lt1"/>
                </a:solidFill>
                <a:latin typeface="Calibri"/>
                <a:ea typeface="Calibri"/>
              </a:rPr>
              <a:t>PIBO</a:t>
            </a:r>
            <a:endParaRPr b="0" lang="pt-BR" sz="148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84960" y="-686520"/>
            <a:ext cx="8818560" cy="44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1;p14" descr=""/>
          <p:cNvPicPr/>
          <p:nvPr/>
        </p:nvPicPr>
        <p:blipFill>
          <a:blip r:embed="rId2"/>
          <a:stretch/>
        </p:blipFill>
        <p:spPr>
          <a:xfrm>
            <a:off x="167040" y="4206600"/>
            <a:ext cx="656280" cy="6886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-561960" y="720"/>
            <a:ext cx="817164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7040" y="4821120"/>
            <a:ext cx="65592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80" spc="-1" strike="noStrike">
                <a:solidFill>
                  <a:schemeClr val="lt1"/>
                </a:solidFill>
                <a:latin typeface="Calibri"/>
                <a:ea typeface="Calibri"/>
              </a:rPr>
              <a:t>PIBO</a:t>
            </a:r>
            <a:endParaRPr b="0" lang="pt-BR" sz="148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61;p 1" descr=""/>
          <p:cNvPicPr/>
          <p:nvPr/>
        </p:nvPicPr>
        <p:blipFill>
          <a:blip r:embed="rId2"/>
          <a:stretch/>
        </p:blipFill>
        <p:spPr>
          <a:xfrm>
            <a:off x="167040" y="4206600"/>
            <a:ext cx="656280" cy="68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7040" y="4821120"/>
            <a:ext cx="65592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80" spc="-1" strike="noStrike">
                <a:solidFill>
                  <a:schemeClr val="lt1"/>
                </a:solidFill>
                <a:latin typeface="Calibri"/>
                <a:ea typeface="Calibri"/>
              </a:rPr>
              <a:t>PIBO</a:t>
            </a:r>
            <a:endParaRPr b="0" lang="pt-BR" sz="148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80000" y="342360"/>
            <a:ext cx="8818560" cy="44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2023-06-03T00:49:56Z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