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4F2DD-2B8C-41D6-92AC-6B9DEC908095}" v="16" dt="2025-08-10T23:16:1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44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RCS LLC" userId="b991293488bff69a" providerId="LiveId" clId="{9474F2DD-2B8C-41D6-92AC-6B9DEC908095}"/>
    <pc:docChg chg="custSel modSld">
      <pc:chgData name="LRCS LLC" userId="b991293488bff69a" providerId="LiveId" clId="{9474F2DD-2B8C-41D6-92AC-6B9DEC908095}" dt="2025-08-10T23:40:54.203" v="2345" actId="20577"/>
      <pc:docMkLst>
        <pc:docMk/>
      </pc:docMkLst>
      <pc:sldChg chg="modSp mod">
        <pc:chgData name="LRCS LLC" userId="b991293488bff69a" providerId="LiveId" clId="{9474F2DD-2B8C-41D6-92AC-6B9DEC908095}" dt="2025-08-10T23:03:34.647" v="824" actId="20577"/>
        <pc:sldMkLst>
          <pc:docMk/>
          <pc:sldMk cId="3651251486" sldId="256"/>
        </pc:sldMkLst>
        <pc:spChg chg="mod">
          <ac:chgData name="LRCS LLC" userId="b991293488bff69a" providerId="LiveId" clId="{9474F2DD-2B8C-41D6-92AC-6B9DEC908095}" dt="2025-08-10T23:03:34.647" v="824" actId="20577"/>
          <ac:spMkLst>
            <pc:docMk/>
            <pc:sldMk cId="3651251486" sldId="256"/>
            <ac:spMk id="2" creationId="{9FEFD3DB-B193-4E72-861B-FE835A2E1FAD}"/>
          </ac:spMkLst>
        </pc:spChg>
        <pc:spChg chg="mod">
          <ac:chgData name="LRCS LLC" userId="b991293488bff69a" providerId="LiveId" clId="{9474F2DD-2B8C-41D6-92AC-6B9DEC908095}" dt="2025-08-10T23:03:01.294" v="767" actId="20577"/>
          <ac:spMkLst>
            <pc:docMk/>
            <pc:sldMk cId="3651251486" sldId="256"/>
            <ac:spMk id="3" creationId="{76B5E315-C208-479B-A6B8-0DCBEF2B5FB3}"/>
          </ac:spMkLst>
        </pc:spChg>
      </pc:sldChg>
      <pc:sldChg chg="modSp mod modNotesTx">
        <pc:chgData name="LRCS LLC" userId="b991293488bff69a" providerId="LiveId" clId="{9474F2DD-2B8C-41D6-92AC-6B9DEC908095}" dt="2025-08-10T23:03:49.791" v="825" actId="20577"/>
        <pc:sldMkLst>
          <pc:docMk/>
          <pc:sldMk cId="1880678406" sldId="257"/>
        </pc:sldMkLst>
        <pc:spChg chg="mod">
          <ac:chgData name="LRCS LLC" userId="b991293488bff69a" providerId="LiveId" clId="{9474F2DD-2B8C-41D6-92AC-6B9DEC908095}" dt="2025-08-10T23:03:49.791" v="825" actId="20577"/>
          <ac:spMkLst>
            <pc:docMk/>
            <pc:sldMk cId="1880678406" sldId="257"/>
            <ac:spMk id="3" creationId="{05AD07EA-4B74-4BFA-A23D-5147B6A28FC4}"/>
          </ac:spMkLst>
        </pc:spChg>
      </pc:sldChg>
      <pc:sldChg chg="modSp mod">
        <pc:chgData name="LRCS LLC" userId="b991293488bff69a" providerId="LiveId" clId="{9474F2DD-2B8C-41D6-92AC-6B9DEC908095}" dt="2025-08-10T23:11:09.641" v="1167" actId="20577"/>
        <pc:sldMkLst>
          <pc:docMk/>
          <pc:sldMk cId="3306958798" sldId="258"/>
        </pc:sldMkLst>
        <pc:spChg chg="mod">
          <ac:chgData name="LRCS LLC" userId="b991293488bff69a" providerId="LiveId" clId="{9474F2DD-2B8C-41D6-92AC-6B9DEC908095}" dt="2025-08-10T23:11:09.641" v="1167" actId="20577"/>
          <ac:spMkLst>
            <pc:docMk/>
            <pc:sldMk cId="3306958798" sldId="258"/>
            <ac:spMk id="3" creationId="{905A42CE-FCD3-41B9-A629-5F3C6031F3C0}"/>
          </ac:spMkLst>
        </pc:spChg>
      </pc:sldChg>
      <pc:sldChg chg="addSp modSp mod">
        <pc:chgData name="LRCS LLC" userId="b991293488bff69a" providerId="LiveId" clId="{9474F2DD-2B8C-41D6-92AC-6B9DEC908095}" dt="2025-08-10T23:21:04.659" v="1683" actId="403"/>
        <pc:sldMkLst>
          <pc:docMk/>
          <pc:sldMk cId="427023157" sldId="259"/>
        </pc:sldMkLst>
        <pc:spChg chg="mod">
          <ac:chgData name="LRCS LLC" userId="b991293488bff69a" providerId="LiveId" clId="{9474F2DD-2B8C-41D6-92AC-6B9DEC908095}" dt="2025-08-10T23:21:04.659" v="1683" actId="403"/>
          <ac:spMkLst>
            <pc:docMk/>
            <pc:sldMk cId="427023157" sldId="259"/>
            <ac:spMk id="3" creationId="{7FEAE391-6366-4E20-A14E-0ECFAEA8029A}"/>
          </ac:spMkLst>
        </pc:spChg>
        <pc:spChg chg="add mod">
          <ac:chgData name="LRCS LLC" userId="b991293488bff69a" providerId="LiveId" clId="{9474F2DD-2B8C-41D6-92AC-6B9DEC908095}" dt="2025-08-10T23:14:50.448" v="1302" actId="21"/>
          <ac:spMkLst>
            <pc:docMk/>
            <pc:sldMk cId="427023157" sldId="259"/>
            <ac:spMk id="4" creationId="{C2791EEC-E068-72E3-886C-4CBF56B73A25}"/>
          </ac:spMkLst>
        </pc:spChg>
      </pc:sldChg>
      <pc:sldChg chg="modSp mod">
        <pc:chgData name="LRCS LLC" userId="b991293488bff69a" providerId="LiveId" clId="{9474F2DD-2B8C-41D6-92AC-6B9DEC908095}" dt="2025-08-10T23:40:54.203" v="2345" actId="20577"/>
        <pc:sldMkLst>
          <pc:docMk/>
          <pc:sldMk cId="2788217980" sldId="260"/>
        </pc:sldMkLst>
        <pc:spChg chg="mod">
          <ac:chgData name="LRCS LLC" userId="b991293488bff69a" providerId="LiveId" clId="{9474F2DD-2B8C-41D6-92AC-6B9DEC908095}" dt="2025-08-10T23:40:54.203" v="2345" actId="20577"/>
          <ac:spMkLst>
            <pc:docMk/>
            <pc:sldMk cId="2788217980" sldId="260"/>
            <ac:spMk id="3" creationId="{7FEAE391-6366-4E20-A14E-0ECFAEA802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9FD6F-D2E8-4329-A9EA-486770FDF8B0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5C25-5902-476C-8093-BE955E96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statement – state the occurrence or phenomena that you are attempting describe using data science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C25-5902-476C-8093-BE955E960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 formulation – a suggested explanation to the problem 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C25-5902-476C-8093-BE955E960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5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Cholesterol and Heart Disease</a:t>
            </a:r>
            <a:br>
              <a:rPr lang="en-US" dirty="0"/>
            </a:br>
            <a:r>
              <a:rPr lang="en-US" sz="4800" dirty="0"/>
              <a:t>Micro-Project 1</a:t>
            </a:r>
            <a:br>
              <a:rPr lang="en-US" sz="4800" dirty="0"/>
            </a:br>
            <a:r>
              <a:rPr lang="en-US" sz="4800" dirty="0"/>
              <a:t>&lt;Repository link&gt;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Neighbor</a:t>
            </a:r>
          </a:p>
          <a:p>
            <a:r>
              <a:rPr lang="en-US" dirty="0"/>
              <a:t>10Aug2025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Cholesterol is considered a major indicator of health for Americans, and yet Europeans have much higher upper threshold levels of cholesterol in terms of what is considered healthy. Discussions with Europeans have suggested &gt;230 is high by European standards and yet &gt;200 is considered high for Americans. I would like to better understand whether there is good evidence if overall cholesterol levels are an indicator of heart disease when controlling for other available biometrics.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 hypothesize that biometric measures, specifically age, fasting blood sugar (FastingBS), maximum heart rate achieved(MaxHR), and ST-segment depression (Oldpeak) will provide stronger and more reliable predictions of future heart disease risk than serum cholesterol levels alone.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The data set used was a heart disease csv table acquired and transferred into .xlsx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Variables in the data included: </a:t>
            </a:r>
            <a:r>
              <a:rPr lang="en-US" altLang="en-US" sz="2000" dirty="0"/>
              <a:t>Age, Sex, ChestPainType, RestingBP, Cholesterol, FastingBS, RestingECG, MaxHR, ExerciseAngina, Oldpeak, ST_Slope, HeartDisease</a:t>
            </a:r>
          </a:p>
          <a:p>
            <a:r>
              <a:rPr lang="en-US" altLang="en-US" sz="2000" dirty="0"/>
              <a:t>Data included Categorical and Numerical values</a:t>
            </a:r>
          </a:p>
          <a:p>
            <a:r>
              <a:rPr lang="en-US" altLang="en-US" sz="2000" dirty="0"/>
              <a:t>All Variables exhibited N=918</a:t>
            </a:r>
          </a:p>
          <a:p>
            <a:r>
              <a:rPr lang="en-US" altLang="en-US" sz="2000" dirty="0"/>
              <a:t>Categorical Values included Sex, Chest Pain Type, RestingECG, ExerciseAngina, ST_Slope</a:t>
            </a:r>
          </a:p>
          <a:p>
            <a:r>
              <a:rPr lang="en-US" altLang="en-US" sz="2000" dirty="0"/>
              <a:t>Numerical Data Included Age, Cholesterol, MaxHR, FastingBS, and Oldpeak</a:t>
            </a:r>
          </a:p>
          <a:p>
            <a:r>
              <a:rPr lang="en-US" altLang="en-US" sz="2000" dirty="0"/>
              <a:t>Summary Statistics were found for Numerical Data </a:t>
            </a:r>
          </a:p>
          <a:p>
            <a:endParaRPr lang="en-US" altLang="en-US" sz="1400" dirty="0"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791EEC-E068-72E3-886C-4CBF56B7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 Statistics for Numerical Data</a:t>
            </a:r>
          </a:p>
          <a:p>
            <a:r>
              <a:rPr lang="en-US" dirty="0"/>
              <a:t>Value Names and group counts for Categorical Data</a:t>
            </a:r>
          </a:p>
          <a:p>
            <a:r>
              <a:rPr lang="en-US" dirty="0"/>
              <a:t>Initial correlation heatmap procured</a:t>
            </a:r>
          </a:p>
          <a:p>
            <a:r>
              <a:rPr lang="en-US" dirty="0"/>
              <a:t>Created Normalized Values &amp; added to data frame</a:t>
            </a:r>
          </a:p>
          <a:p>
            <a:r>
              <a:rPr lang="en-US" dirty="0"/>
              <a:t>New correlation heatmap was observed </a:t>
            </a:r>
          </a:p>
          <a:p>
            <a:r>
              <a:rPr lang="en-US" dirty="0"/>
              <a:t>Values above 0.2 or below -0.2 were considered promising when comparing to heart disease (1 or -1 is perfect correlation)</a:t>
            </a:r>
          </a:p>
          <a:p>
            <a:r>
              <a:rPr lang="en-US" dirty="0"/>
              <a:t>Age Groups were binned into 4 equal groups from 0-100, and compared Cholesterol for mean, max, min, and n within respective groups.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&lt;select analytical technique, build models&gt;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384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Times New Roman</vt:lpstr>
      <vt:lpstr>Office Theme</vt:lpstr>
      <vt:lpstr>Investigation of Cholesterol and Heart Disease Micro-Project 1 &lt;Repository link&gt;</vt:lpstr>
      <vt:lpstr>Problem Statement</vt:lpstr>
      <vt:lpstr>Hypothesis Formulation</vt:lpstr>
      <vt:lpstr>Acquire</vt:lpstr>
      <vt:lpstr>Prepare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LRCS LLC</cp:lastModifiedBy>
  <cp:revision>2</cp:revision>
  <dcterms:created xsi:type="dcterms:W3CDTF">2022-03-01T22:05:03Z</dcterms:created>
  <dcterms:modified xsi:type="dcterms:W3CDTF">2025-08-10T23:41:00Z</dcterms:modified>
</cp:coreProperties>
</file>