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Helvetica Neue"/>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jFWhqTF7Hv5k7JYRDzxV69XO3J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22" Type="http://schemas.openxmlformats.org/officeDocument/2006/relationships/font" Target="fonts/HelveticaNeue-italic.fntdata"/><Relationship Id="rId21" Type="http://schemas.openxmlformats.org/officeDocument/2006/relationships/font" Target="fonts/HelveticaNeue-bold.fntdata"/><Relationship Id="rId24" Type="http://schemas.openxmlformats.org/officeDocument/2006/relationships/font" Target="fonts/OpenSans-regular.fntdata"/><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gradFill>
          <a:gsLst>
            <a:gs pos="0">
              <a:schemeClr val="accent2"/>
            </a:gs>
            <a:gs pos="100000">
              <a:schemeClr val="accent4"/>
            </a:gs>
          </a:gsLst>
          <a:lin ang="2700000" scaled="0"/>
        </a:gradFill>
      </p:bgPr>
    </p:bg>
    <p:spTree>
      <p:nvGrpSpPr>
        <p:cNvPr id="15" name="Shape 15"/>
        <p:cNvGrpSpPr/>
        <p:nvPr/>
      </p:nvGrpSpPr>
      <p:grpSpPr>
        <a:xfrm>
          <a:off x="0" y="0"/>
          <a:ext cx="0" cy="0"/>
          <a:chOff x="0" y="0"/>
          <a:chExt cx="0" cy="0"/>
        </a:xfrm>
      </p:grpSpPr>
      <p:sp>
        <p:nvSpPr>
          <p:cNvPr id="16" name="Google Shape;16;p17"/>
          <p:cNvSpPr txBox="1"/>
          <p:nvPr>
            <p:ph type="title"/>
          </p:nvPr>
        </p:nvSpPr>
        <p:spPr>
          <a:xfrm>
            <a:off x="793159" y="1348536"/>
            <a:ext cx="4076458" cy="3654827"/>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3600"/>
              <a:buFont typeface="Open Sans"/>
              <a:buNone/>
              <a:defRPr b="1" sz="3600">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793159" y="5170453"/>
            <a:ext cx="4076458" cy="99019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8" name="Google Shape;18;p17"/>
          <p:cNvSpPr/>
          <p:nvPr>
            <p:ph idx="2" type="pic"/>
          </p:nvPr>
        </p:nvSpPr>
        <p:spPr>
          <a:xfrm>
            <a:off x="5457025" y="0"/>
            <a:ext cx="6734974" cy="6858001"/>
          </a:xfrm>
          <a:prstGeom prst="rect">
            <a:avLst/>
          </a:prstGeom>
          <a:noFill/>
          <a:ln>
            <a:noFill/>
          </a:ln>
        </p:spPr>
      </p:sp>
      <p:cxnSp>
        <p:nvCxnSpPr>
          <p:cNvPr id="19" name="Google Shape;19;p17"/>
          <p:cNvCxnSpPr/>
          <p:nvPr/>
        </p:nvCxnSpPr>
        <p:spPr>
          <a:xfrm rot="10800000">
            <a:off x="793159" y="6274339"/>
            <a:ext cx="11398840" cy="0"/>
          </a:xfrm>
          <a:prstGeom prst="straightConnector1">
            <a:avLst/>
          </a:prstGeom>
          <a:noFill/>
          <a:ln cap="flat" cmpd="sng" w="28575">
            <a:solidFill>
              <a:schemeClr val="lt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10" name="Shape 110"/>
        <p:cNvGrpSpPr/>
        <p:nvPr/>
      </p:nvGrpSpPr>
      <p:grpSpPr>
        <a:xfrm>
          <a:off x="0" y="0"/>
          <a:ext cx="0" cy="0"/>
          <a:chOff x="0" y="0"/>
          <a:chExt cx="0" cy="0"/>
        </a:xfrm>
      </p:grpSpPr>
      <p:sp>
        <p:nvSpPr>
          <p:cNvPr id="111" name="Google Shape;11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Open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6"/>
          <p:cNvSpPr txBox="1"/>
          <p:nvPr>
            <p:ph idx="1" type="body"/>
          </p:nvPr>
        </p:nvSpPr>
        <p:spPr>
          <a:xfrm>
            <a:off x="1284395" y="1825625"/>
            <a:ext cx="10069401"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16" name="Google Shape;116;p26"/>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7" name="Shape 117"/>
        <p:cNvGrpSpPr/>
        <p:nvPr/>
      </p:nvGrpSpPr>
      <p:grpSpPr>
        <a:xfrm>
          <a:off x="0" y="0"/>
          <a:ext cx="0" cy="0"/>
          <a:chOff x="0" y="0"/>
          <a:chExt cx="0" cy="0"/>
        </a:xfrm>
      </p:grpSpPr>
      <p:sp>
        <p:nvSpPr>
          <p:cNvPr id="118" name="Google Shape;118;p27"/>
          <p:cNvSpPr/>
          <p:nvPr/>
        </p:nvSpPr>
        <p:spPr>
          <a:xfrm>
            <a:off x="0" y="0"/>
            <a:ext cx="5779911" cy="685800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19" name="Google Shape;119;p27"/>
          <p:cNvSpPr txBox="1"/>
          <p:nvPr>
            <p:ph type="title"/>
          </p:nvPr>
        </p:nvSpPr>
        <p:spPr>
          <a:xfrm>
            <a:off x="6392583" y="252743"/>
            <a:ext cx="4434721" cy="4820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400"/>
              <a:buFont typeface="Open Sans"/>
              <a:buNone/>
              <a:defRPr sz="5400">
                <a:solidFill>
                  <a:schemeClr val="dk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7"/>
          <p:cNvSpPr/>
          <p:nvPr>
            <p:ph idx="2" type="pic"/>
          </p:nvPr>
        </p:nvSpPr>
        <p:spPr>
          <a:xfrm>
            <a:off x="273301" y="299507"/>
            <a:ext cx="5221620" cy="6258985"/>
          </a:xfrm>
          <a:prstGeom prst="rect">
            <a:avLst/>
          </a:prstGeom>
          <a:noFill/>
          <a:ln>
            <a:noFill/>
          </a:ln>
        </p:spPr>
      </p:sp>
      <p:sp>
        <p:nvSpPr>
          <p:cNvPr id="121" name="Google Shape;12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7"/>
          <p:cNvSpPr txBox="1"/>
          <p:nvPr>
            <p:ph idx="1" type="body"/>
          </p:nvPr>
        </p:nvSpPr>
        <p:spPr>
          <a:xfrm>
            <a:off x="6392583" y="5377543"/>
            <a:ext cx="4434721" cy="97880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3" name="Google Shape;123;p27"/>
          <p:cNvCxnSpPr/>
          <p:nvPr/>
        </p:nvCxnSpPr>
        <p:spPr>
          <a:xfrm>
            <a:off x="11586162" y="3610394"/>
            <a:ext cx="0" cy="3238728"/>
          </a:xfrm>
          <a:prstGeom prst="straightConnector1">
            <a:avLst/>
          </a:prstGeom>
          <a:noFill/>
          <a:ln cap="sq" cmpd="sng" w="25400">
            <a:solidFill>
              <a:schemeClr val="accent2"/>
            </a:solidFill>
            <a:prstDash val="solid"/>
            <a:bevel/>
            <a:headEnd len="sm" w="sm" type="none"/>
            <a:tailEnd len="sm" w="sm" type="none"/>
          </a:ln>
        </p:spPr>
      </p:cxnSp>
      <p:sp>
        <p:nvSpPr>
          <p:cNvPr id="124" name="Google Shape;124;p27"/>
          <p:cNvSpPr txBox="1"/>
          <p:nvPr>
            <p:ph idx="11" type="ftr"/>
          </p:nvPr>
        </p:nvSpPr>
        <p:spPr>
          <a:xfrm rot="-5400000">
            <a:off x="9812116" y="1591485"/>
            <a:ext cx="354809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
  <p:cSld name="Content 3 column">
    <p:spTree>
      <p:nvGrpSpPr>
        <p:cNvPr id="126" name="Shape 126"/>
        <p:cNvGrpSpPr/>
        <p:nvPr/>
      </p:nvGrpSpPr>
      <p:grpSpPr>
        <a:xfrm>
          <a:off x="0" y="0"/>
          <a:ext cx="0" cy="0"/>
          <a:chOff x="0" y="0"/>
          <a:chExt cx="0" cy="0"/>
        </a:xfrm>
      </p:grpSpPr>
      <p:sp>
        <p:nvSpPr>
          <p:cNvPr id="127" name="Google Shape;127;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8"/>
          <p:cNvSpPr txBox="1"/>
          <p:nvPr>
            <p:ph idx="1" type="body"/>
          </p:nvPr>
        </p:nvSpPr>
        <p:spPr>
          <a:xfrm>
            <a:off x="839789" y="1681163"/>
            <a:ext cx="328220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9" name="Google Shape;129;p28"/>
          <p:cNvSpPr txBox="1"/>
          <p:nvPr>
            <p:ph idx="2" type="body"/>
          </p:nvPr>
        </p:nvSpPr>
        <p:spPr>
          <a:xfrm>
            <a:off x="839789" y="2505075"/>
            <a:ext cx="3282206" cy="3684588"/>
          </a:xfrm>
          <a:prstGeom prst="rect">
            <a:avLst/>
          </a:prstGeom>
          <a:noFill/>
          <a:ln>
            <a:noFill/>
          </a:ln>
        </p:spPr>
        <p:txBody>
          <a:bodyPr anchorCtr="0" anchor="t" bIns="45700" lIns="91425" spcFirstLastPara="1" rIns="91425" wrap="square" tIns="45700">
            <a:noAutofit/>
          </a:bodyPr>
          <a:lstStyle>
            <a:lvl1pPr indent="-355600" lvl="0" marL="457200" algn="l">
              <a:lnSpc>
                <a:spcPct val="125000"/>
              </a:lnSpc>
              <a:spcBef>
                <a:spcPts val="1000"/>
              </a:spcBef>
              <a:spcAft>
                <a:spcPts val="0"/>
              </a:spcAft>
              <a:buClr>
                <a:schemeClr val="dk1"/>
              </a:buClr>
              <a:buSzPts val="2000"/>
              <a:buChar char="•"/>
              <a:defRPr sz="2000"/>
            </a:lvl1pPr>
            <a:lvl2pPr indent="-355600" lvl="1" marL="914400" algn="l">
              <a:lnSpc>
                <a:spcPct val="125000"/>
              </a:lnSpc>
              <a:spcBef>
                <a:spcPts val="500"/>
              </a:spcBef>
              <a:spcAft>
                <a:spcPts val="0"/>
              </a:spcAft>
              <a:buClr>
                <a:schemeClr val="dk1"/>
              </a:buClr>
              <a:buSzPts val="2000"/>
              <a:buChar char="•"/>
              <a:defRPr sz="2000"/>
            </a:lvl2pPr>
            <a:lvl3pPr indent="-355600" lvl="2" marL="1371600" algn="l">
              <a:lnSpc>
                <a:spcPct val="125000"/>
              </a:lnSpc>
              <a:spcBef>
                <a:spcPts val="500"/>
              </a:spcBef>
              <a:spcAft>
                <a:spcPts val="0"/>
              </a:spcAft>
              <a:buClr>
                <a:schemeClr val="dk1"/>
              </a:buClr>
              <a:buSzPts val="2000"/>
              <a:buChar char="•"/>
              <a:defRPr sz="2000"/>
            </a:lvl3pPr>
            <a:lvl4pPr indent="-355600" lvl="3" marL="1828800" algn="l">
              <a:lnSpc>
                <a:spcPct val="125000"/>
              </a:lnSpc>
              <a:spcBef>
                <a:spcPts val="500"/>
              </a:spcBef>
              <a:spcAft>
                <a:spcPts val="0"/>
              </a:spcAft>
              <a:buClr>
                <a:schemeClr val="dk1"/>
              </a:buClr>
              <a:buSzPts val="2000"/>
              <a:buChar char="•"/>
              <a:defRPr sz="2000"/>
            </a:lvl4pPr>
            <a:lvl5pPr indent="-355600" lvl="4" marL="2286000" algn="l">
              <a:lnSpc>
                <a:spcPct val="125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8"/>
          <p:cNvSpPr txBox="1"/>
          <p:nvPr>
            <p:ph idx="3" type="body"/>
          </p:nvPr>
        </p:nvSpPr>
        <p:spPr>
          <a:xfrm>
            <a:off x="4446815" y="1681163"/>
            <a:ext cx="329837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1" name="Google Shape;131;p28"/>
          <p:cNvSpPr txBox="1"/>
          <p:nvPr>
            <p:ph idx="4" type="body"/>
          </p:nvPr>
        </p:nvSpPr>
        <p:spPr>
          <a:xfrm>
            <a:off x="4446815" y="2505075"/>
            <a:ext cx="3298370" cy="3684588"/>
          </a:xfrm>
          <a:prstGeom prst="rect">
            <a:avLst/>
          </a:prstGeom>
          <a:noFill/>
          <a:ln>
            <a:noFill/>
          </a:ln>
        </p:spPr>
        <p:txBody>
          <a:bodyPr anchorCtr="0" anchor="t" bIns="45700" lIns="91425" spcFirstLastPara="1" rIns="91425" wrap="square" tIns="45700">
            <a:noAutofit/>
          </a:bodyPr>
          <a:lstStyle>
            <a:lvl1pPr indent="-355600" lvl="0" marL="457200" algn="l">
              <a:lnSpc>
                <a:spcPct val="125000"/>
              </a:lnSpc>
              <a:spcBef>
                <a:spcPts val="1000"/>
              </a:spcBef>
              <a:spcAft>
                <a:spcPts val="0"/>
              </a:spcAft>
              <a:buClr>
                <a:schemeClr val="dk1"/>
              </a:buClr>
              <a:buSzPts val="2000"/>
              <a:buChar char="•"/>
              <a:defRPr sz="2000"/>
            </a:lvl1pPr>
            <a:lvl2pPr indent="-355600" lvl="1" marL="914400" algn="l">
              <a:lnSpc>
                <a:spcPct val="125000"/>
              </a:lnSpc>
              <a:spcBef>
                <a:spcPts val="500"/>
              </a:spcBef>
              <a:spcAft>
                <a:spcPts val="0"/>
              </a:spcAft>
              <a:buClr>
                <a:schemeClr val="dk1"/>
              </a:buClr>
              <a:buSzPts val="2000"/>
              <a:buChar char="•"/>
              <a:defRPr sz="2000"/>
            </a:lvl2pPr>
            <a:lvl3pPr indent="-355600" lvl="2" marL="1371600" algn="l">
              <a:lnSpc>
                <a:spcPct val="125000"/>
              </a:lnSpc>
              <a:spcBef>
                <a:spcPts val="500"/>
              </a:spcBef>
              <a:spcAft>
                <a:spcPts val="0"/>
              </a:spcAft>
              <a:buClr>
                <a:schemeClr val="dk1"/>
              </a:buClr>
              <a:buSzPts val="2000"/>
              <a:buChar char="•"/>
              <a:defRPr sz="2000"/>
            </a:lvl3pPr>
            <a:lvl4pPr indent="-355600" lvl="3" marL="1828800" algn="l">
              <a:lnSpc>
                <a:spcPct val="125000"/>
              </a:lnSpc>
              <a:spcBef>
                <a:spcPts val="500"/>
              </a:spcBef>
              <a:spcAft>
                <a:spcPts val="0"/>
              </a:spcAft>
              <a:buClr>
                <a:schemeClr val="dk1"/>
              </a:buClr>
              <a:buSzPts val="2000"/>
              <a:buChar char="•"/>
              <a:defRPr sz="2000"/>
            </a:lvl4pPr>
            <a:lvl5pPr indent="-355600" lvl="4" marL="2286000" algn="l">
              <a:lnSpc>
                <a:spcPct val="125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5" name="Google Shape;135;p28"/>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
        <p:nvSpPr>
          <p:cNvPr id="136" name="Google Shape;136;p28"/>
          <p:cNvSpPr txBox="1"/>
          <p:nvPr>
            <p:ph idx="5" type="body"/>
          </p:nvPr>
        </p:nvSpPr>
        <p:spPr>
          <a:xfrm>
            <a:off x="8053841" y="1681163"/>
            <a:ext cx="329837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7" name="Google Shape;137;p28"/>
          <p:cNvSpPr txBox="1"/>
          <p:nvPr>
            <p:ph idx="6" type="body"/>
          </p:nvPr>
        </p:nvSpPr>
        <p:spPr>
          <a:xfrm>
            <a:off x="8053841" y="2505075"/>
            <a:ext cx="3298370" cy="3684588"/>
          </a:xfrm>
          <a:prstGeom prst="rect">
            <a:avLst/>
          </a:prstGeom>
          <a:noFill/>
          <a:ln>
            <a:noFill/>
          </a:ln>
        </p:spPr>
        <p:txBody>
          <a:bodyPr anchorCtr="0" anchor="t" bIns="45700" lIns="91425" spcFirstLastPara="1" rIns="91425" wrap="square" tIns="45700">
            <a:noAutofit/>
          </a:bodyPr>
          <a:lstStyle>
            <a:lvl1pPr indent="-355600" lvl="0" marL="457200" algn="l">
              <a:lnSpc>
                <a:spcPct val="125000"/>
              </a:lnSpc>
              <a:spcBef>
                <a:spcPts val="1000"/>
              </a:spcBef>
              <a:spcAft>
                <a:spcPts val="0"/>
              </a:spcAft>
              <a:buClr>
                <a:schemeClr val="dk1"/>
              </a:buClr>
              <a:buSzPts val="2000"/>
              <a:buChar char="•"/>
              <a:defRPr sz="2000"/>
            </a:lvl1pPr>
            <a:lvl2pPr indent="-355600" lvl="1" marL="914400" algn="l">
              <a:lnSpc>
                <a:spcPct val="125000"/>
              </a:lnSpc>
              <a:spcBef>
                <a:spcPts val="500"/>
              </a:spcBef>
              <a:spcAft>
                <a:spcPts val="0"/>
              </a:spcAft>
              <a:buClr>
                <a:schemeClr val="dk1"/>
              </a:buClr>
              <a:buSzPts val="2000"/>
              <a:buChar char="•"/>
              <a:defRPr sz="2000"/>
            </a:lvl2pPr>
            <a:lvl3pPr indent="-355600" lvl="2" marL="1371600" algn="l">
              <a:lnSpc>
                <a:spcPct val="125000"/>
              </a:lnSpc>
              <a:spcBef>
                <a:spcPts val="500"/>
              </a:spcBef>
              <a:spcAft>
                <a:spcPts val="0"/>
              </a:spcAft>
              <a:buClr>
                <a:schemeClr val="dk1"/>
              </a:buClr>
              <a:buSzPts val="2000"/>
              <a:buChar char="•"/>
              <a:defRPr sz="2000"/>
            </a:lvl3pPr>
            <a:lvl4pPr indent="-355600" lvl="3" marL="1828800" algn="l">
              <a:lnSpc>
                <a:spcPct val="125000"/>
              </a:lnSpc>
              <a:spcBef>
                <a:spcPts val="500"/>
              </a:spcBef>
              <a:spcAft>
                <a:spcPts val="0"/>
              </a:spcAft>
              <a:buClr>
                <a:schemeClr val="dk1"/>
              </a:buClr>
              <a:buSzPts val="2000"/>
              <a:buChar char="•"/>
              <a:defRPr sz="2000"/>
            </a:lvl4pPr>
            <a:lvl5pPr indent="-355600" lvl="4" marL="2286000" algn="l">
              <a:lnSpc>
                <a:spcPct val="125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8"/>
          <p:cNvSpPr/>
          <p:nvPr/>
        </p:nvSpPr>
        <p:spPr>
          <a:xfrm>
            <a:off x="10508317" y="49220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9" name="Google Shape;139;p28"/>
          <p:cNvSpPr/>
          <p:nvPr/>
        </p:nvSpPr>
        <p:spPr>
          <a:xfrm>
            <a:off x="11477944" y="105558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40" name="Google Shape;140;p28"/>
          <p:cNvSpPr/>
          <p:nvPr/>
        </p:nvSpPr>
        <p:spPr>
          <a:xfrm>
            <a:off x="11241555" y="44663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0" name="Shape 20"/>
        <p:cNvGrpSpPr/>
        <p:nvPr/>
      </p:nvGrpSpPr>
      <p:grpSpPr>
        <a:xfrm>
          <a:off x="0" y="0"/>
          <a:ext cx="0" cy="0"/>
          <a:chOff x="0" y="0"/>
          <a:chExt cx="0" cy="0"/>
        </a:xfrm>
      </p:grpSpPr>
      <p:sp>
        <p:nvSpPr>
          <p:cNvPr id="21" name="Google Shape;21;p18"/>
          <p:cNvSpPr/>
          <p:nvPr/>
        </p:nvSpPr>
        <p:spPr>
          <a:xfrm>
            <a:off x="1123008" y="252743"/>
            <a:ext cx="4739619" cy="304261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22" name="Google Shape;22;p18"/>
          <p:cNvSpPr/>
          <p:nvPr/>
        </p:nvSpPr>
        <p:spPr>
          <a:xfrm>
            <a:off x="425449" y="3548095"/>
            <a:ext cx="4739619" cy="304261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23" name="Google Shape;23;p18"/>
          <p:cNvSpPr txBox="1"/>
          <p:nvPr>
            <p:ph type="title"/>
          </p:nvPr>
        </p:nvSpPr>
        <p:spPr>
          <a:xfrm>
            <a:off x="6392583" y="252743"/>
            <a:ext cx="4434721" cy="19651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400"/>
              <a:buFont typeface="Open Sans"/>
              <a:buNone/>
              <a:defRPr sz="5400">
                <a:solidFill>
                  <a:schemeClr val="dk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8"/>
          <p:cNvSpPr/>
          <p:nvPr>
            <p:ph idx="2" type="pic"/>
          </p:nvPr>
        </p:nvSpPr>
        <p:spPr>
          <a:xfrm>
            <a:off x="1352550" y="539750"/>
            <a:ext cx="4281488" cy="2468563"/>
          </a:xfrm>
          <a:prstGeom prst="rect">
            <a:avLst/>
          </a:prstGeom>
          <a:noFill/>
          <a:ln>
            <a:noFill/>
          </a:ln>
        </p:spPr>
      </p:sp>
      <p:sp>
        <p:nvSpPr>
          <p:cNvPr id="25" name="Google Shape;25;p18"/>
          <p:cNvSpPr/>
          <p:nvPr>
            <p:ph idx="3" type="pic"/>
          </p:nvPr>
        </p:nvSpPr>
        <p:spPr>
          <a:xfrm>
            <a:off x="654050" y="3835400"/>
            <a:ext cx="4281488" cy="2468563"/>
          </a:xfrm>
          <a:prstGeom prst="rect">
            <a:avLst/>
          </a:prstGeom>
          <a:noFill/>
          <a:ln>
            <a:noFill/>
          </a:ln>
        </p:spPr>
      </p:sp>
      <p:sp>
        <p:nvSpPr>
          <p:cNvPr id="26" name="Google Shape;26;p18"/>
          <p:cNvSpPr txBox="1"/>
          <p:nvPr>
            <p:ph idx="1" type="body"/>
          </p:nvPr>
        </p:nvSpPr>
        <p:spPr>
          <a:xfrm>
            <a:off x="6392583" y="2645922"/>
            <a:ext cx="4434721" cy="371042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7" name="Google Shape;27;p18"/>
          <p:cNvCxnSpPr/>
          <p:nvPr/>
        </p:nvCxnSpPr>
        <p:spPr>
          <a:xfrm>
            <a:off x="11586162" y="3610394"/>
            <a:ext cx="0" cy="3238728"/>
          </a:xfrm>
          <a:prstGeom prst="straightConnector1">
            <a:avLst/>
          </a:prstGeom>
          <a:noFill/>
          <a:ln cap="sq" cmpd="sng" w="25400">
            <a:solidFill>
              <a:schemeClr val="accent2"/>
            </a:solidFill>
            <a:prstDash val="solid"/>
            <a:bevel/>
            <a:headEnd len="sm" w="sm" type="none"/>
            <a:tailEnd len="sm" w="sm" type="none"/>
          </a:ln>
        </p:spPr>
      </p:cxnSp>
      <p:sp>
        <p:nvSpPr>
          <p:cNvPr id="28" name="Google Shape;28;p18"/>
          <p:cNvSpPr txBox="1"/>
          <p:nvPr>
            <p:ph idx="10" type="dt"/>
          </p:nvPr>
        </p:nvSpPr>
        <p:spPr>
          <a:xfrm>
            <a:off x="5785751"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1" type="ftr"/>
          </p:nvPr>
        </p:nvSpPr>
        <p:spPr>
          <a:xfrm rot="-5400000">
            <a:off x="9812116" y="1591485"/>
            <a:ext cx="354809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gradFill>
          <a:gsLst>
            <a:gs pos="0">
              <a:schemeClr val="accent2"/>
            </a:gs>
            <a:gs pos="100000">
              <a:schemeClr val="accent4"/>
            </a:gs>
          </a:gsLst>
          <a:lin ang="18900000" scaled="0"/>
        </a:gradFill>
      </p:bgPr>
    </p:bg>
    <p:spTree>
      <p:nvGrpSpPr>
        <p:cNvPr id="31" name="Shape 31"/>
        <p:cNvGrpSpPr/>
        <p:nvPr/>
      </p:nvGrpSpPr>
      <p:grpSpPr>
        <a:xfrm>
          <a:off x="0" y="0"/>
          <a:ext cx="0" cy="0"/>
          <a:chOff x="0" y="0"/>
          <a:chExt cx="0" cy="0"/>
        </a:xfrm>
      </p:grpSpPr>
      <p:sp>
        <p:nvSpPr>
          <p:cNvPr id="32" name="Google Shape;32;p19"/>
          <p:cNvSpPr txBox="1"/>
          <p:nvPr>
            <p:ph type="title"/>
          </p:nvPr>
        </p:nvSpPr>
        <p:spPr>
          <a:xfrm>
            <a:off x="578724" y="346498"/>
            <a:ext cx="811765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5400"/>
              <a:buFont typeface="Open Sans"/>
              <a:buNone/>
              <a:defRPr b="1" sz="5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9"/>
          <p:cNvSpPr/>
          <p:nvPr>
            <p:ph idx="2" type="pic"/>
          </p:nvPr>
        </p:nvSpPr>
        <p:spPr>
          <a:xfrm>
            <a:off x="579438" y="2006600"/>
            <a:ext cx="2286000" cy="2608263"/>
          </a:xfrm>
          <a:prstGeom prst="rect">
            <a:avLst/>
          </a:prstGeom>
          <a:noFill/>
          <a:ln>
            <a:noFill/>
          </a:ln>
        </p:spPr>
      </p:sp>
      <p:sp>
        <p:nvSpPr>
          <p:cNvPr id="34" name="Google Shape;34;p19"/>
          <p:cNvSpPr/>
          <p:nvPr>
            <p:ph idx="3" type="pic"/>
          </p:nvPr>
        </p:nvSpPr>
        <p:spPr>
          <a:xfrm>
            <a:off x="3494908" y="2006380"/>
            <a:ext cx="2286000" cy="2608263"/>
          </a:xfrm>
          <a:prstGeom prst="rect">
            <a:avLst/>
          </a:prstGeom>
          <a:noFill/>
          <a:ln>
            <a:noFill/>
          </a:ln>
        </p:spPr>
      </p:sp>
      <p:sp>
        <p:nvSpPr>
          <p:cNvPr id="35" name="Google Shape;35;p19"/>
          <p:cNvSpPr/>
          <p:nvPr>
            <p:ph idx="4" type="pic"/>
          </p:nvPr>
        </p:nvSpPr>
        <p:spPr>
          <a:xfrm>
            <a:off x="6410378" y="2015722"/>
            <a:ext cx="2286000" cy="2608263"/>
          </a:xfrm>
          <a:prstGeom prst="rect">
            <a:avLst/>
          </a:prstGeom>
          <a:noFill/>
          <a:ln>
            <a:noFill/>
          </a:ln>
        </p:spPr>
      </p:sp>
      <p:sp>
        <p:nvSpPr>
          <p:cNvPr id="36" name="Google Shape;36;p19"/>
          <p:cNvSpPr/>
          <p:nvPr>
            <p:ph idx="5" type="pic"/>
          </p:nvPr>
        </p:nvSpPr>
        <p:spPr>
          <a:xfrm>
            <a:off x="9327276" y="2006379"/>
            <a:ext cx="2286000" cy="2608263"/>
          </a:xfrm>
          <a:prstGeom prst="rect">
            <a:avLst/>
          </a:prstGeom>
          <a:noFill/>
          <a:ln>
            <a:noFill/>
          </a:ln>
        </p:spPr>
      </p:sp>
      <p:sp>
        <p:nvSpPr>
          <p:cNvPr id="37" name="Google Shape;37;p19"/>
          <p:cNvSpPr txBox="1"/>
          <p:nvPr>
            <p:ph idx="1" type="body"/>
          </p:nvPr>
        </p:nvSpPr>
        <p:spPr>
          <a:xfrm>
            <a:off x="578724" y="5017734"/>
            <a:ext cx="2286000"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1" i="0" sz="1600" cap="none">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9"/>
          <p:cNvSpPr txBox="1"/>
          <p:nvPr>
            <p:ph idx="6" type="body"/>
          </p:nvPr>
        </p:nvSpPr>
        <p:spPr>
          <a:xfrm>
            <a:off x="578724" y="5352052"/>
            <a:ext cx="2286000"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sz="1400">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9"/>
          <p:cNvSpPr txBox="1"/>
          <p:nvPr>
            <p:ph idx="7" type="body"/>
          </p:nvPr>
        </p:nvSpPr>
        <p:spPr>
          <a:xfrm>
            <a:off x="3494908" y="5017734"/>
            <a:ext cx="2286000"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1" i="0" sz="1600" cap="none">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8" type="body"/>
          </p:nvPr>
        </p:nvSpPr>
        <p:spPr>
          <a:xfrm>
            <a:off x="3494908" y="5352052"/>
            <a:ext cx="2286000"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sz="1400">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9" type="body"/>
          </p:nvPr>
        </p:nvSpPr>
        <p:spPr>
          <a:xfrm>
            <a:off x="6410378" y="5017734"/>
            <a:ext cx="2286000"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1" i="0" sz="1600" cap="none">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3" type="body"/>
          </p:nvPr>
        </p:nvSpPr>
        <p:spPr>
          <a:xfrm>
            <a:off x="6410378" y="5352052"/>
            <a:ext cx="2286000"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sz="1400">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9"/>
          <p:cNvSpPr txBox="1"/>
          <p:nvPr>
            <p:ph idx="14" type="body"/>
          </p:nvPr>
        </p:nvSpPr>
        <p:spPr>
          <a:xfrm>
            <a:off x="9325847" y="5017734"/>
            <a:ext cx="2285999"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1" i="0" sz="1600" cap="none">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15" type="body"/>
          </p:nvPr>
        </p:nvSpPr>
        <p:spPr>
          <a:xfrm>
            <a:off x="9325847" y="5352052"/>
            <a:ext cx="2285999"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sz="1400">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9"/>
          <p:cNvSpPr txBox="1"/>
          <p:nvPr>
            <p:ph idx="10" type="dt"/>
          </p:nvPr>
        </p:nvSpPr>
        <p:spPr>
          <a:xfrm>
            <a:off x="661988" y="6133917"/>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1" type="ftr"/>
          </p:nvPr>
        </p:nvSpPr>
        <p:spPr>
          <a:xfrm>
            <a:off x="8505757" y="845343"/>
            <a:ext cx="363392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2" type="sldNum"/>
          </p:nvPr>
        </p:nvSpPr>
        <p:spPr>
          <a:xfrm>
            <a:off x="8610600" y="6160417"/>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200" u="none" cap="none" strike="noStrike">
                <a:solidFill>
                  <a:schemeClr val="lt1"/>
                </a:solidFill>
                <a:latin typeface="Open Sans"/>
                <a:ea typeface="Open Sans"/>
                <a:cs typeface="Open Sans"/>
                <a:sym typeface="Open Sans"/>
              </a:defRPr>
            </a:lvl1pPr>
            <a:lvl2pPr indent="0" lvl="1" marL="0" algn="r">
              <a:spcBef>
                <a:spcPts val="0"/>
              </a:spcBef>
              <a:buNone/>
              <a:defRPr b="1" i="0" sz="1200" u="none" cap="none" strike="noStrike">
                <a:solidFill>
                  <a:schemeClr val="lt1"/>
                </a:solidFill>
                <a:latin typeface="Open Sans"/>
                <a:ea typeface="Open Sans"/>
                <a:cs typeface="Open Sans"/>
                <a:sym typeface="Open Sans"/>
              </a:defRPr>
            </a:lvl2pPr>
            <a:lvl3pPr indent="0" lvl="2" marL="0" algn="r">
              <a:spcBef>
                <a:spcPts val="0"/>
              </a:spcBef>
              <a:buNone/>
              <a:defRPr b="1" i="0" sz="1200" u="none" cap="none" strike="noStrike">
                <a:solidFill>
                  <a:schemeClr val="lt1"/>
                </a:solidFill>
                <a:latin typeface="Open Sans"/>
                <a:ea typeface="Open Sans"/>
                <a:cs typeface="Open Sans"/>
                <a:sym typeface="Open Sans"/>
              </a:defRPr>
            </a:lvl3pPr>
            <a:lvl4pPr indent="0" lvl="3" marL="0" algn="r">
              <a:spcBef>
                <a:spcPts val="0"/>
              </a:spcBef>
              <a:buNone/>
              <a:defRPr b="1" i="0" sz="1200" u="none" cap="none" strike="noStrike">
                <a:solidFill>
                  <a:schemeClr val="lt1"/>
                </a:solidFill>
                <a:latin typeface="Open Sans"/>
                <a:ea typeface="Open Sans"/>
                <a:cs typeface="Open Sans"/>
                <a:sym typeface="Open Sans"/>
              </a:defRPr>
            </a:lvl4pPr>
            <a:lvl5pPr indent="0" lvl="4" marL="0" algn="r">
              <a:spcBef>
                <a:spcPts val="0"/>
              </a:spcBef>
              <a:buNone/>
              <a:defRPr b="1" i="0" sz="1200" u="none" cap="none" strike="noStrike">
                <a:solidFill>
                  <a:schemeClr val="lt1"/>
                </a:solidFill>
                <a:latin typeface="Open Sans"/>
                <a:ea typeface="Open Sans"/>
                <a:cs typeface="Open Sans"/>
                <a:sym typeface="Open Sans"/>
              </a:defRPr>
            </a:lvl5pPr>
            <a:lvl6pPr indent="0" lvl="5" marL="0" algn="r">
              <a:spcBef>
                <a:spcPts val="0"/>
              </a:spcBef>
              <a:buNone/>
              <a:defRPr b="1" i="0" sz="1200" u="none" cap="none" strike="noStrike">
                <a:solidFill>
                  <a:schemeClr val="lt1"/>
                </a:solidFill>
                <a:latin typeface="Open Sans"/>
                <a:ea typeface="Open Sans"/>
                <a:cs typeface="Open Sans"/>
                <a:sym typeface="Open Sans"/>
              </a:defRPr>
            </a:lvl6pPr>
            <a:lvl7pPr indent="0" lvl="6" marL="0" algn="r">
              <a:spcBef>
                <a:spcPts val="0"/>
              </a:spcBef>
              <a:buNone/>
              <a:defRPr b="1" i="0" sz="1200" u="none" cap="none" strike="noStrike">
                <a:solidFill>
                  <a:schemeClr val="lt1"/>
                </a:solidFill>
                <a:latin typeface="Open Sans"/>
                <a:ea typeface="Open Sans"/>
                <a:cs typeface="Open Sans"/>
                <a:sym typeface="Open Sans"/>
              </a:defRPr>
            </a:lvl7pPr>
            <a:lvl8pPr indent="0" lvl="7" marL="0" algn="r">
              <a:spcBef>
                <a:spcPts val="0"/>
              </a:spcBef>
              <a:buNone/>
              <a:defRPr b="1" i="0" sz="1200" u="none" cap="none" strike="noStrike">
                <a:solidFill>
                  <a:schemeClr val="lt1"/>
                </a:solidFill>
                <a:latin typeface="Open Sans"/>
                <a:ea typeface="Open Sans"/>
                <a:cs typeface="Open Sans"/>
                <a:sym typeface="Open Sans"/>
              </a:defRPr>
            </a:lvl8pPr>
            <a:lvl9pPr indent="0" lvl="8" marL="0" algn="r">
              <a:spcBef>
                <a:spcPts val="0"/>
              </a:spcBef>
              <a:buNone/>
              <a:defRPr b="1" i="0" sz="12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8" name="Shape 48"/>
        <p:cNvGrpSpPr/>
        <p:nvPr/>
      </p:nvGrpSpPr>
      <p:grpSpPr>
        <a:xfrm>
          <a:off x="0" y="0"/>
          <a:ext cx="0" cy="0"/>
          <a:chOff x="0" y="0"/>
          <a:chExt cx="0" cy="0"/>
        </a:xfrm>
      </p:grpSpPr>
      <p:cxnSp>
        <p:nvCxnSpPr>
          <p:cNvPr id="49" name="Google Shape;49;p20"/>
          <p:cNvCxnSpPr/>
          <p:nvPr/>
        </p:nvCxnSpPr>
        <p:spPr>
          <a:xfrm>
            <a:off x="11586162" y="3610394"/>
            <a:ext cx="0" cy="3238728"/>
          </a:xfrm>
          <a:prstGeom prst="straightConnector1">
            <a:avLst/>
          </a:prstGeom>
          <a:noFill/>
          <a:ln cap="sq" cmpd="sng" w="25400">
            <a:solidFill>
              <a:schemeClr val="accent2"/>
            </a:solidFill>
            <a:prstDash val="solid"/>
            <a:bevel/>
            <a:headEnd len="sm" w="sm" type="none"/>
            <a:tailEnd len="sm" w="sm" type="none"/>
          </a:ln>
        </p:spPr>
      </p:cxnSp>
      <p:sp>
        <p:nvSpPr>
          <p:cNvPr id="50" name="Google Shape;50;p20"/>
          <p:cNvSpPr/>
          <p:nvPr/>
        </p:nvSpPr>
        <p:spPr>
          <a:xfrm>
            <a:off x="192268" y="536567"/>
            <a:ext cx="5784867" cy="5784867"/>
          </a:xfrm>
          <a:prstGeom prst="ellipse">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51" name="Google Shape;51;p20"/>
          <p:cNvSpPr txBox="1"/>
          <p:nvPr>
            <p:ph type="title"/>
          </p:nvPr>
        </p:nvSpPr>
        <p:spPr>
          <a:xfrm>
            <a:off x="867340" y="2446418"/>
            <a:ext cx="4434721" cy="19651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500"/>
              <a:buFont typeface="Open Sans"/>
              <a:buNone/>
              <a:defRPr sz="4500">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0"/>
          <p:cNvSpPr txBox="1"/>
          <p:nvPr>
            <p:ph idx="1" type="body"/>
          </p:nvPr>
        </p:nvSpPr>
        <p:spPr>
          <a:xfrm>
            <a:off x="6392583" y="536567"/>
            <a:ext cx="4518504" cy="5784867"/>
          </a:xfrm>
          <a:prstGeom prst="rect">
            <a:avLst/>
          </a:prstGeom>
          <a:noFill/>
          <a:ln>
            <a:noFill/>
          </a:ln>
        </p:spPr>
        <p:txBody>
          <a:bodyPr anchorCtr="0" anchor="ctr" bIns="45700" lIns="91425" spcFirstLastPara="1" rIns="91425" wrap="square" tIns="45700">
            <a:normAutofit/>
          </a:bodyPr>
          <a:lstStyle>
            <a:lvl1pPr indent="-228600" lvl="0" marL="457200" algn="l">
              <a:lnSpc>
                <a:spcPct val="138888"/>
              </a:lnSpc>
              <a:spcBef>
                <a:spcPts val="100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0"/>
          <p:cNvSpPr/>
          <p:nvPr/>
        </p:nvSpPr>
        <p:spPr>
          <a:xfrm>
            <a:off x="1109945" y="351421"/>
            <a:ext cx="198609" cy="198609"/>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4" name="Google Shape;54;p20"/>
          <p:cNvSpPr/>
          <p:nvPr/>
        </p:nvSpPr>
        <p:spPr>
          <a:xfrm>
            <a:off x="5425883" y="5732852"/>
            <a:ext cx="130186" cy="130186"/>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5" name="Google Shape;55;p20"/>
          <p:cNvSpPr/>
          <p:nvPr/>
        </p:nvSpPr>
        <p:spPr>
          <a:xfrm>
            <a:off x="539223" y="1072473"/>
            <a:ext cx="182432" cy="182432"/>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 name="Google Shape;56;p20"/>
          <p:cNvSpPr txBox="1"/>
          <p:nvPr>
            <p:ph idx="10" type="dt"/>
          </p:nvPr>
        </p:nvSpPr>
        <p:spPr>
          <a:xfrm>
            <a:off x="5785751"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1" type="ftr"/>
          </p:nvPr>
        </p:nvSpPr>
        <p:spPr>
          <a:xfrm rot="-5400000">
            <a:off x="9812116" y="1591485"/>
            <a:ext cx="354809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comparison slide) " type="twoTxTwoObj">
  <p:cSld name="TWO_OBJECTS_WITH_TEXT">
    <p:spTree>
      <p:nvGrpSpPr>
        <p:cNvPr id="59" name="Shape 59"/>
        <p:cNvGrpSpPr/>
        <p:nvPr/>
      </p:nvGrpSpPr>
      <p:grpSpPr>
        <a:xfrm>
          <a:off x="0" y="0"/>
          <a:ext cx="0" cy="0"/>
          <a:chOff x="0" y="0"/>
          <a:chExt cx="0" cy="0"/>
        </a:xfrm>
      </p:grpSpPr>
      <p:sp>
        <p:nvSpPr>
          <p:cNvPr id="60" name="Google Shape;60;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125000"/>
              </a:lnSpc>
              <a:spcBef>
                <a:spcPts val="1000"/>
              </a:spcBef>
              <a:spcAft>
                <a:spcPts val="0"/>
              </a:spcAft>
              <a:buClr>
                <a:schemeClr val="dk1"/>
              </a:buClr>
              <a:buSzPts val="2000"/>
              <a:buChar char="•"/>
              <a:defRPr sz="2000"/>
            </a:lvl1pPr>
            <a:lvl2pPr indent="-355600" lvl="1" marL="914400" algn="l">
              <a:lnSpc>
                <a:spcPct val="125000"/>
              </a:lnSpc>
              <a:spcBef>
                <a:spcPts val="500"/>
              </a:spcBef>
              <a:spcAft>
                <a:spcPts val="0"/>
              </a:spcAft>
              <a:buClr>
                <a:schemeClr val="dk1"/>
              </a:buClr>
              <a:buSzPts val="2000"/>
              <a:buChar char="•"/>
              <a:defRPr sz="2000"/>
            </a:lvl2pPr>
            <a:lvl3pPr indent="-355600" lvl="2" marL="1371600" algn="l">
              <a:lnSpc>
                <a:spcPct val="125000"/>
              </a:lnSpc>
              <a:spcBef>
                <a:spcPts val="500"/>
              </a:spcBef>
              <a:spcAft>
                <a:spcPts val="0"/>
              </a:spcAft>
              <a:buClr>
                <a:schemeClr val="dk1"/>
              </a:buClr>
              <a:buSzPts val="2000"/>
              <a:buChar char="•"/>
              <a:defRPr sz="2000"/>
            </a:lvl3pPr>
            <a:lvl4pPr indent="-355600" lvl="3" marL="1828800" algn="l">
              <a:lnSpc>
                <a:spcPct val="125000"/>
              </a:lnSpc>
              <a:spcBef>
                <a:spcPts val="500"/>
              </a:spcBef>
              <a:spcAft>
                <a:spcPts val="0"/>
              </a:spcAft>
              <a:buClr>
                <a:schemeClr val="dk1"/>
              </a:buClr>
              <a:buSzPts val="2000"/>
              <a:buChar char="•"/>
              <a:defRPr sz="2000"/>
            </a:lvl4pPr>
            <a:lvl5pPr indent="-355600" lvl="4" marL="2286000" algn="l">
              <a:lnSpc>
                <a:spcPct val="125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125000"/>
              </a:lnSpc>
              <a:spcBef>
                <a:spcPts val="1000"/>
              </a:spcBef>
              <a:spcAft>
                <a:spcPts val="0"/>
              </a:spcAft>
              <a:buClr>
                <a:schemeClr val="dk1"/>
              </a:buClr>
              <a:buSzPts val="2000"/>
              <a:buChar char="•"/>
              <a:defRPr sz="2000"/>
            </a:lvl1pPr>
            <a:lvl2pPr indent="-355600" lvl="1" marL="914400" algn="l">
              <a:lnSpc>
                <a:spcPct val="125000"/>
              </a:lnSpc>
              <a:spcBef>
                <a:spcPts val="500"/>
              </a:spcBef>
              <a:spcAft>
                <a:spcPts val="0"/>
              </a:spcAft>
              <a:buClr>
                <a:schemeClr val="dk1"/>
              </a:buClr>
              <a:buSzPts val="2000"/>
              <a:buChar char="•"/>
              <a:defRPr sz="2000"/>
            </a:lvl2pPr>
            <a:lvl3pPr indent="-355600" lvl="2" marL="1371600" algn="l">
              <a:lnSpc>
                <a:spcPct val="125000"/>
              </a:lnSpc>
              <a:spcBef>
                <a:spcPts val="500"/>
              </a:spcBef>
              <a:spcAft>
                <a:spcPts val="0"/>
              </a:spcAft>
              <a:buClr>
                <a:schemeClr val="dk1"/>
              </a:buClr>
              <a:buSzPts val="2000"/>
              <a:buChar char="•"/>
              <a:defRPr sz="2000"/>
            </a:lvl3pPr>
            <a:lvl4pPr indent="-355600" lvl="3" marL="1828800" algn="l">
              <a:lnSpc>
                <a:spcPct val="125000"/>
              </a:lnSpc>
              <a:spcBef>
                <a:spcPts val="500"/>
              </a:spcBef>
              <a:spcAft>
                <a:spcPts val="0"/>
              </a:spcAft>
              <a:buClr>
                <a:schemeClr val="dk1"/>
              </a:buClr>
              <a:buSzPts val="2000"/>
              <a:buChar char="•"/>
              <a:defRPr sz="2000"/>
            </a:lvl4pPr>
            <a:lvl5pPr indent="-355600" lvl="4" marL="2286000" algn="l">
              <a:lnSpc>
                <a:spcPct val="125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8" name="Google Shape;68;p21"/>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
        <p:nvSpPr>
          <p:cNvPr id="69" name="Google Shape;69;p21"/>
          <p:cNvSpPr/>
          <p:nvPr/>
        </p:nvSpPr>
        <p:spPr>
          <a:xfrm>
            <a:off x="10508317" y="49220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0" name="Google Shape;70;p21"/>
          <p:cNvSpPr/>
          <p:nvPr/>
        </p:nvSpPr>
        <p:spPr>
          <a:xfrm>
            <a:off x="11477944" y="105558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1" name="Google Shape;71;p21"/>
          <p:cNvSpPr/>
          <p:nvPr/>
        </p:nvSpPr>
        <p:spPr>
          <a:xfrm>
            <a:off x="11241555" y="44663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72" name="Shape 72"/>
        <p:cNvGrpSpPr/>
        <p:nvPr/>
      </p:nvGrpSpPr>
      <p:grpSpPr>
        <a:xfrm>
          <a:off x="0" y="0"/>
          <a:ext cx="0" cy="0"/>
          <a:chOff x="0" y="0"/>
          <a:chExt cx="0" cy="0"/>
        </a:xfrm>
      </p:grpSpPr>
      <p:cxnSp>
        <p:nvCxnSpPr>
          <p:cNvPr id="73" name="Google Shape;73;p22"/>
          <p:cNvCxnSpPr/>
          <p:nvPr/>
        </p:nvCxnSpPr>
        <p:spPr>
          <a:xfrm>
            <a:off x="0" y="806470"/>
            <a:ext cx="7903723" cy="0"/>
          </a:xfrm>
          <a:prstGeom prst="straightConnector1">
            <a:avLst/>
          </a:prstGeom>
          <a:noFill/>
          <a:ln cap="sq" cmpd="sng" w="25400">
            <a:solidFill>
              <a:schemeClr val="accent2"/>
            </a:solidFill>
            <a:prstDash val="solid"/>
            <a:bevel/>
            <a:headEnd len="sm" w="sm" type="none"/>
            <a:tailEnd len="sm" w="sm" type="none"/>
          </a:ln>
        </p:spPr>
      </p:cxnSp>
      <p:sp>
        <p:nvSpPr>
          <p:cNvPr id="74" name="Google Shape;74;p22"/>
          <p:cNvSpPr/>
          <p:nvPr/>
        </p:nvSpPr>
        <p:spPr>
          <a:xfrm>
            <a:off x="10969280" y="178001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5" name="Google Shape;75;p22"/>
          <p:cNvSpPr/>
          <p:nvPr/>
        </p:nvSpPr>
        <p:spPr>
          <a:xfrm>
            <a:off x="11281590" y="2070656"/>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6" name="Google Shape;76;p22"/>
          <p:cNvSpPr txBox="1"/>
          <p:nvPr>
            <p:ph type="title"/>
          </p:nvPr>
        </p:nvSpPr>
        <p:spPr>
          <a:xfrm>
            <a:off x="838200" y="989031"/>
            <a:ext cx="4984628" cy="149133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400"/>
              <a:buFont typeface="Open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2"/>
          <p:cNvSpPr txBox="1"/>
          <p:nvPr>
            <p:ph idx="1" type="body"/>
          </p:nvPr>
        </p:nvSpPr>
        <p:spPr>
          <a:xfrm>
            <a:off x="838200" y="2814530"/>
            <a:ext cx="4984628" cy="335925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solidFill>
                  <a:schemeClr val="dk1"/>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2"/>
          <p:cNvSpPr/>
          <p:nvPr>
            <p:ph idx="2" type="pic"/>
          </p:nvPr>
        </p:nvSpPr>
        <p:spPr>
          <a:xfrm>
            <a:off x="7464666" y="1678220"/>
            <a:ext cx="4267645" cy="4267645"/>
          </a:xfrm>
          <a:prstGeom prst="rect">
            <a:avLst/>
          </a:prstGeom>
          <a:noFill/>
          <a:ln>
            <a:noFill/>
          </a:ln>
        </p:spPr>
      </p:sp>
      <p:sp>
        <p:nvSpPr>
          <p:cNvPr id="79" name="Google Shape;7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7962190" y="623907"/>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gradFill>
          <a:gsLst>
            <a:gs pos="0">
              <a:schemeClr val="accent2"/>
            </a:gs>
            <a:gs pos="100000">
              <a:schemeClr val="accent4"/>
            </a:gs>
          </a:gsLst>
          <a:lin ang="2700000" scaled="0"/>
        </a:gradFill>
      </p:bgPr>
    </p:bg>
    <p:spTree>
      <p:nvGrpSpPr>
        <p:cNvPr id="82" name="Shape 82"/>
        <p:cNvGrpSpPr/>
        <p:nvPr/>
      </p:nvGrpSpPr>
      <p:grpSpPr>
        <a:xfrm>
          <a:off x="0" y="0"/>
          <a:ext cx="0" cy="0"/>
          <a:chOff x="0" y="0"/>
          <a:chExt cx="0" cy="0"/>
        </a:xfrm>
      </p:grpSpPr>
      <p:sp>
        <p:nvSpPr>
          <p:cNvPr id="83" name="Google Shape;83;p23"/>
          <p:cNvSpPr txBox="1"/>
          <p:nvPr>
            <p:ph type="title"/>
          </p:nvPr>
        </p:nvSpPr>
        <p:spPr>
          <a:xfrm>
            <a:off x="1604908" y="894110"/>
            <a:ext cx="5181735" cy="25348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5400"/>
              <a:buFont typeface="Open Sans"/>
              <a:buNone/>
              <a:defRPr b="1" sz="5400">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3"/>
          <p:cNvSpPr/>
          <p:nvPr/>
        </p:nvSpPr>
        <p:spPr>
          <a:xfrm>
            <a:off x="669236" y="1606411"/>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85" name="Google Shape;85;p23"/>
          <p:cNvSpPr/>
          <p:nvPr/>
        </p:nvSpPr>
        <p:spPr>
          <a:xfrm>
            <a:off x="1028014" y="1835705"/>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86" name="Google Shape;86;p23"/>
          <p:cNvSpPr/>
          <p:nvPr/>
        </p:nvSpPr>
        <p:spPr>
          <a:xfrm>
            <a:off x="653696" y="2060130"/>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87" name="Google Shape;87;p23"/>
          <p:cNvSpPr txBox="1"/>
          <p:nvPr>
            <p:ph idx="1" type="body"/>
          </p:nvPr>
        </p:nvSpPr>
        <p:spPr>
          <a:xfrm>
            <a:off x="1604905" y="3728425"/>
            <a:ext cx="5181735" cy="253489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None/>
              <a:defRPr sz="2000">
                <a:solidFill>
                  <a:schemeClr val="lt1"/>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3"/>
          <p:cNvSpPr/>
          <p:nvPr>
            <p:ph idx="2" type="pic"/>
          </p:nvPr>
        </p:nvSpPr>
        <p:spPr>
          <a:xfrm>
            <a:off x="7130003" y="1856226"/>
            <a:ext cx="2040674" cy="2040674"/>
          </a:xfrm>
          <a:prstGeom prst="rect">
            <a:avLst/>
          </a:prstGeom>
          <a:noFill/>
          <a:ln>
            <a:noFill/>
          </a:ln>
        </p:spPr>
      </p:sp>
      <p:sp>
        <p:nvSpPr>
          <p:cNvPr id="89" name="Google Shape;89;p23"/>
          <p:cNvSpPr/>
          <p:nvPr>
            <p:ph idx="3" type="pic"/>
          </p:nvPr>
        </p:nvSpPr>
        <p:spPr>
          <a:xfrm>
            <a:off x="9325160" y="0"/>
            <a:ext cx="2866840" cy="2925044"/>
          </a:xfrm>
          <a:prstGeom prst="rect">
            <a:avLst/>
          </a:prstGeom>
          <a:noFill/>
          <a:ln>
            <a:noFill/>
          </a:ln>
        </p:spPr>
      </p:sp>
      <p:sp>
        <p:nvSpPr>
          <p:cNvPr id="90" name="Google Shape;90;p23"/>
          <p:cNvSpPr/>
          <p:nvPr>
            <p:ph idx="4" type="pic"/>
          </p:nvPr>
        </p:nvSpPr>
        <p:spPr>
          <a:xfrm>
            <a:off x="8465227" y="3267983"/>
            <a:ext cx="3726773" cy="3590017"/>
          </a:xfrm>
          <a:prstGeom prst="rect">
            <a:avLst/>
          </a:prstGeom>
          <a:noFill/>
          <a:ln>
            <a:noFill/>
          </a:ln>
        </p:spPr>
      </p:sp>
      <p:sp>
        <p:nvSpPr>
          <p:cNvPr id="91" name="Google Shape;9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200" cap="none">
                <a:solidFill>
                  <a:schemeClr val="lt1"/>
                </a:solidFill>
                <a:latin typeface="Open Sans"/>
                <a:ea typeface="Open Sans"/>
                <a:cs typeface="Open Sans"/>
                <a:sym typeface="Open Sans"/>
              </a:defRPr>
            </a:lvl1pPr>
            <a:lvl2pPr indent="0" lvl="1" marL="0" algn="r">
              <a:spcBef>
                <a:spcPts val="0"/>
              </a:spcBef>
              <a:buNone/>
              <a:defRPr b="1" i="0" sz="1200" cap="none">
                <a:solidFill>
                  <a:schemeClr val="lt1"/>
                </a:solidFill>
                <a:latin typeface="Open Sans"/>
                <a:ea typeface="Open Sans"/>
                <a:cs typeface="Open Sans"/>
                <a:sym typeface="Open Sans"/>
              </a:defRPr>
            </a:lvl2pPr>
            <a:lvl3pPr indent="0" lvl="2" marL="0" algn="r">
              <a:spcBef>
                <a:spcPts val="0"/>
              </a:spcBef>
              <a:buNone/>
              <a:defRPr b="1" i="0" sz="1200" cap="none">
                <a:solidFill>
                  <a:schemeClr val="lt1"/>
                </a:solidFill>
                <a:latin typeface="Open Sans"/>
                <a:ea typeface="Open Sans"/>
                <a:cs typeface="Open Sans"/>
                <a:sym typeface="Open Sans"/>
              </a:defRPr>
            </a:lvl3pPr>
            <a:lvl4pPr indent="0" lvl="3" marL="0" algn="r">
              <a:spcBef>
                <a:spcPts val="0"/>
              </a:spcBef>
              <a:buNone/>
              <a:defRPr b="1" i="0" sz="1200" cap="none">
                <a:solidFill>
                  <a:schemeClr val="lt1"/>
                </a:solidFill>
                <a:latin typeface="Open Sans"/>
                <a:ea typeface="Open Sans"/>
                <a:cs typeface="Open Sans"/>
                <a:sym typeface="Open Sans"/>
              </a:defRPr>
            </a:lvl4pPr>
            <a:lvl5pPr indent="0" lvl="4" marL="0" algn="r">
              <a:spcBef>
                <a:spcPts val="0"/>
              </a:spcBef>
              <a:buNone/>
              <a:defRPr b="1" i="0" sz="1200" cap="none">
                <a:solidFill>
                  <a:schemeClr val="lt1"/>
                </a:solidFill>
                <a:latin typeface="Open Sans"/>
                <a:ea typeface="Open Sans"/>
                <a:cs typeface="Open Sans"/>
                <a:sym typeface="Open Sans"/>
              </a:defRPr>
            </a:lvl5pPr>
            <a:lvl6pPr indent="0" lvl="5" marL="0" algn="r">
              <a:spcBef>
                <a:spcPts val="0"/>
              </a:spcBef>
              <a:buNone/>
              <a:defRPr b="1" i="0" sz="1200" cap="none">
                <a:solidFill>
                  <a:schemeClr val="lt1"/>
                </a:solidFill>
                <a:latin typeface="Open Sans"/>
                <a:ea typeface="Open Sans"/>
                <a:cs typeface="Open Sans"/>
                <a:sym typeface="Open Sans"/>
              </a:defRPr>
            </a:lvl6pPr>
            <a:lvl7pPr indent="0" lvl="6" marL="0" algn="r">
              <a:spcBef>
                <a:spcPts val="0"/>
              </a:spcBef>
              <a:buNone/>
              <a:defRPr b="1" i="0" sz="1200" cap="none">
                <a:solidFill>
                  <a:schemeClr val="lt1"/>
                </a:solidFill>
                <a:latin typeface="Open Sans"/>
                <a:ea typeface="Open Sans"/>
                <a:cs typeface="Open Sans"/>
                <a:sym typeface="Open Sans"/>
              </a:defRPr>
            </a:lvl7pPr>
            <a:lvl8pPr indent="0" lvl="7" marL="0" algn="r">
              <a:spcBef>
                <a:spcPts val="0"/>
              </a:spcBef>
              <a:buNone/>
              <a:defRPr b="1" i="0" sz="1200" cap="none">
                <a:solidFill>
                  <a:schemeClr val="lt1"/>
                </a:solidFill>
                <a:latin typeface="Open Sans"/>
                <a:ea typeface="Open Sans"/>
                <a:cs typeface="Open Sans"/>
                <a:sym typeface="Open Sans"/>
              </a:defRPr>
            </a:lvl8pPr>
            <a:lvl9pPr indent="0" lvl="8" marL="0" algn="r">
              <a:spcBef>
                <a:spcPts val="0"/>
              </a:spcBef>
              <a:buNone/>
              <a:defRPr b="1" i="0" sz="1200" cap="non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92" name="Google Shape;92;p23"/>
          <p:cNvCxnSpPr/>
          <p:nvPr/>
        </p:nvCxnSpPr>
        <p:spPr>
          <a:xfrm>
            <a:off x="1301262" y="3496322"/>
            <a:ext cx="0" cy="3352800"/>
          </a:xfrm>
          <a:prstGeom prst="straightConnector1">
            <a:avLst/>
          </a:prstGeom>
          <a:noFill/>
          <a:ln cap="sq" cmpd="sng" w="25400">
            <a:solidFill>
              <a:schemeClr val="lt1"/>
            </a:solidFill>
            <a:prstDash val="solid"/>
            <a:bevel/>
            <a:headEnd len="sm" w="sm" type="none"/>
            <a:tailEnd len="sm" w="sm" type="none"/>
          </a:ln>
        </p:spPr>
      </p:cxnSp>
      <p:sp>
        <p:nvSpPr>
          <p:cNvPr id="93" name="Google Shape;93;p23"/>
          <p:cNvSpPr txBox="1"/>
          <p:nvPr>
            <p:ph idx="10" type="dt"/>
          </p:nvPr>
        </p:nvSpPr>
        <p:spPr>
          <a:xfrm>
            <a:off x="1301262" y="21822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1" type="ftr"/>
          </p:nvPr>
        </p:nvSpPr>
        <p:spPr>
          <a:xfrm rot="-5400000">
            <a:off x="-762668" y="4999038"/>
            <a:ext cx="335280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gradFill>
          <a:gsLst>
            <a:gs pos="0">
              <a:schemeClr val="accent2"/>
            </a:gs>
            <a:gs pos="100000">
              <a:schemeClr val="accent4"/>
            </a:gs>
          </a:gsLst>
          <a:lin ang="18900000" scaled="0"/>
        </a:gradFill>
      </p:bgPr>
    </p:bg>
    <p:spTree>
      <p:nvGrpSpPr>
        <p:cNvPr id="95" name="Shape 95"/>
        <p:cNvGrpSpPr/>
        <p:nvPr/>
      </p:nvGrpSpPr>
      <p:grpSpPr>
        <a:xfrm>
          <a:off x="0" y="0"/>
          <a:ext cx="0" cy="0"/>
          <a:chOff x="0" y="0"/>
          <a:chExt cx="0" cy="0"/>
        </a:xfrm>
      </p:grpSpPr>
      <p:sp>
        <p:nvSpPr>
          <p:cNvPr id="96" name="Google Shape;96;p24"/>
          <p:cNvSpPr/>
          <p:nvPr>
            <p:ph idx="2" type="pic"/>
          </p:nvPr>
        </p:nvSpPr>
        <p:spPr>
          <a:xfrm>
            <a:off x="0" y="0"/>
            <a:ext cx="12188370" cy="6858000"/>
          </a:xfrm>
          <a:prstGeom prst="rect">
            <a:avLst/>
          </a:prstGeom>
          <a:noFill/>
          <a:ln>
            <a:noFill/>
          </a:ln>
        </p:spPr>
      </p:sp>
      <p:sp>
        <p:nvSpPr>
          <p:cNvPr id="97" name="Google Shape;97;p24"/>
          <p:cNvSpPr txBox="1"/>
          <p:nvPr>
            <p:ph type="title"/>
          </p:nvPr>
        </p:nvSpPr>
        <p:spPr>
          <a:xfrm>
            <a:off x="1256275" y="2276439"/>
            <a:ext cx="9679448" cy="286843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7200"/>
              <a:buFont typeface="Open Sans"/>
              <a:buNone/>
              <a:defRPr b="1" sz="7200" cap="none">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4"/>
          <p:cNvSpPr txBox="1"/>
          <p:nvPr>
            <p:ph idx="1" type="body"/>
          </p:nvPr>
        </p:nvSpPr>
        <p:spPr>
          <a:xfrm>
            <a:off x="1256275" y="5098254"/>
            <a:ext cx="9679449" cy="75025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None/>
              <a:defRPr sz="2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99" name="Google Shape;99;p24"/>
          <p:cNvCxnSpPr/>
          <p:nvPr/>
        </p:nvCxnSpPr>
        <p:spPr>
          <a:xfrm rot="10800000">
            <a:off x="-10886" y="821523"/>
            <a:ext cx="8473201" cy="0"/>
          </a:xfrm>
          <a:prstGeom prst="straightConnector1">
            <a:avLst/>
          </a:prstGeom>
          <a:noFill/>
          <a:ln cap="flat" cmpd="sng" w="19050">
            <a:solidFill>
              <a:schemeClr val="lt1"/>
            </a:solidFill>
            <a:prstDash val="solid"/>
            <a:miter lim="800000"/>
            <a:headEnd len="sm" w="sm" type="none"/>
            <a:tailEnd len="sm" w="sm" type="none"/>
          </a:ln>
        </p:spPr>
      </p:cxnSp>
      <p:sp>
        <p:nvSpPr>
          <p:cNvPr id="100" name="Google Shape;100;p24"/>
          <p:cNvSpPr/>
          <p:nvPr/>
        </p:nvSpPr>
        <p:spPr>
          <a:xfrm>
            <a:off x="544954" y="2865643"/>
            <a:ext cx="146329" cy="157937"/>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1" name="Google Shape;101;p24"/>
          <p:cNvSpPr/>
          <p:nvPr/>
        </p:nvSpPr>
        <p:spPr>
          <a:xfrm>
            <a:off x="903734" y="3094942"/>
            <a:ext cx="100584" cy="100584"/>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2" name="Google Shape;102;p24"/>
          <p:cNvSpPr/>
          <p:nvPr/>
        </p:nvSpPr>
        <p:spPr>
          <a:xfrm>
            <a:off x="532920" y="3619230"/>
            <a:ext cx="128016" cy="128016"/>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table" type="obj">
  <p:cSld name="OBJECT">
    <p:spTree>
      <p:nvGrpSpPr>
        <p:cNvPr id="103" name="Shape 103"/>
        <p:cNvGrpSpPr/>
        <p:nvPr/>
      </p:nvGrpSpPr>
      <p:grpSpPr>
        <a:xfrm>
          <a:off x="0" y="0"/>
          <a:ext cx="0" cy="0"/>
          <a:chOff x="0" y="0"/>
          <a:chExt cx="0" cy="0"/>
        </a:xfrm>
      </p:grpSpPr>
      <p:sp>
        <p:nvSpPr>
          <p:cNvPr id="104" name="Google Shape;10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Open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05" name="Google Shape;105;p25"/>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
        <p:nvSpPr>
          <p:cNvPr id="106" name="Google Shape;10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5400"/>
              <a:buFont typeface="Open Sans"/>
              <a:buNone/>
              <a:defRPr b="0" i="0" sz="54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chemeClr val="accent2"/>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chemeClr val="accent2"/>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2"/>
                </a:solidFill>
                <a:latin typeface="Open Sans"/>
                <a:ea typeface="Open Sans"/>
                <a:cs typeface="Open Sans"/>
                <a:sym typeface="Open Sans"/>
              </a:defRPr>
            </a:lvl1pPr>
            <a:lvl2pPr indent="0" lvl="1" marL="0" marR="0" rtl="0" algn="r">
              <a:spcBef>
                <a:spcPts val="0"/>
              </a:spcBef>
              <a:buNone/>
              <a:defRPr b="1" i="0" sz="1200" u="none" cap="none" strike="noStrike">
                <a:solidFill>
                  <a:schemeClr val="accent2"/>
                </a:solidFill>
                <a:latin typeface="Open Sans"/>
                <a:ea typeface="Open Sans"/>
                <a:cs typeface="Open Sans"/>
                <a:sym typeface="Open Sans"/>
              </a:defRPr>
            </a:lvl2pPr>
            <a:lvl3pPr indent="0" lvl="2" marL="0" marR="0" rtl="0" algn="r">
              <a:spcBef>
                <a:spcPts val="0"/>
              </a:spcBef>
              <a:buNone/>
              <a:defRPr b="1" i="0" sz="1200" u="none" cap="none" strike="noStrike">
                <a:solidFill>
                  <a:schemeClr val="accent2"/>
                </a:solidFill>
                <a:latin typeface="Open Sans"/>
                <a:ea typeface="Open Sans"/>
                <a:cs typeface="Open Sans"/>
                <a:sym typeface="Open Sans"/>
              </a:defRPr>
            </a:lvl3pPr>
            <a:lvl4pPr indent="0" lvl="3" marL="0" marR="0" rtl="0" algn="r">
              <a:spcBef>
                <a:spcPts val="0"/>
              </a:spcBef>
              <a:buNone/>
              <a:defRPr b="1" i="0" sz="1200" u="none" cap="none" strike="noStrike">
                <a:solidFill>
                  <a:schemeClr val="accent2"/>
                </a:solidFill>
                <a:latin typeface="Open Sans"/>
                <a:ea typeface="Open Sans"/>
                <a:cs typeface="Open Sans"/>
                <a:sym typeface="Open Sans"/>
              </a:defRPr>
            </a:lvl4pPr>
            <a:lvl5pPr indent="0" lvl="4" marL="0" marR="0" rtl="0" algn="r">
              <a:spcBef>
                <a:spcPts val="0"/>
              </a:spcBef>
              <a:buNone/>
              <a:defRPr b="1" i="0" sz="1200" u="none" cap="none" strike="noStrike">
                <a:solidFill>
                  <a:schemeClr val="accent2"/>
                </a:solidFill>
                <a:latin typeface="Open Sans"/>
                <a:ea typeface="Open Sans"/>
                <a:cs typeface="Open Sans"/>
                <a:sym typeface="Open Sans"/>
              </a:defRPr>
            </a:lvl5pPr>
            <a:lvl6pPr indent="0" lvl="5" marL="0" marR="0" rtl="0" algn="r">
              <a:spcBef>
                <a:spcPts val="0"/>
              </a:spcBef>
              <a:buNone/>
              <a:defRPr b="1" i="0" sz="1200" u="none" cap="none" strike="noStrike">
                <a:solidFill>
                  <a:schemeClr val="accent2"/>
                </a:solidFill>
                <a:latin typeface="Open Sans"/>
                <a:ea typeface="Open Sans"/>
                <a:cs typeface="Open Sans"/>
                <a:sym typeface="Open Sans"/>
              </a:defRPr>
            </a:lvl6pPr>
            <a:lvl7pPr indent="0" lvl="6" marL="0" marR="0" rtl="0" algn="r">
              <a:spcBef>
                <a:spcPts val="0"/>
              </a:spcBef>
              <a:buNone/>
              <a:defRPr b="1" i="0" sz="1200" u="none" cap="none" strike="noStrike">
                <a:solidFill>
                  <a:schemeClr val="accent2"/>
                </a:solidFill>
                <a:latin typeface="Open Sans"/>
                <a:ea typeface="Open Sans"/>
                <a:cs typeface="Open Sans"/>
                <a:sym typeface="Open Sans"/>
              </a:defRPr>
            </a:lvl7pPr>
            <a:lvl8pPr indent="0" lvl="7" marL="0" marR="0" rtl="0" algn="r">
              <a:spcBef>
                <a:spcPts val="0"/>
              </a:spcBef>
              <a:buNone/>
              <a:defRPr b="1" i="0" sz="1200" u="none" cap="none" strike="noStrike">
                <a:solidFill>
                  <a:schemeClr val="accent2"/>
                </a:solidFill>
                <a:latin typeface="Open Sans"/>
                <a:ea typeface="Open Sans"/>
                <a:cs typeface="Open Sans"/>
                <a:sym typeface="Open Sans"/>
              </a:defRPr>
            </a:lvl8pPr>
            <a:lvl9pPr indent="0" lvl="8" marL="0" marR="0" rtl="0" algn="r">
              <a:spcBef>
                <a:spcPts val="0"/>
              </a:spcBef>
              <a:buNone/>
              <a:defRPr b="1" i="0" sz="1200" u="none" cap="none" strike="noStrike">
                <a:solidFill>
                  <a:schemeClr val="accent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23.jpg"/><Relationship Id="rId5"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10" Type="http://schemas.openxmlformats.org/officeDocument/2006/relationships/hyperlink" Target="https://www.linkedin.com/in/oluwatomisin-akanbi-b5b3971bb/"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jpg"/><Relationship Id="rId4" Type="http://schemas.openxmlformats.org/officeDocument/2006/relationships/image" Target="../media/image6.jpg"/><Relationship Id="rId9" Type="http://schemas.openxmlformats.org/officeDocument/2006/relationships/hyperlink" Target="https://www.linkedin.com/in/peaceazeta/" TargetMode="External"/><Relationship Id="rId5" Type="http://schemas.openxmlformats.org/officeDocument/2006/relationships/image" Target="../media/image9.jpg"/><Relationship Id="rId6" Type="http://schemas.openxmlformats.org/officeDocument/2006/relationships/image" Target="../media/image12.jpg"/><Relationship Id="rId7" Type="http://schemas.openxmlformats.org/officeDocument/2006/relationships/hyperlink" Target="https://www.linkedin.com/in/grace-ogedegbe-854252236/" TargetMode="External"/><Relationship Id="rId8" Type="http://schemas.openxmlformats.org/officeDocument/2006/relationships/hyperlink" Target="https://www.linkedin.com/in/wofai-eyong-353809184/" TargetMode="External"/></Relationships>
</file>

<file path=ppt/slides/_rels/slide4.xml.rels><?xml version="1.0" encoding="UTF-8" standalone="yes"?><Relationships xmlns="http://schemas.openxmlformats.org/package/2006/relationships"><Relationship Id="rId10" Type="http://schemas.openxmlformats.org/officeDocument/2006/relationships/hyperlink" Target="https://www.linkedin.com/in/ogechukwu-nzelu-b234971a6/"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jpg"/><Relationship Id="rId9" Type="http://schemas.openxmlformats.org/officeDocument/2006/relationships/hyperlink" Target="https://www.linkedin.com/in/sinmisola-adegbamigbe-8196a0150/" TargetMode="External"/><Relationship Id="rId5" Type="http://schemas.openxmlformats.org/officeDocument/2006/relationships/image" Target="../media/image1.jpg"/><Relationship Id="rId6" Type="http://schemas.openxmlformats.org/officeDocument/2006/relationships/image" Target="../media/image14.jpg"/><Relationship Id="rId7" Type="http://schemas.openxmlformats.org/officeDocument/2006/relationships/hyperlink" Target="https://www.linkedin.com/in/rahmotallah-babalola-02b904127/" TargetMode="External"/><Relationship Id="rId8" Type="http://schemas.openxmlformats.org/officeDocument/2006/relationships/hyperlink" Target="https://www.linkedin.com/in/chidinma-mb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
          <p:cNvSpPr txBox="1"/>
          <p:nvPr>
            <p:ph type="title"/>
          </p:nvPr>
        </p:nvSpPr>
        <p:spPr>
          <a:xfrm>
            <a:off x="793159" y="1348536"/>
            <a:ext cx="4076458" cy="365482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3600"/>
              <a:buFont typeface="Open Sans"/>
              <a:buNone/>
            </a:pPr>
            <a:r>
              <a:rPr lang="en-US"/>
              <a:t>IMPORT ANALYSIS (NIGERIA, 2019)</a:t>
            </a:r>
            <a:endParaRPr/>
          </a:p>
        </p:txBody>
      </p:sp>
      <p:sp>
        <p:nvSpPr>
          <p:cNvPr id="146" name="Google Shape;146;p1"/>
          <p:cNvSpPr txBox="1"/>
          <p:nvPr>
            <p:ph idx="1" type="subTitle"/>
          </p:nvPr>
        </p:nvSpPr>
        <p:spPr>
          <a:xfrm>
            <a:off x="548640" y="5170453"/>
            <a:ext cx="4320977" cy="99019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2000"/>
              <a:buNone/>
            </a:pPr>
            <a:r>
              <a:rPr lang="en-US" sz="2000"/>
              <a:t>HERTECHTRAIL</a:t>
            </a:r>
            <a:endParaRPr/>
          </a:p>
          <a:p>
            <a:pPr indent="0" lvl="0" marL="0" rtl="0" algn="r">
              <a:lnSpc>
                <a:spcPct val="90000"/>
              </a:lnSpc>
              <a:spcBef>
                <a:spcPts val="1000"/>
              </a:spcBef>
              <a:spcAft>
                <a:spcPts val="0"/>
              </a:spcAft>
              <a:buClr>
                <a:schemeClr val="lt1"/>
              </a:buClr>
              <a:buSzPts val="2000"/>
              <a:buNone/>
            </a:pPr>
            <a:r>
              <a:rPr lang="en-US" sz="2000"/>
              <a:t>DATA ANALYTICS PRO TRACK</a:t>
            </a:r>
            <a:endParaRPr/>
          </a:p>
          <a:p>
            <a:pPr indent="0" lvl="0" marL="0" rtl="0" algn="r">
              <a:lnSpc>
                <a:spcPct val="90000"/>
              </a:lnSpc>
              <a:spcBef>
                <a:spcPts val="1000"/>
              </a:spcBef>
              <a:spcAft>
                <a:spcPts val="0"/>
              </a:spcAft>
              <a:buClr>
                <a:schemeClr val="lt1"/>
              </a:buClr>
              <a:buSzPts val="2000"/>
              <a:buNone/>
            </a:pPr>
            <a:r>
              <a:rPr lang="en-US" sz="2000"/>
              <a:t>GROUP 2</a:t>
            </a:r>
            <a:endParaRPr/>
          </a:p>
        </p:txBody>
      </p:sp>
      <p:pic>
        <p:nvPicPr>
          <p:cNvPr descr="Man in a safety vest looking up at a wall of stacked shipping containers. " id="147" name="Google Shape;147;p1"/>
          <p:cNvPicPr preferRelativeResize="0"/>
          <p:nvPr>
            <p:ph idx="2" type="pic"/>
          </p:nvPr>
        </p:nvPicPr>
        <p:blipFill rotWithShape="1">
          <a:blip r:embed="rId3">
            <a:alphaModFix amt="51000"/>
          </a:blip>
          <a:srcRect b="0" l="0" r="0" t="0"/>
          <a:stretch/>
        </p:blipFill>
        <p:spPr>
          <a:xfrm>
            <a:off x="5456238" y="0"/>
            <a:ext cx="6735762"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BEST TIME TO IMPORT</a:t>
            </a:r>
            <a:endParaRPr/>
          </a:p>
        </p:txBody>
      </p:sp>
      <p:sp>
        <p:nvSpPr>
          <p:cNvPr id="252" name="Google Shape;252;p10"/>
          <p:cNvSpPr txBox="1"/>
          <p:nvPr>
            <p:ph idx="2" type="body"/>
          </p:nvPr>
        </p:nvSpPr>
        <p:spPr>
          <a:xfrm>
            <a:off x="836612" y="2093119"/>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chemeClr val="dk1"/>
              </a:buClr>
              <a:buSzPts val="2000"/>
              <a:buChar char="•"/>
            </a:pPr>
            <a:r>
              <a:rPr lang="en-US"/>
              <a:t>Based on the varying price of dollar throughout the year, the first five months of the year (January – May) is the best time to import as there is a spike in the rate of dollar exchange in June.</a:t>
            </a:r>
            <a:endParaRPr/>
          </a:p>
        </p:txBody>
      </p:sp>
      <p:sp>
        <p:nvSpPr>
          <p:cNvPr id="253" name="Google Shape;25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a:t>
            </a:r>
            <a:endParaRPr/>
          </a:p>
        </p:txBody>
      </p:sp>
      <p:sp>
        <p:nvSpPr>
          <p:cNvPr id="254" name="Google Shape;25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IMPORT ANALYSIS</a:t>
            </a:r>
            <a:endParaRPr/>
          </a:p>
        </p:txBody>
      </p:sp>
      <p:sp>
        <p:nvSpPr>
          <p:cNvPr id="255" name="Google Shape;25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6" name="Google Shape;256;p10"/>
          <p:cNvPicPr preferRelativeResize="0"/>
          <p:nvPr/>
        </p:nvPicPr>
        <p:blipFill rotWithShape="1">
          <a:blip r:embed="rId3">
            <a:alphaModFix/>
          </a:blip>
          <a:srcRect b="0" l="0" r="0" t="0"/>
          <a:stretch/>
        </p:blipFill>
        <p:spPr>
          <a:xfrm>
            <a:off x="6513512" y="1309817"/>
            <a:ext cx="4838700" cy="42383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Open Sans"/>
              <a:buNone/>
            </a:pPr>
            <a:r>
              <a:rPr lang="en-US" sz="3200"/>
              <a:t>MONTH WITH THE MOST TRANSCATIONS</a:t>
            </a:r>
            <a:endParaRPr/>
          </a:p>
        </p:txBody>
      </p:sp>
      <p:sp>
        <p:nvSpPr>
          <p:cNvPr id="262" name="Google Shape;262;p11"/>
          <p:cNvSpPr txBox="1"/>
          <p:nvPr>
            <p:ph idx="2" type="body"/>
          </p:nvPr>
        </p:nvSpPr>
        <p:spPr>
          <a:xfrm>
            <a:off x="836612" y="2093119"/>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000000"/>
              </a:buClr>
              <a:buSzPts val="2000"/>
              <a:buChar char="•"/>
            </a:pPr>
            <a:r>
              <a:rPr b="0" i="0" lang="en-US">
                <a:solidFill>
                  <a:srgbClr val="000000"/>
                </a:solidFill>
                <a:latin typeface="Helvetica Neue"/>
                <a:ea typeface="Helvetica Neue"/>
                <a:cs typeface="Helvetica Neue"/>
                <a:sym typeface="Helvetica Neue"/>
              </a:rPr>
              <a:t>Most of the import transactions were done in the month of July. This is a possible explanation as to why dollar spiked so high in July as seen in the previous slide.</a:t>
            </a:r>
            <a:endParaRPr/>
          </a:p>
        </p:txBody>
      </p:sp>
      <p:sp>
        <p:nvSpPr>
          <p:cNvPr id="263" name="Google Shape;26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a:t>
            </a:r>
            <a:endParaRPr/>
          </a:p>
        </p:txBody>
      </p:sp>
      <p:sp>
        <p:nvSpPr>
          <p:cNvPr id="264" name="Google Shape;26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IMPORT ANALYSIS</a:t>
            </a:r>
            <a:endParaRPr/>
          </a:p>
        </p:txBody>
      </p:sp>
      <p:sp>
        <p:nvSpPr>
          <p:cNvPr id="265" name="Google Shape;26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6" name="Google Shape;266;p11"/>
          <p:cNvPicPr preferRelativeResize="0"/>
          <p:nvPr/>
        </p:nvPicPr>
        <p:blipFill rotWithShape="1">
          <a:blip r:embed="rId3">
            <a:alphaModFix/>
          </a:blip>
          <a:srcRect b="0" l="0" r="0" t="0"/>
          <a:stretch/>
        </p:blipFill>
        <p:spPr>
          <a:xfrm>
            <a:off x="6746243" y="1690688"/>
            <a:ext cx="4777102" cy="40780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TOP IMPORTERS</a:t>
            </a:r>
            <a:endParaRPr/>
          </a:p>
        </p:txBody>
      </p:sp>
      <p:sp>
        <p:nvSpPr>
          <p:cNvPr id="272" name="Google Shape;27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a:t>
            </a:r>
            <a:endParaRPr/>
          </a:p>
        </p:txBody>
      </p:sp>
      <p:sp>
        <p:nvSpPr>
          <p:cNvPr id="273" name="Google Shape;27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IMPORT ANALYSIS</a:t>
            </a:r>
            <a:endParaRPr/>
          </a:p>
        </p:txBody>
      </p:sp>
      <p:sp>
        <p:nvSpPr>
          <p:cNvPr id="274" name="Google Shape;27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5" name="Google Shape;275;p12"/>
          <p:cNvPicPr preferRelativeResize="0"/>
          <p:nvPr/>
        </p:nvPicPr>
        <p:blipFill rotWithShape="1">
          <a:blip r:embed="rId3">
            <a:alphaModFix/>
          </a:blip>
          <a:srcRect b="0" l="0" r="0" t="0"/>
          <a:stretch/>
        </p:blipFill>
        <p:spPr>
          <a:xfrm>
            <a:off x="674370" y="1362348"/>
            <a:ext cx="5814060" cy="2847703"/>
          </a:xfrm>
          <a:prstGeom prst="rect">
            <a:avLst/>
          </a:prstGeom>
          <a:noFill/>
          <a:ln>
            <a:noFill/>
          </a:ln>
        </p:spPr>
      </p:pic>
      <p:pic>
        <p:nvPicPr>
          <p:cNvPr id="276" name="Google Shape;276;p12"/>
          <p:cNvPicPr preferRelativeResize="0"/>
          <p:nvPr/>
        </p:nvPicPr>
        <p:blipFill rotWithShape="1">
          <a:blip r:embed="rId4">
            <a:alphaModFix/>
          </a:blip>
          <a:srcRect b="0" l="0" r="0" t="0"/>
          <a:stretch/>
        </p:blipFill>
        <p:spPr>
          <a:xfrm>
            <a:off x="5637481" y="1362348"/>
            <a:ext cx="6554519" cy="3021013"/>
          </a:xfrm>
          <a:prstGeom prst="rect">
            <a:avLst/>
          </a:prstGeom>
          <a:noFill/>
          <a:ln>
            <a:noFill/>
          </a:ln>
        </p:spPr>
      </p:pic>
      <p:sp>
        <p:nvSpPr>
          <p:cNvPr id="277" name="Google Shape;277;p12"/>
          <p:cNvSpPr txBox="1"/>
          <p:nvPr/>
        </p:nvSpPr>
        <p:spPr>
          <a:xfrm>
            <a:off x="992188" y="4383361"/>
            <a:ext cx="10515600" cy="1799679"/>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000"/>
              <a:buFont typeface="Open Sans"/>
              <a:buNone/>
            </a:pPr>
            <a:r>
              <a:rPr lang="en-US" sz="2000">
                <a:solidFill>
                  <a:schemeClr val="dk1"/>
                </a:solidFill>
                <a:latin typeface="Open Sans"/>
                <a:ea typeface="Open Sans"/>
                <a:cs typeface="Open Sans"/>
                <a:sym typeface="Open Sans"/>
              </a:rPr>
              <a:t>Based on frequency of import, Nestle Nigeria PLC imported more than any other company in the year 2019 while Crown Flour Mills Limited imported more based on amount spent.</a:t>
            </a:r>
            <a:endParaRPr/>
          </a:p>
          <a:p>
            <a:pPr indent="0" lvl="0" marL="0" marR="0" rtl="0" algn="ctr">
              <a:lnSpc>
                <a:spcPct val="90000"/>
              </a:lnSpc>
              <a:spcBef>
                <a:spcPts val="0"/>
              </a:spcBef>
              <a:spcAft>
                <a:spcPts val="0"/>
              </a:spcAft>
              <a:buClr>
                <a:schemeClr val="dk1"/>
              </a:buClr>
              <a:buSzPts val="2000"/>
              <a:buFont typeface="Open Sans"/>
              <a:buNone/>
            </a:pPr>
            <a:r>
              <a:t/>
            </a:r>
            <a:endParaRPr sz="2000">
              <a:solidFill>
                <a:schemeClr val="dk1"/>
              </a:solidFill>
              <a:latin typeface="Open Sans"/>
              <a:ea typeface="Open Sans"/>
              <a:cs typeface="Open Sans"/>
              <a:sym typeface="Open Sans"/>
            </a:endParaRPr>
          </a:p>
          <a:p>
            <a:pPr indent="0" lvl="0" marL="0" marR="0" rtl="0" algn="ctr">
              <a:lnSpc>
                <a:spcPct val="90000"/>
              </a:lnSpc>
              <a:spcBef>
                <a:spcPts val="0"/>
              </a:spcBef>
              <a:spcAft>
                <a:spcPts val="0"/>
              </a:spcAft>
              <a:buClr>
                <a:schemeClr val="dk1"/>
              </a:buClr>
              <a:buSzPts val="2000"/>
              <a:buFont typeface="Open Sans"/>
              <a:buNone/>
            </a:pPr>
            <a:r>
              <a:rPr lang="en-US" sz="2000">
                <a:solidFill>
                  <a:schemeClr val="dk1"/>
                </a:solidFill>
                <a:latin typeface="Open Sans"/>
                <a:ea typeface="Open Sans"/>
                <a:cs typeface="Open Sans"/>
                <a:sym typeface="Open Sans"/>
              </a:rPr>
              <a:t>Nigeria’s top 10 importers (companies) are also an indicator of the most consumed goods within the country, food and beverage being at the top.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a:buNone/>
            </a:pPr>
            <a:r>
              <a:rPr lang="en-US" sz="3600"/>
              <a:t>MOST &amp; LEAST EXPENSIVE ITEM</a:t>
            </a:r>
            <a:endParaRPr/>
          </a:p>
        </p:txBody>
      </p:sp>
      <p:sp>
        <p:nvSpPr>
          <p:cNvPr id="283" name="Google Shape;2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a:t>
            </a:r>
            <a:endParaRPr/>
          </a:p>
        </p:txBody>
      </p:sp>
      <p:sp>
        <p:nvSpPr>
          <p:cNvPr id="284" name="Google Shape;2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IMPORT ANALYSIS</a:t>
            </a:r>
            <a:endParaRPr/>
          </a:p>
        </p:txBody>
      </p:sp>
      <p:sp>
        <p:nvSpPr>
          <p:cNvPr id="285" name="Google Shape;2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6" name="Google Shape;286;p13"/>
          <p:cNvPicPr preferRelativeResize="0"/>
          <p:nvPr/>
        </p:nvPicPr>
        <p:blipFill rotWithShape="1">
          <a:blip r:embed="rId3">
            <a:alphaModFix/>
          </a:blip>
          <a:srcRect b="0" l="0" r="0" t="0"/>
          <a:stretch/>
        </p:blipFill>
        <p:spPr>
          <a:xfrm>
            <a:off x="1095375" y="1446530"/>
            <a:ext cx="10001250" cy="3514725"/>
          </a:xfrm>
          <a:prstGeom prst="rect">
            <a:avLst/>
          </a:prstGeom>
          <a:noFill/>
          <a:ln>
            <a:noFill/>
          </a:ln>
        </p:spPr>
      </p:pic>
      <p:sp>
        <p:nvSpPr>
          <p:cNvPr id="287" name="Google Shape;287;p13"/>
          <p:cNvSpPr txBox="1"/>
          <p:nvPr/>
        </p:nvSpPr>
        <p:spPr>
          <a:xfrm>
            <a:off x="838200" y="4748688"/>
            <a:ext cx="10515600" cy="160766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000"/>
              <a:buFont typeface="Open Sans"/>
              <a:buNone/>
            </a:pPr>
            <a:r>
              <a:rPr lang="en-US" sz="2000">
                <a:solidFill>
                  <a:schemeClr val="dk1"/>
                </a:solidFill>
                <a:latin typeface="Open Sans"/>
                <a:ea typeface="Open Sans"/>
                <a:cs typeface="Open Sans"/>
                <a:sym typeface="Open Sans"/>
              </a:rPr>
              <a:t>The most expensive item imported in 2019 is the laminating flooring machine. It is used for laminating floor. The least expensive item was flask.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4"/>
          <p:cNvSpPr txBox="1"/>
          <p:nvPr>
            <p:ph type="title"/>
          </p:nvPr>
        </p:nvSpPr>
        <p:spPr>
          <a:xfrm>
            <a:off x="838200" y="989031"/>
            <a:ext cx="4984628" cy="149133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Open Sans"/>
              <a:buNone/>
            </a:pPr>
            <a:r>
              <a:rPr lang="en-US"/>
              <a:t>Conclusion</a:t>
            </a:r>
            <a:endParaRPr/>
          </a:p>
        </p:txBody>
      </p:sp>
      <p:sp>
        <p:nvSpPr>
          <p:cNvPr id="293" name="Google Shape;293;p14"/>
          <p:cNvSpPr txBox="1"/>
          <p:nvPr>
            <p:ph idx="1" type="body"/>
          </p:nvPr>
        </p:nvSpPr>
        <p:spPr>
          <a:xfrm>
            <a:off x="838200" y="2814530"/>
            <a:ext cx="4984628" cy="33592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Based on the most used currency (USD), America (or countries in which the USD is the primary currency) supplied most of Nigeria's import in the year 2019. The bulk of these transactions were facilitated in the month of July through Zenith Bank which is a possible reason for the dollar-naira exchange rate spike in July.</a:t>
            </a:r>
            <a:endParaRPr/>
          </a:p>
        </p:txBody>
      </p:sp>
      <p:pic>
        <p:nvPicPr>
          <p:cNvPr descr="A picture containing colorful, cargo container" id="294" name="Google Shape;294;p14"/>
          <p:cNvPicPr preferRelativeResize="0"/>
          <p:nvPr>
            <p:ph idx="2" type="pic"/>
          </p:nvPr>
        </p:nvPicPr>
        <p:blipFill rotWithShape="1">
          <a:blip r:embed="rId3">
            <a:alphaModFix/>
          </a:blip>
          <a:srcRect b="0" l="0" r="0" t="0"/>
          <a:stretch/>
        </p:blipFill>
        <p:spPr>
          <a:xfrm>
            <a:off x="7464666" y="1678220"/>
            <a:ext cx="4267645" cy="4267645"/>
          </a:xfrm>
          <a:prstGeom prst="rect">
            <a:avLst/>
          </a:prstGeom>
          <a:noFill/>
          <a:ln>
            <a:noFill/>
          </a:ln>
        </p:spPr>
      </p:pic>
      <p:sp>
        <p:nvSpPr>
          <p:cNvPr id="295" name="Google Shape;29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a:t>
            </a:r>
            <a:endParaRPr/>
          </a:p>
        </p:txBody>
      </p:sp>
      <p:sp>
        <p:nvSpPr>
          <p:cNvPr id="296" name="Google Shape;296;p14"/>
          <p:cNvSpPr txBox="1"/>
          <p:nvPr>
            <p:ph idx="11" type="ftr"/>
          </p:nvPr>
        </p:nvSpPr>
        <p:spPr>
          <a:xfrm>
            <a:off x="7962190" y="623907"/>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IMPORT ANALYSIS</a:t>
            </a:r>
            <a:endParaRPr/>
          </a:p>
        </p:txBody>
      </p:sp>
      <p:sp>
        <p:nvSpPr>
          <p:cNvPr id="297" name="Google Shape;29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5"/>
          <p:cNvSpPr txBox="1"/>
          <p:nvPr>
            <p:ph type="title"/>
          </p:nvPr>
        </p:nvSpPr>
        <p:spPr>
          <a:xfrm>
            <a:off x="1522282" y="2646710"/>
            <a:ext cx="5181735" cy="253489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Open Sans"/>
              <a:buNone/>
            </a:pPr>
            <a:r>
              <a:rPr lang="en-US"/>
              <a:t>THANK YOU</a:t>
            </a:r>
            <a:endParaRPr/>
          </a:p>
        </p:txBody>
      </p:sp>
      <p:sp>
        <p:nvSpPr>
          <p:cNvPr id="304" name="Google Shape;304;p15"/>
          <p:cNvSpPr txBox="1"/>
          <p:nvPr>
            <p:ph idx="10" type="dt"/>
          </p:nvPr>
        </p:nvSpPr>
        <p:spPr>
          <a:xfrm>
            <a:off x="1301262" y="21822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a:t>
            </a:r>
            <a:endParaRPr/>
          </a:p>
        </p:txBody>
      </p:sp>
      <p:pic>
        <p:nvPicPr>
          <p:cNvPr descr="Aerial view of a container ship" id="305" name="Google Shape;305;p15"/>
          <p:cNvPicPr preferRelativeResize="0"/>
          <p:nvPr>
            <p:ph idx="2" type="pic"/>
          </p:nvPr>
        </p:nvPicPr>
        <p:blipFill rotWithShape="1">
          <a:blip r:embed="rId3">
            <a:alphaModFix/>
          </a:blip>
          <a:srcRect b="0" l="0" r="0" t="0"/>
          <a:stretch/>
        </p:blipFill>
        <p:spPr>
          <a:xfrm>
            <a:off x="7130003" y="1856226"/>
            <a:ext cx="2040674" cy="2040674"/>
          </a:xfrm>
          <a:prstGeom prst="rect">
            <a:avLst/>
          </a:prstGeom>
          <a:noFill/>
          <a:ln>
            <a:noFill/>
          </a:ln>
        </p:spPr>
      </p:pic>
      <p:pic>
        <p:nvPicPr>
          <p:cNvPr descr="Aerial view of a container ship" id="306" name="Google Shape;306;p15"/>
          <p:cNvPicPr preferRelativeResize="0"/>
          <p:nvPr>
            <p:ph idx="3" type="pic"/>
          </p:nvPr>
        </p:nvPicPr>
        <p:blipFill rotWithShape="1">
          <a:blip r:embed="rId4">
            <a:alphaModFix/>
          </a:blip>
          <a:srcRect b="0" l="0" r="0" t="0"/>
          <a:stretch/>
        </p:blipFill>
        <p:spPr>
          <a:xfrm>
            <a:off x="9325160" y="0"/>
            <a:ext cx="2866840" cy="2925044"/>
          </a:xfrm>
          <a:prstGeom prst="rect">
            <a:avLst/>
          </a:prstGeom>
          <a:noFill/>
          <a:ln>
            <a:noFill/>
          </a:ln>
        </p:spPr>
      </p:pic>
      <p:sp>
        <p:nvSpPr>
          <p:cNvPr id="307" name="Google Shape;307;p15"/>
          <p:cNvSpPr txBox="1"/>
          <p:nvPr>
            <p:ph idx="11" type="ftr"/>
          </p:nvPr>
        </p:nvSpPr>
        <p:spPr>
          <a:xfrm rot="-5400000">
            <a:off x="-762668" y="4999038"/>
            <a:ext cx="335280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IMPORT ANALYSIS</a:t>
            </a:r>
            <a:endParaRPr/>
          </a:p>
        </p:txBody>
      </p:sp>
      <p:pic>
        <p:nvPicPr>
          <p:cNvPr descr="Aerial view of a container shipyard" id="308" name="Google Shape;308;p15"/>
          <p:cNvPicPr preferRelativeResize="0"/>
          <p:nvPr>
            <p:ph idx="4" type="pic"/>
          </p:nvPr>
        </p:nvPicPr>
        <p:blipFill rotWithShape="1">
          <a:blip r:embed="rId5">
            <a:alphaModFix/>
          </a:blip>
          <a:srcRect b="0" l="0" r="0" t="0"/>
          <a:stretch/>
        </p:blipFill>
        <p:spPr>
          <a:xfrm>
            <a:off x="8465227" y="3267983"/>
            <a:ext cx="3726773" cy="3590017"/>
          </a:xfrm>
          <a:prstGeom prst="rect">
            <a:avLst/>
          </a:prstGeom>
          <a:noFill/>
          <a:ln>
            <a:noFill/>
          </a:ln>
        </p:spPr>
      </p:pic>
      <p:sp>
        <p:nvSpPr>
          <p:cNvPr id="309" name="Google Shape;30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
          <p:cNvSpPr txBox="1"/>
          <p:nvPr>
            <p:ph type="title"/>
          </p:nvPr>
        </p:nvSpPr>
        <p:spPr>
          <a:xfrm>
            <a:off x="6392583" y="252743"/>
            <a:ext cx="4434721" cy="19651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Open Sans"/>
              <a:buNone/>
            </a:pPr>
            <a:r>
              <a:rPr lang="en-US"/>
              <a:t>Agenda</a:t>
            </a:r>
            <a:endParaRPr/>
          </a:p>
        </p:txBody>
      </p:sp>
      <p:pic>
        <p:nvPicPr>
          <p:cNvPr descr="Aerial view of shipyard containers" id="153" name="Google Shape;153;p2"/>
          <p:cNvPicPr preferRelativeResize="0"/>
          <p:nvPr>
            <p:ph idx="2" type="pic"/>
          </p:nvPr>
        </p:nvPicPr>
        <p:blipFill rotWithShape="1">
          <a:blip r:embed="rId3">
            <a:alphaModFix/>
          </a:blip>
          <a:srcRect b="0" l="0" r="0" t="0"/>
          <a:stretch/>
        </p:blipFill>
        <p:spPr>
          <a:xfrm>
            <a:off x="1352550" y="539750"/>
            <a:ext cx="4281488" cy="2468563"/>
          </a:xfrm>
          <a:prstGeom prst="rect">
            <a:avLst/>
          </a:prstGeom>
          <a:noFill/>
          <a:ln>
            <a:noFill/>
          </a:ln>
        </p:spPr>
      </p:pic>
      <p:pic>
        <p:nvPicPr>
          <p:cNvPr descr="A boat in the water" id="154" name="Google Shape;154;p2"/>
          <p:cNvPicPr preferRelativeResize="0"/>
          <p:nvPr>
            <p:ph idx="3" type="pic"/>
          </p:nvPr>
        </p:nvPicPr>
        <p:blipFill rotWithShape="1">
          <a:blip r:embed="rId4">
            <a:alphaModFix/>
          </a:blip>
          <a:srcRect b="0" l="0" r="0" t="0"/>
          <a:stretch/>
        </p:blipFill>
        <p:spPr>
          <a:xfrm>
            <a:off x="654050" y="3835400"/>
            <a:ext cx="4281488" cy="2468563"/>
          </a:xfrm>
          <a:prstGeom prst="rect">
            <a:avLst/>
          </a:prstGeom>
          <a:noFill/>
          <a:ln>
            <a:noFill/>
          </a:ln>
        </p:spPr>
      </p:pic>
      <p:sp>
        <p:nvSpPr>
          <p:cNvPr id="155" name="Google Shape;155;p2"/>
          <p:cNvSpPr txBox="1"/>
          <p:nvPr>
            <p:ph idx="1" type="body"/>
          </p:nvPr>
        </p:nvSpPr>
        <p:spPr>
          <a:xfrm>
            <a:off x="6392583" y="2645922"/>
            <a:ext cx="4434721" cy="37104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Meet the Team</a:t>
            </a:r>
            <a:endParaRPr/>
          </a:p>
          <a:p>
            <a:pPr indent="-228600" lvl="0" marL="228600" rtl="0" algn="l">
              <a:lnSpc>
                <a:spcPct val="90000"/>
              </a:lnSpc>
              <a:spcBef>
                <a:spcPts val="1000"/>
              </a:spcBef>
              <a:spcAft>
                <a:spcPts val="0"/>
              </a:spcAft>
              <a:buClr>
                <a:schemeClr val="dk1"/>
              </a:buClr>
              <a:buSzPts val="2400"/>
              <a:buChar char="•"/>
            </a:pPr>
            <a:r>
              <a:rPr lang="en-US" sz="2400"/>
              <a:t>Introduction</a:t>
            </a:r>
            <a:endParaRPr/>
          </a:p>
          <a:p>
            <a:pPr indent="-228600" lvl="0" marL="228600" rtl="0" algn="l">
              <a:lnSpc>
                <a:spcPct val="90000"/>
              </a:lnSpc>
              <a:spcBef>
                <a:spcPts val="1000"/>
              </a:spcBef>
              <a:spcAft>
                <a:spcPts val="0"/>
              </a:spcAft>
              <a:buClr>
                <a:schemeClr val="dk1"/>
              </a:buClr>
              <a:buSzPts val="2400"/>
              <a:buChar char="•"/>
            </a:pPr>
            <a:r>
              <a:rPr lang="en-US" sz="2400"/>
              <a:t>Background</a:t>
            </a:r>
            <a:endParaRPr/>
          </a:p>
          <a:p>
            <a:pPr indent="-228600" lvl="0" marL="228600" rtl="0" algn="l">
              <a:lnSpc>
                <a:spcPct val="90000"/>
              </a:lnSpc>
              <a:spcBef>
                <a:spcPts val="1000"/>
              </a:spcBef>
              <a:spcAft>
                <a:spcPts val="0"/>
              </a:spcAft>
              <a:buClr>
                <a:schemeClr val="dk1"/>
              </a:buClr>
              <a:buSzPts val="2400"/>
              <a:buChar char="•"/>
            </a:pPr>
            <a:r>
              <a:rPr lang="en-US" sz="2400"/>
              <a:t>Analysis/Insights</a:t>
            </a:r>
            <a:endParaRPr/>
          </a:p>
          <a:p>
            <a:pPr indent="-228600" lvl="0" marL="228600" rtl="0" algn="l">
              <a:lnSpc>
                <a:spcPct val="90000"/>
              </a:lnSpc>
              <a:spcBef>
                <a:spcPts val="1000"/>
              </a:spcBef>
              <a:spcAft>
                <a:spcPts val="0"/>
              </a:spcAft>
              <a:buClr>
                <a:schemeClr val="dk1"/>
              </a:buClr>
              <a:buSzPts val="2400"/>
              <a:buChar char="•"/>
            </a:pPr>
            <a:r>
              <a:rPr lang="en-US" sz="2400"/>
              <a:t>Conclusion</a:t>
            </a:r>
            <a:endParaRPr/>
          </a:p>
        </p:txBody>
      </p:sp>
      <p:sp>
        <p:nvSpPr>
          <p:cNvPr id="156" name="Google Shape;156;p2"/>
          <p:cNvSpPr txBox="1"/>
          <p:nvPr>
            <p:ph idx="10" type="dt"/>
          </p:nvPr>
        </p:nvSpPr>
        <p:spPr>
          <a:xfrm>
            <a:off x="5785751"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a:t>
            </a:r>
            <a:endParaRPr/>
          </a:p>
        </p:txBody>
      </p:sp>
      <p:sp>
        <p:nvSpPr>
          <p:cNvPr id="157" name="Google Shape;157;p2"/>
          <p:cNvSpPr txBox="1"/>
          <p:nvPr>
            <p:ph idx="11" type="ftr"/>
          </p:nvPr>
        </p:nvSpPr>
        <p:spPr>
          <a:xfrm rot="-5400000">
            <a:off x="9812116" y="1591485"/>
            <a:ext cx="354809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IMPORT ANALYSIS</a:t>
            </a:r>
            <a:endParaRPr/>
          </a:p>
        </p:txBody>
      </p:sp>
      <p:sp>
        <p:nvSpPr>
          <p:cNvPr id="158" name="Google Shape;15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ph type="title"/>
          </p:nvPr>
        </p:nvSpPr>
        <p:spPr>
          <a:xfrm>
            <a:off x="578724" y="346498"/>
            <a:ext cx="811765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Open Sans"/>
              <a:buNone/>
            </a:pPr>
            <a:r>
              <a:rPr lang="en-US"/>
              <a:t>Team</a:t>
            </a:r>
            <a:endParaRPr/>
          </a:p>
        </p:txBody>
      </p:sp>
      <p:pic>
        <p:nvPicPr>
          <p:cNvPr id="164" name="Google Shape;164;p3"/>
          <p:cNvPicPr preferRelativeResize="0"/>
          <p:nvPr>
            <p:ph idx="2" type="pic"/>
          </p:nvPr>
        </p:nvPicPr>
        <p:blipFill rotWithShape="1">
          <a:blip r:embed="rId3">
            <a:alphaModFix/>
          </a:blip>
          <a:srcRect b="0" l="6170" r="13736" t="0"/>
          <a:stretch/>
        </p:blipFill>
        <p:spPr>
          <a:xfrm rot="5400000">
            <a:off x="881144" y="2437186"/>
            <a:ext cx="1879150" cy="1759632"/>
          </a:xfrm>
          <a:prstGeom prst="rect">
            <a:avLst/>
          </a:prstGeom>
          <a:noFill/>
          <a:ln>
            <a:noFill/>
          </a:ln>
        </p:spPr>
      </p:pic>
      <p:pic>
        <p:nvPicPr>
          <p:cNvPr id="165" name="Google Shape;165;p3"/>
          <p:cNvPicPr preferRelativeResize="0"/>
          <p:nvPr>
            <p:ph idx="3" type="pic"/>
          </p:nvPr>
        </p:nvPicPr>
        <p:blipFill rotWithShape="1">
          <a:blip r:embed="rId4">
            <a:alphaModFix/>
          </a:blip>
          <a:srcRect b="0" l="0" r="0" t="0"/>
          <a:stretch/>
        </p:blipFill>
        <p:spPr>
          <a:xfrm>
            <a:off x="3558640" y="2388554"/>
            <a:ext cx="2076084" cy="1873448"/>
          </a:xfrm>
          <a:prstGeom prst="rect">
            <a:avLst/>
          </a:prstGeom>
          <a:noFill/>
          <a:ln>
            <a:noFill/>
          </a:ln>
        </p:spPr>
      </p:pic>
      <p:pic>
        <p:nvPicPr>
          <p:cNvPr id="166" name="Google Shape;166;p3"/>
          <p:cNvPicPr preferRelativeResize="0"/>
          <p:nvPr>
            <p:ph idx="4" type="pic"/>
          </p:nvPr>
        </p:nvPicPr>
        <p:blipFill rotWithShape="1">
          <a:blip r:embed="rId5">
            <a:alphaModFix/>
          </a:blip>
          <a:srcRect b="0" l="0" r="0" t="0"/>
          <a:stretch/>
        </p:blipFill>
        <p:spPr>
          <a:xfrm>
            <a:off x="6410378" y="2377427"/>
            <a:ext cx="2286000" cy="1873448"/>
          </a:xfrm>
          <a:prstGeom prst="rect">
            <a:avLst/>
          </a:prstGeom>
          <a:noFill/>
          <a:ln>
            <a:noFill/>
          </a:ln>
        </p:spPr>
      </p:pic>
      <p:pic>
        <p:nvPicPr>
          <p:cNvPr id="167" name="Google Shape;167;p3"/>
          <p:cNvPicPr preferRelativeResize="0"/>
          <p:nvPr>
            <p:ph idx="5" type="pic"/>
          </p:nvPr>
        </p:nvPicPr>
        <p:blipFill rotWithShape="1">
          <a:blip r:embed="rId6">
            <a:alphaModFix/>
          </a:blip>
          <a:srcRect b="22111" l="0" r="0" t="5893"/>
          <a:stretch/>
        </p:blipFill>
        <p:spPr>
          <a:xfrm>
            <a:off x="9490751" y="2382852"/>
            <a:ext cx="1957623" cy="1879150"/>
          </a:xfrm>
          <a:prstGeom prst="rect">
            <a:avLst/>
          </a:prstGeom>
          <a:noFill/>
          <a:ln>
            <a:noFill/>
          </a:ln>
        </p:spPr>
      </p:pic>
      <p:sp>
        <p:nvSpPr>
          <p:cNvPr id="168" name="Google Shape;168;p3"/>
          <p:cNvSpPr txBox="1"/>
          <p:nvPr>
            <p:ph idx="1" type="body"/>
          </p:nvPr>
        </p:nvSpPr>
        <p:spPr>
          <a:xfrm>
            <a:off x="578724" y="5017734"/>
            <a:ext cx="2286000"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600"/>
              <a:buNone/>
            </a:pPr>
            <a:r>
              <a:rPr lang="en-US"/>
              <a:t>GRACE OGEDEGBE</a:t>
            </a:r>
            <a:endParaRPr/>
          </a:p>
        </p:txBody>
      </p:sp>
      <p:sp>
        <p:nvSpPr>
          <p:cNvPr id="169" name="Google Shape;169;p3"/>
          <p:cNvSpPr txBox="1"/>
          <p:nvPr>
            <p:ph idx="6" type="body"/>
          </p:nvPr>
        </p:nvSpPr>
        <p:spPr>
          <a:xfrm>
            <a:off x="561111" y="5527198"/>
            <a:ext cx="2570016"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400"/>
              <a:buNone/>
            </a:pPr>
            <a:r>
              <a:rPr lang="en-US">
                <a:solidFill>
                  <a:schemeClr val="dk1"/>
                </a:solidFill>
                <a:highlight>
                  <a:schemeClr val="lt1"/>
                </a:highlight>
              </a:rPr>
              <a:t>LinkedIn :</a:t>
            </a:r>
            <a:r>
              <a:rPr lang="en-US">
                <a:highlight>
                  <a:schemeClr val="lt1"/>
                </a:highlight>
              </a:rPr>
              <a:t> </a:t>
            </a:r>
            <a:r>
              <a:rPr lang="en-US" u="sng">
                <a:solidFill>
                  <a:schemeClr val="hlink"/>
                </a:solidFill>
                <a:highlight>
                  <a:schemeClr val="lt1"/>
                </a:highlight>
                <a:hlinkClick r:id="rId7"/>
              </a:rPr>
              <a:t>Grace Ogedegbe</a:t>
            </a:r>
            <a:endParaRPr>
              <a:highlight>
                <a:schemeClr val="lt1"/>
              </a:highlight>
            </a:endParaRPr>
          </a:p>
        </p:txBody>
      </p:sp>
      <p:sp>
        <p:nvSpPr>
          <p:cNvPr id="170" name="Google Shape;170;p3"/>
          <p:cNvSpPr txBox="1"/>
          <p:nvPr>
            <p:ph idx="7" type="body"/>
          </p:nvPr>
        </p:nvSpPr>
        <p:spPr>
          <a:xfrm>
            <a:off x="3494908" y="5017734"/>
            <a:ext cx="2470386"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600"/>
              <a:buNone/>
            </a:pPr>
            <a:r>
              <a:rPr lang="en-US"/>
              <a:t>WOFAI ALFRED EYONG</a:t>
            </a:r>
            <a:endParaRPr/>
          </a:p>
        </p:txBody>
      </p:sp>
      <p:sp>
        <p:nvSpPr>
          <p:cNvPr id="171" name="Google Shape;171;p3"/>
          <p:cNvSpPr txBox="1"/>
          <p:nvPr>
            <p:ph idx="8" type="body"/>
          </p:nvPr>
        </p:nvSpPr>
        <p:spPr>
          <a:xfrm>
            <a:off x="3494908" y="5527198"/>
            <a:ext cx="2286000"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400"/>
              <a:buNone/>
            </a:pPr>
            <a:r>
              <a:rPr lang="en-US">
                <a:solidFill>
                  <a:schemeClr val="dk1"/>
                </a:solidFill>
                <a:highlight>
                  <a:schemeClr val="lt1"/>
                </a:highlight>
              </a:rPr>
              <a:t>LinkedIn</a:t>
            </a:r>
            <a:r>
              <a:rPr lang="en-US">
                <a:highlight>
                  <a:schemeClr val="lt1"/>
                </a:highlight>
              </a:rPr>
              <a:t> </a:t>
            </a:r>
            <a:r>
              <a:rPr lang="en-US">
                <a:solidFill>
                  <a:schemeClr val="dk1"/>
                </a:solidFill>
                <a:highlight>
                  <a:schemeClr val="lt1"/>
                </a:highlight>
              </a:rPr>
              <a:t>: </a:t>
            </a:r>
            <a:r>
              <a:rPr lang="en-US">
                <a:highlight>
                  <a:schemeClr val="lt1"/>
                </a:highlight>
              </a:rPr>
              <a:t> </a:t>
            </a:r>
            <a:r>
              <a:rPr lang="en-US" u="sng">
                <a:solidFill>
                  <a:schemeClr val="hlink"/>
                </a:solidFill>
                <a:highlight>
                  <a:schemeClr val="lt1"/>
                </a:highlight>
                <a:hlinkClick r:id="rId8"/>
              </a:rPr>
              <a:t>Wofai Eyong</a:t>
            </a:r>
            <a:endParaRPr>
              <a:highlight>
                <a:schemeClr val="lt1"/>
              </a:highlight>
            </a:endParaRPr>
          </a:p>
        </p:txBody>
      </p:sp>
      <p:sp>
        <p:nvSpPr>
          <p:cNvPr id="172" name="Google Shape;172;p3"/>
          <p:cNvSpPr txBox="1"/>
          <p:nvPr>
            <p:ph idx="9" type="body"/>
          </p:nvPr>
        </p:nvSpPr>
        <p:spPr>
          <a:xfrm>
            <a:off x="6410378" y="5017734"/>
            <a:ext cx="2470386"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600"/>
              <a:buNone/>
            </a:pPr>
            <a:r>
              <a:rPr lang="en-US"/>
              <a:t>PEACE ISOKEN AZETA</a:t>
            </a:r>
            <a:endParaRPr/>
          </a:p>
        </p:txBody>
      </p:sp>
      <p:sp>
        <p:nvSpPr>
          <p:cNvPr id="173" name="Google Shape;173;p3"/>
          <p:cNvSpPr txBox="1"/>
          <p:nvPr>
            <p:ph idx="13" type="body"/>
          </p:nvPr>
        </p:nvSpPr>
        <p:spPr>
          <a:xfrm>
            <a:off x="6410378" y="5527198"/>
            <a:ext cx="2286000"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400"/>
              <a:buNone/>
            </a:pPr>
            <a:r>
              <a:rPr lang="en-US">
                <a:solidFill>
                  <a:schemeClr val="dk1"/>
                </a:solidFill>
                <a:highlight>
                  <a:schemeClr val="lt1"/>
                </a:highlight>
              </a:rPr>
              <a:t>LinkedIn :</a:t>
            </a:r>
            <a:r>
              <a:rPr lang="en-US">
                <a:highlight>
                  <a:schemeClr val="lt1"/>
                </a:highlight>
              </a:rPr>
              <a:t> </a:t>
            </a:r>
            <a:r>
              <a:rPr lang="en-US" u="sng">
                <a:solidFill>
                  <a:schemeClr val="hlink"/>
                </a:solidFill>
                <a:highlight>
                  <a:schemeClr val="lt1"/>
                </a:highlight>
                <a:hlinkClick r:id="rId9"/>
              </a:rPr>
              <a:t>Peace Azeta</a:t>
            </a:r>
            <a:endParaRPr>
              <a:highlight>
                <a:schemeClr val="lt1"/>
              </a:highlight>
            </a:endParaRPr>
          </a:p>
        </p:txBody>
      </p:sp>
      <p:sp>
        <p:nvSpPr>
          <p:cNvPr id="174" name="Google Shape;174;p3"/>
          <p:cNvSpPr txBox="1"/>
          <p:nvPr>
            <p:ph idx="14" type="body"/>
          </p:nvPr>
        </p:nvSpPr>
        <p:spPr>
          <a:xfrm>
            <a:off x="9005455" y="5017734"/>
            <a:ext cx="2964872"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600"/>
              <a:buNone/>
            </a:pPr>
            <a:r>
              <a:rPr lang="en-US"/>
              <a:t>AKANBI OLUWATOMISIN KHADIJAT</a:t>
            </a:r>
            <a:endParaRPr/>
          </a:p>
        </p:txBody>
      </p:sp>
      <p:sp>
        <p:nvSpPr>
          <p:cNvPr id="175" name="Google Shape;175;p3"/>
          <p:cNvSpPr txBox="1"/>
          <p:nvPr>
            <p:ph idx="15" type="body"/>
          </p:nvPr>
        </p:nvSpPr>
        <p:spPr>
          <a:xfrm>
            <a:off x="9035815" y="5527198"/>
            <a:ext cx="2934512"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400"/>
              <a:buNone/>
            </a:pPr>
            <a:r>
              <a:rPr lang="en-US">
                <a:solidFill>
                  <a:schemeClr val="dk1"/>
                </a:solidFill>
                <a:highlight>
                  <a:schemeClr val="lt1"/>
                </a:highlight>
              </a:rPr>
              <a:t>LinkedIn :</a:t>
            </a:r>
            <a:r>
              <a:rPr lang="en-US">
                <a:highlight>
                  <a:schemeClr val="lt1"/>
                </a:highlight>
              </a:rPr>
              <a:t> </a:t>
            </a:r>
            <a:r>
              <a:rPr lang="en-US" u="sng">
                <a:solidFill>
                  <a:schemeClr val="hlink"/>
                </a:solidFill>
                <a:highlight>
                  <a:schemeClr val="lt1"/>
                </a:highlight>
                <a:hlinkClick r:id="rId10"/>
              </a:rPr>
              <a:t>Oluwatomisin  Akanbi</a:t>
            </a:r>
            <a:endParaRPr>
              <a:highlight>
                <a:schemeClr val="lt1"/>
              </a:highlight>
            </a:endParaRPr>
          </a:p>
        </p:txBody>
      </p:sp>
      <p:sp>
        <p:nvSpPr>
          <p:cNvPr id="176" name="Google Shape;176;p3"/>
          <p:cNvSpPr txBox="1"/>
          <p:nvPr>
            <p:ph idx="10" type="dt"/>
          </p:nvPr>
        </p:nvSpPr>
        <p:spPr>
          <a:xfrm>
            <a:off x="661988" y="6133917"/>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a:t>
            </a:r>
            <a:endParaRPr/>
          </a:p>
        </p:txBody>
      </p:sp>
      <p:sp>
        <p:nvSpPr>
          <p:cNvPr id="177" name="Google Shape;177;p3"/>
          <p:cNvSpPr txBox="1"/>
          <p:nvPr>
            <p:ph idx="11" type="ftr"/>
          </p:nvPr>
        </p:nvSpPr>
        <p:spPr>
          <a:xfrm>
            <a:off x="8505757" y="845343"/>
            <a:ext cx="363392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IMPORT ANALYSIS</a:t>
            </a:r>
            <a:endParaRPr/>
          </a:p>
        </p:txBody>
      </p:sp>
      <p:sp>
        <p:nvSpPr>
          <p:cNvPr id="178" name="Google Shape;178;p3"/>
          <p:cNvSpPr txBox="1"/>
          <p:nvPr>
            <p:ph idx="12" type="sldNum"/>
          </p:nvPr>
        </p:nvSpPr>
        <p:spPr>
          <a:xfrm>
            <a:off x="8610600" y="6160417"/>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
          <p:cNvSpPr txBox="1"/>
          <p:nvPr>
            <p:ph type="title"/>
          </p:nvPr>
        </p:nvSpPr>
        <p:spPr>
          <a:xfrm>
            <a:off x="578724" y="346498"/>
            <a:ext cx="811765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Open Sans"/>
              <a:buNone/>
            </a:pPr>
            <a:r>
              <a:rPr lang="en-US"/>
              <a:t>Team</a:t>
            </a:r>
            <a:endParaRPr/>
          </a:p>
        </p:txBody>
      </p:sp>
      <p:pic>
        <p:nvPicPr>
          <p:cNvPr id="184" name="Google Shape;184;p4"/>
          <p:cNvPicPr preferRelativeResize="0"/>
          <p:nvPr>
            <p:ph idx="2" type="pic"/>
          </p:nvPr>
        </p:nvPicPr>
        <p:blipFill rotWithShape="1">
          <a:blip r:embed="rId3">
            <a:alphaModFix/>
          </a:blip>
          <a:srcRect b="0" l="0" r="0" t="0"/>
          <a:stretch/>
        </p:blipFill>
        <p:spPr>
          <a:xfrm>
            <a:off x="579438" y="2407341"/>
            <a:ext cx="2286000" cy="1806781"/>
          </a:xfrm>
          <a:prstGeom prst="rect">
            <a:avLst/>
          </a:prstGeom>
          <a:noFill/>
          <a:ln>
            <a:noFill/>
          </a:ln>
        </p:spPr>
      </p:pic>
      <p:pic>
        <p:nvPicPr>
          <p:cNvPr id="185" name="Google Shape;185;p4"/>
          <p:cNvPicPr preferRelativeResize="0"/>
          <p:nvPr>
            <p:ph idx="3" type="pic"/>
          </p:nvPr>
        </p:nvPicPr>
        <p:blipFill rotWithShape="1">
          <a:blip r:embed="rId4">
            <a:alphaModFix/>
          </a:blip>
          <a:srcRect b="15355" l="0" r="0" t="15373"/>
          <a:stretch/>
        </p:blipFill>
        <p:spPr>
          <a:xfrm>
            <a:off x="3494908" y="2407341"/>
            <a:ext cx="2124013" cy="1806781"/>
          </a:xfrm>
          <a:prstGeom prst="rect">
            <a:avLst/>
          </a:prstGeom>
          <a:noFill/>
          <a:ln>
            <a:noFill/>
          </a:ln>
        </p:spPr>
      </p:pic>
      <p:pic>
        <p:nvPicPr>
          <p:cNvPr id="186" name="Google Shape;186;p4"/>
          <p:cNvPicPr preferRelativeResize="0"/>
          <p:nvPr>
            <p:ph idx="4" type="pic"/>
          </p:nvPr>
        </p:nvPicPr>
        <p:blipFill rotWithShape="1">
          <a:blip r:embed="rId5">
            <a:alphaModFix/>
          </a:blip>
          <a:srcRect b="0" l="0" r="0" t="0"/>
          <a:stretch/>
        </p:blipFill>
        <p:spPr>
          <a:xfrm>
            <a:off x="6381744" y="2410237"/>
            <a:ext cx="2124013" cy="1803885"/>
          </a:xfrm>
          <a:prstGeom prst="rect">
            <a:avLst/>
          </a:prstGeom>
          <a:noFill/>
          <a:ln>
            <a:noFill/>
          </a:ln>
        </p:spPr>
      </p:pic>
      <p:pic>
        <p:nvPicPr>
          <p:cNvPr id="187" name="Google Shape;187;p4"/>
          <p:cNvPicPr preferRelativeResize="0"/>
          <p:nvPr>
            <p:ph idx="5" type="pic"/>
          </p:nvPr>
        </p:nvPicPr>
        <p:blipFill rotWithShape="1">
          <a:blip r:embed="rId6">
            <a:alphaModFix/>
          </a:blip>
          <a:srcRect b="0" l="0" r="0" t="0"/>
          <a:stretch/>
        </p:blipFill>
        <p:spPr>
          <a:xfrm>
            <a:off x="9325848" y="2407342"/>
            <a:ext cx="2056120" cy="1803886"/>
          </a:xfrm>
          <a:prstGeom prst="rect">
            <a:avLst/>
          </a:prstGeom>
          <a:noFill/>
          <a:ln>
            <a:noFill/>
          </a:ln>
        </p:spPr>
      </p:pic>
      <p:sp>
        <p:nvSpPr>
          <p:cNvPr id="188" name="Google Shape;188;p4"/>
          <p:cNvSpPr txBox="1"/>
          <p:nvPr>
            <p:ph idx="1" type="body"/>
          </p:nvPr>
        </p:nvSpPr>
        <p:spPr>
          <a:xfrm>
            <a:off x="180109" y="5017734"/>
            <a:ext cx="3225079"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600"/>
              <a:buNone/>
            </a:pPr>
            <a:r>
              <a:rPr lang="en-US"/>
              <a:t>BABALOLA RAHMOTALLAH MOSUNMOLA</a:t>
            </a:r>
            <a:endParaRPr/>
          </a:p>
        </p:txBody>
      </p:sp>
      <p:sp>
        <p:nvSpPr>
          <p:cNvPr id="189" name="Google Shape;189;p4"/>
          <p:cNvSpPr txBox="1"/>
          <p:nvPr>
            <p:ph idx="6" type="body"/>
          </p:nvPr>
        </p:nvSpPr>
        <p:spPr>
          <a:xfrm>
            <a:off x="180109" y="5527198"/>
            <a:ext cx="2989415"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400"/>
              <a:buNone/>
            </a:pPr>
            <a:r>
              <a:rPr lang="en-US">
                <a:solidFill>
                  <a:schemeClr val="dk1"/>
                </a:solidFill>
                <a:highlight>
                  <a:schemeClr val="lt1"/>
                </a:highlight>
              </a:rPr>
              <a:t>LinkedIn :</a:t>
            </a:r>
            <a:r>
              <a:rPr lang="en-US">
                <a:highlight>
                  <a:schemeClr val="lt1"/>
                </a:highlight>
              </a:rPr>
              <a:t> </a:t>
            </a:r>
            <a:r>
              <a:rPr lang="en-US" u="sng">
                <a:solidFill>
                  <a:schemeClr val="hlink"/>
                </a:solidFill>
                <a:highlight>
                  <a:schemeClr val="lt1"/>
                </a:highlight>
                <a:hlinkClick r:id="rId7"/>
              </a:rPr>
              <a:t>Rahmotallah Babalola</a:t>
            </a:r>
            <a:endParaRPr>
              <a:highlight>
                <a:schemeClr val="lt1"/>
              </a:highlight>
            </a:endParaRPr>
          </a:p>
        </p:txBody>
      </p:sp>
      <p:sp>
        <p:nvSpPr>
          <p:cNvPr id="190" name="Google Shape;190;p4"/>
          <p:cNvSpPr txBox="1"/>
          <p:nvPr>
            <p:ph idx="7" type="body"/>
          </p:nvPr>
        </p:nvSpPr>
        <p:spPr>
          <a:xfrm>
            <a:off x="3494908" y="5017734"/>
            <a:ext cx="2286000"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600"/>
              <a:buNone/>
            </a:pPr>
            <a:r>
              <a:rPr lang="en-US"/>
              <a:t>CHIDINMA MBA</a:t>
            </a:r>
            <a:endParaRPr/>
          </a:p>
        </p:txBody>
      </p:sp>
      <p:sp>
        <p:nvSpPr>
          <p:cNvPr id="191" name="Google Shape;191;p4"/>
          <p:cNvSpPr txBox="1"/>
          <p:nvPr>
            <p:ph idx="8" type="body"/>
          </p:nvPr>
        </p:nvSpPr>
        <p:spPr>
          <a:xfrm>
            <a:off x="3405188" y="5527198"/>
            <a:ext cx="2375720"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400"/>
              <a:buNone/>
            </a:pPr>
            <a:r>
              <a:rPr lang="en-US">
                <a:solidFill>
                  <a:schemeClr val="dk2"/>
                </a:solidFill>
                <a:highlight>
                  <a:schemeClr val="lt1"/>
                </a:highlight>
              </a:rPr>
              <a:t>LinkedIn : </a:t>
            </a:r>
            <a:r>
              <a:rPr lang="en-US" u="sng">
                <a:solidFill>
                  <a:schemeClr val="hlink"/>
                </a:solidFill>
                <a:highlight>
                  <a:schemeClr val="lt1"/>
                </a:highlight>
                <a:hlinkClick r:id="rId8"/>
              </a:rPr>
              <a:t>Chidinma Mba</a:t>
            </a:r>
            <a:endParaRPr>
              <a:highlight>
                <a:schemeClr val="lt1"/>
              </a:highlight>
            </a:endParaRPr>
          </a:p>
        </p:txBody>
      </p:sp>
      <p:sp>
        <p:nvSpPr>
          <p:cNvPr id="192" name="Google Shape;192;p4"/>
          <p:cNvSpPr txBox="1"/>
          <p:nvPr>
            <p:ph idx="9" type="body"/>
          </p:nvPr>
        </p:nvSpPr>
        <p:spPr>
          <a:xfrm>
            <a:off x="6410378" y="5017734"/>
            <a:ext cx="2286000"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600"/>
              <a:buNone/>
            </a:pPr>
            <a:r>
              <a:rPr lang="en-US"/>
              <a:t>ADEGBAMIGBE SINMISOLA</a:t>
            </a:r>
            <a:endParaRPr/>
          </a:p>
        </p:txBody>
      </p:sp>
      <p:sp>
        <p:nvSpPr>
          <p:cNvPr id="193" name="Google Shape;193;p4"/>
          <p:cNvSpPr txBox="1"/>
          <p:nvPr>
            <p:ph idx="13" type="body"/>
          </p:nvPr>
        </p:nvSpPr>
        <p:spPr>
          <a:xfrm>
            <a:off x="5964893" y="5523678"/>
            <a:ext cx="3168414"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400"/>
              <a:buNone/>
            </a:pPr>
            <a:r>
              <a:rPr lang="en-US">
                <a:solidFill>
                  <a:schemeClr val="dk1"/>
                </a:solidFill>
                <a:highlight>
                  <a:schemeClr val="lt1"/>
                </a:highlight>
              </a:rPr>
              <a:t>LinkedIn :</a:t>
            </a:r>
            <a:r>
              <a:rPr lang="en-US">
                <a:highlight>
                  <a:schemeClr val="lt1"/>
                </a:highlight>
              </a:rPr>
              <a:t> </a:t>
            </a:r>
            <a:r>
              <a:rPr lang="en-US" u="sng">
                <a:solidFill>
                  <a:schemeClr val="hlink"/>
                </a:solidFill>
                <a:highlight>
                  <a:schemeClr val="lt1"/>
                </a:highlight>
                <a:hlinkClick r:id="rId9"/>
              </a:rPr>
              <a:t>Sinmisola Adegbamigbe</a:t>
            </a:r>
            <a:endParaRPr>
              <a:highlight>
                <a:schemeClr val="lt1"/>
              </a:highlight>
            </a:endParaRPr>
          </a:p>
        </p:txBody>
      </p:sp>
      <p:sp>
        <p:nvSpPr>
          <p:cNvPr id="194" name="Google Shape;194;p4"/>
          <p:cNvSpPr txBox="1"/>
          <p:nvPr>
            <p:ph idx="14" type="body"/>
          </p:nvPr>
        </p:nvSpPr>
        <p:spPr>
          <a:xfrm>
            <a:off x="9325847" y="5017734"/>
            <a:ext cx="2450517"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600"/>
              <a:buNone/>
            </a:pPr>
            <a:r>
              <a:rPr lang="en-US"/>
              <a:t>NZELU OGECHUKWU CYNTHIA</a:t>
            </a:r>
            <a:endParaRPr/>
          </a:p>
        </p:txBody>
      </p:sp>
      <p:sp>
        <p:nvSpPr>
          <p:cNvPr id="195" name="Google Shape;195;p4"/>
          <p:cNvSpPr txBox="1"/>
          <p:nvPr>
            <p:ph idx="15" type="body"/>
          </p:nvPr>
        </p:nvSpPr>
        <p:spPr>
          <a:xfrm>
            <a:off x="9325847" y="5523678"/>
            <a:ext cx="2620246" cy="350292"/>
          </a:xfrm>
          <a:prstGeom prst="rect">
            <a:avLst/>
          </a:prstGeom>
          <a:noFill/>
          <a:ln>
            <a:noFill/>
          </a:ln>
        </p:spPr>
        <p:txBody>
          <a:bodyPr anchorCtr="0" anchor="t" bIns="45700" lIns="91425" spcFirstLastPara="1" rIns="91425" wrap="square" tIns="45700">
            <a:noAutofit/>
          </a:bodyPr>
          <a:lstStyle/>
          <a:p>
            <a:pPr indent="0" lvl="0" marL="36900" rtl="0" algn="ctr">
              <a:lnSpc>
                <a:spcPct val="90000"/>
              </a:lnSpc>
              <a:spcBef>
                <a:spcPts val="0"/>
              </a:spcBef>
              <a:spcAft>
                <a:spcPts val="0"/>
              </a:spcAft>
              <a:buClr>
                <a:schemeClr val="lt1"/>
              </a:buClr>
              <a:buSzPts val="1400"/>
              <a:buNone/>
            </a:pPr>
            <a:r>
              <a:rPr lang="en-US">
                <a:solidFill>
                  <a:schemeClr val="dk1"/>
                </a:solidFill>
                <a:highlight>
                  <a:schemeClr val="lt1"/>
                </a:highlight>
              </a:rPr>
              <a:t>LinkedIn :</a:t>
            </a:r>
            <a:r>
              <a:rPr lang="en-US">
                <a:highlight>
                  <a:schemeClr val="lt1"/>
                </a:highlight>
              </a:rPr>
              <a:t> </a:t>
            </a:r>
            <a:r>
              <a:rPr lang="en-US" u="sng">
                <a:solidFill>
                  <a:schemeClr val="hlink"/>
                </a:solidFill>
                <a:highlight>
                  <a:schemeClr val="lt1"/>
                </a:highlight>
                <a:hlinkClick r:id="rId10"/>
              </a:rPr>
              <a:t>Ogechukwu Nzelu</a:t>
            </a:r>
            <a:endParaRPr>
              <a:highlight>
                <a:schemeClr val="lt1"/>
              </a:highlight>
            </a:endParaRPr>
          </a:p>
        </p:txBody>
      </p:sp>
      <p:sp>
        <p:nvSpPr>
          <p:cNvPr id="196" name="Google Shape;196;p4"/>
          <p:cNvSpPr txBox="1"/>
          <p:nvPr>
            <p:ph idx="10" type="dt"/>
          </p:nvPr>
        </p:nvSpPr>
        <p:spPr>
          <a:xfrm>
            <a:off x="661988" y="6156777"/>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a:t>
            </a:r>
            <a:endParaRPr/>
          </a:p>
        </p:txBody>
      </p:sp>
      <p:sp>
        <p:nvSpPr>
          <p:cNvPr id="197" name="Google Shape;197;p4"/>
          <p:cNvSpPr txBox="1"/>
          <p:nvPr>
            <p:ph idx="11" type="ftr"/>
          </p:nvPr>
        </p:nvSpPr>
        <p:spPr>
          <a:xfrm>
            <a:off x="8505757" y="845343"/>
            <a:ext cx="363392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IMPORT ANALYSIS</a:t>
            </a:r>
            <a:endParaRPr/>
          </a:p>
        </p:txBody>
      </p:sp>
      <p:sp>
        <p:nvSpPr>
          <p:cNvPr id="198" name="Google Shape;198;p4"/>
          <p:cNvSpPr txBox="1"/>
          <p:nvPr>
            <p:ph idx="12" type="sldNum"/>
          </p:nvPr>
        </p:nvSpPr>
        <p:spPr>
          <a:xfrm>
            <a:off x="8610600" y="6160417"/>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
          <p:cNvSpPr txBox="1"/>
          <p:nvPr>
            <p:ph type="title"/>
          </p:nvPr>
        </p:nvSpPr>
        <p:spPr>
          <a:xfrm>
            <a:off x="867340" y="2446418"/>
            <a:ext cx="4434721" cy="19651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500"/>
              <a:buFont typeface="Open Sans"/>
              <a:buNone/>
            </a:pPr>
            <a:r>
              <a:rPr lang="en-US"/>
              <a:t>Introduction</a:t>
            </a:r>
            <a:endParaRPr/>
          </a:p>
        </p:txBody>
      </p:sp>
      <p:sp>
        <p:nvSpPr>
          <p:cNvPr id="204" name="Google Shape;204;p5"/>
          <p:cNvSpPr txBox="1"/>
          <p:nvPr>
            <p:ph idx="1" type="body"/>
          </p:nvPr>
        </p:nvSpPr>
        <p:spPr>
          <a:xfrm>
            <a:off x="6392583" y="536567"/>
            <a:ext cx="4518504" cy="5784867"/>
          </a:xfrm>
          <a:prstGeom prst="rect">
            <a:avLst/>
          </a:prstGeom>
          <a:noFill/>
          <a:ln>
            <a:noFill/>
          </a:ln>
        </p:spPr>
        <p:txBody>
          <a:bodyPr anchorCtr="0" anchor="ctr" bIns="45700" lIns="91425" spcFirstLastPara="1" rIns="91425" wrap="square" tIns="45700">
            <a:noAutofit/>
          </a:bodyPr>
          <a:lstStyle/>
          <a:p>
            <a:pPr indent="0" lvl="0" marL="0" rtl="0" algn="l">
              <a:lnSpc>
                <a:spcPct val="156250"/>
              </a:lnSpc>
              <a:spcBef>
                <a:spcPts val="0"/>
              </a:spcBef>
              <a:spcAft>
                <a:spcPts val="0"/>
              </a:spcAft>
              <a:buClr>
                <a:schemeClr val="dk1"/>
              </a:buClr>
              <a:buSzPts val="1600"/>
              <a:buNone/>
            </a:pPr>
            <a:r>
              <a:t/>
            </a:r>
            <a:endParaRPr sz="1600"/>
          </a:p>
          <a:p>
            <a:pPr indent="0" lvl="0" marL="0" rtl="0" algn="l">
              <a:lnSpc>
                <a:spcPct val="156250"/>
              </a:lnSpc>
              <a:spcBef>
                <a:spcPts val="1000"/>
              </a:spcBef>
              <a:spcAft>
                <a:spcPts val="0"/>
              </a:spcAft>
              <a:buClr>
                <a:schemeClr val="dk1"/>
              </a:buClr>
              <a:buSzPts val="1600"/>
              <a:buNone/>
            </a:pPr>
            <a:r>
              <a:rPr lang="en-US" sz="1600"/>
              <a:t>As at 2018, Nigeria was the fifth largest importer in Africa with imports covering 6.6 per cent of the total share in Africa.</a:t>
            </a:r>
            <a:endParaRPr/>
          </a:p>
        </p:txBody>
      </p:sp>
      <p:sp>
        <p:nvSpPr>
          <p:cNvPr id="205" name="Google Shape;205;p5"/>
          <p:cNvSpPr txBox="1"/>
          <p:nvPr>
            <p:ph idx="10" type="dt"/>
          </p:nvPr>
        </p:nvSpPr>
        <p:spPr>
          <a:xfrm>
            <a:off x="5785751"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a:t>
            </a:r>
            <a:endParaRPr/>
          </a:p>
        </p:txBody>
      </p:sp>
      <p:sp>
        <p:nvSpPr>
          <p:cNvPr id="206" name="Google Shape;206;p5"/>
          <p:cNvSpPr txBox="1"/>
          <p:nvPr>
            <p:ph idx="11" type="ftr"/>
          </p:nvPr>
        </p:nvSpPr>
        <p:spPr>
          <a:xfrm rot="-5400000">
            <a:off x="9812116" y="1591485"/>
            <a:ext cx="354809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IMPORT ANALYSIS</a:t>
            </a:r>
            <a:endParaRPr/>
          </a:p>
        </p:txBody>
      </p:sp>
      <p:sp>
        <p:nvSpPr>
          <p:cNvPr id="207" name="Google Shape;20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6"/>
          <p:cNvSpPr txBox="1"/>
          <p:nvPr>
            <p:ph type="title"/>
          </p:nvPr>
        </p:nvSpPr>
        <p:spPr>
          <a:xfrm>
            <a:off x="867340" y="2446418"/>
            <a:ext cx="4434721" cy="19651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500"/>
              <a:buFont typeface="Open Sans"/>
              <a:buNone/>
            </a:pPr>
            <a:r>
              <a:rPr lang="en-US"/>
              <a:t>Background</a:t>
            </a:r>
            <a:endParaRPr/>
          </a:p>
        </p:txBody>
      </p:sp>
      <p:sp>
        <p:nvSpPr>
          <p:cNvPr id="213" name="Google Shape;213;p6"/>
          <p:cNvSpPr txBox="1"/>
          <p:nvPr>
            <p:ph idx="1" type="body"/>
          </p:nvPr>
        </p:nvSpPr>
        <p:spPr>
          <a:xfrm>
            <a:off x="6392583" y="536567"/>
            <a:ext cx="4518504" cy="5784867"/>
          </a:xfrm>
          <a:prstGeom prst="rect">
            <a:avLst/>
          </a:prstGeom>
          <a:noFill/>
          <a:ln>
            <a:noFill/>
          </a:ln>
        </p:spPr>
        <p:txBody>
          <a:bodyPr anchorCtr="0" anchor="ctr" bIns="45700" lIns="91425" spcFirstLastPara="1" rIns="91425" wrap="square" tIns="45700">
            <a:noAutofit/>
          </a:bodyPr>
          <a:lstStyle/>
          <a:p>
            <a:pPr indent="0" lvl="0" marL="0" rtl="0" algn="l">
              <a:lnSpc>
                <a:spcPct val="156250"/>
              </a:lnSpc>
              <a:spcBef>
                <a:spcPts val="0"/>
              </a:spcBef>
              <a:spcAft>
                <a:spcPts val="0"/>
              </a:spcAft>
              <a:buClr>
                <a:schemeClr val="dk1"/>
              </a:buClr>
              <a:buSzPts val="1600"/>
              <a:buNone/>
            </a:pPr>
            <a:r>
              <a:rPr lang="en-US" sz="1600"/>
              <a:t>This analysis was done to understand the import activities of Nigeria in the year 2019.</a:t>
            </a:r>
            <a:endParaRPr/>
          </a:p>
          <a:p>
            <a:pPr indent="0" lvl="0" marL="0" rtl="0" algn="l">
              <a:lnSpc>
                <a:spcPct val="156250"/>
              </a:lnSpc>
              <a:spcBef>
                <a:spcPts val="1000"/>
              </a:spcBef>
              <a:spcAft>
                <a:spcPts val="0"/>
              </a:spcAft>
              <a:buClr>
                <a:schemeClr val="dk1"/>
              </a:buClr>
              <a:buSzPts val="1600"/>
              <a:buNone/>
            </a:pPr>
            <a:r>
              <a:rPr lang="en-US" sz="1600"/>
              <a:t>It answers question such as:</a:t>
            </a:r>
            <a:endParaRPr/>
          </a:p>
          <a:p>
            <a:pPr indent="-285750" lvl="0" marL="285750" rtl="0" algn="l">
              <a:lnSpc>
                <a:spcPct val="156250"/>
              </a:lnSpc>
              <a:spcBef>
                <a:spcPts val="1000"/>
              </a:spcBef>
              <a:spcAft>
                <a:spcPts val="0"/>
              </a:spcAft>
              <a:buClr>
                <a:schemeClr val="dk1"/>
              </a:buClr>
              <a:buSzPts val="1600"/>
              <a:buFont typeface="Arial"/>
              <a:buChar char="•"/>
            </a:pPr>
            <a:r>
              <a:rPr lang="en-US" sz="1600"/>
              <a:t>The top banks used by importers</a:t>
            </a:r>
            <a:endParaRPr/>
          </a:p>
          <a:p>
            <a:pPr indent="-285750" lvl="0" marL="285750" rtl="0" algn="l">
              <a:lnSpc>
                <a:spcPct val="156250"/>
              </a:lnSpc>
              <a:spcBef>
                <a:spcPts val="1000"/>
              </a:spcBef>
              <a:spcAft>
                <a:spcPts val="0"/>
              </a:spcAft>
              <a:buClr>
                <a:schemeClr val="dk1"/>
              </a:buClr>
              <a:buSzPts val="1600"/>
              <a:buFont typeface="Arial"/>
              <a:buChar char="•"/>
            </a:pPr>
            <a:r>
              <a:rPr lang="en-US" sz="1600"/>
              <a:t>Payment mode</a:t>
            </a:r>
            <a:endParaRPr/>
          </a:p>
          <a:p>
            <a:pPr indent="-285750" lvl="0" marL="285750" rtl="0" algn="l">
              <a:lnSpc>
                <a:spcPct val="156250"/>
              </a:lnSpc>
              <a:spcBef>
                <a:spcPts val="1000"/>
              </a:spcBef>
              <a:spcAft>
                <a:spcPts val="0"/>
              </a:spcAft>
              <a:buClr>
                <a:schemeClr val="dk1"/>
              </a:buClr>
              <a:buSzPts val="1600"/>
              <a:buFont typeface="Arial"/>
              <a:buChar char="•"/>
            </a:pPr>
            <a:r>
              <a:rPr lang="en-US" sz="1600"/>
              <a:t>Most used currency</a:t>
            </a:r>
            <a:endParaRPr/>
          </a:p>
          <a:p>
            <a:pPr indent="-285750" lvl="0" marL="285750" rtl="0" algn="l">
              <a:lnSpc>
                <a:spcPct val="156250"/>
              </a:lnSpc>
              <a:spcBef>
                <a:spcPts val="1000"/>
              </a:spcBef>
              <a:spcAft>
                <a:spcPts val="0"/>
              </a:spcAft>
              <a:buClr>
                <a:schemeClr val="dk1"/>
              </a:buClr>
              <a:buSzPts val="1600"/>
              <a:buFont typeface="Arial"/>
              <a:buChar char="•"/>
            </a:pPr>
            <a:r>
              <a:rPr lang="en-US" sz="1600"/>
              <a:t>Best time to import based on the price of dollar</a:t>
            </a:r>
            <a:endParaRPr/>
          </a:p>
          <a:p>
            <a:pPr indent="-285750" lvl="0" marL="285750" rtl="0" algn="l">
              <a:lnSpc>
                <a:spcPct val="156250"/>
              </a:lnSpc>
              <a:spcBef>
                <a:spcPts val="1000"/>
              </a:spcBef>
              <a:spcAft>
                <a:spcPts val="0"/>
              </a:spcAft>
              <a:buClr>
                <a:schemeClr val="dk1"/>
              </a:buClr>
              <a:buSzPts val="1600"/>
              <a:buFont typeface="Arial"/>
              <a:buChar char="•"/>
            </a:pPr>
            <a:r>
              <a:rPr lang="en-US" sz="1600"/>
              <a:t>Time of the year (month) when most of the import transactions were done</a:t>
            </a:r>
            <a:endParaRPr/>
          </a:p>
          <a:p>
            <a:pPr indent="-285750" lvl="0" marL="285750" rtl="0" algn="l">
              <a:lnSpc>
                <a:spcPct val="156250"/>
              </a:lnSpc>
              <a:spcBef>
                <a:spcPts val="1000"/>
              </a:spcBef>
              <a:spcAft>
                <a:spcPts val="0"/>
              </a:spcAft>
              <a:buClr>
                <a:schemeClr val="dk1"/>
              </a:buClr>
              <a:buSzPts val="1600"/>
              <a:buFont typeface="Arial"/>
              <a:buChar char="•"/>
            </a:pPr>
            <a:r>
              <a:rPr lang="en-US" sz="1600"/>
              <a:t>Top importers</a:t>
            </a:r>
            <a:endParaRPr/>
          </a:p>
          <a:p>
            <a:pPr indent="-285750" lvl="0" marL="285750" rtl="0" algn="l">
              <a:lnSpc>
                <a:spcPct val="156250"/>
              </a:lnSpc>
              <a:spcBef>
                <a:spcPts val="1000"/>
              </a:spcBef>
              <a:spcAft>
                <a:spcPts val="0"/>
              </a:spcAft>
              <a:buClr>
                <a:schemeClr val="dk1"/>
              </a:buClr>
              <a:buSzPts val="1600"/>
              <a:buFont typeface="Arial"/>
              <a:buChar char="•"/>
            </a:pPr>
            <a:r>
              <a:rPr lang="en-US" sz="1600"/>
              <a:t>Most and least expensive imported item</a:t>
            </a:r>
            <a:endParaRPr/>
          </a:p>
          <a:p>
            <a:pPr indent="0" lvl="0" marL="0" rtl="0" algn="l">
              <a:lnSpc>
                <a:spcPct val="156250"/>
              </a:lnSpc>
              <a:spcBef>
                <a:spcPts val="1000"/>
              </a:spcBef>
              <a:spcAft>
                <a:spcPts val="0"/>
              </a:spcAft>
              <a:buClr>
                <a:schemeClr val="dk1"/>
              </a:buClr>
              <a:buSzPts val="1600"/>
              <a:buNone/>
            </a:pPr>
            <a:r>
              <a:rPr lang="en-US" sz="1600"/>
              <a:t>The insights derived are aimed towards importers and prospective importers.</a:t>
            </a:r>
            <a:endParaRPr/>
          </a:p>
        </p:txBody>
      </p:sp>
      <p:sp>
        <p:nvSpPr>
          <p:cNvPr id="214" name="Google Shape;214;p6"/>
          <p:cNvSpPr txBox="1"/>
          <p:nvPr>
            <p:ph idx="10" type="dt"/>
          </p:nvPr>
        </p:nvSpPr>
        <p:spPr>
          <a:xfrm>
            <a:off x="5785751"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a:t>
            </a:r>
            <a:endParaRPr/>
          </a:p>
        </p:txBody>
      </p:sp>
      <p:sp>
        <p:nvSpPr>
          <p:cNvPr id="215" name="Google Shape;215;p6"/>
          <p:cNvSpPr txBox="1"/>
          <p:nvPr>
            <p:ph idx="11" type="ftr"/>
          </p:nvPr>
        </p:nvSpPr>
        <p:spPr>
          <a:xfrm rot="-5400000">
            <a:off x="9812116" y="1591485"/>
            <a:ext cx="354809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IMPORT ANALYSIS</a:t>
            </a:r>
            <a:endParaRPr/>
          </a:p>
        </p:txBody>
      </p:sp>
      <p:sp>
        <p:nvSpPr>
          <p:cNvPr id="216" name="Google Shape;2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TOP BANKS</a:t>
            </a:r>
            <a:endParaRPr/>
          </a:p>
        </p:txBody>
      </p:sp>
      <p:sp>
        <p:nvSpPr>
          <p:cNvPr id="222" name="Google Shape;222;p7"/>
          <p:cNvSpPr txBox="1"/>
          <p:nvPr>
            <p:ph idx="2" type="body"/>
          </p:nvPr>
        </p:nvSpPr>
        <p:spPr>
          <a:xfrm>
            <a:off x="836612" y="2093119"/>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chemeClr val="dk1"/>
              </a:buClr>
              <a:buSzPts val="2000"/>
              <a:buChar char="•"/>
            </a:pPr>
            <a:r>
              <a:rPr lang="en-US"/>
              <a:t>Based on the use count, Zenith bank was the most used bank with a total of 12881 transactions. </a:t>
            </a:r>
            <a:endParaRPr/>
          </a:p>
          <a:p>
            <a:pPr indent="-228600" lvl="0" marL="228600" rtl="0" algn="l">
              <a:lnSpc>
                <a:spcPct val="125000"/>
              </a:lnSpc>
              <a:spcBef>
                <a:spcPts val="1000"/>
              </a:spcBef>
              <a:spcAft>
                <a:spcPts val="0"/>
              </a:spcAft>
              <a:buClr>
                <a:schemeClr val="dk1"/>
              </a:buClr>
              <a:buSzPts val="2000"/>
              <a:buChar char="•"/>
            </a:pPr>
            <a:r>
              <a:rPr lang="en-US"/>
              <a:t>Access bank with a total of 7147 transactions was the second most used bank.</a:t>
            </a:r>
            <a:endParaRPr/>
          </a:p>
        </p:txBody>
      </p:sp>
      <p:sp>
        <p:nvSpPr>
          <p:cNvPr id="223" name="Google Shape;22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a:t>
            </a:r>
            <a:endParaRPr/>
          </a:p>
        </p:txBody>
      </p:sp>
      <p:sp>
        <p:nvSpPr>
          <p:cNvPr id="224" name="Google Shape;22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IMPORT ANALYSIS</a:t>
            </a:r>
            <a:endParaRPr/>
          </a:p>
        </p:txBody>
      </p:sp>
      <p:sp>
        <p:nvSpPr>
          <p:cNvPr id="225" name="Google Shape;22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6" name="Google Shape;226;p7"/>
          <p:cNvPicPr preferRelativeResize="0"/>
          <p:nvPr/>
        </p:nvPicPr>
        <p:blipFill rotWithShape="1">
          <a:blip r:embed="rId3">
            <a:alphaModFix/>
          </a:blip>
          <a:srcRect b="0" l="0" r="0" t="0"/>
          <a:stretch/>
        </p:blipFill>
        <p:spPr>
          <a:xfrm>
            <a:off x="5644515" y="1144508"/>
            <a:ext cx="6448425" cy="4238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PAYMENT MODE</a:t>
            </a:r>
            <a:endParaRPr/>
          </a:p>
        </p:txBody>
      </p:sp>
      <p:sp>
        <p:nvSpPr>
          <p:cNvPr id="232" name="Google Shape;232;p8"/>
          <p:cNvSpPr txBox="1"/>
          <p:nvPr>
            <p:ph idx="2" type="body"/>
          </p:nvPr>
        </p:nvSpPr>
        <p:spPr>
          <a:xfrm>
            <a:off x="836612" y="2093119"/>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chemeClr val="dk1"/>
              </a:buClr>
              <a:buSzPts val="2000"/>
              <a:buChar char="•"/>
            </a:pPr>
            <a:r>
              <a:rPr lang="en-US"/>
              <a:t>There were two modes of payment available; Bills for collection and Letters of credit.</a:t>
            </a:r>
            <a:endParaRPr/>
          </a:p>
          <a:p>
            <a:pPr indent="-228600" lvl="0" marL="228600" rtl="0" algn="l">
              <a:lnSpc>
                <a:spcPct val="125000"/>
              </a:lnSpc>
              <a:spcBef>
                <a:spcPts val="1000"/>
              </a:spcBef>
              <a:spcAft>
                <a:spcPts val="0"/>
              </a:spcAft>
              <a:buClr>
                <a:schemeClr val="dk1"/>
              </a:buClr>
              <a:buSzPts val="2000"/>
              <a:buChar char="•"/>
            </a:pPr>
            <a:r>
              <a:rPr lang="en-US"/>
              <a:t>Bills for collection is used more because the cost of issuing a Letter of Credit is higher than that of Bills for collection.</a:t>
            </a:r>
            <a:endParaRPr/>
          </a:p>
        </p:txBody>
      </p:sp>
      <p:sp>
        <p:nvSpPr>
          <p:cNvPr id="233" name="Google Shape;2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a:t>
            </a:r>
            <a:endParaRPr/>
          </a:p>
        </p:txBody>
      </p:sp>
      <p:sp>
        <p:nvSpPr>
          <p:cNvPr id="234" name="Google Shape;2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IMPORT ANALYSIS</a:t>
            </a:r>
            <a:endParaRPr/>
          </a:p>
        </p:txBody>
      </p:sp>
      <p:sp>
        <p:nvSpPr>
          <p:cNvPr id="235" name="Google Shape;2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6" name="Google Shape;236;p8"/>
          <p:cNvPicPr preferRelativeResize="0"/>
          <p:nvPr/>
        </p:nvPicPr>
        <p:blipFill rotWithShape="1">
          <a:blip r:embed="rId3">
            <a:alphaModFix/>
          </a:blip>
          <a:srcRect b="0" l="0" r="0" t="0"/>
          <a:stretch/>
        </p:blipFill>
        <p:spPr>
          <a:xfrm>
            <a:off x="7369493" y="1328785"/>
            <a:ext cx="3854767" cy="42004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MOST USED CURRENCY</a:t>
            </a:r>
            <a:endParaRPr/>
          </a:p>
        </p:txBody>
      </p:sp>
      <p:sp>
        <p:nvSpPr>
          <p:cNvPr id="242" name="Google Shape;242;p9"/>
          <p:cNvSpPr txBox="1"/>
          <p:nvPr>
            <p:ph idx="2" type="body"/>
          </p:nvPr>
        </p:nvSpPr>
        <p:spPr>
          <a:xfrm>
            <a:off x="836612" y="2093119"/>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chemeClr val="dk1"/>
              </a:buClr>
              <a:buSzPts val="2000"/>
              <a:buChar char="•"/>
            </a:pPr>
            <a:r>
              <a:rPr lang="en-US"/>
              <a:t>The USD (American Dollar) is the most used currency followed by the EUR (European Union Euro)</a:t>
            </a:r>
            <a:endParaRPr/>
          </a:p>
          <a:p>
            <a:pPr indent="-228600" lvl="0" marL="228600" rtl="0" algn="l">
              <a:lnSpc>
                <a:spcPct val="125000"/>
              </a:lnSpc>
              <a:spcBef>
                <a:spcPts val="1000"/>
              </a:spcBef>
              <a:spcAft>
                <a:spcPts val="0"/>
              </a:spcAft>
              <a:buClr>
                <a:schemeClr val="dk1"/>
              </a:buClr>
              <a:buSzPts val="2000"/>
              <a:buChar char="•"/>
            </a:pPr>
            <a:r>
              <a:rPr lang="en-US"/>
              <a:t>The bars for ZAR, JPY, CHF, SEK and CFA did not appear because the values associated with the currencies are negligible when compared to that of USD</a:t>
            </a:r>
            <a:endParaRPr/>
          </a:p>
        </p:txBody>
      </p:sp>
      <p:sp>
        <p:nvSpPr>
          <p:cNvPr id="243" name="Google Shape;24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a:t>
            </a:r>
            <a:endParaRPr/>
          </a:p>
        </p:txBody>
      </p:sp>
      <p:sp>
        <p:nvSpPr>
          <p:cNvPr id="244" name="Google Shape;24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IMPORT ANALYSIS</a:t>
            </a:r>
            <a:endParaRPr/>
          </a:p>
        </p:txBody>
      </p:sp>
      <p:sp>
        <p:nvSpPr>
          <p:cNvPr id="245" name="Google Shape;24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6" name="Google Shape;246;p9"/>
          <p:cNvPicPr preferRelativeResize="0"/>
          <p:nvPr/>
        </p:nvPicPr>
        <p:blipFill rotWithShape="1">
          <a:blip r:embed="rId3">
            <a:alphaModFix/>
          </a:blip>
          <a:srcRect b="0" l="0" r="0" t="0"/>
          <a:stretch/>
        </p:blipFill>
        <p:spPr>
          <a:xfrm>
            <a:off x="6418898" y="1480858"/>
            <a:ext cx="5379082" cy="45856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radientVTI">
  <a:themeElements>
    <a:clrScheme name="Gradient">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2022-10-25T14:41:43Z</dcterms:created>
  <dc:creator>Windows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