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2EE5B-BF48-4C4A-A154-4A17DE498838}" type="datetimeFigureOut">
              <a:rPr lang="th-TH" smtClean="0"/>
              <a:t>13/12/56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2CABF-D644-4B85-8CEE-20D75107CD2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2980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2CABF-D644-4B85-8CEE-20D75107CD2F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2021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E446-D2F3-47D5-808C-97F3E48F906F}" type="datetimeFigureOut">
              <a:rPr lang="th-TH" smtClean="0"/>
              <a:t>13/12/56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73CF-C124-4A99-BEAA-77AAF677D7C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195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E446-D2F3-47D5-808C-97F3E48F906F}" type="datetimeFigureOut">
              <a:rPr lang="th-TH" smtClean="0"/>
              <a:t>13/12/56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73CF-C124-4A99-BEAA-77AAF677D7C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2396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E446-D2F3-47D5-808C-97F3E48F906F}" type="datetimeFigureOut">
              <a:rPr lang="th-TH" smtClean="0"/>
              <a:t>13/12/56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73CF-C124-4A99-BEAA-77AAF677D7C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33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E446-D2F3-47D5-808C-97F3E48F906F}" type="datetimeFigureOut">
              <a:rPr lang="th-TH" smtClean="0"/>
              <a:t>13/12/56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73CF-C124-4A99-BEAA-77AAF677D7C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852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E446-D2F3-47D5-808C-97F3E48F906F}" type="datetimeFigureOut">
              <a:rPr lang="th-TH" smtClean="0"/>
              <a:t>13/12/56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73CF-C124-4A99-BEAA-77AAF677D7C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5354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E446-D2F3-47D5-808C-97F3E48F906F}" type="datetimeFigureOut">
              <a:rPr lang="th-TH" smtClean="0"/>
              <a:t>13/12/56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73CF-C124-4A99-BEAA-77AAF677D7C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8750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E446-D2F3-47D5-808C-97F3E48F906F}" type="datetimeFigureOut">
              <a:rPr lang="th-TH" smtClean="0"/>
              <a:t>13/12/56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73CF-C124-4A99-BEAA-77AAF677D7C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6842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E446-D2F3-47D5-808C-97F3E48F906F}" type="datetimeFigureOut">
              <a:rPr lang="th-TH" smtClean="0"/>
              <a:t>13/12/56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73CF-C124-4A99-BEAA-77AAF677D7C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3185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E446-D2F3-47D5-808C-97F3E48F906F}" type="datetimeFigureOut">
              <a:rPr lang="th-TH" smtClean="0"/>
              <a:t>13/12/56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73CF-C124-4A99-BEAA-77AAF677D7C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9506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E446-D2F3-47D5-808C-97F3E48F906F}" type="datetimeFigureOut">
              <a:rPr lang="th-TH" smtClean="0"/>
              <a:t>13/12/56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73CF-C124-4A99-BEAA-77AAF677D7C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25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E446-D2F3-47D5-808C-97F3E48F906F}" type="datetimeFigureOut">
              <a:rPr lang="th-TH" smtClean="0"/>
              <a:t>13/12/56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73CF-C124-4A99-BEAA-77AAF677D7C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1679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5E446-D2F3-47D5-808C-97F3E48F906F}" type="datetimeFigureOut">
              <a:rPr lang="th-TH" smtClean="0"/>
              <a:t>13/12/56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A73CF-C124-4A99-BEAA-77AAF677D7C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9797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smetic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ignup.live.com/?wa=wsignin1.0&amp;rpsnv=11&amp;ct=1386130015&amp;rver=6.1.6206.0&amp;wp=MBI&amp;wreply=http://mail.live.com/default.aspx&amp;id=64855&amp;cbcxt=mai&amp;snsc=1&amp;bk=1386130015&amp;uiflavor=web&amp;mkt=EN-US&amp;lc=1033" TargetMode="External"/><Relationship Id="rId2" Type="http://schemas.openxmlformats.org/officeDocument/2006/relationships/hyperlink" Target="http://www.hotmail.com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alora.co.th/%E0%B9%80%E0%B8%AA%E0%B8%B7%E0%B9%89%E0%B8%AD%E0%B8%9C%E0%B9%89%E0%B8%B2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4864"/>
            <a:ext cx="6400800" cy="17526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Register  &amp;  Search </a:t>
            </a:r>
          </a:p>
          <a:p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(</a:t>
            </a:r>
            <a:r>
              <a:rPr lang="th-TH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การลงทะเบียน</a:t>
            </a:r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) &amp; (</a:t>
            </a:r>
            <a:r>
              <a:rPr lang="th-TH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ค้นหาข้อมูล</a:t>
            </a:r>
            <a: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)</a:t>
            </a:r>
            <a: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ea typeface="Calibri"/>
                <a:cs typeface="Angsana New" pitchFamily="18" charset="-34"/>
              </a:rPr>
              <a:t/>
            </a:r>
            <a:b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ea typeface="Calibri"/>
                <a:cs typeface="Angsana New" pitchFamily="18" charset="-34"/>
              </a:rPr>
            </a:br>
            <a:endParaRPr lang="th-TH" sz="4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1884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904662"/>
              </p:ext>
            </p:extLst>
          </p:nvPr>
        </p:nvGraphicFramePr>
        <p:xfrm>
          <a:off x="323528" y="476673"/>
          <a:ext cx="8496944" cy="598197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02980"/>
                <a:gridCol w="1173133"/>
                <a:gridCol w="1433320"/>
                <a:gridCol w="2215714"/>
                <a:gridCol w="2271797"/>
              </a:tblGrid>
              <a:tr h="4153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Event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30535" marR="30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Type</a:t>
                      </a:r>
                      <a:endParaRPr lang="en-US" sz="240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30535" marR="30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Time</a:t>
                      </a:r>
                      <a:endParaRPr lang="en-US" sz="240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30535" marR="30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Physical  Response</a:t>
                      </a:r>
                      <a:endParaRPr lang="en-US" sz="240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30535" marR="30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Procedures / Steps</a:t>
                      </a:r>
                      <a:endParaRPr lang="en-US" sz="240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30535" marR="30535" marT="0" marB="0"/>
                </a:tc>
              </a:tr>
              <a:tr h="55613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30535" marR="30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30535" marR="30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30535" marR="305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คลิก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เลือก รองเท้า 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,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เสื้อผ้า 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,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กระเป๋า 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,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เครื่องประดับ 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,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เครื่องสำอาง 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,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กีฬา 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,EXCLUSIVES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และแบรนด์สินค้า</a:t>
                      </a:r>
                      <a:endParaRPr lang="en-US" sz="2400" dirty="0"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4.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เสื้อผ้าของคุณผู้หญิงจะปรากฏขึ้นให้คุณเห็น</a:t>
                      </a:r>
                      <a:endParaRPr lang="en-US" sz="2400" dirty="0"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5.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รายละเอียดของชุดที่คุณเลือก จะปรากฏขึ้นมาให้คุณได้</a:t>
                      </a:r>
                      <a:r>
                        <a:rPr lang="th-TH" sz="240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ดู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6. </a:t>
                      </a:r>
                      <a:r>
                        <a:rPr lang="th-TH" sz="240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รายละเอียดการสั่งซื้อ</a:t>
                      </a:r>
                      <a:endParaRPr lang="en-US" sz="2400" dirty="0"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30535" marR="305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7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.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ให้คุณมองทางด้านขวามือของคุณ คุณจะเห็นคำว่า  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“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ซื้อของต่อ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” </a:t>
                      </a:r>
                      <a:r>
                        <a:rPr lang="th-TH" sz="240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และ</a:t>
                      </a:r>
                      <a:r>
                        <a:rPr lang="en-US" sz="240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”</a:t>
                      </a:r>
                      <a:r>
                        <a:rPr lang="th-TH" sz="240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สั่งซื้อ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” 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ให้คุณคลิก</a:t>
                      </a:r>
                      <a:r>
                        <a:rPr lang="th-TH" sz="240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เลือก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ที่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คำว่า 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“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สั่งซื้อ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”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8.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ให้คุณคลิกเลือกคำว่า 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“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สั่งซื้อ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”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9.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เมื่อคุณกรอกและเลือกเกี่ยวกับรายละเอียดเรียบร้อยแล้ว ให้คุณคลิกเลือกคำว่า </a:t>
                      </a:r>
                      <a:endParaRPr lang="en-US" sz="2400" dirty="0"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30535" marR="305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06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51132"/>
              </p:ext>
            </p:extLst>
          </p:nvPr>
        </p:nvGraphicFramePr>
        <p:xfrm>
          <a:off x="323528" y="476672"/>
          <a:ext cx="8496944" cy="5998844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02980"/>
                <a:gridCol w="1173133"/>
                <a:gridCol w="1433320"/>
                <a:gridCol w="2215714"/>
                <a:gridCol w="2271797"/>
              </a:tblGrid>
              <a:tr h="3984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Event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30535" marR="30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Type</a:t>
                      </a:r>
                      <a:endParaRPr lang="en-US" sz="240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30535" marR="30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Time</a:t>
                      </a:r>
                      <a:endParaRPr lang="en-US" sz="240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30535" marR="30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Physical  Response</a:t>
                      </a:r>
                      <a:endParaRPr lang="en-US" sz="240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30535" marR="30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Procedures / Steps</a:t>
                      </a:r>
                      <a:endParaRPr lang="en-US" sz="240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30535" marR="30535" marT="0" marB="0"/>
                </a:tc>
              </a:tr>
              <a:tr h="55782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30535" marR="30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30535" marR="30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30535" marR="305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สินค้า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ของคุณจะปรากฏขึ้นมาให้คุณ</a:t>
                      </a:r>
                      <a:endParaRPr lang="en-US" sz="2400" dirty="0"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7.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หน้า 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web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จะขึ้นให้คุณลงทะเบียนหรือล็อกอินเข้าสู่ระบบ</a:t>
                      </a:r>
                      <a:endParaRPr lang="en-US" sz="2400" dirty="0"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8.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หน้า 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web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จะปรากฏขั้นตอนการสั่งซื้อของให้คุณ จะมีด้วยกัน 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3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ขั้นตอน คือ 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1)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ให้กรอกข้อมูลลูกค้า 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2)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เลือกวิธีการชำระเงิน  </a:t>
                      </a:r>
                      <a:endParaRPr lang="th-TH" sz="2400" dirty="0" smtClean="0"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3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)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ยืนยันการสั่งซื้อ</a:t>
                      </a:r>
                      <a:endParaRPr lang="en-US" sz="2400" dirty="0"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30535" marR="305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“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ชำระเงิน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”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ทุกอย่างเป็นอันเสร็จสิน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30535" marR="305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5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2376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h-TH" sz="4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นางสาว ไพรินทร์	ไทยสงเคราะห์</a:t>
            </a:r>
            <a:r>
              <a:rPr lang="en-US" sz="4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  </a:t>
            </a:r>
          </a:p>
          <a:p>
            <a:pPr marL="0" indent="0" algn="ctr">
              <a:buNone/>
            </a:pPr>
            <a:r>
              <a:rPr lang="th-TH" sz="4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รหัสนักศึกษา  </a:t>
            </a:r>
            <a:r>
              <a:rPr lang="en-US" sz="4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544259133	</a:t>
            </a:r>
            <a:r>
              <a:rPr lang="th-TH" sz="4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หมู่</a:t>
            </a:r>
            <a:r>
              <a:rPr lang="th-TH" sz="4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เรียน  </a:t>
            </a:r>
            <a:r>
              <a:rPr lang="en-US" sz="4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54/94</a:t>
            </a:r>
            <a:endParaRPr lang="th-TH" sz="4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  <a:p>
            <a:pPr marL="0" indent="0" algn="ctr">
              <a:buNone/>
            </a:pPr>
            <a:r>
              <a:rPr lang="th-TH" sz="4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โปรแกรมวิชา  วิศวกรรมซอฟต์แวร์</a:t>
            </a:r>
          </a:p>
        </p:txBody>
      </p:sp>
    </p:spTree>
    <p:extLst>
      <p:ext uri="{BB962C8B-B14F-4D97-AF65-F5344CB8AC3E}">
        <p14:creationId xmlns:p14="http://schemas.microsoft.com/office/powerpoint/2010/main" val="1976738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949822"/>
              </p:ext>
            </p:extLst>
          </p:nvPr>
        </p:nvGraphicFramePr>
        <p:xfrm>
          <a:off x="333488" y="1124744"/>
          <a:ext cx="8496945" cy="546811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02980"/>
                <a:gridCol w="1173134"/>
                <a:gridCol w="1433320"/>
                <a:gridCol w="2215714"/>
                <a:gridCol w="2271797"/>
              </a:tblGrid>
              <a:tr h="4037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Event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3251" marR="632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Type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3251" marR="632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Time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3251" marR="632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Physical  Response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3251" marR="632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Procedures / Steps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3251" marR="63251" marT="0" marB="0"/>
                </a:tc>
              </a:tr>
              <a:tr h="46919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Register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(</a:t>
                      </a:r>
                      <a:r>
                        <a:rPr lang="th-TH" sz="22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การลงทะเบียน</a:t>
                      </a:r>
                      <a:r>
                        <a:rPr lang="en-US" sz="22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)</a:t>
                      </a:r>
                      <a:endParaRPr lang="en-US" sz="22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3251" marR="632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Direct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(</a:t>
                      </a:r>
                      <a:r>
                        <a:rPr lang="th-TH" sz="20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โดยตรง</a:t>
                      </a:r>
                      <a:r>
                        <a:rPr lang="en-US" sz="20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)</a:t>
                      </a:r>
                      <a:endParaRPr lang="en-US" sz="20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3251" marR="632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Please  wait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3 seconds</a:t>
                      </a:r>
                      <a:endParaRPr lang="en-US" sz="20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3251" marR="632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1.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หน้า  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web 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หลักจะปรากฏขึ้นมาให้คุณเห็น</a:t>
                      </a:r>
                      <a:endParaRPr lang="en-US" sz="2400" dirty="0"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และจะมีข้อมูลเกี่ยวกับเคื่องสำอางค์ให้คุณเห็น เมื่อคุณเลื่อนเมาส์ลงมาจะมีปุ่มให้คุณคลิกเพื่อ 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“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ลงทะเบียน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”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2.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เมื่อกรอกข้อมูลเสร็จ ด้านล่างจะมีปุ่มกด ขึ้นว่า 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“Submit”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3251" marR="632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1.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ให้คุณเข้าหน้า  </a:t>
                      </a:r>
                      <a:r>
                        <a:rPr lang="en-US" sz="2400" u="sng" dirty="0">
                          <a:effectLst/>
                          <a:latin typeface="Angsana New" pitchFamily="18" charset="-34"/>
                          <a:cs typeface="Angsana New" pitchFamily="18" charset="-34"/>
                          <a:hlinkClick r:id="rId2"/>
                        </a:rPr>
                        <a:t>www.cosmetics.com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2.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เมื่อคุณคลิกปุ่ม</a:t>
                      </a:r>
                      <a:endParaRPr lang="en-US" sz="2400" dirty="0"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“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ลงทะเบียน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”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 หน้า  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web 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จะขึ้นให้คุณกรอกข้อมูล</a:t>
                      </a:r>
                      <a:r>
                        <a:rPr lang="th-TH" sz="240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ลงทะเบียน</a:t>
                      </a:r>
                      <a:endParaRPr lang="en-US" sz="2400" dirty="0" smtClean="0"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3. </a:t>
                      </a:r>
                      <a:r>
                        <a:rPr lang="th-TH" sz="2400" kern="1200" dirty="0" smtClean="0">
                          <a:solidFill>
                            <a:schemeClr val="dk1"/>
                          </a:solidFill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ให้คุณคลิก 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“Submit”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63251" marR="63251" marT="0" marB="0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079170" y="332656"/>
            <a:ext cx="49856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latin typeface="Angsana New" pitchFamily="18" charset="-34"/>
                <a:cs typeface="Angsana New" pitchFamily="18" charset="-34"/>
              </a:rPr>
              <a:t>E-R  Table  Register  </a:t>
            </a:r>
            <a:r>
              <a:rPr lang="en-US" sz="3200" b="1" u="sng" dirty="0">
                <a:latin typeface="Angsana New" pitchFamily="18" charset="-34"/>
                <a:cs typeface="Angsana New" pitchFamily="18" charset="-34"/>
                <a:hlinkClick r:id="rId2"/>
              </a:rPr>
              <a:t>www.cosmetics.com</a:t>
            </a:r>
            <a:endParaRPr lang="th-TH" sz="3200" b="1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8401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09865"/>
              </p:ext>
            </p:extLst>
          </p:nvPr>
        </p:nvGraphicFramePr>
        <p:xfrm>
          <a:off x="323528" y="980728"/>
          <a:ext cx="8496944" cy="547260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02978"/>
                <a:gridCol w="1173135"/>
                <a:gridCol w="1433320"/>
                <a:gridCol w="2215714"/>
                <a:gridCol w="2271797"/>
              </a:tblGrid>
              <a:tr h="441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Event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3251" marR="632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Type</a:t>
                      </a:r>
                      <a:endParaRPr lang="en-US" sz="240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3251" marR="632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Time</a:t>
                      </a:r>
                      <a:endParaRPr lang="en-US" sz="240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3251" marR="632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Physical  Response</a:t>
                      </a:r>
                      <a:endParaRPr lang="en-US" sz="240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3251" marR="632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Procedures / Steps</a:t>
                      </a:r>
                      <a:endParaRPr lang="en-US" sz="240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3251" marR="63251" marT="0" marB="0"/>
                </a:tc>
              </a:tr>
              <a:tr h="50308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3251" marR="632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</a:p>
                  </a:txBody>
                  <a:tcPr marL="63251" marR="632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</a:p>
                  </a:txBody>
                  <a:tcPr marL="63251" marR="632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3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.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หน้า  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web 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จะขึ้นว่าโปรดเข้าไปยืนยันทาง </a:t>
                      </a:r>
                      <a:endParaRPr lang="en-US" sz="2400" dirty="0"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E-mail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ให้เรียบร้อย</a:t>
                      </a:r>
                      <a:endParaRPr lang="en-US" sz="2400" dirty="0"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4.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หน้า  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web 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ของคุณจะปรากฏข้อมูลเกี่ยวกับเครื่องสำอางค์ทุกประเภท  พร้อมกับสามารถสั่งซื้อสินค้าใน  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web 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นี้ได้</a:t>
                      </a:r>
                      <a:endParaRPr lang="en-US" sz="2400" dirty="0"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3251" marR="632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4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.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ให้คุณเข้าไปทำการยืนยันใน  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E-mail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 ของคุณให้เรียบร้อย</a:t>
                      </a:r>
                      <a:endParaRPr lang="en-US" sz="2400" dirty="0"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5.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ให้คุณเข้าหน้า  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web 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คุณสามารถ  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Login 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เข้าสู่ระบบได้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3251" marR="6325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12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357511"/>
              </p:ext>
            </p:extLst>
          </p:nvPr>
        </p:nvGraphicFramePr>
        <p:xfrm>
          <a:off x="323526" y="1124744"/>
          <a:ext cx="8496944" cy="5320804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02980"/>
                <a:gridCol w="1173134"/>
                <a:gridCol w="1433319"/>
                <a:gridCol w="2215714"/>
                <a:gridCol w="2271797"/>
              </a:tblGrid>
              <a:tr h="3564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Event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Type</a:t>
                      </a:r>
                      <a:endParaRPr lang="en-US" sz="240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Time</a:t>
                      </a:r>
                      <a:endParaRPr lang="en-US" sz="240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Physical  Response</a:t>
                      </a:r>
                      <a:endParaRPr lang="en-US" sz="240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Procedures / Steps</a:t>
                      </a:r>
                      <a:endParaRPr lang="en-US" sz="240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</a:tr>
              <a:tr h="4900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Register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(</a:t>
                      </a:r>
                      <a:r>
                        <a:rPr lang="th-TH" sz="22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การลงทะเบียน</a:t>
                      </a:r>
                      <a:r>
                        <a:rPr lang="en-US" sz="22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)</a:t>
                      </a:r>
                      <a:endParaRPr lang="en-US" sz="22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Direct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(</a:t>
                      </a:r>
                      <a:r>
                        <a:rPr lang="th-TH" sz="20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โดยตรง</a:t>
                      </a:r>
                      <a:r>
                        <a:rPr lang="en-US" sz="20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)</a:t>
                      </a:r>
                      <a:endParaRPr lang="en-US" sz="20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Please  wait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3 seconds</a:t>
                      </a:r>
                      <a:endParaRPr lang="en-US" sz="20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1.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หน้า  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web 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จะปรากฏขึ้นมาบนหน้าจอของคุณ</a:t>
                      </a:r>
                      <a:endParaRPr lang="en-US" sz="2400" dirty="0"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2.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บนหน้าจอของคุณจะแสดงให้คุณเห็นว่า คุณต้องกรอกข้อมูลส่วนตัวลง</a:t>
                      </a:r>
                      <a:r>
                        <a:rPr lang="th-TH" sz="240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ไป</a:t>
                      </a:r>
                      <a:endParaRPr lang="en-US" sz="2400" dirty="0"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1.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ให้คุณพิมพ์คำว้า</a:t>
                      </a:r>
                      <a:r>
                        <a:rPr lang="en-US" sz="2400" u="sng" dirty="0">
                          <a:effectLst/>
                          <a:latin typeface="Angsana New" pitchFamily="18" charset="-34"/>
                          <a:cs typeface="Angsana New" pitchFamily="18" charset="-34"/>
                          <a:hlinkClick r:id="rId2"/>
                        </a:rPr>
                        <a:t>www.hotmail.com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lang="th-TH" sz="240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ใน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ช่อง  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URL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2.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ให้คุณคลิกที่  </a:t>
                      </a:r>
                      <a:r>
                        <a:rPr lang="en-US" sz="2400" u="sng" dirty="0">
                          <a:effectLst/>
                          <a:latin typeface="Angsana New" pitchFamily="18" charset="-34"/>
                          <a:cs typeface="Angsana New" pitchFamily="18" charset="-34"/>
                          <a:hlinkClick r:id="rId3"/>
                        </a:rPr>
                        <a:t>Sign up now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 (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ลงทะเบียนตอนนี้</a:t>
                      </a:r>
                      <a:r>
                        <a:rPr lang="en-US" sz="240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)</a:t>
                      </a:r>
                      <a:endParaRPr lang="en-US" sz="2400" dirty="0"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17828" y="332656"/>
            <a:ext cx="47083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latin typeface="Angsana New" pitchFamily="18" charset="-34"/>
                <a:cs typeface="Angsana New" pitchFamily="18" charset="-34"/>
              </a:rPr>
              <a:t>E-R  Table  Register </a:t>
            </a:r>
            <a:r>
              <a:rPr lang="en-US" sz="3200" b="1" u="sng" dirty="0">
                <a:latin typeface="Angsana New" pitchFamily="18" charset="-34"/>
                <a:cs typeface="Angsana New" pitchFamily="18" charset="-34"/>
                <a:hlinkClick r:id="rId2"/>
              </a:rPr>
              <a:t>www.hotmail.com</a:t>
            </a:r>
            <a:endParaRPr lang="th-TH" sz="3200" b="1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8378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847876"/>
              </p:ext>
            </p:extLst>
          </p:nvPr>
        </p:nvGraphicFramePr>
        <p:xfrm>
          <a:off x="323528" y="692696"/>
          <a:ext cx="8496944" cy="576761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02980"/>
                <a:gridCol w="1173134"/>
                <a:gridCol w="1433319"/>
                <a:gridCol w="2215714"/>
                <a:gridCol w="2271797"/>
              </a:tblGrid>
              <a:tr h="4136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Event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Type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Time</a:t>
                      </a:r>
                      <a:endParaRPr lang="en-US" sz="240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Physical  Response</a:t>
                      </a:r>
                      <a:endParaRPr lang="en-US" sz="240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Procedures / Steps</a:t>
                      </a:r>
                      <a:endParaRPr lang="en-US" sz="240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</a:tr>
              <a:tr h="53469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3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.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คุณจะเห็นว่า  คุณได้อยู่ในระบบ 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E-mail 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ของคุณเรียบร้อยแล้ว</a:t>
                      </a:r>
                      <a:endParaRPr lang="en-US" sz="2400" dirty="0"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4.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คุณสามารถใช้ 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E-mail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 ของคุณสมัครอะไรก็ได้ตามที่คุณต้องการ</a:t>
                      </a:r>
                      <a:endParaRPr lang="en-US" sz="2400" dirty="0"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3. </a:t>
                      </a:r>
                      <a:r>
                        <a:rPr lang="th-TH" sz="240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เมื่อคุณกรอกข้อมูลเรียบร้อยแล้ว  ให้คุณคลิดที่  </a:t>
                      </a:r>
                      <a:r>
                        <a:rPr lang="en-US" sz="2400" u="sng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I  accept</a:t>
                      </a:r>
                      <a:r>
                        <a:rPr lang="en-US" sz="240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 (</a:t>
                      </a:r>
                      <a:r>
                        <a:rPr lang="th-TH" sz="240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ฉันยอมรับ</a:t>
                      </a:r>
                      <a:r>
                        <a:rPr lang="en-US" sz="240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4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.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คุณสามารถ  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Log  In 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เข้าสู่ระบบ  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E-mail 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ของคุณได้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97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104402"/>
              </p:ext>
            </p:extLst>
          </p:nvPr>
        </p:nvGraphicFramePr>
        <p:xfrm>
          <a:off x="323528" y="1268761"/>
          <a:ext cx="8496944" cy="5188334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02980"/>
                <a:gridCol w="1173134"/>
                <a:gridCol w="1433319"/>
                <a:gridCol w="2215714"/>
                <a:gridCol w="2271797"/>
              </a:tblGrid>
              <a:tr h="4168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Event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Type</a:t>
                      </a:r>
                      <a:endParaRPr lang="en-US" sz="240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Time</a:t>
                      </a:r>
                      <a:endParaRPr lang="en-US" sz="240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Physical  Response</a:t>
                      </a:r>
                      <a:endParaRPr lang="en-US" sz="240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Procedures / Steps</a:t>
                      </a:r>
                      <a:endParaRPr lang="en-US" sz="240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</a:tr>
              <a:tr h="47677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Search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(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ค้นหาข้อมูล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)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Direct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(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โดยตรง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)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Please  wait 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2  seconds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1.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บนหน้าจอของคุณจะขึ้นหน้า  </a:t>
                      </a:r>
                      <a:r>
                        <a:rPr lang="en-US" sz="2400" dirty="0" err="1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youtube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ให้คุณไว้  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Search 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หาในสิ่งที่คุณต้องการ</a:t>
                      </a:r>
                      <a:endParaRPr lang="en-US" sz="2400" dirty="0"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2.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คลิปวีดีโอ  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“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แดนซ์ซิจ๊ะ 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by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เดอะพ่อง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”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 </a:t>
                      </a:r>
                      <a:r>
                        <a:rPr lang="th-TH" sz="240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จะปรากฏ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ขึ้นบนหน้าจอของ</a:t>
                      </a:r>
                      <a:r>
                        <a:rPr lang="th-TH" sz="240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คุณ</a:t>
                      </a:r>
                      <a:endParaRPr lang="en-US" sz="2400" dirty="0"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1.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ให้คุณพิมพ์คำว่า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 </a:t>
                      </a:r>
                      <a:r>
                        <a:rPr lang="en-US" sz="2400" u="sng" dirty="0">
                          <a:effectLst/>
                          <a:latin typeface="Angsana New" pitchFamily="18" charset="-34"/>
                          <a:cs typeface="Angsana New" pitchFamily="18" charset="-34"/>
                          <a:hlinkClick r:id="rId2"/>
                        </a:rPr>
                        <a:t>http://www.youtube.com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ช่อง  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URL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2.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ยกตัวอย่าง ให้คุณ 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Search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คำว่า  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“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แดนซ์ซิจ๊ะ 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by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เดอะพ่อง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” 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ในช่อง 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Search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65838" y="404664"/>
            <a:ext cx="54441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latin typeface="Angsana New" pitchFamily="18" charset="-34"/>
                <a:cs typeface="Angsana New" pitchFamily="18" charset="-34"/>
              </a:rPr>
              <a:t>E-R  Table  Search   </a:t>
            </a:r>
            <a:r>
              <a:rPr lang="en-US" sz="3200" b="1" u="sng" dirty="0">
                <a:latin typeface="Angsana New" pitchFamily="18" charset="-34"/>
                <a:cs typeface="Angsana New" pitchFamily="18" charset="-34"/>
                <a:hlinkClick r:id="rId2"/>
              </a:rPr>
              <a:t>http://www.youtube.com</a:t>
            </a:r>
            <a:endParaRPr lang="en-US" sz="3200" b="1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7178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319819"/>
              </p:ext>
            </p:extLst>
          </p:nvPr>
        </p:nvGraphicFramePr>
        <p:xfrm>
          <a:off x="323528" y="836713"/>
          <a:ext cx="8496944" cy="562239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02980"/>
                <a:gridCol w="1173134"/>
                <a:gridCol w="1433319"/>
                <a:gridCol w="2215714"/>
                <a:gridCol w="2271797"/>
              </a:tblGrid>
              <a:tr h="4148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Event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Type</a:t>
                      </a:r>
                      <a:endParaRPr lang="en-US" sz="240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Time</a:t>
                      </a:r>
                      <a:endParaRPr lang="en-US" sz="240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Physical  Response</a:t>
                      </a:r>
                      <a:endParaRPr lang="en-US" sz="240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Procedures / Steps</a:t>
                      </a:r>
                      <a:endParaRPr lang="en-US" sz="240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</a:tr>
              <a:tr h="52017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3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.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คุณก็จะได้ชมคลิปวีดีโอดังกล่าว</a:t>
                      </a:r>
                      <a:endParaRPr lang="en-US" sz="2400" dirty="0"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4.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คลิปวีดีโอนั้นก็จะปรากฏขึ้นให้คุณได้รับชมกันอย่างเพลิดเพลิน</a:t>
                      </a:r>
                      <a:endParaRPr lang="en-US" sz="2400" dirty="0"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3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.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ให้คุณคลิกเลือกที่  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“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แดนซ์ซิจ๊ะ 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by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เดอะพ่อง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”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4.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เมื่อคุณอยากเข้าไปชมคลิปวีดีโอต่างๆ คุณก็  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Search 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ชื่อที่คุณต้องการจะชมเข้าไปได้</a:t>
                      </a:r>
                      <a:endParaRPr lang="en-US" sz="2400" dirty="0"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42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994244"/>
              </p:ext>
            </p:extLst>
          </p:nvPr>
        </p:nvGraphicFramePr>
        <p:xfrm>
          <a:off x="323528" y="1340768"/>
          <a:ext cx="8443129" cy="505835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394093"/>
                <a:gridCol w="1165703"/>
                <a:gridCol w="1424243"/>
                <a:gridCol w="2201681"/>
                <a:gridCol w="2257409"/>
              </a:tblGrid>
              <a:tr h="3308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Event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30535" marR="30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Type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30535" marR="30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Time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30535" marR="30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Physical  Response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30535" marR="30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Procedures / Steps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30535" marR="30535" marT="0" marB="0"/>
                </a:tc>
              </a:tr>
              <a:tr h="46377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Search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(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ค้นหาข้อมูล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)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30535" marR="30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Direct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(</a:t>
                      </a:r>
                      <a:r>
                        <a:rPr lang="th-TH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โดยตรง</a:t>
                      </a:r>
                      <a:r>
                        <a:rPr lang="en-US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)</a:t>
                      </a:r>
                      <a:endParaRPr lang="en-US" sz="240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30535" marR="30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Please  wait 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2  seconds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30535" marR="305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1. </a:t>
                      </a:r>
                      <a:r>
                        <a:rPr lang="th-TH" sz="240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บนหน้าจอของคุณจะขึ้นหน้า  </a:t>
                      </a:r>
                      <a:r>
                        <a:rPr lang="en-US" sz="2400" dirty="0" err="1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google</a:t>
                      </a:r>
                      <a:r>
                        <a:rPr lang="en-US" sz="240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 </a:t>
                      </a:r>
                      <a:r>
                        <a:rPr lang="th-TH" sz="240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ให้คุณไว้  </a:t>
                      </a:r>
                      <a:r>
                        <a:rPr lang="en-US" sz="240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Search  </a:t>
                      </a:r>
                      <a:r>
                        <a:rPr lang="th-TH" sz="240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หาในสิ่งที่คุณต้องการ</a:t>
                      </a:r>
                      <a:endParaRPr lang="en-US" sz="2400" dirty="0" smtClean="0"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2. </a:t>
                      </a:r>
                      <a:r>
                        <a:rPr lang="th-TH" sz="240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หน้าเว็บดังกล่าวจะปรากฏขึ้นมาให้คุณเห็นบนหน้าจอคอมฯของคุณ</a:t>
                      </a:r>
                      <a:endParaRPr lang="en-US" sz="2400" dirty="0" smtClean="0"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30535" marR="305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1.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ให้คุณพิมพ์คำว่า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 </a:t>
                      </a:r>
                      <a:r>
                        <a:rPr lang="en-US" sz="2400" u="sng" dirty="0">
                          <a:effectLst/>
                          <a:latin typeface="Angsana New" pitchFamily="18" charset="-34"/>
                          <a:cs typeface="Angsana New" pitchFamily="18" charset="-34"/>
                          <a:hlinkClick r:id="rId2"/>
                        </a:rPr>
                        <a:t>http://www.google.com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ช่อง  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URL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2.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ยกตัวอย่าง ให้คุณ 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Search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คำว่า  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“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สั่งซื้อเสื้อผ้าออนไลน์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” 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ในช่อง 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Search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3.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ให้คุณคลิกเลือกที่  </a:t>
                      </a:r>
                      <a:r>
                        <a:rPr lang="th-TH" sz="2400" u="sng" dirty="0">
                          <a:effectLst/>
                          <a:latin typeface="Angsana New" pitchFamily="18" charset="-34"/>
                          <a:cs typeface="Angsana New" pitchFamily="18" charset="-34"/>
                          <a:hlinkClick r:id="rId3"/>
                        </a:rPr>
                        <a:t>ซื้อเสื้อผ้า</a:t>
                      </a:r>
                      <a:r>
                        <a:rPr lang="th-TH" sz="2400" u="sng" dirty="0" smtClean="0">
                          <a:effectLst/>
                          <a:latin typeface="Angsana New" pitchFamily="18" charset="-34"/>
                          <a:cs typeface="Angsana New" pitchFamily="18" charset="-34"/>
                          <a:hlinkClick r:id="rId3"/>
                        </a:rPr>
                        <a:t>ออนไลน์ - </a:t>
                      </a:r>
                      <a:r>
                        <a:rPr lang="en-US" sz="2400" u="sng" dirty="0" smtClean="0">
                          <a:effectLst/>
                          <a:latin typeface="Angsana New" pitchFamily="18" charset="-34"/>
                          <a:cs typeface="Angsana New" pitchFamily="18" charset="-34"/>
                          <a:hlinkClick r:id="rId3"/>
                        </a:rPr>
                        <a:t>Zalora.co.th</a:t>
                      </a:r>
                      <a:r>
                        <a:rPr lang="th-TH" sz="2400" u="sng" dirty="0" smtClean="0">
                          <a:effectLst/>
                          <a:latin typeface="Angsana New" pitchFamily="18" charset="-34"/>
                          <a:cs typeface="Angsana New" pitchFamily="18" charset="-34"/>
                          <a:hlinkClick r:id="rId3"/>
                        </a:rPr>
                        <a:t>‎</a:t>
                      </a:r>
                    </a:p>
                  </a:txBody>
                  <a:tcPr marL="30535" marR="30535" marT="0" marB="0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47664" y="404664"/>
            <a:ext cx="6156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ngsana New" pitchFamily="18" charset="-34"/>
                <a:cs typeface="Angsana New" pitchFamily="18" charset="-34"/>
              </a:rPr>
              <a:t>E-R Table Search </a:t>
            </a:r>
            <a:r>
              <a:rPr lang="th-TH" sz="3200" b="1" dirty="0">
                <a:latin typeface="Angsana New" pitchFamily="18" charset="-34"/>
                <a:cs typeface="Angsana New" pitchFamily="18" charset="-34"/>
              </a:rPr>
              <a:t>  </a:t>
            </a:r>
            <a:r>
              <a:rPr lang="th-TH" sz="3200" b="1" u="sng" dirty="0">
                <a:latin typeface="Angsana New" pitchFamily="18" charset="-34"/>
                <a:cs typeface="Angsana New" pitchFamily="18" charset="-34"/>
              </a:rPr>
              <a:t>ซื้อเสื้อผ้าออนไลน์ </a:t>
            </a:r>
            <a:r>
              <a:rPr lang="en-US" sz="3200" b="1" u="sng" dirty="0">
                <a:latin typeface="Angsana New" pitchFamily="18" charset="-34"/>
                <a:cs typeface="Angsana New" pitchFamily="18" charset="-34"/>
              </a:rPr>
              <a:t>– Zalora.ac.th</a:t>
            </a:r>
            <a:endParaRPr lang="en-US" sz="3200" b="1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8292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676931"/>
              </p:ext>
            </p:extLst>
          </p:nvPr>
        </p:nvGraphicFramePr>
        <p:xfrm>
          <a:off x="323528" y="548681"/>
          <a:ext cx="8496944" cy="591423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02980"/>
                <a:gridCol w="1173133"/>
                <a:gridCol w="1433320"/>
                <a:gridCol w="2215714"/>
                <a:gridCol w="2271797"/>
              </a:tblGrid>
              <a:tr h="411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Event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30535" marR="30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Type</a:t>
                      </a:r>
                      <a:endParaRPr lang="en-US" sz="240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30535" marR="30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Time</a:t>
                      </a:r>
                      <a:endParaRPr lang="en-US" sz="240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30535" marR="30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Physical  Response</a:t>
                      </a:r>
                      <a:endParaRPr lang="en-US" sz="240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30535" marR="30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Procedures / Steps</a:t>
                      </a:r>
                      <a:endParaRPr lang="en-US" sz="240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30535" marR="30535" marT="0" marB="0"/>
                </a:tc>
              </a:tr>
              <a:tr h="54936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30535" marR="30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30535" marR="30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30535" marR="305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3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.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หน้าเว็บในการสั่งซื้อสินค้าจะปรากฏขึ้นให้คุณเห็น และคุณจะเห็นว่าไม่ได้มีแค่เสื้อผ้าเพียงอย่างเดียว แต่เว็บนี้มีทั้งร้องเท้า,กระเป๋า </a:t>
                      </a:r>
                      <a:r>
                        <a:rPr lang="th-TH" sz="240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และเครื่องประ ดับ และ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ยังมีแบรนด์สินค้าดังๆให้เลือกอีกมากมาย ตรงหัวเว็บจะมีให้เราคลิกเลือก หน้าโฮม หน้าผู้หญิง หน้าผู้ชาย  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30535" marR="305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4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.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ยกตัวอย่าง ให้คุณคลิกเลือกที่คำว่า ผู้หญิง ต่อมาคลิกเลือกที่คำว่าเสื้อผ้า</a:t>
                      </a:r>
                      <a:endParaRPr lang="en-US" sz="2400" dirty="0"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5.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ให้คุณเลื่อนลงมา  แล้วคลิกเลือกชุดที่คุณชอบมา 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ชุด</a:t>
                      </a:r>
                      <a:endParaRPr lang="en-US" sz="2400" dirty="0"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6.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ให้คุณเลือก 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Size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และเลือกสีของชุดและให้คุณมองทางด้านขวามือจะเห็น คำว่า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“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ซื้อสินค้า</a:t>
                      </a: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” 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ให้คุณคลิกได้</a:t>
                      </a:r>
                      <a:r>
                        <a:rPr lang="th-TH" sz="240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เลย</a:t>
                      </a:r>
                      <a:endParaRPr lang="en-US" sz="2400" dirty="0"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30535" marR="305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13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117</Words>
  <Application>Microsoft Office PowerPoint</Application>
  <PresentationFormat>On-screen Show (4:3)</PresentationFormat>
  <Paragraphs>180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การลงทะเบียน</dc:title>
  <dc:creator>Phairin Thaisongkroe</dc:creator>
  <cp:lastModifiedBy>Phairin Thaisongkroe</cp:lastModifiedBy>
  <cp:revision>34</cp:revision>
  <dcterms:created xsi:type="dcterms:W3CDTF">2013-12-12T09:42:39Z</dcterms:created>
  <dcterms:modified xsi:type="dcterms:W3CDTF">2013-12-13T02:26:53Z</dcterms:modified>
</cp:coreProperties>
</file>