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905CA-EB2E-04A1-F9BD-9A95A72F3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185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Phal Sovandy</cp:lastModifiedBy>
  <cp:revision>2</cp:revision>
  <dcterms:created xsi:type="dcterms:W3CDTF">2024-08-04T11:27:57Z</dcterms:created>
  <dcterms:modified xsi:type="dcterms:W3CDTF">2024-11-01T03:37:39Z</dcterms:modified>
</cp:coreProperties>
</file>