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39:38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1 24575,'138'0'0,"501"13"0,-234 32 0,-284-22 0,-86-18 0,1-1 0,-1-1 0,1-2 0,41-4 0,7 0 0,1366 3 0,-1256 12 0,-17-1 0,949-10 0,-550-3 0,-431 2 0,402 14 0,-393-4 0,59 7 0,339 51 0,3-42 0,1592-28 0,-1187 3 0,-854-5 0,182-33 0,-234 28 0,240-31 0,-195 31 0,55-3 0,1327 11 0,-713 3 0,1002-2 0,-1396 22 0,-15 1 0,-102-11 0,-117-3 0,292 35 0,97 3 0,-502-47 0,298 12 0,233-1 0,-354-13 0,4138 1 0,-3723-43 0,-295-5 0,-30 4 0,2 26 0,-277 18 0,0-1 0,0-1 0,-1 0 0,30-10 0,-28 7 0,-1 1 0,1 0 0,38-2 0,504 6 0,-255 3 0,-80-3 0,249 3 0,-345 7 0,233 46 0,-320-44 0,-28-7 0,0 0 0,0-1 0,28 1 0,16-4 0,-32-1 0,-1 1 0,1 1 0,0 1 0,-1 2 0,42 10 0,-38-6 0,0-1 0,44 3 0,18 3 0,-58-8 0,-1-1 0,1-3 0,51-3 0,51 3 0,-125 0 0,-1 0 0,1 1 0,0 1 0,-1 0 0,0 0 0,0 1 0,0 0 0,0 1 0,20 13 0,-29-16 0,1 1 0,-1 0 0,0-1 0,0 1 0,0 0 0,0 0 0,0 1 0,-1-1 0,1 0 0,-1 0 0,0 1 0,0-1 0,-1 1 0,1-1 0,0 1 0,-1 3 0,-1 64 0,-1-44 0,1 9 0,2-13 0,-2 0 0,0 0 0,-1 0 0,-2 0 0,0-1 0,-1 1 0,-14 34 0,8-33 0,-3 9 0,-1-1 0,-2 0 0,-38 54 0,27-49 0,18-22 0,-1 0 0,-26 25 0,33-36 0,0 0 0,-1-1 0,0 1 0,0-1 0,0 0 0,0-1 0,-1 1 0,1-1 0,-1 0 0,1 0 0,-1-1 0,0 1 0,-8 0 0,-214-1 0,106-4 0,-21520 3 0,21380-12 0,5 0 0,181 12 0,-348-7 0,-663-8 0,802 16 0,84-11 0,46 0 0,-750 6 0,495 6 0,30-13 0,-18 0 0,-488 11 0,882 0 0,0 0 0,0 0 0,1 0 0,-1-1 0,0 1 0,0-1 0,1 0 0,-1 0 0,0-1 0,-3-1 0,5 2 0,0-1 0,1 1 0,-1 0 0,0-1 0,1 0 0,0 1 0,-1-1 0,1 0 0,0 1 0,0-1 0,0 0 0,0 0 0,0 0 0,1 0 0,-1 0 0,0 0 0,1 0 0,0-1 0,-1-3 0,-3-53 0,7-98 0,1 49 0,-6-2 0,4-100 0,0 200 0,-1 1 0,1 0 0,1 0 0,0 0 0,0 0 0,1 1 0,0-1 0,8-12 0,5-4 0,26-30 0,-17 23 0,2-2-1365,-16 21-5461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39:43.1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19 456 24575,'0'1'0,"0"-1"0,0 1 0,0-1 0,0 1 0,0-1 0,0 1 0,0-1 0,-1 1 0,1-1 0,0 1 0,0-1 0,-1 1 0,1-1 0,0 1 0,-1-1 0,1 1 0,0-1 0,-1 0 0,1 1 0,0-1 0,-1 0 0,1 1 0,-1-1 0,1 0 0,-1 1 0,1-1 0,-1 0 0,1 0 0,-1 0 0,1 0 0,-1 1 0,0-1 0,0 0 0,1-1 0,0 1 0,-1 0 0,1 0 0,-1 0 0,1-1 0,0 1 0,-1 0 0,1 0 0,0-1 0,-1 1 0,1 0 0,0-1 0,0 1 0,-1 0 0,1-1 0,0 1 0,0 0 0,0-1 0,-1 1 0,1 0 0,0-1 0,0 1 0,0-1 0,0 1 0,0-1 0,0 1 0,0 0 0,0-1 0,0 1 0,0-1 0,0 1 0,0-1 0,0 1 0,0 0 0,0-1 0,0 1 0,1-1 0,-1 1 0,0 0 0,0-1 0,0 1 0,1 0 0,-1-1 0,0 1 0,0 0 0,1-1 0,0 0 0,8-14 0,0 0 0,2 0 0,0 1 0,1 0 0,0 1 0,1 0 0,23-18 0,-13 11 0,31-34 0,-5-5 0,62-77 0,-78 103-179,-23 25-1007,1-3-5640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39:46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1 211 24575,'5'-1'0,"0"0"0,0 0 0,0-1 0,0 0 0,-1 0 0,7-3 0,5-2 0,85-40 0,-36 14 0,-56 28 0,0-1 0,-1 1 0,0-1 0,0-1 0,0 1 0,9-13 0,-11 13 0,0-1 0,1 1 0,-1 0 0,1 1 0,0-1 0,1 1 0,13-6 0,-21 10 0,1 1 0,-1 0 0,1-1 0,-1 1 0,1 0 0,-1 0 0,1 0 0,-1-1 0,1 1 0,-1 0 0,1 0 0,-1 0 0,1 0 0,-1 0 0,1 0 0,0 0 0,-1 0 0,1 0 0,-1 0 0,1 0 0,-1 0 0,1 0 0,-1 1 0,1-1 0,-1 0 0,1 0 0,-1 1 0,1-1 0,-1 0 0,1 1 0,-1-1 0,1 0 0,-1 1 0,0-1 0,1 1 0,-1-1 0,0 0 0,1 1 0,-1-1 0,0 1 0,1-1 0,-1 1 0,0-1 0,0 1 0,0 0 0,0-1 0,0 1 0,1-1 0,-1 1 0,0-1 0,0 1 0,0-1 0,0 1 0,-1 0 0,1-1 0,0 1 0,0-1 0,0 1 0,0-1 0,0 1 0,-1-1 0,1 1 0,-1 0 0,-14 45 0,11-37 0,-13 39-682,-41 78-1,51-113-6143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47:55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24575,'58'0'0,"60"-8"0,-97 5 0,1-1 0,-1-1 0,-1-1 0,1 0 0,-1-2 0,23-11 0,-40 16 0,0 1 0,-1 0 0,1-1 0,0 1 0,-1-1 0,1 0 0,-1 0 0,0 0 0,0 0 0,0 0 0,-1 0 0,1-1 0,-1 1 0,0-1 0,0 1 0,0-1 0,0 1 0,0-7 0,-4 242-132,4-162-1101,-1-51-5593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50:10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794 4 24575,'-88'-2'0,"41"0"0,1 2 0,-71 9 0,114-9 0,0 1 0,0-1 0,0 1 0,0 0 0,0-1 0,0 1 0,0 1 0,0-1 0,0 0 0,1 1 0,-1-1 0,1 1 0,-1 0 0,1 0 0,-1 0 0,1 0 0,0 1 0,0-1 0,0 0 0,0 1 0,1-1 0,-1 1 0,1 0 0,-2 4 0,1 1 0,0 1 0,1 0 0,0-1 0,1 1 0,0 0 0,0-1 0,2 13 0,7 414 0,-11-266 0,2 2038 0,0-2202 0,0-1 0,-1 1 0,1 0 0,-1 0 0,0 0 0,0 0 0,-1 0 0,0-1 0,1 1 0,-2-1 0,1 1 0,0-1 0,-1 0 0,0 0 0,0 0 0,0 0 0,0 0 0,-1-1 0,1 1 0,-1-1 0,0 0 0,0 0 0,0 0 0,-1-1 0,1 0 0,0 1 0,-1-2 0,0 1 0,-5 1 0,-14 3 0,-1-1 0,0-1 0,1-1 0,-41 0 0,29-2 0,25 0 0,-1 1 0,1 0 0,-1 1 0,1 0 0,-14 6 0,20-7 0,-1 0 0,1 1 0,0 0 0,0-1 0,0 2 0,1-1 0,-1 0 0,1 1 0,-1 0 0,1 0 0,0 0 0,-3 6 0,6-8 0,0-1 0,0 1 0,1 0 0,-1 0 0,1 0 0,0-1 0,0 1 0,-1 0 0,1 0 0,0 0 0,0 0 0,1 0 0,-1-1 0,0 1 0,1 0 0,-1 0 0,1 0 0,-1 0 0,1-1 0,0 1 0,0 0 0,0-1 0,0 1 0,0-1 0,0 1 0,0-1 0,0 1 0,1-1 0,-1 0 0,1 0 0,-1 1 0,3 0 0,2 2 0,0 0 0,0 0 0,0 0 0,0-1 0,1 0 0,-1 0 0,9 1 0,80 28 0,13 2 0,-81-28 0,65 12 0,-90-18 0,1 1 0,0-1 0,0 1 0,-1 0 0,1 0 0,0 0 0,-1 0 0,1 0 0,-1 0 0,1 1 0,-1-1 0,0 1 0,1 0 0,-1 0 0,0 0 0,0 0 0,0 0 0,0 0 0,-1 0 0,1 1 0,-1-1 0,1 1 0,-1-1 0,0 1 0,0-1 0,0 1 0,1 5 0,0 5 0,0 1 0,-1-1 0,0 0 0,-2 24 0,0-11 0,9 363 0,1-248 0,-9 157 0,-11-201 0,-1 37 0,11-108 0,-9 42 0,6-41 0,-3 37 0,7 51 0,1-41 0,-14 118 0,4-107 0,7 162 0,4-122 0,-2 343 0,1-453 0,0 1 0,8 28 0,1 23 0,-9 10 0,-2-58 0,0-1 0,2 1 0,0-1 0,1 1 0,0-1 0,2 1 0,0-1 0,12 31 0,-13-44 0,-1 0 0,0-1 0,1 1 0,0-1 0,0 0 0,0 0 0,1 0 0,-1 0 0,1 0 0,0-1 0,0 0 0,5 4 0,-3-4 0,0 0 0,1-1 0,-1 0 0,1 0 0,0 0 0,-1-1 0,1 0 0,12 0 0,144 1-612,-143-3-141,5 1-6073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50:21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286 71 24575,'0'-2'0,"0"0"0,0 0 0,0-1 0,0 1 0,1 0 0,0 0 0,-1-1 0,1 1 0,0 0 0,0 0 0,0 0 0,0 0 0,0 0 0,0 0 0,1 1 0,-1-1 0,1 0 0,2-2 0,-1 2 0,1-1 0,0 1 0,0-1 0,0 1 0,0 0 0,0 1 0,1-1 0,7-1 0,6 0 0,1 0 0,0 2 0,28 1 0,-37 0 0,24 1 0,-25-1 0,-24 1 0,-43-3 0,40 0 0,0 2 0,-1 0 0,1 0 0,-1 2 0,-22 5 0,38-6 0,1 0 0,-1 0 0,1 0 0,0 1 0,-1-1 0,1 1 0,0 0 0,0 0 0,0 0 0,0 0 0,0 0 0,1 0 0,-1 0 0,1 1 0,-1-1 0,1 0 0,0 1 0,0-1 0,0 1 0,0 0 0,0-1 0,1 1 0,-1 0 0,1-1 0,-1 5 0,0 10 0,1-1 0,0 1 0,3 19 0,-1-10 0,-2 82 0,3 33 0,8-81 0,-7-43 0,-1-1 0,1 25 0,-3 444 0,-2-234 0,1-247 0,0 0 0,-1 0 0,1 0 0,-1 0 0,0 0 0,0 1 0,0-1 0,0 0 0,-1-1 0,1 1 0,-1 0 0,0 0 0,0-1 0,-1 1 0,1-1 0,-1 0 0,1 1 0,-1-1 0,0-1 0,-5 5 0,-3 0 0,0-1 0,-1 0 0,0 0 0,0-1 0,-16 5 0,-27 16 0,44-20 0,0 0 0,0-1 0,-23 7 0,32-11 0,0-1 0,0 0 0,0 1 0,0 0 0,0-1 0,0 1 0,0 0 0,0 0 0,0 0 0,1 0 0,-1 0 0,0 1 0,1-1 0,-1 0 0,1 1 0,-1-1 0,1 1 0,0 0 0,-1-1 0,1 1 0,-1 3 0,2-4 0,0-1 0,-1 1 0,1 0 0,0 0 0,0 0 0,1 0 0,-1 0 0,0-1 0,0 1 0,0 0 0,0 0 0,1 0 0,-1-1 0,0 1 0,1 0 0,-1 0 0,1 0 0,-1-1 0,1 1 0,0 0 0,1 1 0,-1 0 0,1-1 0,0 1 0,1 0 0,-1-1 0,0 0 0,0 0 0,1 0 0,3 2 0,43 13 0,1-3 0,60 9 0,-108-21 0,1-1 0,0 1 0,-1 0 0,1 0 0,-1 0 0,0 0 0,1 0 0,-1 0 0,0 1 0,0-1 0,0 1 0,1-1 0,-2 1 0,1 0 0,0 0 0,0 0 0,-1 0 0,1 0 0,-1 0 0,1 1 0,-1-1 0,0 0 0,0 1 0,0-1 0,0 1 0,-1-1 0,1 1 0,0 3 0,0 8 0,0 0 0,-1 0 0,0 0 0,-3 19 0,0 2 0,3 98 0,-2 47 0,-23-35 0,5-44 0,10-51 0,6-32 0,1-1 0,-3 31 0,6 60 0,1-36 0,-14 113 0,5-102 0,5 167 0,5-124 0,-3-91 0,0-25 0,0 1 0,1 0 0,0-1 0,0 1 0,2-1 0,-1 1 0,4 10 0,-4-19 0,0 0 0,0-1 0,1 1 0,-1 0 0,1 0 0,0-1 0,-1 1 0,1 0 0,0-1 0,0 0 0,0 1 0,0-1 0,0 0 0,0 0 0,0 0 0,0-1 0,4 2 0,44 8 0,-39-8 0,164 23 0,59 11 0,-212-33-1365,-5-3-5461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1-01T14:50:39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20 24575,'0'-1'0,"1"0"0,-1 0 0,1 0 0,-1 0 0,1 0 0,0 0 0,-1 0 0,1 0 0,0 1 0,0-1 0,0 0 0,0 0 0,-1 1 0,1-1 0,0 1 0,0-1 0,0 1 0,0-1 0,0 1 0,0 0 0,0-1 0,1 1 0,-1 0 0,0 0 0,0 0 0,1 0 0,32-4 0,-22 6 0,-1 0 0,0 0 0,1 1 0,-1 0 0,0 1 0,0 0 0,-1 1 0,16 9 0,16 7 0,-31-17 0,0 0 0,-1 2 0,0-1 0,0 1 0,-1 0 0,10 9 0,-15-11 0,-1-1 0,1 2 0,-1-1 0,0 0 0,0 1 0,0-1 0,-1 1 0,1 0 0,-1 0 0,0 0 0,-1 0 0,1 0 0,-1 0 0,0 0 0,1 7 0,1 261 0,-5-143 0,-10 10 0,1-4 0,8-103 0,-1 0 0,-1 0 0,-2 0 0,-12 33 0,-10 50 0,9-41 0,14-59 0,1 1 0,0 0 0,2 0 0,-3 22 0,5 71 0,1-59 0,-12 100 0,-2-63 0,5 1 0,1 112 0,10 737 0,-3-497 0,2-419 0,2-1 0,0 1 0,1-1 0,9 25 0,8 45 0,-16-67 0,11 36 0,-10-42 0,-1 0 0,-1-1 0,-1 1 0,3 27 0,-7 46 0,-1-51 0,2 0 0,10 70 0,18 78 0,-21-139 0,-3 1 0,-2-1 0,-5 53 0,1-11 0,4-55 0,1 1 0,13 61 0,-14-90 0,1-1 0,0 1 0,0-1 0,0 0 0,1 0 0,0-1 0,0 1 0,1-1 0,7 8 0,52 49 0,-58-58 0,37 31 0,55 33 0,-56-39 0,87 54 0,-128-83 0,1 0 0,-1-1 0,1 1 0,-1 0 0,1 0 0,-1 0 0,1 0 0,-1 1 0,0-1 0,0 0 0,0 1 0,1-1 0,-1 0 0,0 1 0,-1-1 0,1 1 0,0 0 0,0-1 0,-1 1 0,1 0 0,-1-1 0,1 1 0,-1 0 0,0-1 0,0 1 0,1 3 0,-2-3 0,0 1 0,0 0 0,0 0 0,-1-1 0,1 1 0,-1-1 0,1 1 0,-1-1 0,0 0 0,0 0 0,0 1 0,0-1 0,0 0 0,0-1 0,-5 4 0,-16 10 0,-45 22 0,50-29 0,0 1 0,0 1 0,1 1 0,1 0 0,-26 23 0,35-26 0,1 1 0,0-1 0,0 1 0,1 0 0,-5 14 0,4-12 0,1 0 0,-1 0 0,-11 14 0,8-13 0,0 1 0,1 0 0,1 0 0,0 1 0,1 0 0,0 0 0,-5 24 0,5-15 0,1 1 0,2 0 0,0 1 0,1 24 0,1-20 0,-1 1 0,-2-1 0,-1 0 0,-10 34 0,7-17 0,2-1 0,2 2 0,2-1 0,5 63 0,-1-10 0,-6-27 0,-18 108 0,6-70 0,10-23 0,6 123 0,2-81 0,-2 879 0,-1-970 0,-9 45 0,-1 32 0,9 772 0,4-432 0,-2 212 0,0-664 0,0 1 0,0-1 0,0 1 0,0-1 0,-1 1 0,0-1 0,1 0 0,-1 1 0,-1-1 0,1 0 0,0 0 0,-1 0 0,1 0 0,-1 0 0,0 0 0,-4 5 0,1-4 0,0-1 0,0 1 0,0-1 0,-1 1 0,0-2 0,1 1 0,-1 0 0,-8 1 0,-11 3-154,0-2 0,0-1-1,-1-1 1,1-1-1,-1-1 1,-28-3 0,47 2-131,-12 0-6541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06CC-8989-45E9-9CBA-F4EB4342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D2ADB-B322-4A23-8CB8-54C5CA2D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CBEF-0F95-4D79-9120-8B7184D97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1FF4-1F21-464C-AB6D-14AD6899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C222-395E-4647-9B2B-C32F2C62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4D18-6291-459F-829C-7F2FFB7E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60427-CEBE-4C22-9511-CE31FB934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64319-3D25-4B47-8303-86080C8B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569AD-2859-4B56-9DF9-DE66B694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B990-4269-4A38-9602-5681E047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806A27-0046-40C8-9A52-27491C66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04BBE-7B02-42BE-BD2E-701C50CCB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C23D-B2B7-4EA9-8CF3-49A2039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19128-8A07-4674-9FAA-EFC2F9C5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6E5D-DF47-438F-AB42-09918313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4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0393-CD25-4AAD-A4F7-D998AF4D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1DF6-1729-4466-B11F-45323B9B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E35F4-95B3-4F04-A014-671D533E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75B52-3426-40D9-9061-AACD9CAD3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03D1B-68EC-4935-A098-D3E60909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499F-1EDD-4187-9EAB-060B67A2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A5567-9E94-4AA3-AB3C-C9BB4D58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4507-CB1B-45E8-B9BC-4C7FCDAC7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D558E-A1FC-422A-B21A-C387F29B1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604C5-6482-4281-9DA2-44FB6B06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3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1175-F3DA-47A2-961C-7BFBA82C3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C690-4AC0-4F70-AC75-E831DD5B6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2B9E-21D0-4A7E-865C-36E7EB8C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B1183-66A7-44BD-A542-82536C112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F1BE-2365-4469-8342-2AC3A0FB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22835-4005-4901-B74B-1768D23C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4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AD2-B55E-4C4A-9B44-EF0F919A7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3032-D900-49EF-89FB-04E251365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F774A-AE30-4AA1-B4E8-61B8D1E6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FF342-DD5A-474A-96D8-1D96EE81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41F7E-7CC7-40E5-A690-93CFC5E39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88E9E-21D6-4E90-B507-876544FF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F36AD-6D50-4404-BA61-FDD365EF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A4D96-C7F1-44EC-9067-50352111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2544-B01F-4A04-BAE1-75E68ABA6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1B370-C6E4-4F19-A437-687A5A4A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A8E5A-FDC8-4C61-B5CE-08FB6934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3E6EC-10C7-4420-A43D-67A3C5F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EBBAB-9521-4571-8AFB-C384872C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B87F55-4F38-4E47-A300-58A9CDDB5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B973-1CD9-4053-977F-7C41DD64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AA612-5D41-4BDC-98E8-15EF770A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D9FC1-549D-421B-A6F5-1C191F180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6D952-B4BB-454A-959F-5993561D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2B216-C243-4E32-9665-C19F0EB7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F664-8DB2-42D5-BE34-12AC45D6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A020A-B863-4E47-85F4-2CC1EB0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3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D3D9-D5DC-4D58-8566-C1721F9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D1ABF-DF47-4F7F-9526-323301095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D9E5A-47F3-40F6-B808-65F47D36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E865E-1736-4BED-8291-5BAA5024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CA010-0A80-4215-982B-79D72110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A04-16C7-41A6-B145-4BB6505B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2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8D336-0A7B-48B1-9B30-F3BE17D8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1FB1D-F9B9-417D-9DF5-C9C2839D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65AD9-A427-4DF2-B2E4-7BB909E7F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EE99-BDB4-4A2A-B2E9-74B86D049D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4746-4729-4FC3-8B13-76FD21E87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BA287-10D9-4DEF-BEE5-1983998D6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1B550-A97E-455A-81F5-91FAC710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9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2D02B6-1145-4799-99DB-44CD02686498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E41E-2407-443F-A384-76DD9D204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55" y="1538823"/>
            <a:ext cx="10128738" cy="4450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85335D-679B-E441-4811-963C5267554A}"/>
                  </a:ext>
                </a:extLst>
              </p14:cNvPr>
              <p14:cNvContentPartPr/>
              <p14:nvPr/>
            </p14:nvContentPartPr>
            <p14:xfrm>
              <a:off x="1104455" y="1539903"/>
              <a:ext cx="10118880" cy="38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85335D-679B-E441-4811-963C52675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8335" y="1533783"/>
                <a:ext cx="101311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EA9555B-7653-F7C5-67AF-98CBB4755C64}"/>
                  </a:ext>
                </a:extLst>
              </p14:cNvPr>
              <p14:cNvContentPartPr/>
              <p14:nvPr/>
            </p14:nvContentPartPr>
            <p14:xfrm>
              <a:off x="8102495" y="1472223"/>
              <a:ext cx="147240" cy="168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EA9555B-7653-F7C5-67AF-98CBB4755C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6375" y="1466103"/>
                <a:ext cx="159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B761D3D-D5A5-3DC9-7DEF-8932EB466130}"/>
                  </a:ext>
                </a:extLst>
              </p14:cNvPr>
              <p14:cNvContentPartPr/>
              <p14:nvPr/>
            </p14:nvContentPartPr>
            <p14:xfrm>
              <a:off x="8205455" y="1407783"/>
              <a:ext cx="136440" cy="94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B761D3D-D5A5-3DC9-7DEF-8932EB4661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9335" y="1401663"/>
                <a:ext cx="1486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CD2F6E4-80CE-B6CC-A49C-96BA6E267E96}"/>
                  </a:ext>
                </a:extLst>
              </p14:cNvPr>
              <p14:cNvContentPartPr/>
              <p14:nvPr/>
            </p14:nvContentPartPr>
            <p14:xfrm>
              <a:off x="8149295" y="1415343"/>
              <a:ext cx="137520" cy="115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CD2F6E4-80CE-B6CC-A49C-96BA6E267E9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43175" y="1409223"/>
                <a:ext cx="149760" cy="1281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16C52BB-4B53-A2AE-EA89-AEE77ED4D08E}"/>
              </a:ext>
            </a:extLst>
          </p:cNvPr>
          <p:cNvSpPr txBox="1"/>
          <p:nvPr/>
        </p:nvSpPr>
        <p:spPr>
          <a:xfrm>
            <a:off x="7988969" y="1034716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Nav Bar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664CC50-867C-505A-6860-2E39692862DC}"/>
                  </a:ext>
                </a:extLst>
              </p14:cNvPr>
              <p14:cNvContentPartPr/>
              <p14:nvPr/>
            </p14:nvContentPartPr>
            <p14:xfrm>
              <a:off x="3147455" y="3471663"/>
              <a:ext cx="285840" cy="2352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664CC50-867C-505A-6860-2E39692862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41335" y="3465543"/>
                <a:ext cx="298080" cy="23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642BC15-8DCB-112B-C500-95FFC729E51D}"/>
                  </a:ext>
                </a:extLst>
              </p14:cNvPr>
              <p14:cNvContentPartPr/>
              <p14:nvPr/>
            </p14:nvContentPartPr>
            <p14:xfrm>
              <a:off x="3218126" y="2070543"/>
              <a:ext cx="268200" cy="12646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642BC15-8DCB-112B-C500-95FFC729E5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12006" y="2064423"/>
                <a:ext cx="280440" cy="12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F2CE65B-9B2F-C746-7D88-E223593B00B5}"/>
                  </a:ext>
                </a:extLst>
              </p14:cNvPr>
              <p14:cNvContentPartPr/>
              <p14:nvPr/>
            </p14:nvContentPartPr>
            <p14:xfrm>
              <a:off x="8839775" y="2070543"/>
              <a:ext cx="297720" cy="3794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F2CE65B-9B2F-C746-7D88-E223593B00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33655" y="2064423"/>
                <a:ext cx="309960" cy="380628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745F2DF4-3C48-5B9A-47C6-4AA1B3D5214C}"/>
              </a:ext>
            </a:extLst>
          </p:cNvPr>
          <p:cNvSpPr txBox="1"/>
          <p:nvPr/>
        </p:nvSpPr>
        <p:spPr>
          <a:xfrm>
            <a:off x="2339161" y="2392535"/>
            <a:ext cx="1230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4BBBD2-E31C-E096-6D75-8903C1E0DA9C}"/>
              </a:ext>
            </a:extLst>
          </p:cNvPr>
          <p:cNvSpPr txBox="1"/>
          <p:nvPr/>
        </p:nvSpPr>
        <p:spPr>
          <a:xfrm>
            <a:off x="2034361" y="4385484"/>
            <a:ext cx="148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Container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614055-B267-E614-A052-74468DFDDDE7}"/>
              </a:ext>
            </a:extLst>
          </p:cNvPr>
          <p:cNvSpPr txBox="1"/>
          <p:nvPr/>
        </p:nvSpPr>
        <p:spPr>
          <a:xfrm>
            <a:off x="9137495" y="3764076"/>
            <a:ext cx="105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7180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476E2A-D8F6-9CDC-05AC-35FD2411D2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64514"/>
            <a:ext cx="8764310" cy="3240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9F6ADF-6249-1778-B933-68BAEB978598}"/>
              </a:ext>
            </a:extLst>
          </p:cNvPr>
          <p:cNvSpPr/>
          <p:nvPr/>
        </p:nvSpPr>
        <p:spPr>
          <a:xfrm>
            <a:off x="0" y="1378582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60E155-0D92-58C7-8605-857548779AF5}"/>
              </a:ext>
            </a:extLst>
          </p:cNvPr>
          <p:cNvSpPr/>
          <p:nvPr/>
        </p:nvSpPr>
        <p:spPr>
          <a:xfrm>
            <a:off x="0" y="1688121"/>
            <a:ext cx="8736037" cy="29330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13F9F-E527-3118-4080-FAB3E9ACE438}"/>
              </a:ext>
            </a:extLst>
          </p:cNvPr>
          <p:cNvSpPr/>
          <p:nvPr/>
        </p:nvSpPr>
        <p:spPr>
          <a:xfrm>
            <a:off x="0" y="1983592"/>
            <a:ext cx="8736037" cy="28416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61063" y="1197281"/>
            <a:ext cx="2785403" cy="3627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61063" y="1197281"/>
            <a:ext cx="2785403" cy="4908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61062" y="1670397"/>
            <a:ext cx="27854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50047" y="1071209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38324" y="1688121"/>
            <a:ext cx="11722" cy="293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>
            <a:off x="8950046" y="2039729"/>
            <a:ext cx="1" cy="2785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242854" y="1700990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242854" y="1197281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242855" y="316658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Flex: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196093" y="304339"/>
            <a:ext cx="969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Root</a:t>
            </a:r>
            <a:r>
              <a:rPr lang="en-US" dirty="0"/>
              <a:t> div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7E6F3-6DD7-41AB-97C5-C66C2CFF05EE}"/>
              </a:ext>
            </a:extLst>
          </p:cNvPr>
          <p:cNvSpPr txBox="1"/>
          <p:nvPr/>
        </p:nvSpPr>
        <p:spPr>
          <a:xfrm>
            <a:off x="509359" y="664278"/>
            <a:ext cx="16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Height: 100vh</a:t>
            </a:r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09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 Ogor</dc:creator>
  <cp:lastModifiedBy>PHAL SAMBATHOUDOM</cp:lastModifiedBy>
  <cp:revision>2</cp:revision>
  <dcterms:created xsi:type="dcterms:W3CDTF">2024-08-04T11:27:57Z</dcterms:created>
  <dcterms:modified xsi:type="dcterms:W3CDTF">2025-11-01T14:52:39Z</dcterms:modified>
</cp:coreProperties>
</file>