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8" r:id="rId4"/>
    <p:sldId id="263" r:id="rId5"/>
    <p:sldId id="264" r:id="rId6"/>
    <p:sldId id="266" r:id="rId7"/>
    <p:sldId id="260" r:id="rId8"/>
  </p:sldIdLst>
  <p:sldSz cx="12188825" cy="6858000"/>
  <p:notesSz cx="6797675" cy="9926638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AU Passata" panose="020B0604020202020204" charset="0"/>
      <p:regular r:id="rId20"/>
      <p:bold r:id="rId21"/>
    </p:embeddedFont>
    <p:embeddedFont>
      <p:font typeface="AU Passata Light" panose="020B0604020202020204" charset="0"/>
      <p:regular r:id="rId22"/>
      <p:bold r:id="rId23"/>
    </p:embeddedFont>
    <p:embeddedFont>
      <p:font typeface="AU Peto" panose="020B0604020202020204" charset="0"/>
      <p:regular r:id="rId24"/>
      <p:bold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59" d="100"/>
          <a:sy n="59" d="100"/>
        </p:scale>
        <p:origin x="120" y="9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253959379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168034698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01887855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927113552" name="SecondaryLogo_sort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Philip Schmidt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IFN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/>
              <a:t>IFN – DHCP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DCHP - </a:t>
            </a:r>
            <a:r>
              <a:rPr lang="da-DK" dirty="0" err="1"/>
              <a:t>advantages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Dynamic Host </a:t>
            </a:r>
            <a:r>
              <a:rPr lang="en-US" dirty="0"/>
              <a:t>configuration</a:t>
            </a:r>
            <a:r>
              <a:rPr lang="da-DK" dirty="0"/>
              <a:t>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DHCP </a:t>
            </a:r>
            <a:r>
              <a:rPr lang="da-DK" dirty="0" err="1"/>
              <a:t>automatically</a:t>
            </a:r>
            <a:r>
              <a:rPr lang="da-DK" dirty="0"/>
              <a:t> provides an IP host with an IP </a:t>
            </a:r>
            <a:r>
              <a:rPr lang="da-DK" dirty="0" err="1"/>
              <a:t>address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information </a:t>
            </a:r>
            <a:r>
              <a:rPr lang="da-DK" dirty="0" err="1"/>
              <a:t>like</a:t>
            </a:r>
            <a:r>
              <a:rPr lang="da-DK" dirty="0"/>
              <a:t> subnet mask, default gateway and DNS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Less</a:t>
            </a:r>
            <a:r>
              <a:rPr lang="da-DK" dirty="0"/>
              <a:t> administrative </a:t>
            </a:r>
            <a:r>
              <a:rPr lang="da-DK" dirty="0" err="1"/>
              <a:t>work</a:t>
            </a:r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DHCP –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Picture 2" descr="https://scontent.fbll1-1.fna.fbcdn.net/v/t1.15752-9/42967040_530179484075542_3868545299127468032_n.png?_nc_cat=106&amp;oh=f6f86b90ca8b8879b647535e62ac0e2f&amp;oe=5C246D6E">
            <a:extLst>
              <a:ext uri="{FF2B5EF4-FFF2-40B4-BE49-F238E27FC236}">
                <a16:creationId xmlns:a16="http://schemas.microsoft.com/office/drawing/2014/main" id="{A9016711-DFC3-4707-BF08-8074AE65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05" y="1358884"/>
            <a:ext cx="6005415" cy="453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01C-2C31-4068-B582-5C4C8C0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DHCP – Protocol </a:t>
            </a:r>
            <a:r>
              <a:rPr lang="da-DK" dirty="0" err="1"/>
              <a:t>messages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FBB2-900C-466F-9780-6059CF85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DHCP</a:t>
            </a:r>
            <a:r>
              <a:rPr lang="da-DK" b="1" dirty="0"/>
              <a:t>DISCOVERY</a:t>
            </a:r>
          </a:p>
          <a:p>
            <a:pPr marL="774900" lvl="1" indent="-342900"/>
            <a:r>
              <a:rPr lang="da-DK" dirty="0"/>
              <a:t>Broadcast to find DHCP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DHCP</a:t>
            </a:r>
            <a:r>
              <a:rPr lang="da-DK" b="1" dirty="0"/>
              <a:t>OFFER</a:t>
            </a:r>
          </a:p>
          <a:p>
            <a:pPr marL="774900" lvl="1" indent="-342900"/>
            <a:r>
              <a:rPr lang="da-DK" dirty="0"/>
              <a:t>Granting </a:t>
            </a:r>
            <a:r>
              <a:rPr lang="da-DK" dirty="0" err="1"/>
              <a:t>access</a:t>
            </a:r>
            <a:r>
              <a:rPr lang="da-DK" dirty="0"/>
              <a:t> (IP </a:t>
            </a:r>
            <a:r>
              <a:rPr lang="da-DK" dirty="0" err="1"/>
              <a:t>address</a:t>
            </a:r>
            <a:r>
              <a:rPr lang="da-DK" dirty="0"/>
              <a:t>, MAC </a:t>
            </a:r>
            <a:r>
              <a:rPr lang="da-DK" dirty="0" err="1"/>
              <a:t>addr</a:t>
            </a:r>
            <a:r>
              <a:rPr lang="da-DK" dirty="0"/>
              <a:t>, lease </a:t>
            </a:r>
            <a:r>
              <a:rPr lang="da-DK" dirty="0" err="1"/>
              <a:t>duration</a:t>
            </a:r>
            <a:r>
              <a:rPr lang="da-DK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DHCP</a:t>
            </a:r>
            <a:r>
              <a:rPr lang="da-DK" b="1" dirty="0"/>
              <a:t>REQUEST</a:t>
            </a:r>
          </a:p>
          <a:p>
            <a:pPr marL="774900" lvl="1" indent="-342900"/>
            <a:r>
              <a:rPr lang="da-DK" dirty="0" err="1"/>
              <a:t>Choosing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server as </a:t>
            </a:r>
            <a:r>
              <a:rPr lang="da-DK" dirty="0" err="1"/>
              <a:t>request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DHCP</a:t>
            </a:r>
            <a:r>
              <a:rPr lang="da-DK" b="1" dirty="0"/>
              <a:t>ACKNOWLEDGEMENT</a:t>
            </a:r>
          </a:p>
          <a:p>
            <a:pPr marL="774900" lvl="1" indent="-342900"/>
            <a:r>
              <a:rPr lang="da-DK" dirty="0" err="1"/>
              <a:t>Returning</a:t>
            </a:r>
            <a:r>
              <a:rPr lang="da-DK" dirty="0"/>
              <a:t> ACK (Lease </a:t>
            </a:r>
            <a:r>
              <a:rPr lang="da-DK" dirty="0" err="1"/>
              <a:t>duration</a:t>
            </a:r>
            <a:r>
              <a:rPr lang="da-DK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44DD-8FA4-4CC9-8C0A-C8430E3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343B-90D2-47D2-949A-CE4C4D781C68}" type="datetime1">
              <a:rPr lang="da-DK" smtClean="0"/>
              <a:t>03-10-2018</a:t>
            </a:fld>
            <a:r>
              <a:rPr lang="da-DK"/>
              <a:t>03-10-2018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06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AA92-F7E7-42A8-A837-BFDC724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DHCP – </a:t>
            </a:r>
            <a:r>
              <a:rPr lang="da-DK" dirty="0" err="1"/>
              <a:t>states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AD87-992A-4350-979B-B9B989E8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D5CD-42BD-401F-9322-A0CE54B44752}" type="datetime1">
              <a:rPr lang="da-DK" smtClean="0"/>
              <a:t>03-10-2018</a:t>
            </a:fld>
            <a:r>
              <a:rPr lang="da-DK"/>
              <a:t>03-10-2018</a:t>
            </a:r>
            <a:endParaRPr lang="da-DK" dirty="0"/>
          </a:p>
        </p:txBody>
      </p:sp>
      <p:pic>
        <p:nvPicPr>
          <p:cNvPr id="1026" name="Picture 2" descr="https://scontent-ams3-1.xx.fbcdn.net/v/t1.15752-9/43078571_1112307445577205_1858385057094303744_n.png?_nc_cat=106&amp;oh=2fb65d4d8e65f45a565b479299bfa3f2&amp;oe=5C586971">
            <a:extLst>
              <a:ext uri="{FF2B5EF4-FFF2-40B4-BE49-F238E27FC236}">
                <a16:creationId xmlns:a16="http://schemas.microsoft.com/office/drawing/2014/main" id="{AC006B86-9326-41D0-A730-1BF32E16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56" y="1268760"/>
            <a:ext cx="10759913" cy="40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DCHP – a </a:t>
            </a:r>
            <a:r>
              <a:rPr lang="da-DK" dirty="0" err="1"/>
              <a:t>deeper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books</a:t>
            </a:r>
            <a:r>
              <a:rPr lang="da-DK" dirty="0"/>
              <a:t> </a:t>
            </a:r>
            <a:r>
              <a:rPr lang="da-DK" dirty="0" err="1"/>
              <a:t>offering</a:t>
            </a:r>
            <a:r>
              <a:rPr lang="da-DK" dirty="0"/>
              <a:t> </a:t>
            </a:r>
            <a:r>
              <a:rPr lang="da-DK" dirty="0" err="1"/>
              <a:t>great</a:t>
            </a:r>
            <a:r>
              <a:rPr lang="da-DK" dirty="0"/>
              <a:t> </a:t>
            </a:r>
            <a:r>
              <a:rPr lang="da-DK" dirty="0" err="1"/>
              <a:t>detailed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DHCP</a:t>
            </a:r>
          </a:p>
          <a:p>
            <a:pPr marL="774900" lvl="1" indent="-342900"/>
            <a:r>
              <a:rPr lang="da-DK" dirty="0"/>
              <a:t>Protocols, </a:t>
            </a:r>
            <a:r>
              <a:rPr lang="da-DK" dirty="0" err="1"/>
              <a:t>advantages</a:t>
            </a:r>
            <a:r>
              <a:rPr lang="da-DK" dirty="0"/>
              <a:t>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Implementing</a:t>
            </a:r>
            <a:r>
              <a:rPr lang="da-DK" dirty="0"/>
              <a:t> a </a:t>
            </a:r>
            <a:r>
              <a:rPr lang="da-DK" dirty="0" err="1"/>
              <a:t>code-based</a:t>
            </a:r>
            <a:r>
              <a:rPr lang="da-DK" dirty="0"/>
              <a:t> DHCP </a:t>
            </a:r>
            <a:r>
              <a:rPr lang="da-DK" dirty="0" err="1"/>
              <a:t>project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2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Custom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Georgia</vt:lpstr>
      <vt:lpstr>Wingdings 3</vt:lpstr>
      <vt:lpstr>AU Passata</vt:lpstr>
      <vt:lpstr>AU Passata Light</vt:lpstr>
      <vt:lpstr>Arial</vt:lpstr>
      <vt:lpstr>AU Peto</vt:lpstr>
      <vt:lpstr>AU 16:9</vt:lpstr>
      <vt:lpstr>IFN – DHCP </vt:lpstr>
      <vt:lpstr>DCHP - advantages</vt:lpstr>
      <vt:lpstr>DHCP – How?</vt:lpstr>
      <vt:lpstr>DHCP – Protocol messages</vt:lpstr>
      <vt:lpstr>DHCP – states</vt:lpstr>
      <vt:lpstr>DCHP – a deeper understanding?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2018-10-02T22:50:57Z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636649180243080400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5013</vt:lpwstr>
  </property>
  <property fmtid="{D5CDD505-2E9C-101B-9397-08002B2CF9AE}" pid="62" name="colorthemechange">
    <vt:lpwstr>True</vt:lpwstr>
  </property>
</Properties>
</file>