
<file path=[Content_Types].xml><?xml version="1.0" encoding="utf-8"?>
<Types xmlns="http://schemas.openxmlformats.org/package/2006/content-types">
  <Default Extension="bin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62" r:id="rId3"/>
    <p:sldId id="267" r:id="rId4"/>
    <p:sldId id="268" r:id="rId5"/>
    <p:sldId id="272" r:id="rId6"/>
    <p:sldId id="269" r:id="rId7"/>
    <p:sldId id="270" r:id="rId8"/>
    <p:sldId id="271" r:id="rId9"/>
    <p:sldId id="260" r:id="rId10"/>
  </p:sldIdLst>
  <p:sldSz cx="12188825" cy="6858000"/>
  <p:notesSz cx="6797675" cy="9926638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eorgia" panose="02040502050405020303" pitchFamily="18" charset="0"/>
      <p:regular r:id="rId17"/>
      <p:bold r:id="rId18"/>
      <p:italic r:id="rId19"/>
      <p:boldItalic r:id="rId20"/>
    </p:embeddedFont>
    <p:embeddedFont>
      <p:font typeface="Wingdings 3" panose="05040102010807070707" pitchFamily="18" charset="2"/>
      <p:regular r:id="rId21"/>
    </p:embeddedFont>
    <p:embeddedFont>
      <p:font typeface="AU Peto" panose="020B0604020202020204" charset="0"/>
      <p:regular r:id="rId22"/>
      <p:bold r:id="rId23"/>
    </p:embeddedFont>
    <p:embeddedFont>
      <p:font typeface="AU Passata Light" panose="020B0604020202020204" charset="0"/>
      <p:regular r:id="rId24"/>
      <p:bold r:id="rId25"/>
    </p:embeddedFont>
    <p:embeddedFont>
      <p:font typeface="AU Passata" panose="020B0604020202020204" charset="0"/>
      <p:regular r:id="rId26"/>
      <p:bold r:id="rId27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3457" autoAdjust="0"/>
  </p:normalViewPr>
  <p:slideViewPr>
    <p:cSldViewPr snapToObjects="1" showGuides="1">
      <p:cViewPr varScale="1">
        <p:scale>
          <a:sx n="60" d="100"/>
          <a:sy n="60" d="100"/>
        </p:scale>
        <p:origin x="126" y="105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2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Aarhus School of Engineering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3. oktober 2018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IFN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Philip Schmidt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1253959379" name="SecondaryLogo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03-10-2018</a:t>
            </a:fld>
            <a:r>
              <a:rPr lang="da-DK" dirty="0"/>
              <a:t>03-10-2018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03-10-2018</a:t>
            </a:fld>
            <a:r>
              <a:rPr lang="da-DK" dirty="0"/>
              <a:t>03-10-2018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03-10-2018</a:t>
            </a:fld>
            <a:r>
              <a:rPr lang="da-DK" dirty="0"/>
              <a:t>03-10-2018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03-10-2018</a:t>
            </a:fld>
            <a:r>
              <a:rPr lang="da-DK" dirty="0"/>
              <a:t>03-10-2018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03-10-2018</a:t>
            </a:fld>
            <a:r>
              <a:rPr lang="da-DK" dirty="0"/>
              <a:t>03-10-2018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03-10-2018</a:t>
            </a:fld>
            <a:r>
              <a:rPr lang="da-DK" dirty="0"/>
              <a:t>03-10-2018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03-10-2018</a:t>
            </a:fld>
            <a:r>
              <a:rPr lang="da-DK" dirty="0"/>
              <a:t>03-10-2018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03-10-2018</a:t>
            </a:fld>
            <a:r>
              <a:rPr lang="da-DK" dirty="0"/>
              <a:t>03-10-2018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03-10-2018</a:t>
            </a:fld>
            <a:r>
              <a:rPr lang="da-DK" dirty="0"/>
              <a:t>03-10-2018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03-10-2018</a:t>
            </a:fld>
            <a:r>
              <a:rPr lang="da-DK" dirty="0"/>
              <a:t>03-10-2018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da-DK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da-DK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da-DK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03-10-2018</a:t>
            </a:fld>
            <a:r>
              <a:rPr lang="da-DK" dirty="0"/>
              <a:t>03-10-2018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da-DK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Aarhus School of Engineering</a:t>
            </a: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3. oktober 2018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IFN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Philip Schmidt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168034698" name="SecondaryLogo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03-10-2018</a:t>
            </a:fld>
            <a:r>
              <a:rPr lang="da-DK" dirty="0"/>
              <a:t>03-10-2018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 
Universitet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03-10-2018</a:t>
            </a:fld>
            <a:r>
              <a:rPr lang="da-DK" dirty="0"/>
              <a:t>03-10-2018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Aarhus School of Engineering</a:t>
            </a: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3. oktober 2018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IFN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Philip Schmidt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501887855" name="SecondaryLogo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03-10-2018</a:t>
            </a:fld>
            <a:r>
              <a:rPr lang="da-DK" dirty="0"/>
              <a:t>03-10-2018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03-10-2018</a:t>
            </a:fld>
            <a:r>
              <a:rPr lang="da-DK" dirty="0"/>
              <a:t>03-10-2018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03-10-2018</a:t>
            </a:fld>
            <a:r>
              <a:rPr lang="da-DK" dirty="0"/>
              <a:t>03-10-2018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da-DK" dirty="0"/>
              <a:t>Insert title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03-10-2018</a:t>
            </a:fld>
            <a:r>
              <a:rPr lang="da-DK" dirty="0"/>
              <a:t>03-10-2018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r>
              <a:rPr lang="da-DK" dirty="0"/>
              <a:t>6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03-10-2018</a:t>
            </a:fld>
            <a:r>
              <a:rPr lang="da-DK" dirty="0"/>
              <a:t>03-10-2018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03-10-2018</a:t>
            </a:fld>
            <a:r>
              <a:rPr lang="da-DK" dirty="0"/>
              <a:t>03-10-2018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03-10-2018</a:t>
            </a:fld>
            <a:r>
              <a:rPr lang="da-DK" dirty="0"/>
              <a:t>03-10-2018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title style</a:t>
            </a:r>
            <a:endParaRPr lang="da-DK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text styles</a:t>
            </a:r>
            <a:endParaRPr lang="da-DK"/>
          </a:p>
          <a:p>
            <a:pPr lvl="1"/>
            <a:r>
              <a:rPr lang="da-DK" noProof="0" dirty="0"/>
              <a:t>Second level</a:t>
            </a:r>
            <a:endParaRPr lang="da-DK"/>
          </a:p>
          <a:p>
            <a:pPr lvl="2"/>
            <a:r>
              <a:rPr lang="da-DK" noProof="0" dirty="0"/>
              <a:t>Third level</a:t>
            </a:r>
            <a:endParaRPr lang="da-DK"/>
          </a:p>
          <a:p>
            <a:pPr lvl="3"/>
            <a:r>
              <a:rPr lang="da-DK" noProof="0" dirty="0"/>
              <a:t>Fourth level</a:t>
            </a:r>
            <a:endParaRPr lang="da-DK"/>
          </a:p>
          <a:p>
            <a:pPr lvl="4"/>
            <a:r>
              <a:rPr lang="da-DK" noProof="0" dirty="0"/>
              <a:t>Fifth level</a:t>
            </a:r>
            <a:endParaRPr lang="da-DK"/>
          </a:p>
          <a:p>
            <a:pPr lvl="5"/>
            <a:r>
              <a:rPr lang="da-DK" noProof="0" dirty="0"/>
              <a:t>6 level</a:t>
            </a:r>
            <a:endParaRPr lang="da-DK"/>
          </a:p>
          <a:p>
            <a:pPr lvl="6"/>
            <a:r>
              <a:rPr lang="da-DK" noProof="0" dirty="0"/>
              <a:t>7 level</a:t>
            </a:r>
            <a:endParaRPr lang="da-DK"/>
          </a:p>
          <a:p>
            <a:pPr lvl="7"/>
            <a:r>
              <a:rPr lang="da-DK" noProof="0" dirty="0"/>
              <a:t>8 level</a:t>
            </a:r>
            <a:endParaRPr lang="da-DK"/>
          </a:p>
          <a:p>
            <a:pPr lvl="8"/>
            <a:r>
              <a:rPr lang="da-DK" noProof="0" dirty="0"/>
              <a:t>9 level</a:t>
            </a:r>
            <a:endParaRPr lang="da-DK"/>
          </a:p>
        </p:txBody>
      </p:sp>
      <p:pic>
        <p:nvPicPr>
          <p:cNvPr id="927113552" name="SecondaryLogo_sort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Philip Schmidt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3. oktober 2018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IFN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tx1"/>
                </a:solidFill>
                <a:latin typeface="AU Passata Light" pitchFamily="34" charset="0"/>
              </a:rPr>
              <a:t>Aarhus School of Engineering</a:t>
            </a: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da-DK" smtClean="0"/>
              <a:pPr/>
              <a:t>03-10-2018</a:t>
            </a:fld>
            <a:r>
              <a:rPr lang="da-DK"/>
              <a:t>03-10-2018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897841"/>
            <a:ext cx="10220325" cy="830997"/>
          </a:xfrm>
        </p:spPr>
        <p:txBody>
          <a:bodyPr/>
          <a:lstStyle/>
          <a:p>
            <a:r>
              <a:rPr lang="da-DK" dirty="0"/>
              <a:t>IFN – RIP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Distance </a:t>
            </a:r>
            <a:r>
              <a:rPr lang="da-DK" dirty="0" err="1"/>
              <a:t>vector</a:t>
            </a:r>
            <a:r>
              <a:rPr lang="da-DK" dirty="0"/>
              <a:t> </a:t>
            </a:r>
            <a:r>
              <a:rPr lang="da-DK" dirty="0" err="1"/>
              <a:t>algorithm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36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600" dirty="0" err="1"/>
              <a:t>Topology</a:t>
            </a:r>
            <a:r>
              <a:rPr lang="da-DK" sz="3600" dirty="0"/>
              <a:t> </a:t>
            </a:r>
            <a:r>
              <a:rPr lang="da-DK" sz="3600" dirty="0" err="1"/>
              <a:t>changes</a:t>
            </a:r>
            <a:r>
              <a:rPr lang="da-DK" sz="3600" dirty="0"/>
              <a:t> and </a:t>
            </a:r>
            <a:r>
              <a:rPr lang="da-DK" sz="3600" dirty="0" err="1"/>
              <a:t>preventing</a:t>
            </a:r>
            <a:r>
              <a:rPr lang="da-DK" sz="3600" dirty="0"/>
              <a:t> </a:t>
            </a:r>
            <a:r>
              <a:rPr lang="da-DK" sz="3600" dirty="0" err="1"/>
              <a:t>instability</a:t>
            </a:r>
            <a:endParaRPr lang="da-DK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051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600" dirty="0"/>
              <a:t>Multicast </a:t>
            </a:r>
            <a:r>
              <a:rPr lang="da-DK" sz="3600" dirty="0" err="1"/>
              <a:t>addresses</a:t>
            </a:r>
            <a:r>
              <a:rPr lang="da-DK" sz="3600" dirty="0"/>
              <a:t> </a:t>
            </a:r>
            <a:r>
              <a:rPr lang="da-DK" sz="3600" dirty="0" err="1"/>
              <a:t>used</a:t>
            </a:r>
            <a:r>
              <a:rPr lang="da-DK" sz="3600" dirty="0"/>
              <a:t> by RIP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RIPv2</a:t>
            </a:r>
          </a:p>
          <a:p>
            <a:pPr marL="774900" lvl="1" indent="-342900"/>
            <a:r>
              <a:rPr lang="da-DK" dirty="0"/>
              <a:t>224.0.0.9</a:t>
            </a:r>
          </a:p>
          <a:p>
            <a:pPr marL="774900" lvl="1" indent="-342900"/>
            <a:r>
              <a:rPr lang="da-DK" dirty="0"/>
              <a:t>ff02::9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269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600" dirty="0"/>
              <a:t>Split </a:t>
            </a:r>
            <a:r>
              <a:rPr lang="da-DK" sz="3600" dirty="0" err="1"/>
              <a:t>horizon</a:t>
            </a:r>
            <a:r>
              <a:rPr lang="da-DK" sz="3600" dirty="0"/>
              <a:t> </a:t>
            </a:r>
            <a:r>
              <a:rPr lang="da-DK" sz="3600" dirty="0" err="1"/>
              <a:t>mechanism</a:t>
            </a:r>
            <a:endParaRPr lang="da-DK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 err="1"/>
              <a:t>Implemented</a:t>
            </a:r>
            <a:r>
              <a:rPr lang="da-DK" dirty="0"/>
              <a:t> to </a:t>
            </a:r>
            <a:r>
              <a:rPr lang="da-DK" dirty="0" err="1"/>
              <a:t>prevent</a:t>
            </a:r>
            <a:r>
              <a:rPr lang="da-DK" dirty="0"/>
              <a:t> routing loops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/>
              <a:t>”Do not </a:t>
            </a:r>
            <a:r>
              <a:rPr lang="da-DK" dirty="0" err="1"/>
              <a:t>advertise</a:t>
            </a:r>
            <a:r>
              <a:rPr lang="da-DK" dirty="0"/>
              <a:t> a route back out to a router/interface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youmlearned</a:t>
            </a:r>
            <a:r>
              <a:rPr lang="da-DK" dirty="0"/>
              <a:t> the route from”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172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600" dirty="0" err="1"/>
              <a:t>Triggered</a:t>
            </a:r>
            <a:r>
              <a:rPr lang="da-DK" sz="3600" dirty="0"/>
              <a:t> </a:t>
            </a:r>
            <a:r>
              <a:rPr lang="da-DK" sz="3600" dirty="0" err="1"/>
              <a:t>updates</a:t>
            </a:r>
            <a:endParaRPr lang="da-DK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5925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600" dirty="0"/>
              <a:t>Protocol </a:t>
            </a:r>
            <a:r>
              <a:rPr lang="da-DK" sz="3600" dirty="0" err="1"/>
              <a:t>specification</a:t>
            </a:r>
            <a:r>
              <a:rPr lang="da-DK" sz="3600" dirty="0"/>
              <a:t> and </a:t>
            </a:r>
            <a:r>
              <a:rPr lang="da-DK" sz="3600" dirty="0" err="1"/>
              <a:t>messages</a:t>
            </a:r>
            <a:endParaRPr lang="da-DK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3361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600" dirty="0" err="1"/>
              <a:t>Considerations</a:t>
            </a:r>
            <a:r>
              <a:rPr lang="da-DK" sz="3600" dirty="0"/>
              <a:t>:</a:t>
            </a:r>
            <a:br>
              <a:rPr lang="da-DK" sz="3600" dirty="0"/>
            </a:br>
            <a:r>
              <a:rPr lang="da-DK" sz="3600" dirty="0" err="1"/>
              <a:t>Auth</a:t>
            </a:r>
            <a:r>
              <a:rPr lang="da-DK" sz="3600" dirty="0"/>
              <a:t>. And </a:t>
            </a:r>
            <a:r>
              <a:rPr lang="da-DK" sz="3600" dirty="0" err="1"/>
              <a:t>security</a:t>
            </a:r>
            <a:r>
              <a:rPr lang="da-DK" sz="3600" dirty="0"/>
              <a:t> </a:t>
            </a:r>
            <a:r>
              <a:rPr lang="da-DK" sz="3600" dirty="0" err="1"/>
              <a:t>message</a:t>
            </a:r>
            <a:endParaRPr lang="da-DK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285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Custom</PresentationFormat>
  <Paragraphs>14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</vt:lpstr>
      <vt:lpstr>Georgia</vt:lpstr>
      <vt:lpstr>Wingdings 3</vt:lpstr>
      <vt:lpstr>AU Peto</vt:lpstr>
      <vt:lpstr>AU Passata Light</vt:lpstr>
      <vt:lpstr>Arial</vt:lpstr>
      <vt:lpstr>AU Passata</vt:lpstr>
      <vt:lpstr>AU 16:9</vt:lpstr>
      <vt:lpstr>IFN – RIP </vt:lpstr>
      <vt:lpstr>Distance vector algorithm</vt:lpstr>
      <vt:lpstr>Topology changes and preventing instability</vt:lpstr>
      <vt:lpstr>Multicast addresses used by RIP</vt:lpstr>
      <vt:lpstr>Split horizon mechanism</vt:lpstr>
      <vt:lpstr>Triggered updates</vt:lpstr>
      <vt:lpstr>Protocol specification and messages</vt:lpstr>
      <vt:lpstr>Considerations: Auth. And security message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2018-10-03T09:06:32Z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636649180243080400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>5013</vt:lpwstr>
  </property>
  <property fmtid="{D5CDD505-2E9C-101B-9397-08002B2CF9AE}" pid="62" name="colorthemechange">
    <vt:lpwstr>True</vt:lpwstr>
  </property>
</Properties>
</file>