
<file path=[Content_Types].xml><?xml version="1.0" encoding="utf-8"?>
<Types xmlns="http://schemas.openxmlformats.org/package/2006/content-types">
  <Default Extension="bin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2" r:id="rId3"/>
    <p:sldId id="267" r:id="rId4"/>
    <p:sldId id="268" r:id="rId5"/>
    <p:sldId id="272" r:id="rId6"/>
    <p:sldId id="269" r:id="rId7"/>
    <p:sldId id="270" r:id="rId8"/>
    <p:sldId id="273" r:id="rId9"/>
    <p:sldId id="271" r:id="rId10"/>
    <p:sldId id="260" r:id="rId11"/>
  </p:sldIdLst>
  <p:sldSz cx="12188825" cy="6858000"/>
  <p:notesSz cx="6797675" cy="9926638"/>
  <p:embeddedFontLst>
    <p:embeddedFont>
      <p:font typeface="AU Passata" panose="020B0604020202020204" charset="0"/>
      <p:regular r:id="rId14"/>
      <p:bold r:id="rId15"/>
    </p:embeddedFont>
    <p:embeddedFont>
      <p:font typeface="AU Passata Light" panose="020B0604020202020204" charset="0"/>
      <p:regular r:id="rId16"/>
      <p:bold r:id="rId17"/>
    </p:embeddedFont>
    <p:embeddedFont>
      <p:font typeface="AU Peto" panose="020B0604020202020204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3457" autoAdjust="0"/>
  </p:normalViewPr>
  <p:slideViewPr>
    <p:cSldViewPr snapToObjects="1" showGuides="1">
      <p:cViewPr varScale="1">
        <p:scale>
          <a:sx n="81" d="100"/>
          <a:sy n="81" d="100"/>
        </p:scale>
        <p:origin x="1051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Aarhus School of Engineering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3. oktober 2018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IFN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Philip Schmidt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1253959379" name="SecondaryLogo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04-10-2018</a:t>
            </a:fld>
            <a:r>
              <a:rPr lang="da-DK" dirty="0"/>
              <a:t>03-10-2018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04-10-2018</a:t>
            </a:fld>
            <a:r>
              <a:rPr lang="da-DK" dirty="0"/>
              <a:t>03-10-2018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04-10-2018</a:t>
            </a:fld>
            <a:r>
              <a:rPr lang="da-DK" dirty="0"/>
              <a:t>03-10-2018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04-10-2018</a:t>
            </a:fld>
            <a:r>
              <a:rPr lang="da-DK" dirty="0"/>
              <a:t>03-10-2018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04-10-2018</a:t>
            </a:fld>
            <a:r>
              <a:rPr lang="da-DK" dirty="0"/>
              <a:t>03-10-2018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04-10-2018</a:t>
            </a:fld>
            <a:r>
              <a:rPr lang="da-DK" dirty="0"/>
              <a:t>03-10-2018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04-10-2018</a:t>
            </a:fld>
            <a:r>
              <a:rPr lang="da-DK" dirty="0"/>
              <a:t>03-10-2018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04-10-2018</a:t>
            </a:fld>
            <a:r>
              <a:rPr lang="da-DK" dirty="0"/>
              <a:t>03-10-2018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04-10-2018</a:t>
            </a:fld>
            <a:r>
              <a:rPr lang="da-DK" dirty="0"/>
              <a:t>03-10-2018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04-10-2018</a:t>
            </a:fld>
            <a:r>
              <a:rPr lang="da-DK" dirty="0"/>
              <a:t>03-10-2018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04-10-2018</a:t>
            </a:fld>
            <a:r>
              <a:rPr lang="da-DK" dirty="0"/>
              <a:t>03-10-2018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Aarhus School of Engineering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3. oktober 2018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IFN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Philip Schmidt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168034698" name="SecondaryLogo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04-10-2018</a:t>
            </a:fld>
            <a:r>
              <a:rPr lang="da-DK" dirty="0"/>
              <a:t>03-10-2018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04-10-2018</a:t>
            </a:fld>
            <a:r>
              <a:rPr lang="da-DK" dirty="0"/>
              <a:t>03-10-2018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Aarhus School of Engineering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3. oktober 2018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IFN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Philip Schmidt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501887855" name="SecondaryLogo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04-10-2018</a:t>
            </a:fld>
            <a:r>
              <a:rPr lang="da-DK" dirty="0"/>
              <a:t>03-10-2018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04-10-2018</a:t>
            </a:fld>
            <a:r>
              <a:rPr lang="da-DK" dirty="0"/>
              <a:t>03-10-2018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04-10-2018</a:t>
            </a:fld>
            <a:r>
              <a:rPr lang="da-DK" dirty="0"/>
              <a:t>03-10-2018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04-10-2018</a:t>
            </a:fld>
            <a:r>
              <a:rPr lang="da-DK" dirty="0"/>
              <a:t>03-10-2018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04-10-2018</a:t>
            </a:fld>
            <a:r>
              <a:rPr lang="da-DK" dirty="0"/>
              <a:t>03-10-2018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04-10-2018</a:t>
            </a:fld>
            <a:r>
              <a:rPr lang="da-DK" dirty="0"/>
              <a:t>03-10-2018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04-10-2018</a:t>
            </a:fld>
            <a:r>
              <a:rPr lang="da-DK" dirty="0"/>
              <a:t>03-10-2018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pic>
        <p:nvPicPr>
          <p:cNvPr id="927113552" name="SecondaryLogo_sort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Philip Schmidt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3. oktober 2018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IFN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Aarhus School of Engineering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04-10-2018</a:t>
            </a:fld>
            <a:r>
              <a:rPr lang="da-DK"/>
              <a:t>03-10-2018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r>
              <a:rPr lang="da-DK" dirty="0"/>
              <a:t>IFN – RIP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Distance </a:t>
            </a:r>
            <a:r>
              <a:rPr lang="da-DK" dirty="0" err="1"/>
              <a:t>vector</a:t>
            </a:r>
            <a:r>
              <a:rPr lang="da-DK" dirty="0"/>
              <a:t> </a:t>
            </a:r>
            <a:r>
              <a:rPr lang="da-DK" dirty="0" err="1"/>
              <a:t>algorithm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 err="1"/>
              <a:t>Topology</a:t>
            </a:r>
            <a:r>
              <a:rPr lang="da-DK" sz="3600" dirty="0"/>
              <a:t> </a:t>
            </a:r>
            <a:r>
              <a:rPr lang="da-DK" sz="3600" dirty="0" err="1"/>
              <a:t>changes</a:t>
            </a:r>
            <a:r>
              <a:rPr lang="da-DK" sz="3600" dirty="0"/>
              <a:t> and </a:t>
            </a:r>
            <a:r>
              <a:rPr lang="da-DK" sz="3600" dirty="0" err="1"/>
              <a:t>preventing</a:t>
            </a:r>
            <a:r>
              <a:rPr lang="da-DK" sz="3600" dirty="0"/>
              <a:t> </a:t>
            </a:r>
            <a:r>
              <a:rPr lang="da-DK" sz="3600" dirty="0" err="1"/>
              <a:t>instability</a:t>
            </a:r>
            <a:endParaRPr lang="da-DK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051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/>
              <a:t>Multicast </a:t>
            </a:r>
            <a:r>
              <a:rPr lang="da-DK" sz="3600" dirty="0" err="1"/>
              <a:t>addresses</a:t>
            </a:r>
            <a:r>
              <a:rPr lang="da-DK" sz="3600" dirty="0"/>
              <a:t> </a:t>
            </a:r>
            <a:r>
              <a:rPr lang="da-DK" sz="3600" dirty="0" err="1"/>
              <a:t>used</a:t>
            </a:r>
            <a:r>
              <a:rPr lang="da-DK" sz="3600" dirty="0"/>
              <a:t> by RIP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RIPv2</a:t>
            </a:r>
          </a:p>
          <a:p>
            <a:pPr marL="774900" lvl="1" indent="-342900"/>
            <a:r>
              <a:rPr lang="da-DK" dirty="0"/>
              <a:t>224.0.0.9</a:t>
            </a:r>
          </a:p>
          <a:p>
            <a:pPr marL="774900" lvl="1" indent="-342900"/>
            <a:r>
              <a:rPr lang="da-DK" dirty="0"/>
              <a:t>ff02::9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269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/>
              <a:t>Split </a:t>
            </a:r>
            <a:r>
              <a:rPr lang="da-DK" sz="3600" dirty="0" err="1"/>
              <a:t>horizon</a:t>
            </a:r>
            <a:r>
              <a:rPr lang="da-DK" sz="3600" dirty="0"/>
              <a:t> </a:t>
            </a:r>
            <a:r>
              <a:rPr lang="da-DK" sz="3600" dirty="0" err="1"/>
              <a:t>mechanism</a:t>
            </a:r>
            <a:endParaRPr lang="da-DK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 err="1"/>
              <a:t>Implemented</a:t>
            </a:r>
            <a:r>
              <a:rPr lang="da-DK" dirty="0"/>
              <a:t> to </a:t>
            </a:r>
            <a:r>
              <a:rPr lang="da-DK" dirty="0" err="1"/>
              <a:t>prevent</a:t>
            </a:r>
            <a:r>
              <a:rPr lang="da-DK" dirty="0"/>
              <a:t> routing loops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”Do not </a:t>
            </a:r>
            <a:r>
              <a:rPr lang="da-DK" dirty="0" err="1"/>
              <a:t>advertise</a:t>
            </a:r>
            <a:r>
              <a:rPr lang="da-DK" dirty="0"/>
              <a:t> a route back out to a router/interface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youmlearned</a:t>
            </a:r>
            <a:r>
              <a:rPr lang="da-DK" dirty="0"/>
              <a:t> the route from”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72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 err="1"/>
              <a:t>Triggered</a:t>
            </a:r>
            <a:r>
              <a:rPr lang="da-DK" sz="3600" dirty="0"/>
              <a:t> </a:t>
            </a:r>
            <a:r>
              <a:rPr lang="da-DK" sz="3600" dirty="0" err="1"/>
              <a:t>updates</a:t>
            </a:r>
            <a:endParaRPr lang="da-DK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Whenever a router changes the metric for a route, its required to send update messages almost immediately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Update goes out to all its neighbors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O</a:t>
            </a:r>
            <a:r>
              <a:rPr lang="en-US" dirty="0" err="1"/>
              <a:t>nly</a:t>
            </a:r>
            <a:r>
              <a:rPr lang="en-US" dirty="0"/>
              <a:t> neighbors who are effected by the update will use it, others will ignore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However regular updates and trigged updates can interfere if trigged updates don’t happen quick enough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592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/>
              <a:t>Protocol </a:t>
            </a:r>
            <a:r>
              <a:rPr lang="da-DK" sz="3600" dirty="0" err="1"/>
              <a:t>specification</a:t>
            </a:r>
            <a:endParaRPr lang="da-DK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820" y="1960079"/>
            <a:ext cx="10440343" cy="39374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entry for every destination that is reachable in a rip operating system consist at least: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 IPv4 address of the destination </a:t>
            </a:r>
          </a:p>
          <a:p>
            <a:pPr marL="342900" indent="-342900">
              <a:buFontTx/>
              <a:buChar char="-"/>
            </a:pPr>
            <a:r>
              <a:rPr lang="en-US" dirty="0"/>
              <a:t>A metric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 IPv4 address of the next destination (next hop) </a:t>
            </a:r>
          </a:p>
          <a:p>
            <a:pPr marL="342900" indent="-342900">
              <a:buFontTx/>
              <a:buChar char="-"/>
            </a:pPr>
            <a:r>
              <a:rPr lang="en-US" dirty="0"/>
              <a:t>A flag (if information about the route has changed)</a:t>
            </a:r>
          </a:p>
          <a:p>
            <a:pPr marL="342900" indent="-342900">
              <a:buFontTx/>
              <a:buChar char="-"/>
            </a:pPr>
            <a:r>
              <a:rPr lang="en-US" dirty="0"/>
              <a:t>Various timers associated with the route</a:t>
            </a:r>
          </a:p>
          <a:p>
            <a:pPr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336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BEE2D-EE30-4F76-88F2-8DAC058E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800" dirty="0"/>
              <a:t>messages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22A32E-7CFD-488C-8760-DEEE52E6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RIP is a UDP-</a:t>
            </a:r>
            <a:r>
              <a:rPr lang="da-DK" dirty="0" err="1"/>
              <a:t>based</a:t>
            </a:r>
            <a:r>
              <a:rPr lang="da-DK" dirty="0"/>
              <a:t> </a:t>
            </a:r>
            <a:r>
              <a:rPr lang="da-DK" dirty="0" err="1"/>
              <a:t>protocol</a:t>
            </a: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RIP </a:t>
            </a:r>
            <a:r>
              <a:rPr lang="da-DK" dirty="0" err="1"/>
              <a:t>packet</a:t>
            </a:r>
            <a:r>
              <a:rPr lang="da-DK" dirty="0"/>
              <a:t> format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1A42B3-FB04-47AC-8617-8A2071BC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463-9D11-49C6-990F-A7A6F49DDE03}" type="datetime1">
              <a:rPr lang="da-DK" smtClean="0"/>
              <a:t>04-10-2018</a:t>
            </a:fld>
            <a:r>
              <a:rPr lang="da-DK"/>
              <a:t>03-10-2018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90217EB-D947-497E-885A-7469F0DD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180" y="2420888"/>
            <a:ext cx="5848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4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 err="1"/>
              <a:t>Considerations</a:t>
            </a:r>
            <a:r>
              <a:rPr lang="da-DK" sz="3600" dirty="0"/>
              <a:t>:</a:t>
            </a:r>
            <a:br>
              <a:rPr lang="da-DK" sz="3600" dirty="0"/>
            </a:br>
            <a:r>
              <a:rPr lang="da-DK" sz="3600" dirty="0" err="1"/>
              <a:t>Auth</a:t>
            </a:r>
            <a:r>
              <a:rPr lang="da-DK" sz="3600" dirty="0"/>
              <a:t>. And </a:t>
            </a:r>
            <a:r>
              <a:rPr lang="da-DK" sz="3600" dirty="0" err="1"/>
              <a:t>security</a:t>
            </a:r>
            <a:r>
              <a:rPr lang="da-DK" sz="3600" dirty="0"/>
              <a:t> </a:t>
            </a:r>
            <a:r>
              <a:rPr lang="da-DK" sz="3600" dirty="0" err="1"/>
              <a:t>message</a:t>
            </a:r>
            <a:endParaRPr lang="da-DK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28563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Brugerdefineret</PresentationFormat>
  <Paragraphs>28</Paragraphs>
  <Slides>10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8" baseType="lpstr">
      <vt:lpstr>Calibri</vt:lpstr>
      <vt:lpstr>AU Passata</vt:lpstr>
      <vt:lpstr>Georgia</vt:lpstr>
      <vt:lpstr>AU Passata Light</vt:lpstr>
      <vt:lpstr>Arial</vt:lpstr>
      <vt:lpstr>AU Peto</vt:lpstr>
      <vt:lpstr>Wingdings 3</vt:lpstr>
      <vt:lpstr>AU 16:9</vt:lpstr>
      <vt:lpstr>IFN – RIP </vt:lpstr>
      <vt:lpstr>Distance vector algorithm</vt:lpstr>
      <vt:lpstr>Topology changes and preventing instability</vt:lpstr>
      <vt:lpstr>Multicast addresses used by RIP</vt:lpstr>
      <vt:lpstr>Split horizon mechanism</vt:lpstr>
      <vt:lpstr>Triggered updates</vt:lpstr>
      <vt:lpstr>Protocol specification</vt:lpstr>
      <vt:lpstr>messages</vt:lpstr>
      <vt:lpstr>Considerations: Auth. And security message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2018-10-04T17:15:14Z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636649180243080400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5013</vt:lpwstr>
  </property>
  <property fmtid="{D5CDD505-2E9C-101B-9397-08002B2CF9AE}" pid="62" name="colorthemechange">
    <vt:lpwstr>True</vt:lpwstr>
  </property>
</Properties>
</file>