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5C7B9C-9312-4C31-8C7A-DEB35DA5C4E5}">
          <p14:sldIdLst>
            <p14:sldId id="256"/>
          </p14:sldIdLst>
        </p14:section>
        <p14:section name="Untitled Section" id="{0B134FA7-6F4D-4903-9459-17BF8293BE82}">
          <p14:sldIdLst>
            <p14:sldId id="257"/>
            <p14:sldId id="258"/>
            <p14:sldId id="259"/>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EDB8D-6251-44AF-9091-235E69C61A88}"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971F60EF-5A29-421E-82BC-DC612FAD051A}">
      <dgm:prSet custT="1"/>
      <dgm:spPr/>
      <dgm:t>
        <a:bodyPr/>
        <a:lstStyle/>
        <a:p>
          <a:r>
            <a:rPr lang="en-US" sz="3200">
              <a:latin typeface="Calibri" panose="020F0502020204030204" pitchFamily="34" charset="0"/>
              <a:cs typeface="Calibri" panose="020F0502020204030204" pitchFamily="34" charset="0"/>
            </a:rPr>
            <a:t>Web</a:t>
          </a:r>
        </a:p>
      </dgm:t>
    </dgm:pt>
    <dgm:pt modelId="{CD7E3BCC-7480-4165-81EF-8263B557BEF9}" type="parTrans" cxnId="{F82C22AE-C542-4569-ABC3-1995A983C345}">
      <dgm:prSet/>
      <dgm:spPr/>
      <dgm:t>
        <a:bodyPr/>
        <a:lstStyle/>
        <a:p>
          <a:endParaRPr lang="en-US"/>
        </a:p>
      </dgm:t>
    </dgm:pt>
    <dgm:pt modelId="{7014E7AB-12A5-45A0-BAB4-90AD610F5B1F}" type="sibTrans" cxnId="{F82C22AE-C542-4569-ABC3-1995A983C345}">
      <dgm:prSet/>
      <dgm:spPr/>
      <dgm:t>
        <a:bodyPr/>
        <a:lstStyle/>
        <a:p>
          <a:endParaRPr lang="en-US"/>
        </a:p>
      </dgm:t>
    </dgm:pt>
    <dgm:pt modelId="{86A7ED81-2CC3-48CB-8460-40BA342EA13C}">
      <dgm:prSet custT="1"/>
      <dgm:spPr/>
      <dgm:t>
        <a:bodyPr/>
        <a:lstStyle/>
        <a:p>
          <a:r>
            <a:rPr lang="en-US" sz="1600">
              <a:latin typeface="Calibri" panose="020F0502020204030204" pitchFamily="34" charset="0"/>
              <a:cs typeface="Calibri" panose="020F0502020204030204" pitchFamily="34" charset="0"/>
            </a:rPr>
            <a:t>Web-scraping the Wikipedia page for the list of neighborhoods.</a:t>
          </a:r>
        </a:p>
      </dgm:t>
    </dgm:pt>
    <dgm:pt modelId="{549E1FDB-7ABF-4576-B7EF-CD8573F4363C}" type="parTrans" cxnId="{57FECDB6-742E-4C94-9A10-6CC7C43F79D4}">
      <dgm:prSet/>
      <dgm:spPr/>
      <dgm:t>
        <a:bodyPr/>
        <a:lstStyle/>
        <a:p>
          <a:endParaRPr lang="en-US"/>
        </a:p>
      </dgm:t>
    </dgm:pt>
    <dgm:pt modelId="{FFA1FF5C-D899-49B5-8985-99ECF714EBD5}" type="sibTrans" cxnId="{57FECDB6-742E-4C94-9A10-6CC7C43F79D4}">
      <dgm:prSet/>
      <dgm:spPr/>
      <dgm:t>
        <a:bodyPr/>
        <a:lstStyle/>
        <a:p>
          <a:endParaRPr lang="en-US"/>
        </a:p>
      </dgm:t>
    </dgm:pt>
    <dgm:pt modelId="{CF0E54B5-B4CB-4390-835E-10E7A3071426}">
      <dgm:prSet custT="1"/>
      <dgm:spPr/>
      <dgm:t>
        <a:bodyPr/>
        <a:lstStyle/>
        <a:p>
          <a:r>
            <a:rPr lang="en-US" sz="3200">
              <a:latin typeface="Calibri" panose="020F0502020204030204" pitchFamily="34" charset="0"/>
              <a:cs typeface="Calibri" panose="020F0502020204030204" pitchFamily="34" charset="0"/>
            </a:rPr>
            <a:t>Get</a:t>
          </a:r>
        </a:p>
      </dgm:t>
    </dgm:pt>
    <dgm:pt modelId="{ECE499CA-A4C2-4554-B562-9CCA15C7ED27}" type="parTrans" cxnId="{669BBFCB-BCA5-4785-9C16-6728014B804B}">
      <dgm:prSet/>
      <dgm:spPr/>
      <dgm:t>
        <a:bodyPr/>
        <a:lstStyle/>
        <a:p>
          <a:endParaRPr lang="en-US"/>
        </a:p>
      </dgm:t>
    </dgm:pt>
    <dgm:pt modelId="{F2C72575-D6C9-463A-B511-FA631D126AD3}" type="sibTrans" cxnId="{669BBFCB-BCA5-4785-9C16-6728014B804B}">
      <dgm:prSet/>
      <dgm:spPr/>
      <dgm:t>
        <a:bodyPr/>
        <a:lstStyle/>
        <a:p>
          <a:endParaRPr lang="en-US"/>
        </a:p>
      </dgm:t>
    </dgm:pt>
    <dgm:pt modelId="{AAA40C65-3D44-472F-9A73-C2283CA297D3}">
      <dgm:prSet custT="1"/>
      <dgm:spPr/>
      <dgm:t>
        <a:bodyPr/>
        <a:lstStyle/>
        <a:p>
          <a:r>
            <a:rPr lang="en-US" sz="3200">
              <a:latin typeface="Calibri" panose="020F0502020204030204" pitchFamily="34" charset="0"/>
              <a:cs typeface="Calibri" panose="020F0502020204030204" pitchFamily="34" charset="0"/>
            </a:rPr>
            <a:t>Create</a:t>
          </a:r>
        </a:p>
      </dgm:t>
    </dgm:pt>
    <dgm:pt modelId="{14452D69-6071-4689-A262-6E3C441C392A}" type="parTrans" cxnId="{2D275A1B-58D7-4E03-9A0A-23B1EFC85172}">
      <dgm:prSet/>
      <dgm:spPr/>
      <dgm:t>
        <a:bodyPr/>
        <a:lstStyle/>
        <a:p>
          <a:endParaRPr lang="en-US"/>
        </a:p>
      </dgm:t>
    </dgm:pt>
    <dgm:pt modelId="{9C94CB3E-C763-410D-A881-9F527B719FFB}" type="sibTrans" cxnId="{2D275A1B-58D7-4E03-9A0A-23B1EFC85172}">
      <dgm:prSet/>
      <dgm:spPr/>
      <dgm:t>
        <a:bodyPr/>
        <a:lstStyle/>
        <a:p>
          <a:endParaRPr lang="en-US"/>
        </a:p>
      </dgm:t>
    </dgm:pt>
    <dgm:pt modelId="{178F2B12-A8F1-4DFC-800A-B93DB359BFB8}">
      <dgm:prSet custT="1"/>
      <dgm:spPr/>
      <dgm:t>
        <a:bodyPr/>
        <a:lstStyle/>
        <a:p>
          <a:r>
            <a:rPr lang="en-US" sz="1600">
              <a:latin typeface="Calibri" panose="020F0502020204030204" pitchFamily="34" charset="0"/>
              <a:cs typeface="Calibri" panose="020F0502020204030204" pitchFamily="34" charset="0"/>
            </a:rPr>
            <a:t>Create a Foursquare API account and get the venues data.</a:t>
          </a:r>
        </a:p>
      </dgm:t>
    </dgm:pt>
    <dgm:pt modelId="{398C2618-C3C2-4DEE-9E13-073D5786D4D2}" type="parTrans" cxnId="{B69035E3-C93E-4EB6-8493-6238ED50E22B}">
      <dgm:prSet/>
      <dgm:spPr/>
      <dgm:t>
        <a:bodyPr/>
        <a:lstStyle/>
        <a:p>
          <a:endParaRPr lang="en-US"/>
        </a:p>
      </dgm:t>
    </dgm:pt>
    <dgm:pt modelId="{4503AC7F-C93C-4448-9786-BA30B1357EE6}" type="sibTrans" cxnId="{B69035E3-C93E-4EB6-8493-6238ED50E22B}">
      <dgm:prSet/>
      <dgm:spPr/>
      <dgm:t>
        <a:bodyPr/>
        <a:lstStyle/>
        <a:p>
          <a:endParaRPr lang="en-US"/>
        </a:p>
      </dgm:t>
    </dgm:pt>
    <dgm:pt modelId="{3B6A6BA6-4AFE-49FE-81B6-EBFD9FE1692B}">
      <dgm:prSet custT="1"/>
      <dgm:spPr/>
      <dgm:t>
        <a:bodyPr/>
        <a:lstStyle/>
        <a:p>
          <a:r>
            <a:rPr lang="en-US" sz="3200">
              <a:latin typeface="Calibri" panose="020F0502020204030204" pitchFamily="34" charset="0"/>
              <a:cs typeface="Calibri" panose="020F0502020204030204" pitchFamily="34" charset="0"/>
            </a:rPr>
            <a:t>Group</a:t>
          </a:r>
        </a:p>
      </dgm:t>
    </dgm:pt>
    <dgm:pt modelId="{81EB5B65-5217-455D-AB0E-3C9C1A6BE875}" type="parTrans" cxnId="{12A4DB3D-C9C7-418B-BC25-5936BE1B208D}">
      <dgm:prSet/>
      <dgm:spPr/>
      <dgm:t>
        <a:bodyPr/>
        <a:lstStyle/>
        <a:p>
          <a:endParaRPr lang="en-US"/>
        </a:p>
      </dgm:t>
    </dgm:pt>
    <dgm:pt modelId="{4B88F079-4B70-4A3B-8E3D-8439434D6563}" type="sibTrans" cxnId="{12A4DB3D-C9C7-418B-BC25-5936BE1B208D}">
      <dgm:prSet/>
      <dgm:spPr/>
      <dgm:t>
        <a:bodyPr/>
        <a:lstStyle/>
        <a:p>
          <a:endParaRPr lang="en-US"/>
        </a:p>
      </dgm:t>
    </dgm:pt>
    <dgm:pt modelId="{4D5EC94E-8DF9-4183-977E-40EC907DBE61}">
      <dgm:prSet custT="1"/>
      <dgm:spPr/>
      <dgm:t>
        <a:bodyPr/>
        <a:lstStyle/>
        <a:p>
          <a:r>
            <a:rPr lang="en-US" sz="1600">
              <a:latin typeface="Calibri" panose="020F0502020204030204" pitchFamily="34" charset="0"/>
              <a:cs typeface="Calibri" panose="020F0502020204030204" pitchFamily="34" charset="0"/>
            </a:rPr>
            <a:t>Group data by neighborhood name and take the mean of the frequency of occurrence of each venue category.</a:t>
          </a:r>
        </a:p>
      </dgm:t>
    </dgm:pt>
    <dgm:pt modelId="{CB498414-C34E-4687-8DAF-4E353107977C}" type="parTrans" cxnId="{0FAA54C1-296C-40E9-A8BC-A2EBA8B3B408}">
      <dgm:prSet/>
      <dgm:spPr/>
      <dgm:t>
        <a:bodyPr/>
        <a:lstStyle/>
        <a:p>
          <a:endParaRPr lang="en-US"/>
        </a:p>
      </dgm:t>
    </dgm:pt>
    <dgm:pt modelId="{18DE6BDC-54E9-4068-A9AB-734151151852}" type="sibTrans" cxnId="{0FAA54C1-296C-40E9-A8BC-A2EBA8B3B408}">
      <dgm:prSet/>
      <dgm:spPr/>
      <dgm:t>
        <a:bodyPr/>
        <a:lstStyle/>
        <a:p>
          <a:endParaRPr lang="en-US"/>
        </a:p>
      </dgm:t>
    </dgm:pt>
    <dgm:pt modelId="{DDECA8AC-1B0C-4D6D-8A38-647A8935E00B}">
      <dgm:prSet custT="1"/>
      <dgm:spPr/>
      <dgm:t>
        <a:bodyPr/>
        <a:lstStyle/>
        <a:p>
          <a:r>
            <a:rPr lang="en-US" sz="3200">
              <a:latin typeface="Calibri" panose="020F0502020204030204" pitchFamily="34" charset="0"/>
              <a:cs typeface="Calibri" panose="020F0502020204030204" pitchFamily="34" charset="0"/>
            </a:rPr>
            <a:t>Filter</a:t>
          </a:r>
        </a:p>
      </dgm:t>
    </dgm:pt>
    <dgm:pt modelId="{B61A0256-0DD4-439E-A481-4E69F2EAFBD0}" type="parTrans" cxnId="{2665B1FD-F795-4AAA-8C1E-D2CFBA3F591E}">
      <dgm:prSet/>
      <dgm:spPr/>
      <dgm:t>
        <a:bodyPr/>
        <a:lstStyle/>
        <a:p>
          <a:endParaRPr lang="en-US"/>
        </a:p>
      </dgm:t>
    </dgm:pt>
    <dgm:pt modelId="{B3ABD462-B199-40C3-A896-B7ED392E39B6}" type="sibTrans" cxnId="{2665B1FD-F795-4AAA-8C1E-D2CFBA3F591E}">
      <dgm:prSet/>
      <dgm:spPr/>
      <dgm:t>
        <a:bodyPr/>
        <a:lstStyle/>
        <a:p>
          <a:endParaRPr lang="en-US"/>
        </a:p>
      </dgm:t>
    </dgm:pt>
    <dgm:pt modelId="{7C066385-CA4C-4A98-8926-41D286F9E916}">
      <dgm:prSet custT="1"/>
      <dgm:spPr/>
      <dgm:t>
        <a:bodyPr/>
        <a:lstStyle/>
        <a:p>
          <a:r>
            <a:rPr lang="en-US" sz="1600">
              <a:latin typeface="Calibri" panose="020F0502020204030204" pitchFamily="34" charset="0"/>
              <a:cs typeface="Calibri" panose="020F0502020204030204" pitchFamily="34" charset="0"/>
            </a:rPr>
            <a:t>Filter venue category by “Multiplex”.</a:t>
          </a:r>
        </a:p>
      </dgm:t>
    </dgm:pt>
    <dgm:pt modelId="{21AAC1AA-6707-40D4-B33C-76791E345361}" type="parTrans" cxnId="{5D0A9BAB-D2A5-49F7-8613-223DEACCF86A}">
      <dgm:prSet/>
      <dgm:spPr/>
      <dgm:t>
        <a:bodyPr/>
        <a:lstStyle/>
        <a:p>
          <a:endParaRPr lang="en-US"/>
        </a:p>
      </dgm:t>
    </dgm:pt>
    <dgm:pt modelId="{4FB2AF00-D1DD-4B99-890F-413494549AD6}" type="sibTrans" cxnId="{5D0A9BAB-D2A5-49F7-8613-223DEACCF86A}">
      <dgm:prSet/>
      <dgm:spPr/>
      <dgm:t>
        <a:bodyPr/>
        <a:lstStyle/>
        <a:p>
          <a:endParaRPr lang="en-US"/>
        </a:p>
      </dgm:t>
    </dgm:pt>
    <dgm:pt modelId="{3FF5839C-1802-4C9C-BF26-2AA0F926439D}">
      <dgm:prSet custT="1"/>
      <dgm:spPr/>
      <dgm:t>
        <a:bodyPr/>
        <a:lstStyle/>
        <a:p>
          <a:r>
            <a:rPr lang="en-US" sz="3200">
              <a:latin typeface="Calibri" panose="020F0502020204030204" pitchFamily="34" charset="0"/>
              <a:cs typeface="Calibri" panose="020F0502020204030204" pitchFamily="34" charset="0"/>
            </a:rPr>
            <a:t>Perform</a:t>
          </a:r>
        </a:p>
      </dgm:t>
    </dgm:pt>
    <dgm:pt modelId="{5DDD7F22-766A-48A1-800D-81DE5776334C}" type="parTrans" cxnId="{1F3B79A1-BD5F-40B1-BCBB-72798719B0CB}">
      <dgm:prSet/>
      <dgm:spPr/>
      <dgm:t>
        <a:bodyPr/>
        <a:lstStyle/>
        <a:p>
          <a:endParaRPr lang="en-US"/>
        </a:p>
      </dgm:t>
    </dgm:pt>
    <dgm:pt modelId="{C0625A7C-B174-4A28-857F-2E0F82AE93F0}" type="sibTrans" cxnId="{1F3B79A1-BD5F-40B1-BCBB-72798719B0CB}">
      <dgm:prSet/>
      <dgm:spPr/>
      <dgm:t>
        <a:bodyPr/>
        <a:lstStyle/>
        <a:p>
          <a:endParaRPr lang="en-US"/>
        </a:p>
      </dgm:t>
    </dgm:pt>
    <dgm:pt modelId="{85B5CAED-1AE2-450C-AE7A-71C4B1BA9B1E}">
      <dgm:prSet custT="1"/>
      <dgm:spPr/>
      <dgm:t>
        <a:bodyPr/>
        <a:lstStyle/>
        <a:p>
          <a:r>
            <a:rPr lang="en-US" sz="1600">
              <a:latin typeface="Calibri" panose="020F0502020204030204" pitchFamily="34" charset="0"/>
              <a:cs typeface="Calibri" panose="020F0502020204030204" pitchFamily="34" charset="0"/>
            </a:rPr>
            <a:t>Perform clustering on this data using K-Means clustering.</a:t>
          </a:r>
        </a:p>
      </dgm:t>
    </dgm:pt>
    <dgm:pt modelId="{436FE04F-1450-4470-A9C2-E06AD595597C}" type="parTrans" cxnId="{AB8C8C00-E0F8-4820-9661-F3852CA125F2}">
      <dgm:prSet/>
      <dgm:spPr/>
      <dgm:t>
        <a:bodyPr/>
        <a:lstStyle/>
        <a:p>
          <a:endParaRPr lang="en-US"/>
        </a:p>
      </dgm:t>
    </dgm:pt>
    <dgm:pt modelId="{0DB9CFCB-4AB1-42C1-894F-696F5FDF2326}" type="sibTrans" cxnId="{AB8C8C00-E0F8-4820-9661-F3852CA125F2}">
      <dgm:prSet/>
      <dgm:spPr/>
      <dgm:t>
        <a:bodyPr/>
        <a:lstStyle/>
        <a:p>
          <a:endParaRPr lang="en-US"/>
        </a:p>
      </dgm:t>
    </dgm:pt>
    <dgm:pt modelId="{B8EA20FE-9634-49F1-8275-DD28F78E64B9}">
      <dgm:prSet custT="1"/>
      <dgm:spPr/>
      <dgm:t>
        <a:bodyPr/>
        <a:lstStyle/>
        <a:p>
          <a:r>
            <a:rPr lang="en-US" sz="3200">
              <a:latin typeface="Calibri" panose="020F0502020204030204" pitchFamily="34" charset="0"/>
              <a:cs typeface="Calibri" panose="020F0502020204030204" pitchFamily="34" charset="0"/>
            </a:rPr>
            <a:t>Visualize</a:t>
          </a:r>
        </a:p>
      </dgm:t>
    </dgm:pt>
    <dgm:pt modelId="{A032D053-A5AF-4FD4-9122-52F37B326D5D}" type="parTrans" cxnId="{39E9A9DE-A971-4513-90CD-03330CBABFC6}">
      <dgm:prSet/>
      <dgm:spPr/>
      <dgm:t>
        <a:bodyPr/>
        <a:lstStyle/>
        <a:p>
          <a:endParaRPr lang="en-US"/>
        </a:p>
      </dgm:t>
    </dgm:pt>
    <dgm:pt modelId="{33EA1148-EF24-4C0A-AD02-C7B23F900AEA}" type="sibTrans" cxnId="{39E9A9DE-A971-4513-90CD-03330CBABFC6}">
      <dgm:prSet/>
      <dgm:spPr/>
      <dgm:t>
        <a:bodyPr/>
        <a:lstStyle/>
        <a:p>
          <a:endParaRPr lang="en-US"/>
        </a:p>
      </dgm:t>
    </dgm:pt>
    <dgm:pt modelId="{2D0DCE3B-AB05-4709-86A5-66FA09F201AE}">
      <dgm:prSet custT="1"/>
      <dgm:spPr/>
      <dgm:t>
        <a:bodyPr/>
        <a:lstStyle/>
        <a:p>
          <a:r>
            <a:rPr lang="en-US" sz="1600">
              <a:latin typeface="Calibri" panose="020F0502020204030204" pitchFamily="34" charset="0"/>
              <a:cs typeface="Calibri" panose="020F0502020204030204" pitchFamily="34" charset="0"/>
            </a:rPr>
            <a:t>Visualize the clusters in a folium map.</a:t>
          </a:r>
        </a:p>
      </dgm:t>
    </dgm:pt>
    <dgm:pt modelId="{F367A74B-2B64-4883-B0D8-50A4AAF1020A}" type="parTrans" cxnId="{1070409C-CE89-418F-97CE-AC94C3BD474D}">
      <dgm:prSet/>
      <dgm:spPr/>
      <dgm:t>
        <a:bodyPr/>
        <a:lstStyle/>
        <a:p>
          <a:endParaRPr lang="en-US"/>
        </a:p>
      </dgm:t>
    </dgm:pt>
    <dgm:pt modelId="{518F4447-5E9A-454A-A014-7A3A7B30CD8C}" type="sibTrans" cxnId="{1070409C-CE89-418F-97CE-AC94C3BD474D}">
      <dgm:prSet/>
      <dgm:spPr/>
      <dgm:t>
        <a:bodyPr/>
        <a:lstStyle/>
        <a:p>
          <a:endParaRPr lang="en-US"/>
        </a:p>
      </dgm:t>
    </dgm:pt>
    <dgm:pt modelId="{4A02C257-01E0-446C-98F1-73AB1FF8F05B}">
      <dgm:prSet custT="1"/>
      <dgm:spPr/>
      <dgm:t>
        <a:bodyPr/>
        <a:lstStyle/>
        <a:p>
          <a:r>
            <a:rPr lang="en-US" sz="1600">
              <a:latin typeface="Calibri" panose="020F0502020204030204" pitchFamily="34" charset="0"/>
              <a:cs typeface="Calibri" panose="020F0502020204030204" pitchFamily="34" charset="0"/>
            </a:rPr>
            <a:t>Get geographical coordinates of these neighborhoods using Geocoder package in python.</a:t>
          </a:r>
        </a:p>
      </dgm:t>
    </dgm:pt>
    <dgm:pt modelId="{E798E945-E383-4509-9421-6101505BDCA4}" type="sibTrans" cxnId="{E923787E-2395-4A38-B444-BE0DEA67BA18}">
      <dgm:prSet/>
      <dgm:spPr/>
      <dgm:t>
        <a:bodyPr/>
        <a:lstStyle/>
        <a:p>
          <a:endParaRPr lang="en-US"/>
        </a:p>
      </dgm:t>
    </dgm:pt>
    <dgm:pt modelId="{6555D169-0A13-48DB-9649-95D4CA9E7CAE}" type="parTrans" cxnId="{E923787E-2395-4A38-B444-BE0DEA67BA18}">
      <dgm:prSet/>
      <dgm:spPr/>
      <dgm:t>
        <a:bodyPr/>
        <a:lstStyle/>
        <a:p>
          <a:endParaRPr lang="en-US"/>
        </a:p>
      </dgm:t>
    </dgm:pt>
    <dgm:pt modelId="{F92BEF08-BC22-435E-8BCA-EBA7D34848A9}" type="pres">
      <dgm:prSet presAssocID="{DE0EDB8D-6251-44AF-9091-235E69C61A88}" presName="Name0" presStyleCnt="0">
        <dgm:presLayoutVars>
          <dgm:dir/>
          <dgm:animLvl val="lvl"/>
          <dgm:resizeHandles val="exact"/>
        </dgm:presLayoutVars>
      </dgm:prSet>
      <dgm:spPr/>
    </dgm:pt>
    <dgm:pt modelId="{1F04CF87-C37B-44CA-8563-E3500A1FFDAD}" type="pres">
      <dgm:prSet presAssocID="{B8EA20FE-9634-49F1-8275-DD28F78E64B9}" presName="boxAndChildren" presStyleCnt="0"/>
      <dgm:spPr/>
    </dgm:pt>
    <dgm:pt modelId="{23DA1A73-7063-4C94-B450-7EC7C299AA56}" type="pres">
      <dgm:prSet presAssocID="{B8EA20FE-9634-49F1-8275-DD28F78E64B9}" presName="parentTextBox" presStyleLbl="alignNode1" presStyleIdx="0" presStyleCnt="7"/>
      <dgm:spPr/>
    </dgm:pt>
    <dgm:pt modelId="{423099BD-E3C8-4B63-93A2-E75ED924BBCB}" type="pres">
      <dgm:prSet presAssocID="{B8EA20FE-9634-49F1-8275-DD28F78E64B9}" presName="descendantBox" presStyleLbl="bgAccFollowNode1" presStyleIdx="0" presStyleCnt="7"/>
      <dgm:spPr/>
    </dgm:pt>
    <dgm:pt modelId="{3DFC5314-372A-4911-A362-A787BC4BD523}" type="pres">
      <dgm:prSet presAssocID="{C0625A7C-B174-4A28-857F-2E0F82AE93F0}" presName="sp" presStyleCnt="0"/>
      <dgm:spPr/>
    </dgm:pt>
    <dgm:pt modelId="{B903F7FE-CAF7-4FC9-962B-DC619F3249B1}" type="pres">
      <dgm:prSet presAssocID="{3FF5839C-1802-4C9C-BF26-2AA0F926439D}" presName="arrowAndChildren" presStyleCnt="0"/>
      <dgm:spPr/>
    </dgm:pt>
    <dgm:pt modelId="{B79D5A82-5953-4F14-B0D1-A3A3C07612D3}" type="pres">
      <dgm:prSet presAssocID="{3FF5839C-1802-4C9C-BF26-2AA0F926439D}" presName="parentTextArrow" presStyleLbl="node1" presStyleIdx="0" presStyleCnt="0"/>
      <dgm:spPr/>
    </dgm:pt>
    <dgm:pt modelId="{5075EA46-8A1A-4F87-84CD-011E377A5BB5}" type="pres">
      <dgm:prSet presAssocID="{3FF5839C-1802-4C9C-BF26-2AA0F926439D}" presName="arrow" presStyleLbl="alignNode1" presStyleIdx="1" presStyleCnt="7"/>
      <dgm:spPr/>
    </dgm:pt>
    <dgm:pt modelId="{8312AA81-E215-420C-B2F7-74DBF87E42A7}" type="pres">
      <dgm:prSet presAssocID="{3FF5839C-1802-4C9C-BF26-2AA0F926439D}" presName="descendantArrow" presStyleLbl="bgAccFollowNode1" presStyleIdx="1" presStyleCnt="7"/>
      <dgm:spPr/>
    </dgm:pt>
    <dgm:pt modelId="{0F663CF9-0243-404B-A8C1-06E4203318A5}" type="pres">
      <dgm:prSet presAssocID="{B3ABD462-B199-40C3-A896-B7ED392E39B6}" presName="sp" presStyleCnt="0"/>
      <dgm:spPr/>
    </dgm:pt>
    <dgm:pt modelId="{87B84C74-1979-42EA-8DF7-254DCC201804}" type="pres">
      <dgm:prSet presAssocID="{DDECA8AC-1B0C-4D6D-8A38-647A8935E00B}" presName="arrowAndChildren" presStyleCnt="0"/>
      <dgm:spPr/>
    </dgm:pt>
    <dgm:pt modelId="{4EFDCEAA-23B9-47D0-A132-A0BF3EA130D6}" type="pres">
      <dgm:prSet presAssocID="{DDECA8AC-1B0C-4D6D-8A38-647A8935E00B}" presName="parentTextArrow" presStyleLbl="node1" presStyleIdx="0" presStyleCnt="0"/>
      <dgm:spPr/>
    </dgm:pt>
    <dgm:pt modelId="{0C242FF5-158D-489F-BC5D-EC2ED218830F}" type="pres">
      <dgm:prSet presAssocID="{DDECA8AC-1B0C-4D6D-8A38-647A8935E00B}" presName="arrow" presStyleLbl="alignNode1" presStyleIdx="2" presStyleCnt="7"/>
      <dgm:spPr/>
    </dgm:pt>
    <dgm:pt modelId="{153A8DFD-1450-4DD9-9907-5B294DF3EB36}" type="pres">
      <dgm:prSet presAssocID="{DDECA8AC-1B0C-4D6D-8A38-647A8935E00B}" presName="descendantArrow" presStyleLbl="bgAccFollowNode1" presStyleIdx="2" presStyleCnt="7"/>
      <dgm:spPr/>
    </dgm:pt>
    <dgm:pt modelId="{A26E6829-52A7-4BA5-A934-A6956E10F4B2}" type="pres">
      <dgm:prSet presAssocID="{4B88F079-4B70-4A3B-8E3D-8439434D6563}" presName="sp" presStyleCnt="0"/>
      <dgm:spPr/>
    </dgm:pt>
    <dgm:pt modelId="{96709E26-BFCA-4E10-B79C-BCC50A607173}" type="pres">
      <dgm:prSet presAssocID="{3B6A6BA6-4AFE-49FE-81B6-EBFD9FE1692B}" presName="arrowAndChildren" presStyleCnt="0"/>
      <dgm:spPr/>
    </dgm:pt>
    <dgm:pt modelId="{11387231-8FDF-4E43-B378-5A64CDDEECA1}" type="pres">
      <dgm:prSet presAssocID="{3B6A6BA6-4AFE-49FE-81B6-EBFD9FE1692B}" presName="parentTextArrow" presStyleLbl="node1" presStyleIdx="0" presStyleCnt="0"/>
      <dgm:spPr/>
    </dgm:pt>
    <dgm:pt modelId="{2FF534E9-6A2A-4360-BDC6-EA5C8506293F}" type="pres">
      <dgm:prSet presAssocID="{3B6A6BA6-4AFE-49FE-81B6-EBFD9FE1692B}" presName="arrow" presStyleLbl="alignNode1" presStyleIdx="3" presStyleCnt="7"/>
      <dgm:spPr/>
    </dgm:pt>
    <dgm:pt modelId="{49CF2CFE-D164-4FEE-979A-76FDE8B319BE}" type="pres">
      <dgm:prSet presAssocID="{3B6A6BA6-4AFE-49FE-81B6-EBFD9FE1692B}" presName="descendantArrow" presStyleLbl="bgAccFollowNode1" presStyleIdx="3" presStyleCnt="7"/>
      <dgm:spPr/>
    </dgm:pt>
    <dgm:pt modelId="{B9E129A6-B972-410F-B919-E1CB52411F4E}" type="pres">
      <dgm:prSet presAssocID="{9C94CB3E-C763-410D-A881-9F527B719FFB}" presName="sp" presStyleCnt="0"/>
      <dgm:spPr/>
    </dgm:pt>
    <dgm:pt modelId="{800F811C-A4C4-4544-96D4-E2E3D7E0D0B9}" type="pres">
      <dgm:prSet presAssocID="{AAA40C65-3D44-472F-9A73-C2283CA297D3}" presName="arrowAndChildren" presStyleCnt="0"/>
      <dgm:spPr/>
    </dgm:pt>
    <dgm:pt modelId="{713E8F32-8087-4056-A008-1ED35DAE68E8}" type="pres">
      <dgm:prSet presAssocID="{AAA40C65-3D44-472F-9A73-C2283CA297D3}" presName="parentTextArrow" presStyleLbl="node1" presStyleIdx="0" presStyleCnt="0"/>
      <dgm:spPr/>
    </dgm:pt>
    <dgm:pt modelId="{449D6B19-320C-4C1F-B5E3-7E964C077FEA}" type="pres">
      <dgm:prSet presAssocID="{AAA40C65-3D44-472F-9A73-C2283CA297D3}" presName="arrow" presStyleLbl="alignNode1" presStyleIdx="4" presStyleCnt="7"/>
      <dgm:spPr/>
    </dgm:pt>
    <dgm:pt modelId="{5442175F-3D6A-4346-B312-640AB2AD1F1B}" type="pres">
      <dgm:prSet presAssocID="{AAA40C65-3D44-472F-9A73-C2283CA297D3}" presName="descendantArrow" presStyleLbl="bgAccFollowNode1" presStyleIdx="4" presStyleCnt="7"/>
      <dgm:spPr/>
    </dgm:pt>
    <dgm:pt modelId="{206F61C6-5EA2-4984-BB87-518E1CBB3218}" type="pres">
      <dgm:prSet presAssocID="{F2C72575-D6C9-463A-B511-FA631D126AD3}" presName="sp" presStyleCnt="0"/>
      <dgm:spPr/>
    </dgm:pt>
    <dgm:pt modelId="{A0E6E386-AEC5-450C-9704-960AA5400CC4}" type="pres">
      <dgm:prSet presAssocID="{CF0E54B5-B4CB-4390-835E-10E7A3071426}" presName="arrowAndChildren" presStyleCnt="0"/>
      <dgm:spPr/>
    </dgm:pt>
    <dgm:pt modelId="{AFD7C5EE-4B0B-4C08-9C4F-B1FE05D694DB}" type="pres">
      <dgm:prSet presAssocID="{CF0E54B5-B4CB-4390-835E-10E7A3071426}" presName="parentTextArrow" presStyleLbl="node1" presStyleIdx="0" presStyleCnt="0"/>
      <dgm:spPr/>
    </dgm:pt>
    <dgm:pt modelId="{88C2D126-461E-4282-8EE2-2391EAB83C45}" type="pres">
      <dgm:prSet presAssocID="{CF0E54B5-B4CB-4390-835E-10E7A3071426}" presName="arrow" presStyleLbl="alignNode1" presStyleIdx="5" presStyleCnt="7"/>
      <dgm:spPr/>
    </dgm:pt>
    <dgm:pt modelId="{6451ED81-7FE3-4AF9-95B9-53EEA34E80F5}" type="pres">
      <dgm:prSet presAssocID="{CF0E54B5-B4CB-4390-835E-10E7A3071426}" presName="descendantArrow" presStyleLbl="bgAccFollowNode1" presStyleIdx="5" presStyleCnt="7"/>
      <dgm:spPr/>
    </dgm:pt>
    <dgm:pt modelId="{9893E068-8772-4C96-BCE7-E4DB2750CB4F}" type="pres">
      <dgm:prSet presAssocID="{7014E7AB-12A5-45A0-BAB4-90AD610F5B1F}" presName="sp" presStyleCnt="0"/>
      <dgm:spPr/>
    </dgm:pt>
    <dgm:pt modelId="{087AC5B6-D200-44F6-B15D-0383E38AFDE9}" type="pres">
      <dgm:prSet presAssocID="{971F60EF-5A29-421E-82BC-DC612FAD051A}" presName="arrowAndChildren" presStyleCnt="0"/>
      <dgm:spPr/>
    </dgm:pt>
    <dgm:pt modelId="{3BA3AA05-FC39-4B38-A6E8-649DBDE045C7}" type="pres">
      <dgm:prSet presAssocID="{971F60EF-5A29-421E-82BC-DC612FAD051A}" presName="parentTextArrow" presStyleLbl="node1" presStyleIdx="0" presStyleCnt="0"/>
      <dgm:spPr/>
    </dgm:pt>
    <dgm:pt modelId="{68BB14CD-26E3-4197-9359-AB1D5B175CDB}" type="pres">
      <dgm:prSet presAssocID="{971F60EF-5A29-421E-82BC-DC612FAD051A}" presName="arrow" presStyleLbl="alignNode1" presStyleIdx="6" presStyleCnt="7"/>
      <dgm:spPr/>
    </dgm:pt>
    <dgm:pt modelId="{8099286F-F481-4567-B78A-C02951D2E948}" type="pres">
      <dgm:prSet presAssocID="{971F60EF-5A29-421E-82BC-DC612FAD051A}" presName="descendantArrow" presStyleLbl="bgAccFollowNode1" presStyleIdx="6" presStyleCnt="7"/>
      <dgm:spPr/>
    </dgm:pt>
  </dgm:ptLst>
  <dgm:cxnLst>
    <dgm:cxn modelId="{AB8C8C00-E0F8-4820-9661-F3852CA125F2}" srcId="{3FF5839C-1802-4C9C-BF26-2AA0F926439D}" destId="{85B5CAED-1AE2-450C-AE7A-71C4B1BA9B1E}" srcOrd="0" destOrd="0" parTransId="{436FE04F-1450-4470-A9C2-E06AD595597C}" sibTransId="{0DB9CFCB-4AB1-42C1-894F-696F5FDF2326}"/>
    <dgm:cxn modelId="{A0686A04-702F-4C01-8F17-7875342AEB4E}" type="presOf" srcId="{DDECA8AC-1B0C-4D6D-8A38-647A8935E00B}" destId="{4EFDCEAA-23B9-47D0-A132-A0BF3EA130D6}" srcOrd="0" destOrd="0" presId="urn:microsoft.com/office/officeart/2016/7/layout/VerticalDownArrowProcess"/>
    <dgm:cxn modelId="{5ECFB90E-E99C-4945-A38C-CEC92A609A59}" type="presOf" srcId="{971F60EF-5A29-421E-82BC-DC612FAD051A}" destId="{68BB14CD-26E3-4197-9359-AB1D5B175CDB}" srcOrd="1" destOrd="0" presId="urn:microsoft.com/office/officeart/2016/7/layout/VerticalDownArrowProcess"/>
    <dgm:cxn modelId="{21D3A312-D708-4038-A63C-86470DA049A6}" type="presOf" srcId="{971F60EF-5A29-421E-82BC-DC612FAD051A}" destId="{3BA3AA05-FC39-4B38-A6E8-649DBDE045C7}" srcOrd="0" destOrd="0" presId="urn:microsoft.com/office/officeart/2016/7/layout/VerticalDownArrowProcess"/>
    <dgm:cxn modelId="{2D275A1B-58D7-4E03-9A0A-23B1EFC85172}" srcId="{DE0EDB8D-6251-44AF-9091-235E69C61A88}" destId="{AAA40C65-3D44-472F-9A73-C2283CA297D3}" srcOrd="2" destOrd="0" parTransId="{14452D69-6071-4689-A262-6E3C441C392A}" sibTransId="{9C94CB3E-C763-410D-A881-9F527B719FFB}"/>
    <dgm:cxn modelId="{050DF522-3352-47ED-8856-61B9A36D6EF3}" type="presOf" srcId="{3FF5839C-1802-4C9C-BF26-2AA0F926439D}" destId="{B79D5A82-5953-4F14-B0D1-A3A3C07612D3}" srcOrd="0" destOrd="0" presId="urn:microsoft.com/office/officeart/2016/7/layout/VerticalDownArrowProcess"/>
    <dgm:cxn modelId="{B17B4E2E-B19B-494B-8790-0AA22FE0F889}" type="presOf" srcId="{CF0E54B5-B4CB-4390-835E-10E7A3071426}" destId="{88C2D126-461E-4282-8EE2-2391EAB83C45}" srcOrd="1" destOrd="0" presId="urn:microsoft.com/office/officeart/2016/7/layout/VerticalDownArrowProcess"/>
    <dgm:cxn modelId="{2470C930-92C7-4DC5-BE77-5358DB2EBA99}" type="presOf" srcId="{2D0DCE3B-AB05-4709-86A5-66FA09F201AE}" destId="{423099BD-E3C8-4B63-93A2-E75ED924BBCB}" srcOrd="0" destOrd="0" presId="urn:microsoft.com/office/officeart/2016/7/layout/VerticalDownArrowProcess"/>
    <dgm:cxn modelId="{F648F432-E36C-4783-92AB-82403D0E5C2C}" type="presOf" srcId="{CF0E54B5-B4CB-4390-835E-10E7A3071426}" destId="{AFD7C5EE-4B0B-4C08-9C4F-B1FE05D694DB}" srcOrd="0" destOrd="0" presId="urn:microsoft.com/office/officeart/2016/7/layout/VerticalDownArrowProcess"/>
    <dgm:cxn modelId="{D8717E33-E883-428C-8F95-8CEC67259FA4}" type="presOf" srcId="{3B6A6BA6-4AFE-49FE-81B6-EBFD9FE1692B}" destId="{2FF534E9-6A2A-4360-BDC6-EA5C8506293F}" srcOrd="1" destOrd="0" presId="urn:microsoft.com/office/officeart/2016/7/layout/VerticalDownArrowProcess"/>
    <dgm:cxn modelId="{12A4DB3D-C9C7-418B-BC25-5936BE1B208D}" srcId="{DE0EDB8D-6251-44AF-9091-235E69C61A88}" destId="{3B6A6BA6-4AFE-49FE-81B6-EBFD9FE1692B}" srcOrd="3" destOrd="0" parTransId="{81EB5B65-5217-455D-AB0E-3C9C1A6BE875}" sibTransId="{4B88F079-4B70-4A3B-8E3D-8439434D6563}"/>
    <dgm:cxn modelId="{ED446444-32D5-40A2-A707-C62A99CEB4C7}" type="presOf" srcId="{AAA40C65-3D44-472F-9A73-C2283CA297D3}" destId="{713E8F32-8087-4056-A008-1ED35DAE68E8}" srcOrd="0" destOrd="0" presId="urn:microsoft.com/office/officeart/2016/7/layout/VerticalDownArrowProcess"/>
    <dgm:cxn modelId="{24A8626B-F027-4825-82F8-44A5687C51C0}" type="presOf" srcId="{DDECA8AC-1B0C-4D6D-8A38-647A8935E00B}" destId="{0C242FF5-158D-489F-BC5D-EC2ED218830F}" srcOrd="1" destOrd="0" presId="urn:microsoft.com/office/officeart/2016/7/layout/VerticalDownArrowProcess"/>
    <dgm:cxn modelId="{DC0AFA51-23D2-4C90-B06F-2A7AE1658BF8}" type="presOf" srcId="{DE0EDB8D-6251-44AF-9091-235E69C61A88}" destId="{F92BEF08-BC22-435E-8BCA-EBA7D34848A9}" srcOrd="0" destOrd="0" presId="urn:microsoft.com/office/officeart/2016/7/layout/VerticalDownArrowProcess"/>
    <dgm:cxn modelId="{8C8B0672-7136-422C-97CB-8D2247CC5722}" type="presOf" srcId="{85B5CAED-1AE2-450C-AE7A-71C4B1BA9B1E}" destId="{8312AA81-E215-420C-B2F7-74DBF87E42A7}" srcOrd="0" destOrd="0" presId="urn:microsoft.com/office/officeart/2016/7/layout/VerticalDownArrowProcess"/>
    <dgm:cxn modelId="{C0127253-E381-446D-AC8D-F91CBB1CD419}" type="presOf" srcId="{B8EA20FE-9634-49F1-8275-DD28F78E64B9}" destId="{23DA1A73-7063-4C94-B450-7EC7C299AA56}" srcOrd="0" destOrd="0" presId="urn:microsoft.com/office/officeart/2016/7/layout/VerticalDownArrowProcess"/>
    <dgm:cxn modelId="{E923787E-2395-4A38-B444-BE0DEA67BA18}" srcId="{CF0E54B5-B4CB-4390-835E-10E7A3071426}" destId="{4A02C257-01E0-446C-98F1-73AB1FF8F05B}" srcOrd="0" destOrd="0" parTransId="{6555D169-0A13-48DB-9649-95D4CA9E7CAE}" sibTransId="{E798E945-E383-4509-9421-6101505BDCA4}"/>
    <dgm:cxn modelId="{88AB728D-4D4F-4454-AD93-13354148887F}" type="presOf" srcId="{7C066385-CA4C-4A98-8926-41D286F9E916}" destId="{153A8DFD-1450-4DD9-9907-5B294DF3EB36}" srcOrd="0" destOrd="0" presId="urn:microsoft.com/office/officeart/2016/7/layout/VerticalDownArrowProcess"/>
    <dgm:cxn modelId="{1070409C-CE89-418F-97CE-AC94C3BD474D}" srcId="{B8EA20FE-9634-49F1-8275-DD28F78E64B9}" destId="{2D0DCE3B-AB05-4709-86A5-66FA09F201AE}" srcOrd="0" destOrd="0" parTransId="{F367A74B-2B64-4883-B0D8-50A4AAF1020A}" sibTransId="{518F4447-5E9A-454A-A014-7A3A7B30CD8C}"/>
    <dgm:cxn modelId="{6958BAA0-108C-4E36-822B-01666F08370B}" type="presOf" srcId="{4A02C257-01E0-446C-98F1-73AB1FF8F05B}" destId="{6451ED81-7FE3-4AF9-95B9-53EEA34E80F5}" srcOrd="0" destOrd="0" presId="urn:microsoft.com/office/officeart/2016/7/layout/VerticalDownArrowProcess"/>
    <dgm:cxn modelId="{1F3B79A1-BD5F-40B1-BCBB-72798719B0CB}" srcId="{DE0EDB8D-6251-44AF-9091-235E69C61A88}" destId="{3FF5839C-1802-4C9C-BF26-2AA0F926439D}" srcOrd="5" destOrd="0" parTransId="{5DDD7F22-766A-48A1-800D-81DE5776334C}" sibTransId="{C0625A7C-B174-4A28-857F-2E0F82AE93F0}"/>
    <dgm:cxn modelId="{5D0A9BAB-D2A5-49F7-8613-223DEACCF86A}" srcId="{DDECA8AC-1B0C-4D6D-8A38-647A8935E00B}" destId="{7C066385-CA4C-4A98-8926-41D286F9E916}" srcOrd="0" destOrd="0" parTransId="{21AAC1AA-6707-40D4-B33C-76791E345361}" sibTransId="{4FB2AF00-D1DD-4B99-890F-413494549AD6}"/>
    <dgm:cxn modelId="{F82C22AE-C542-4569-ABC3-1995A983C345}" srcId="{DE0EDB8D-6251-44AF-9091-235E69C61A88}" destId="{971F60EF-5A29-421E-82BC-DC612FAD051A}" srcOrd="0" destOrd="0" parTransId="{CD7E3BCC-7480-4165-81EF-8263B557BEF9}" sibTransId="{7014E7AB-12A5-45A0-BAB4-90AD610F5B1F}"/>
    <dgm:cxn modelId="{57FECDB6-742E-4C94-9A10-6CC7C43F79D4}" srcId="{971F60EF-5A29-421E-82BC-DC612FAD051A}" destId="{86A7ED81-2CC3-48CB-8460-40BA342EA13C}" srcOrd="0" destOrd="0" parTransId="{549E1FDB-7ABF-4576-B7EF-CD8573F4363C}" sibTransId="{FFA1FF5C-D899-49B5-8985-99ECF714EBD5}"/>
    <dgm:cxn modelId="{632332BD-0006-4A97-BA91-10ABDF25F0A6}" type="presOf" srcId="{3B6A6BA6-4AFE-49FE-81B6-EBFD9FE1692B}" destId="{11387231-8FDF-4E43-B378-5A64CDDEECA1}" srcOrd="0" destOrd="0" presId="urn:microsoft.com/office/officeart/2016/7/layout/VerticalDownArrowProcess"/>
    <dgm:cxn modelId="{0FAA54C1-296C-40E9-A8BC-A2EBA8B3B408}" srcId="{3B6A6BA6-4AFE-49FE-81B6-EBFD9FE1692B}" destId="{4D5EC94E-8DF9-4183-977E-40EC907DBE61}" srcOrd="0" destOrd="0" parTransId="{CB498414-C34E-4687-8DAF-4E353107977C}" sibTransId="{18DE6BDC-54E9-4068-A9AB-734151151852}"/>
    <dgm:cxn modelId="{617962C4-6419-4379-832B-135ACF465994}" type="presOf" srcId="{AAA40C65-3D44-472F-9A73-C2283CA297D3}" destId="{449D6B19-320C-4C1F-B5E3-7E964C077FEA}" srcOrd="1" destOrd="0" presId="urn:microsoft.com/office/officeart/2016/7/layout/VerticalDownArrowProcess"/>
    <dgm:cxn modelId="{669BBFCB-BCA5-4785-9C16-6728014B804B}" srcId="{DE0EDB8D-6251-44AF-9091-235E69C61A88}" destId="{CF0E54B5-B4CB-4390-835E-10E7A3071426}" srcOrd="1" destOrd="0" parTransId="{ECE499CA-A4C2-4554-B562-9CCA15C7ED27}" sibTransId="{F2C72575-D6C9-463A-B511-FA631D126AD3}"/>
    <dgm:cxn modelId="{39E9A9DE-A971-4513-90CD-03330CBABFC6}" srcId="{DE0EDB8D-6251-44AF-9091-235E69C61A88}" destId="{B8EA20FE-9634-49F1-8275-DD28F78E64B9}" srcOrd="6" destOrd="0" parTransId="{A032D053-A5AF-4FD4-9122-52F37B326D5D}" sibTransId="{33EA1148-EF24-4C0A-AD02-C7B23F900AEA}"/>
    <dgm:cxn modelId="{153A5BE2-A7CF-44F5-8C7B-3428AE48C2CD}" type="presOf" srcId="{3FF5839C-1802-4C9C-BF26-2AA0F926439D}" destId="{5075EA46-8A1A-4F87-84CD-011E377A5BB5}" srcOrd="1" destOrd="0" presId="urn:microsoft.com/office/officeart/2016/7/layout/VerticalDownArrowProcess"/>
    <dgm:cxn modelId="{B69035E3-C93E-4EB6-8493-6238ED50E22B}" srcId="{AAA40C65-3D44-472F-9A73-C2283CA297D3}" destId="{178F2B12-A8F1-4DFC-800A-B93DB359BFB8}" srcOrd="0" destOrd="0" parTransId="{398C2618-C3C2-4DEE-9E13-073D5786D4D2}" sibTransId="{4503AC7F-C93C-4448-9786-BA30B1357EE6}"/>
    <dgm:cxn modelId="{7E7224EC-7AB8-4FA5-B99B-CDE41BA3E826}" type="presOf" srcId="{86A7ED81-2CC3-48CB-8460-40BA342EA13C}" destId="{8099286F-F481-4567-B78A-C02951D2E948}" srcOrd="0" destOrd="0" presId="urn:microsoft.com/office/officeart/2016/7/layout/VerticalDownArrowProcess"/>
    <dgm:cxn modelId="{BDE155F0-B5F4-4991-814A-B94ADB286193}" type="presOf" srcId="{178F2B12-A8F1-4DFC-800A-B93DB359BFB8}" destId="{5442175F-3D6A-4346-B312-640AB2AD1F1B}" srcOrd="0" destOrd="0" presId="urn:microsoft.com/office/officeart/2016/7/layout/VerticalDownArrowProcess"/>
    <dgm:cxn modelId="{2665B1FD-F795-4AAA-8C1E-D2CFBA3F591E}" srcId="{DE0EDB8D-6251-44AF-9091-235E69C61A88}" destId="{DDECA8AC-1B0C-4D6D-8A38-647A8935E00B}" srcOrd="4" destOrd="0" parTransId="{B61A0256-0DD4-439E-A481-4E69F2EAFBD0}" sibTransId="{B3ABD462-B199-40C3-A896-B7ED392E39B6}"/>
    <dgm:cxn modelId="{4ED145FE-DE9D-45CF-A367-31114315D7D7}" type="presOf" srcId="{4D5EC94E-8DF9-4183-977E-40EC907DBE61}" destId="{49CF2CFE-D164-4FEE-979A-76FDE8B319BE}" srcOrd="0" destOrd="0" presId="urn:microsoft.com/office/officeart/2016/7/layout/VerticalDownArrowProcess"/>
    <dgm:cxn modelId="{78DBF8E3-0B6A-485B-8BB5-EC14AA468835}" type="presParOf" srcId="{F92BEF08-BC22-435E-8BCA-EBA7D34848A9}" destId="{1F04CF87-C37B-44CA-8563-E3500A1FFDAD}" srcOrd="0" destOrd="0" presId="urn:microsoft.com/office/officeart/2016/7/layout/VerticalDownArrowProcess"/>
    <dgm:cxn modelId="{4F56ACF9-D6F0-4AC2-B820-F4ECE9E82C93}" type="presParOf" srcId="{1F04CF87-C37B-44CA-8563-E3500A1FFDAD}" destId="{23DA1A73-7063-4C94-B450-7EC7C299AA56}" srcOrd="0" destOrd="0" presId="urn:microsoft.com/office/officeart/2016/7/layout/VerticalDownArrowProcess"/>
    <dgm:cxn modelId="{A432E56D-8E97-4693-9B74-7180594ACA51}" type="presParOf" srcId="{1F04CF87-C37B-44CA-8563-E3500A1FFDAD}" destId="{423099BD-E3C8-4B63-93A2-E75ED924BBCB}" srcOrd="1" destOrd="0" presId="urn:microsoft.com/office/officeart/2016/7/layout/VerticalDownArrowProcess"/>
    <dgm:cxn modelId="{535621D3-D0E2-460D-B4D6-99E47E73D5E3}" type="presParOf" srcId="{F92BEF08-BC22-435E-8BCA-EBA7D34848A9}" destId="{3DFC5314-372A-4911-A362-A787BC4BD523}" srcOrd="1" destOrd="0" presId="urn:microsoft.com/office/officeart/2016/7/layout/VerticalDownArrowProcess"/>
    <dgm:cxn modelId="{4793A709-ED35-4C45-916B-7E113CC5F5EF}" type="presParOf" srcId="{F92BEF08-BC22-435E-8BCA-EBA7D34848A9}" destId="{B903F7FE-CAF7-4FC9-962B-DC619F3249B1}" srcOrd="2" destOrd="0" presId="urn:microsoft.com/office/officeart/2016/7/layout/VerticalDownArrowProcess"/>
    <dgm:cxn modelId="{FC409743-67B1-44E9-B35B-63885BFFBEBB}" type="presParOf" srcId="{B903F7FE-CAF7-4FC9-962B-DC619F3249B1}" destId="{B79D5A82-5953-4F14-B0D1-A3A3C07612D3}" srcOrd="0" destOrd="0" presId="urn:microsoft.com/office/officeart/2016/7/layout/VerticalDownArrowProcess"/>
    <dgm:cxn modelId="{1B1A1102-3787-4362-B737-899C8528F21D}" type="presParOf" srcId="{B903F7FE-CAF7-4FC9-962B-DC619F3249B1}" destId="{5075EA46-8A1A-4F87-84CD-011E377A5BB5}" srcOrd="1" destOrd="0" presId="urn:microsoft.com/office/officeart/2016/7/layout/VerticalDownArrowProcess"/>
    <dgm:cxn modelId="{932F38EE-85A2-4568-B8C3-23969C559B46}" type="presParOf" srcId="{B903F7FE-CAF7-4FC9-962B-DC619F3249B1}" destId="{8312AA81-E215-420C-B2F7-74DBF87E42A7}" srcOrd="2" destOrd="0" presId="urn:microsoft.com/office/officeart/2016/7/layout/VerticalDownArrowProcess"/>
    <dgm:cxn modelId="{799A63E8-D7A0-4EEE-BB6F-D8A9B687715E}" type="presParOf" srcId="{F92BEF08-BC22-435E-8BCA-EBA7D34848A9}" destId="{0F663CF9-0243-404B-A8C1-06E4203318A5}" srcOrd="3" destOrd="0" presId="urn:microsoft.com/office/officeart/2016/7/layout/VerticalDownArrowProcess"/>
    <dgm:cxn modelId="{26F9837C-7888-4101-A230-595A583C6164}" type="presParOf" srcId="{F92BEF08-BC22-435E-8BCA-EBA7D34848A9}" destId="{87B84C74-1979-42EA-8DF7-254DCC201804}" srcOrd="4" destOrd="0" presId="urn:microsoft.com/office/officeart/2016/7/layout/VerticalDownArrowProcess"/>
    <dgm:cxn modelId="{DF7E60A8-73B6-4729-AF00-6FD5F97DCCF6}" type="presParOf" srcId="{87B84C74-1979-42EA-8DF7-254DCC201804}" destId="{4EFDCEAA-23B9-47D0-A132-A0BF3EA130D6}" srcOrd="0" destOrd="0" presId="urn:microsoft.com/office/officeart/2016/7/layout/VerticalDownArrowProcess"/>
    <dgm:cxn modelId="{76882E56-E863-47C3-9AB2-97C4092E8A5A}" type="presParOf" srcId="{87B84C74-1979-42EA-8DF7-254DCC201804}" destId="{0C242FF5-158D-489F-BC5D-EC2ED218830F}" srcOrd="1" destOrd="0" presId="urn:microsoft.com/office/officeart/2016/7/layout/VerticalDownArrowProcess"/>
    <dgm:cxn modelId="{1CA7535D-8939-424F-A273-50C5953CD62A}" type="presParOf" srcId="{87B84C74-1979-42EA-8DF7-254DCC201804}" destId="{153A8DFD-1450-4DD9-9907-5B294DF3EB36}" srcOrd="2" destOrd="0" presId="urn:microsoft.com/office/officeart/2016/7/layout/VerticalDownArrowProcess"/>
    <dgm:cxn modelId="{E30840D8-7448-436A-B8C0-337BDA31F2FA}" type="presParOf" srcId="{F92BEF08-BC22-435E-8BCA-EBA7D34848A9}" destId="{A26E6829-52A7-4BA5-A934-A6956E10F4B2}" srcOrd="5" destOrd="0" presId="urn:microsoft.com/office/officeart/2016/7/layout/VerticalDownArrowProcess"/>
    <dgm:cxn modelId="{40CEE944-B08B-4ABF-A904-F3AE3EF5114E}" type="presParOf" srcId="{F92BEF08-BC22-435E-8BCA-EBA7D34848A9}" destId="{96709E26-BFCA-4E10-B79C-BCC50A607173}" srcOrd="6" destOrd="0" presId="urn:microsoft.com/office/officeart/2016/7/layout/VerticalDownArrowProcess"/>
    <dgm:cxn modelId="{ADD3DA4D-124F-466F-8768-56D43D51F716}" type="presParOf" srcId="{96709E26-BFCA-4E10-B79C-BCC50A607173}" destId="{11387231-8FDF-4E43-B378-5A64CDDEECA1}" srcOrd="0" destOrd="0" presId="urn:microsoft.com/office/officeart/2016/7/layout/VerticalDownArrowProcess"/>
    <dgm:cxn modelId="{3748A754-E875-4140-804F-036EEBBED71C}" type="presParOf" srcId="{96709E26-BFCA-4E10-B79C-BCC50A607173}" destId="{2FF534E9-6A2A-4360-BDC6-EA5C8506293F}" srcOrd="1" destOrd="0" presId="urn:microsoft.com/office/officeart/2016/7/layout/VerticalDownArrowProcess"/>
    <dgm:cxn modelId="{F06F40AB-64EC-435C-B95D-696067369760}" type="presParOf" srcId="{96709E26-BFCA-4E10-B79C-BCC50A607173}" destId="{49CF2CFE-D164-4FEE-979A-76FDE8B319BE}" srcOrd="2" destOrd="0" presId="urn:microsoft.com/office/officeart/2016/7/layout/VerticalDownArrowProcess"/>
    <dgm:cxn modelId="{576AC51B-6EF2-4FF6-BAA9-EABA2B5A5B70}" type="presParOf" srcId="{F92BEF08-BC22-435E-8BCA-EBA7D34848A9}" destId="{B9E129A6-B972-410F-B919-E1CB52411F4E}" srcOrd="7" destOrd="0" presId="urn:microsoft.com/office/officeart/2016/7/layout/VerticalDownArrowProcess"/>
    <dgm:cxn modelId="{F7B06B2D-EF5B-4D02-A34F-9052B19D27CB}" type="presParOf" srcId="{F92BEF08-BC22-435E-8BCA-EBA7D34848A9}" destId="{800F811C-A4C4-4544-96D4-E2E3D7E0D0B9}" srcOrd="8" destOrd="0" presId="urn:microsoft.com/office/officeart/2016/7/layout/VerticalDownArrowProcess"/>
    <dgm:cxn modelId="{D6169FA6-A597-4E9F-BDE7-73E26D803D14}" type="presParOf" srcId="{800F811C-A4C4-4544-96D4-E2E3D7E0D0B9}" destId="{713E8F32-8087-4056-A008-1ED35DAE68E8}" srcOrd="0" destOrd="0" presId="urn:microsoft.com/office/officeart/2016/7/layout/VerticalDownArrowProcess"/>
    <dgm:cxn modelId="{529FD67B-BD50-4EF3-8B2A-C94F580E3419}" type="presParOf" srcId="{800F811C-A4C4-4544-96D4-E2E3D7E0D0B9}" destId="{449D6B19-320C-4C1F-B5E3-7E964C077FEA}" srcOrd="1" destOrd="0" presId="urn:microsoft.com/office/officeart/2016/7/layout/VerticalDownArrowProcess"/>
    <dgm:cxn modelId="{970629EB-B572-45E6-B9BC-94653793036D}" type="presParOf" srcId="{800F811C-A4C4-4544-96D4-E2E3D7E0D0B9}" destId="{5442175F-3D6A-4346-B312-640AB2AD1F1B}" srcOrd="2" destOrd="0" presId="urn:microsoft.com/office/officeart/2016/7/layout/VerticalDownArrowProcess"/>
    <dgm:cxn modelId="{4E8CE8A1-99A6-400A-9501-032D5A19CCD6}" type="presParOf" srcId="{F92BEF08-BC22-435E-8BCA-EBA7D34848A9}" destId="{206F61C6-5EA2-4984-BB87-518E1CBB3218}" srcOrd="9" destOrd="0" presId="urn:microsoft.com/office/officeart/2016/7/layout/VerticalDownArrowProcess"/>
    <dgm:cxn modelId="{0A7F7A0B-9E82-44F0-B4A3-ECD958709F5A}" type="presParOf" srcId="{F92BEF08-BC22-435E-8BCA-EBA7D34848A9}" destId="{A0E6E386-AEC5-450C-9704-960AA5400CC4}" srcOrd="10" destOrd="0" presId="urn:microsoft.com/office/officeart/2016/7/layout/VerticalDownArrowProcess"/>
    <dgm:cxn modelId="{B9E2128A-3A3A-49C2-A444-A923FDD182EC}" type="presParOf" srcId="{A0E6E386-AEC5-450C-9704-960AA5400CC4}" destId="{AFD7C5EE-4B0B-4C08-9C4F-B1FE05D694DB}" srcOrd="0" destOrd="0" presId="urn:microsoft.com/office/officeart/2016/7/layout/VerticalDownArrowProcess"/>
    <dgm:cxn modelId="{ECC5F16A-C1CF-4982-A60B-28A54BF735EA}" type="presParOf" srcId="{A0E6E386-AEC5-450C-9704-960AA5400CC4}" destId="{88C2D126-461E-4282-8EE2-2391EAB83C45}" srcOrd="1" destOrd="0" presId="urn:microsoft.com/office/officeart/2016/7/layout/VerticalDownArrowProcess"/>
    <dgm:cxn modelId="{BC22F930-B06C-46EF-97E2-F830D0916D5D}" type="presParOf" srcId="{A0E6E386-AEC5-450C-9704-960AA5400CC4}" destId="{6451ED81-7FE3-4AF9-95B9-53EEA34E80F5}" srcOrd="2" destOrd="0" presId="urn:microsoft.com/office/officeart/2016/7/layout/VerticalDownArrowProcess"/>
    <dgm:cxn modelId="{6D52A1A5-D7D3-4D85-973F-9E49F492C181}" type="presParOf" srcId="{F92BEF08-BC22-435E-8BCA-EBA7D34848A9}" destId="{9893E068-8772-4C96-BCE7-E4DB2750CB4F}" srcOrd="11" destOrd="0" presId="urn:microsoft.com/office/officeart/2016/7/layout/VerticalDownArrowProcess"/>
    <dgm:cxn modelId="{9D8CA53C-DAD6-4A78-8BAE-9C4AC8176B09}" type="presParOf" srcId="{F92BEF08-BC22-435E-8BCA-EBA7D34848A9}" destId="{087AC5B6-D200-44F6-B15D-0383E38AFDE9}" srcOrd="12" destOrd="0" presId="urn:microsoft.com/office/officeart/2016/7/layout/VerticalDownArrowProcess"/>
    <dgm:cxn modelId="{4DCF2980-BD13-40B0-8335-0D12B1903E31}" type="presParOf" srcId="{087AC5B6-D200-44F6-B15D-0383E38AFDE9}" destId="{3BA3AA05-FC39-4B38-A6E8-649DBDE045C7}" srcOrd="0" destOrd="0" presId="urn:microsoft.com/office/officeart/2016/7/layout/VerticalDownArrowProcess"/>
    <dgm:cxn modelId="{A15BFBAB-1D92-45CC-B13C-255F6D647957}" type="presParOf" srcId="{087AC5B6-D200-44F6-B15D-0383E38AFDE9}" destId="{68BB14CD-26E3-4197-9359-AB1D5B175CDB}" srcOrd="1" destOrd="0" presId="urn:microsoft.com/office/officeart/2016/7/layout/VerticalDownArrowProcess"/>
    <dgm:cxn modelId="{3C78810B-2A51-4A14-BD57-1C9356CD4566}" type="presParOf" srcId="{087AC5B6-D200-44F6-B15D-0383E38AFDE9}" destId="{8099286F-F481-4567-B78A-C02951D2E94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4A999-1457-44A6-8DAA-EDD27C1B43C5}"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B50E16E7-E614-41CF-8113-F3700A6DE00C}">
      <dgm:prSet custT="1"/>
      <dgm:spPr/>
      <dgm:t>
        <a:bodyPr/>
        <a:lstStyle/>
        <a:p>
          <a:r>
            <a:rPr lang="en-US" sz="2000" baseline="0" dirty="0">
              <a:latin typeface="Calibri" panose="020F0502020204030204" pitchFamily="34" charset="0"/>
              <a:cs typeface="Calibri" panose="020F0502020204030204" pitchFamily="34" charset="0"/>
            </a:rPr>
            <a:t>The neighborhoods in cluster-1 are the most preferred locations to open a new multiplex business.</a:t>
          </a:r>
          <a:endParaRPr lang="en-US" sz="2000" dirty="0">
            <a:latin typeface="Calibri" panose="020F0502020204030204" pitchFamily="34" charset="0"/>
            <a:cs typeface="Calibri" panose="020F0502020204030204" pitchFamily="34" charset="0"/>
          </a:endParaRPr>
        </a:p>
      </dgm:t>
    </dgm:pt>
    <dgm:pt modelId="{A011B096-52F6-478B-B5C8-3A0EE78B842C}" type="parTrans" cxnId="{D7946E1A-7D49-4FCD-97F7-887621A1831C}">
      <dgm:prSet/>
      <dgm:spPr/>
      <dgm:t>
        <a:bodyPr/>
        <a:lstStyle/>
        <a:p>
          <a:endParaRPr lang="en-US"/>
        </a:p>
      </dgm:t>
    </dgm:pt>
    <dgm:pt modelId="{80BFD4B6-9869-4D1B-8750-B7E81CAB5E7F}" type="sibTrans" cxnId="{D7946E1A-7D49-4FCD-97F7-887621A1831C}">
      <dgm:prSet/>
      <dgm:spPr/>
      <dgm:t>
        <a:bodyPr/>
        <a:lstStyle/>
        <a:p>
          <a:endParaRPr lang="en-US"/>
        </a:p>
      </dgm:t>
    </dgm:pt>
    <dgm:pt modelId="{47267CA1-E7AC-4DAC-B4C4-A9D3FC0283E1}">
      <dgm:prSet custT="1"/>
      <dgm:spPr/>
      <dgm:t>
        <a:bodyPr/>
        <a:lstStyle/>
        <a:p>
          <a:r>
            <a:rPr lang="en-US" sz="2000" baseline="0" dirty="0">
              <a:latin typeface="Calibri" panose="020F0502020204030204" pitchFamily="34" charset="0"/>
              <a:cs typeface="Calibri" panose="020F0502020204030204" pitchFamily="34" charset="0"/>
            </a:rPr>
            <a:t>The findings of this project alone may not be enough to make decisions. We need to pursue further studies of the demographics, real estate markets, etc. to be able to make a more calculated choice of neighborhood.</a:t>
          </a:r>
          <a:endParaRPr lang="en-US" sz="2000" dirty="0">
            <a:latin typeface="Calibri" panose="020F0502020204030204" pitchFamily="34" charset="0"/>
            <a:cs typeface="Calibri" panose="020F0502020204030204" pitchFamily="34" charset="0"/>
          </a:endParaRPr>
        </a:p>
      </dgm:t>
    </dgm:pt>
    <dgm:pt modelId="{C3DAA607-4C30-4A62-80E8-316D8B52242D}" type="parTrans" cxnId="{3AD05F5C-7583-4811-964E-1D7A2DDA6DA1}">
      <dgm:prSet/>
      <dgm:spPr/>
      <dgm:t>
        <a:bodyPr/>
        <a:lstStyle/>
        <a:p>
          <a:endParaRPr lang="en-US"/>
        </a:p>
      </dgm:t>
    </dgm:pt>
    <dgm:pt modelId="{9A559FE0-052F-47D6-AC8B-E507BFAF9297}" type="sibTrans" cxnId="{3AD05F5C-7583-4811-964E-1D7A2DDA6DA1}">
      <dgm:prSet/>
      <dgm:spPr/>
      <dgm:t>
        <a:bodyPr/>
        <a:lstStyle/>
        <a:p>
          <a:endParaRPr lang="en-US"/>
        </a:p>
      </dgm:t>
    </dgm:pt>
    <dgm:pt modelId="{3A772355-04F7-4A85-BF22-DB18A12E4DC9}" type="pres">
      <dgm:prSet presAssocID="{2104A999-1457-44A6-8DAA-EDD27C1B43C5}" presName="hierChild1" presStyleCnt="0">
        <dgm:presLayoutVars>
          <dgm:chPref val="1"/>
          <dgm:dir/>
          <dgm:animOne val="branch"/>
          <dgm:animLvl val="lvl"/>
          <dgm:resizeHandles/>
        </dgm:presLayoutVars>
      </dgm:prSet>
      <dgm:spPr/>
    </dgm:pt>
    <dgm:pt modelId="{D547F72F-AB26-4A2C-8715-601FA7F6D4A5}" type="pres">
      <dgm:prSet presAssocID="{B50E16E7-E614-41CF-8113-F3700A6DE00C}" presName="hierRoot1" presStyleCnt="0"/>
      <dgm:spPr/>
    </dgm:pt>
    <dgm:pt modelId="{05CF6789-0BAE-4ABF-A3BE-E48A2328F4B2}" type="pres">
      <dgm:prSet presAssocID="{B50E16E7-E614-41CF-8113-F3700A6DE00C}" presName="composite" presStyleCnt="0"/>
      <dgm:spPr/>
    </dgm:pt>
    <dgm:pt modelId="{A6A4F1C4-54D1-46EE-938A-96D9CB3015AC}" type="pres">
      <dgm:prSet presAssocID="{B50E16E7-E614-41CF-8113-F3700A6DE00C}" presName="background" presStyleLbl="node0" presStyleIdx="0" presStyleCnt="2"/>
      <dgm:spPr/>
    </dgm:pt>
    <dgm:pt modelId="{6CAF8431-114A-4ED7-AB20-044C2C276FA4}" type="pres">
      <dgm:prSet presAssocID="{B50E16E7-E614-41CF-8113-F3700A6DE00C}" presName="text" presStyleLbl="fgAcc0" presStyleIdx="0" presStyleCnt="2">
        <dgm:presLayoutVars>
          <dgm:chPref val="3"/>
        </dgm:presLayoutVars>
      </dgm:prSet>
      <dgm:spPr/>
    </dgm:pt>
    <dgm:pt modelId="{06C9F4D7-9585-4434-8986-25C4563ACFA2}" type="pres">
      <dgm:prSet presAssocID="{B50E16E7-E614-41CF-8113-F3700A6DE00C}" presName="hierChild2" presStyleCnt="0"/>
      <dgm:spPr/>
    </dgm:pt>
    <dgm:pt modelId="{A1BE77EB-E7A6-43AE-B7B7-A2595DA13229}" type="pres">
      <dgm:prSet presAssocID="{47267CA1-E7AC-4DAC-B4C4-A9D3FC0283E1}" presName="hierRoot1" presStyleCnt="0"/>
      <dgm:spPr/>
    </dgm:pt>
    <dgm:pt modelId="{750B582A-1814-4292-B4A4-A0C645183A38}" type="pres">
      <dgm:prSet presAssocID="{47267CA1-E7AC-4DAC-B4C4-A9D3FC0283E1}" presName="composite" presStyleCnt="0"/>
      <dgm:spPr/>
    </dgm:pt>
    <dgm:pt modelId="{E0A757FF-CD0B-4EA3-A8F7-6925938AAF37}" type="pres">
      <dgm:prSet presAssocID="{47267CA1-E7AC-4DAC-B4C4-A9D3FC0283E1}" presName="background" presStyleLbl="node0" presStyleIdx="1" presStyleCnt="2"/>
      <dgm:spPr/>
    </dgm:pt>
    <dgm:pt modelId="{33C91713-F9E6-4E71-978B-DCA102B1E203}" type="pres">
      <dgm:prSet presAssocID="{47267CA1-E7AC-4DAC-B4C4-A9D3FC0283E1}" presName="text" presStyleLbl="fgAcc0" presStyleIdx="1" presStyleCnt="2">
        <dgm:presLayoutVars>
          <dgm:chPref val="3"/>
        </dgm:presLayoutVars>
      </dgm:prSet>
      <dgm:spPr/>
    </dgm:pt>
    <dgm:pt modelId="{22F8A6D9-0ACC-45BA-A183-0591C39B739D}" type="pres">
      <dgm:prSet presAssocID="{47267CA1-E7AC-4DAC-B4C4-A9D3FC0283E1}" presName="hierChild2" presStyleCnt="0"/>
      <dgm:spPr/>
    </dgm:pt>
  </dgm:ptLst>
  <dgm:cxnLst>
    <dgm:cxn modelId="{D7946E1A-7D49-4FCD-97F7-887621A1831C}" srcId="{2104A999-1457-44A6-8DAA-EDD27C1B43C5}" destId="{B50E16E7-E614-41CF-8113-F3700A6DE00C}" srcOrd="0" destOrd="0" parTransId="{A011B096-52F6-478B-B5C8-3A0EE78B842C}" sibTransId="{80BFD4B6-9869-4D1B-8750-B7E81CAB5E7F}"/>
    <dgm:cxn modelId="{FA2D023E-2AE1-4E40-B30F-2EBD61CDE98B}" type="presOf" srcId="{47267CA1-E7AC-4DAC-B4C4-A9D3FC0283E1}" destId="{33C91713-F9E6-4E71-978B-DCA102B1E203}" srcOrd="0" destOrd="0" presId="urn:microsoft.com/office/officeart/2005/8/layout/hierarchy1"/>
    <dgm:cxn modelId="{3AD05F5C-7583-4811-964E-1D7A2DDA6DA1}" srcId="{2104A999-1457-44A6-8DAA-EDD27C1B43C5}" destId="{47267CA1-E7AC-4DAC-B4C4-A9D3FC0283E1}" srcOrd="1" destOrd="0" parTransId="{C3DAA607-4C30-4A62-80E8-316D8B52242D}" sibTransId="{9A559FE0-052F-47D6-AC8B-E507BFAF9297}"/>
    <dgm:cxn modelId="{5F8FF885-2438-47CB-B3B9-4D03113005CD}" type="presOf" srcId="{2104A999-1457-44A6-8DAA-EDD27C1B43C5}" destId="{3A772355-04F7-4A85-BF22-DB18A12E4DC9}" srcOrd="0" destOrd="0" presId="urn:microsoft.com/office/officeart/2005/8/layout/hierarchy1"/>
    <dgm:cxn modelId="{D74FD0ED-F595-4926-8C9A-FB9438F43534}" type="presOf" srcId="{B50E16E7-E614-41CF-8113-F3700A6DE00C}" destId="{6CAF8431-114A-4ED7-AB20-044C2C276FA4}" srcOrd="0" destOrd="0" presId="urn:microsoft.com/office/officeart/2005/8/layout/hierarchy1"/>
    <dgm:cxn modelId="{F10E2E6C-9B9B-4AA6-9C7B-A4CC26C5FEC0}" type="presParOf" srcId="{3A772355-04F7-4A85-BF22-DB18A12E4DC9}" destId="{D547F72F-AB26-4A2C-8715-601FA7F6D4A5}" srcOrd="0" destOrd="0" presId="urn:microsoft.com/office/officeart/2005/8/layout/hierarchy1"/>
    <dgm:cxn modelId="{3E38287B-4B5F-4498-BCEA-945EF33FA3DA}" type="presParOf" srcId="{D547F72F-AB26-4A2C-8715-601FA7F6D4A5}" destId="{05CF6789-0BAE-4ABF-A3BE-E48A2328F4B2}" srcOrd="0" destOrd="0" presId="urn:microsoft.com/office/officeart/2005/8/layout/hierarchy1"/>
    <dgm:cxn modelId="{92400871-8A96-4FA6-930C-203DFC922954}" type="presParOf" srcId="{05CF6789-0BAE-4ABF-A3BE-E48A2328F4B2}" destId="{A6A4F1C4-54D1-46EE-938A-96D9CB3015AC}" srcOrd="0" destOrd="0" presId="urn:microsoft.com/office/officeart/2005/8/layout/hierarchy1"/>
    <dgm:cxn modelId="{659C5B33-6C3C-464E-B004-FC0C01C5636F}" type="presParOf" srcId="{05CF6789-0BAE-4ABF-A3BE-E48A2328F4B2}" destId="{6CAF8431-114A-4ED7-AB20-044C2C276FA4}" srcOrd="1" destOrd="0" presId="urn:microsoft.com/office/officeart/2005/8/layout/hierarchy1"/>
    <dgm:cxn modelId="{7E568DEF-F540-4734-827F-920A66007575}" type="presParOf" srcId="{D547F72F-AB26-4A2C-8715-601FA7F6D4A5}" destId="{06C9F4D7-9585-4434-8986-25C4563ACFA2}" srcOrd="1" destOrd="0" presId="urn:microsoft.com/office/officeart/2005/8/layout/hierarchy1"/>
    <dgm:cxn modelId="{5F783CBF-F8A2-4530-B512-D1264698E067}" type="presParOf" srcId="{3A772355-04F7-4A85-BF22-DB18A12E4DC9}" destId="{A1BE77EB-E7A6-43AE-B7B7-A2595DA13229}" srcOrd="1" destOrd="0" presId="urn:microsoft.com/office/officeart/2005/8/layout/hierarchy1"/>
    <dgm:cxn modelId="{48CBFF2E-DF60-4EFA-8F56-E48CD8BA5725}" type="presParOf" srcId="{A1BE77EB-E7A6-43AE-B7B7-A2595DA13229}" destId="{750B582A-1814-4292-B4A4-A0C645183A38}" srcOrd="0" destOrd="0" presId="urn:microsoft.com/office/officeart/2005/8/layout/hierarchy1"/>
    <dgm:cxn modelId="{F29E817F-1412-48D9-BF92-2E9EA79B10AF}" type="presParOf" srcId="{750B582A-1814-4292-B4A4-A0C645183A38}" destId="{E0A757FF-CD0B-4EA3-A8F7-6925938AAF37}" srcOrd="0" destOrd="0" presId="urn:microsoft.com/office/officeart/2005/8/layout/hierarchy1"/>
    <dgm:cxn modelId="{450BF38F-490A-40C9-B9C6-A68CF3CE88CA}" type="presParOf" srcId="{750B582A-1814-4292-B4A4-A0C645183A38}" destId="{33C91713-F9E6-4E71-978B-DCA102B1E203}" srcOrd="1" destOrd="0" presId="urn:microsoft.com/office/officeart/2005/8/layout/hierarchy1"/>
    <dgm:cxn modelId="{8C921559-CCA0-4A17-8D4C-9C4171C02943}" type="presParOf" srcId="{A1BE77EB-E7A6-43AE-B7B7-A2595DA13229}" destId="{22F8A6D9-0ACC-45BA-A183-0591C39B73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A1A73-7063-4C94-B450-7EC7C299AA56}">
      <dsp:nvSpPr>
        <dsp:cNvPr id="0" name=""/>
        <dsp:cNvSpPr/>
      </dsp:nvSpPr>
      <dsp:spPr>
        <a:xfrm>
          <a:off x="0" y="5160012"/>
          <a:ext cx="1480644" cy="564657"/>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Visualize</a:t>
          </a:r>
        </a:p>
      </dsp:txBody>
      <dsp:txXfrm>
        <a:off x="0" y="5160012"/>
        <a:ext cx="1480644" cy="564657"/>
      </dsp:txXfrm>
    </dsp:sp>
    <dsp:sp modelId="{423099BD-E3C8-4B63-93A2-E75ED924BBCB}">
      <dsp:nvSpPr>
        <dsp:cNvPr id="0" name=""/>
        <dsp:cNvSpPr/>
      </dsp:nvSpPr>
      <dsp:spPr>
        <a:xfrm>
          <a:off x="1480644" y="5160012"/>
          <a:ext cx="4441933" cy="564657"/>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Visualize the clusters in a folium map.</a:t>
          </a:r>
        </a:p>
      </dsp:txBody>
      <dsp:txXfrm>
        <a:off x="1480644" y="5160012"/>
        <a:ext cx="4441933" cy="564657"/>
      </dsp:txXfrm>
    </dsp:sp>
    <dsp:sp modelId="{5075EA46-8A1A-4F87-84CD-011E377A5BB5}">
      <dsp:nvSpPr>
        <dsp:cNvPr id="0" name=""/>
        <dsp:cNvSpPr/>
      </dsp:nvSpPr>
      <dsp:spPr>
        <a:xfrm rot="10800000">
          <a:off x="0" y="4300039"/>
          <a:ext cx="1480644" cy="868443"/>
        </a:xfrm>
        <a:prstGeom prst="upArrowCallout">
          <a:avLst>
            <a:gd name="adj1" fmla="val 5000"/>
            <a:gd name="adj2" fmla="val 10000"/>
            <a:gd name="adj3" fmla="val 15000"/>
            <a:gd name="adj4" fmla="val 64977"/>
          </a:avLst>
        </a:prstGeom>
        <a:solidFill>
          <a:schemeClr val="accent2">
            <a:hueOff val="-27609"/>
            <a:satOff val="-9056"/>
            <a:lumOff val="-3300"/>
            <a:alphaOff val="0"/>
          </a:schemeClr>
        </a:solidFill>
        <a:ln w="34925" cap="flat" cmpd="sng" algn="in">
          <a:solidFill>
            <a:schemeClr val="accent2">
              <a:hueOff val="-27609"/>
              <a:satOff val="-9056"/>
              <a:lumOff val="-33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Perform</a:t>
          </a:r>
        </a:p>
      </dsp:txBody>
      <dsp:txXfrm rot="-10800000">
        <a:off x="0" y="4300039"/>
        <a:ext cx="1480644" cy="564487"/>
      </dsp:txXfrm>
    </dsp:sp>
    <dsp:sp modelId="{8312AA81-E215-420C-B2F7-74DBF87E42A7}">
      <dsp:nvSpPr>
        <dsp:cNvPr id="0" name=""/>
        <dsp:cNvSpPr/>
      </dsp:nvSpPr>
      <dsp:spPr>
        <a:xfrm>
          <a:off x="1480644" y="4300039"/>
          <a:ext cx="4441933" cy="564487"/>
        </a:xfrm>
        <a:prstGeom prst="rect">
          <a:avLst/>
        </a:prstGeom>
        <a:solidFill>
          <a:schemeClr val="accent2">
            <a:tint val="40000"/>
            <a:alpha val="90000"/>
            <a:hueOff val="-5970"/>
            <a:satOff val="-9111"/>
            <a:lumOff val="-941"/>
            <a:alphaOff val="0"/>
          </a:schemeClr>
        </a:solidFill>
        <a:ln w="34925" cap="flat" cmpd="sng" algn="in">
          <a:solidFill>
            <a:schemeClr val="accent2">
              <a:tint val="40000"/>
              <a:alpha val="90000"/>
              <a:hueOff val="-5970"/>
              <a:satOff val="-9111"/>
              <a:lumOff val="-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Perform clustering on this data using K-Means clustering.</a:t>
          </a:r>
        </a:p>
      </dsp:txBody>
      <dsp:txXfrm>
        <a:off x="1480644" y="4300039"/>
        <a:ext cx="4441933" cy="564487"/>
      </dsp:txXfrm>
    </dsp:sp>
    <dsp:sp modelId="{0C242FF5-158D-489F-BC5D-EC2ED218830F}">
      <dsp:nvSpPr>
        <dsp:cNvPr id="0" name=""/>
        <dsp:cNvSpPr/>
      </dsp:nvSpPr>
      <dsp:spPr>
        <a:xfrm rot="10800000">
          <a:off x="0" y="3440065"/>
          <a:ext cx="1480644" cy="868443"/>
        </a:xfrm>
        <a:prstGeom prst="upArrowCallout">
          <a:avLst>
            <a:gd name="adj1" fmla="val 5000"/>
            <a:gd name="adj2" fmla="val 10000"/>
            <a:gd name="adj3" fmla="val 15000"/>
            <a:gd name="adj4" fmla="val 64977"/>
          </a:avLst>
        </a:prstGeom>
        <a:solidFill>
          <a:schemeClr val="accent2">
            <a:hueOff val="-55218"/>
            <a:satOff val="-18112"/>
            <a:lumOff val="-6601"/>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Filter</a:t>
          </a:r>
        </a:p>
      </dsp:txBody>
      <dsp:txXfrm rot="-10800000">
        <a:off x="0" y="3440065"/>
        <a:ext cx="1480644" cy="564487"/>
      </dsp:txXfrm>
    </dsp:sp>
    <dsp:sp modelId="{153A8DFD-1450-4DD9-9907-5B294DF3EB36}">
      <dsp:nvSpPr>
        <dsp:cNvPr id="0" name=""/>
        <dsp:cNvSpPr/>
      </dsp:nvSpPr>
      <dsp:spPr>
        <a:xfrm>
          <a:off x="1480644" y="3440065"/>
          <a:ext cx="4441933" cy="564487"/>
        </a:xfrm>
        <a:prstGeom prst="rect">
          <a:avLst/>
        </a:prstGeom>
        <a:solidFill>
          <a:schemeClr val="accent2">
            <a:tint val="40000"/>
            <a:alpha val="90000"/>
            <a:hueOff val="-11941"/>
            <a:satOff val="-18222"/>
            <a:lumOff val="-1882"/>
            <a:alphaOff val="0"/>
          </a:schemeClr>
        </a:solidFill>
        <a:ln w="34925" cap="flat" cmpd="sng" algn="in">
          <a:solidFill>
            <a:schemeClr val="accent2">
              <a:tint val="40000"/>
              <a:alpha val="90000"/>
              <a:hueOff val="-11941"/>
              <a:satOff val="-18222"/>
              <a:lumOff val="-1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Filter venue category by “Multiplex”.</a:t>
          </a:r>
        </a:p>
      </dsp:txBody>
      <dsp:txXfrm>
        <a:off x="1480644" y="3440065"/>
        <a:ext cx="4441933" cy="564487"/>
      </dsp:txXfrm>
    </dsp:sp>
    <dsp:sp modelId="{2FF534E9-6A2A-4360-BDC6-EA5C8506293F}">
      <dsp:nvSpPr>
        <dsp:cNvPr id="0" name=""/>
        <dsp:cNvSpPr/>
      </dsp:nvSpPr>
      <dsp:spPr>
        <a:xfrm rot="10800000">
          <a:off x="0" y="2580092"/>
          <a:ext cx="1480644" cy="868443"/>
        </a:xfrm>
        <a:prstGeom prst="upArrowCallout">
          <a:avLst>
            <a:gd name="adj1" fmla="val 5000"/>
            <a:gd name="adj2" fmla="val 10000"/>
            <a:gd name="adj3" fmla="val 15000"/>
            <a:gd name="adj4" fmla="val 64977"/>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Group</a:t>
          </a:r>
        </a:p>
      </dsp:txBody>
      <dsp:txXfrm rot="-10800000">
        <a:off x="0" y="2580092"/>
        <a:ext cx="1480644" cy="564487"/>
      </dsp:txXfrm>
    </dsp:sp>
    <dsp:sp modelId="{49CF2CFE-D164-4FEE-979A-76FDE8B319BE}">
      <dsp:nvSpPr>
        <dsp:cNvPr id="0" name=""/>
        <dsp:cNvSpPr/>
      </dsp:nvSpPr>
      <dsp:spPr>
        <a:xfrm>
          <a:off x="1480644" y="2580092"/>
          <a:ext cx="4441933" cy="564487"/>
        </a:xfrm>
        <a:prstGeom prst="rect">
          <a:avLst/>
        </a:prstGeom>
        <a:solidFill>
          <a:schemeClr val="accent2">
            <a:tint val="40000"/>
            <a:alpha val="90000"/>
            <a:hueOff val="-17911"/>
            <a:satOff val="-27334"/>
            <a:lumOff val="-2823"/>
            <a:alphaOff val="0"/>
          </a:schemeClr>
        </a:solidFill>
        <a:ln w="34925" cap="flat" cmpd="sng" algn="in">
          <a:solidFill>
            <a:schemeClr val="accent2">
              <a:tint val="40000"/>
              <a:alpha val="90000"/>
              <a:hueOff val="-17911"/>
              <a:satOff val="-27334"/>
              <a:lumOff val="-2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Group data by neighborhood name and take the mean of the frequency of occurrence of each venue category.</a:t>
          </a:r>
        </a:p>
      </dsp:txBody>
      <dsp:txXfrm>
        <a:off x="1480644" y="2580092"/>
        <a:ext cx="4441933" cy="564487"/>
      </dsp:txXfrm>
    </dsp:sp>
    <dsp:sp modelId="{449D6B19-320C-4C1F-B5E3-7E964C077FEA}">
      <dsp:nvSpPr>
        <dsp:cNvPr id="0" name=""/>
        <dsp:cNvSpPr/>
      </dsp:nvSpPr>
      <dsp:spPr>
        <a:xfrm rot="10800000">
          <a:off x="0" y="1720119"/>
          <a:ext cx="1480644" cy="868443"/>
        </a:xfrm>
        <a:prstGeom prst="upArrowCallout">
          <a:avLst>
            <a:gd name="adj1" fmla="val 5000"/>
            <a:gd name="adj2" fmla="val 10000"/>
            <a:gd name="adj3" fmla="val 15000"/>
            <a:gd name="adj4" fmla="val 64977"/>
          </a:avLst>
        </a:prstGeom>
        <a:solidFill>
          <a:schemeClr val="accent2">
            <a:hueOff val="-110436"/>
            <a:satOff val="-36223"/>
            <a:lumOff val="-13202"/>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Create</a:t>
          </a:r>
        </a:p>
      </dsp:txBody>
      <dsp:txXfrm rot="-10800000">
        <a:off x="0" y="1720119"/>
        <a:ext cx="1480644" cy="564487"/>
      </dsp:txXfrm>
    </dsp:sp>
    <dsp:sp modelId="{5442175F-3D6A-4346-B312-640AB2AD1F1B}">
      <dsp:nvSpPr>
        <dsp:cNvPr id="0" name=""/>
        <dsp:cNvSpPr/>
      </dsp:nvSpPr>
      <dsp:spPr>
        <a:xfrm>
          <a:off x="1480644" y="1720119"/>
          <a:ext cx="4441933" cy="564487"/>
        </a:xfrm>
        <a:prstGeom prst="rect">
          <a:avLst/>
        </a:prstGeom>
        <a:solidFill>
          <a:schemeClr val="accent2">
            <a:tint val="40000"/>
            <a:alpha val="90000"/>
            <a:hueOff val="-23882"/>
            <a:satOff val="-36445"/>
            <a:lumOff val="-3764"/>
            <a:alphaOff val="0"/>
          </a:schemeClr>
        </a:solidFill>
        <a:ln w="34925" cap="flat" cmpd="sng" algn="in">
          <a:solidFill>
            <a:schemeClr val="accent2">
              <a:tint val="40000"/>
              <a:alpha val="90000"/>
              <a:hueOff val="-23882"/>
              <a:satOff val="-36445"/>
              <a:lumOff val="-37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Create a Foursquare API account and get the venues data.</a:t>
          </a:r>
        </a:p>
      </dsp:txBody>
      <dsp:txXfrm>
        <a:off x="1480644" y="1720119"/>
        <a:ext cx="4441933" cy="564487"/>
      </dsp:txXfrm>
    </dsp:sp>
    <dsp:sp modelId="{88C2D126-461E-4282-8EE2-2391EAB83C45}">
      <dsp:nvSpPr>
        <dsp:cNvPr id="0" name=""/>
        <dsp:cNvSpPr/>
      </dsp:nvSpPr>
      <dsp:spPr>
        <a:xfrm rot="10800000">
          <a:off x="0" y="860146"/>
          <a:ext cx="1480644" cy="868443"/>
        </a:xfrm>
        <a:prstGeom prst="upArrowCallout">
          <a:avLst>
            <a:gd name="adj1" fmla="val 5000"/>
            <a:gd name="adj2" fmla="val 10000"/>
            <a:gd name="adj3" fmla="val 15000"/>
            <a:gd name="adj4" fmla="val 64977"/>
          </a:avLst>
        </a:prstGeom>
        <a:solidFill>
          <a:schemeClr val="accent2">
            <a:hueOff val="-138045"/>
            <a:satOff val="-45279"/>
            <a:lumOff val="-16502"/>
            <a:alphaOff val="0"/>
          </a:schemeClr>
        </a:solidFill>
        <a:ln w="34925" cap="flat" cmpd="sng" algn="in">
          <a:solidFill>
            <a:schemeClr val="accent2">
              <a:hueOff val="-138045"/>
              <a:satOff val="-45279"/>
              <a:lumOff val="-165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Get</a:t>
          </a:r>
        </a:p>
      </dsp:txBody>
      <dsp:txXfrm rot="-10800000">
        <a:off x="0" y="860146"/>
        <a:ext cx="1480644" cy="564487"/>
      </dsp:txXfrm>
    </dsp:sp>
    <dsp:sp modelId="{6451ED81-7FE3-4AF9-95B9-53EEA34E80F5}">
      <dsp:nvSpPr>
        <dsp:cNvPr id="0" name=""/>
        <dsp:cNvSpPr/>
      </dsp:nvSpPr>
      <dsp:spPr>
        <a:xfrm>
          <a:off x="1480644" y="860146"/>
          <a:ext cx="4441933" cy="564487"/>
        </a:xfrm>
        <a:prstGeom prst="rect">
          <a:avLst/>
        </a:prstGeom>
        <a:solidFill>
          <a:schemeClr val="accent2">
            <a:tint val="40000"/>
            <a:alpha val="90000"/>
            <a:hueOff val="-29852"/>
            <a:satOff val="-45556"/>
            <a:lumOff val="-4705"/>
            <a:alphaOff val="0"/>
          </a:schemeClr>
        </a:solidFill>
        <a:ln w="34925" cap="flat" cmpd="sng" algn="in">
          <a:solidFill>
            <a:schemeClr val="accent2">
              <a:tint val="40000"/>
              <a:alpha val="90000"/>
              <a:hueOff val="-29852"/>
              <a:satOff val="-45556"/>
              <a:lumOff val="-47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Get geographical coordinates of these neighborhoods using Geocoder package in python.</a:t>
          </a:r>
        </a:p>
      </dsp:txBody>
      <dsp:txXfrm>
        <a:off x="1480644" y="860146"/>
        <a:ext cx="4441933" cy="564487"/>
      </dsp:txXfrm>
    </dsp:sp>
    <dsp:sp modelId="{68BB14CD-26E3-4197-9359-AB1D5B175CDB}">
      <dsp:nvSpPr>
        <dsp:cNvPr id="0" name=""/>
        <dsp:cNvSpPr/>
      </dsp:nvSpPr>
      <dsp:spPr>
        <a:xfrm rot="10800000">
          <a:off x="0" y="173"/>
          <a:ext cx="1480644" cy="868443"/>
        </a:xfrm>
        <a:prstGeom prst="upArrowCallout">
          <a:avLst>
            <a:gd name="adj1" fmla="val 5000"/>
            <a:gd name="adj2" fmla="val 10000"/>
            <a:gd name="adj3" fmla="val 15000"/>
            <a:gd name="adj4" fmla="val 64977"/>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303" tIns="227584" rIns="105303"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Calibri" panose="020F0502020204030204" pitchFamily="34" charset="0"/>
              <a:cs typeface="Calibri" panose="020F0502020204030204" pitchFamily="34" charset="0"/>
            </a:rPr>
            <a:t>Web</a:t>
          </a:r>
        </a:p>
      </dsp:txBody>
      <dsp:txXfrm rot="-10800000">
        <a:off x="0" y="173"/>
        <a:ext cx="1480644" cy="564487"/>
      </dsp:txXfrm>
    </dsp:sp>
    <dsp:sp modelId="{8099286F-F481-4567-B78A-C02951D2E948}">
      <dsp:nvSpPr>
        <dsp:cNvPr id="0" name=""/>
        <dsp:cNvSpPr/>
      </dsp:nvSpPr>
      <dsp:spPr>
        <a:xfrm>
          <a:off x="1480644" y="173"/>
          <a:ext cx="4441933" cy="564487"/>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103" tIns="203200" rIns="90103" bIns="20320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cs typeface="Calibri" panose="020F0502020204030204" pitchFamily="34" charset="0"/>
            </a:rPr>
            <a:t>Web-scraping the Wikipedia page for the list of neighborhoods.</a:t>
          </a:r>
        </a:p>
      </dsp:txBody>
      <dsp:txXfrm>
        <a:off x="1480644" y="173"/>
        <a:ext cx="4441933" cy="564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4F1C4-54D1-46EE-938A-96D9CB3015AC}">
      <dsp:nvSpPr>
        <dsp:cNvPr id="0" name=""/>
        <dsp:cNvSpPr/>
      </dsp:nvSpPr>
      <dsp:spPr>
        <a:xfrm>
          <a:off x="1214" y="212740"/>
          <a:ext cx="4261554" cy="270608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F8431-114A-4ED7-AB20-044C2C276FA4}">
      <dsp:nvSpPr>
        <dsp:cNvPr id="0" name=""/>
        <dsp:cNvSpPr/>
      </dsp:nvSpPr>
      <dsp:spPr>
        <a:xfrm>
          <a:off x="474720" y="662571"/>
          <a:ext cx="4261554" cy="2706087"/>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latin typeface="Calibri" panose="020F0502020204030204" pitchFamily="34" charset="0"/>
              <a:cs typeface="Calibri" panose="020F0502020204030204" pitchFamily="34" charset="0"/>
            </a:rPr>
            <a:t>The neighborhoods in cluster-1 are the most preferred locations to open a new multiplex business.</a:t>
          </a:r>
          <a:endParaRPr lang="en-US" sz="2000" kern="1200" dirty="0">
            <a:latin typeface="Calibri" panose="020F0502020204030204" pitchFamily="34" charset="0"/>
            <a:cs typeface="Calibri" panose="020F0502020204030204" pitchFamily="34" charset="0"/>
          </a:endParaRPr>
        </a:p>
      </dsp:txBody>
      <dsp:txXfrm>
        <a:off x="553979" y="741830"/>
        <a:ext cx="4103036" cy="2547569"/>
      </dsp:txXfrm>
    </dsp:sp>
    <dsp:sp modelId="{E0A757FF-CD0B-4EA3-A8F7-6925938AAF37}">
      <dsp:nvSpPr>
        <dsp:cNvPr id="0" name=""/>
        <dsp:cNvSpPr/>
      </dsp:nvSpPr>
      <dsp:spPr>
        <a:xfrm>
          <a:off x="5209781" y="212740"/>
          <a:ext cx="4261554" cy="270608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91713-F9E6-4E71-978B-DCA102B1E203}">
      <dsp:nvSpPr>
        <dsp:cNvPr id="0" name=""/>
        <dsp:cNvSpPr/>
      </dsp:nvSpPr>
      <dsp:spPr>
        <a:xfrm>
          <a:off x="5683287" y="662571"/>
          <a:ext cx="4261554" cy="2706087"/>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latin typeface="Calibri" panose="020F0502020204030204" pitchFamily="34" charset="0"/>
              <a:cs typeface="Calibri" panose="020F0502020204030204" pitchFamily="34" charset="0"/>
            </a:rPr>
            <a:t>The findings of this project alone may not be enough to make decisions. We need to pursue further studies of the demographics, real estate markets, etc. to be able to make a more calculated choice of neighborhood.</a:t>
          </a:r>
          <a:endParaRPr lang="en-US" sz="2000" kern="1200" dirty="0">
            <a:latin typeface="Calibri" panose="020F0502020204030204" pitchFamily="34" charset="0"/>
            <a:cs typeface="Calibri" panose="020F0502020204030204" pitchFamily="34" charset="0"/>
          </a:endParaRPr>
        </a:p>
      </dsp:txBody>
      <dsp:txXfrm>
        <a:off x="5762546" y="741830"/>
        <a:ext cx="4103036" cy="25475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7A5652E-BFEA-4A9E-8C78-C9DA6D2BE8E5}" type="datetimeFigureOut">
              <a:rPr lang="en-US" smtClean="0"/>
              <a:t>8/19/2020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BCA5AD8-44C0-4FF4-9E9E-42ABD4C2EE1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725614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5652E-BFEA-4A9E-8C78-C9DA6D2BE8E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321566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5652E-BFEA-4A9E-8C78-C9DA6D2BE8E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214692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5652E-BFEA-4A9E-8C78-C9DA6D2BE8E5}"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380941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7A5652E-BFEA-4A9E-8C78-C9DA6D2BE8E5}" type="datetimeFigureOut">
              <a:rPr lang="en-US" smtClean="0"/>
              <a:t>8/19/2020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BCA5AD8-44C0-4FF4-9E9E-42ABD4C2EE1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32855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5652E-BFEA-4A9E-8C78-C9DA6D2BE8E5}"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298184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5652E-BFEA-4A9E-8C78-C9DA6D2BE8E5}"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13065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A5652E-BFEA-4A9E-8C78-C9DA6D2BE8E5}"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310511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5652E-BFEA-4A9E-8C78-C9DA6D2BE8E5}"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A5AD8-44C0-4FF4-9E9E-42ABD4C2EE11}" type="slidenum">
              <a:rPr lang="en-US" smtClean="0"/>
              <a:t>‹#›</a:t>
            </a:fld>
            <a:endParaRPr lang="en-US"/>
          </a:p>
        </p:txBody>
      </p:sp>
    </p:spTree>
    <p:extLst>
      <p:ext uri="{BB962C8B-B14F-4D97-AF65-F5344CB8AC3E}">
        <p14:creationId xmlns:p14="http://schemas.microsoft.com/office/powerpoint/2010/main" val="242183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7A5652E-BFEA-4A9E-8C78-C9DA6D2BE8E5}" type="datetimeFigureOut">
              <a:rPr lang="en-US" smtClean="0"/>
              <a:t>8/19/2020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CA5AD8-44C0-4FF4-9E9E-42ABD4C2EE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815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7A5652E-BFEA-4A9E-8C78-C9DA6D2BE8E5}" type="datetimeFigureOut">
              <a:rPr lang="en-US" smtClean="0"/>
              <a:t>8/19/2020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CA5AD8-44C0-4FF4-9E9E-42ABD4C2EE1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53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7A5652E-BFEA-4A9E-8C78-C9DA6D2BE8E5}" type="datetimeFigureOut">
              <a:rPr lang="en-US" smtClean="0"/>
              <a:t>8/19/2020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BCA5AD8-44C0-4FF4-9E9E-42ABD4C2EE1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7003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docs/" TargetMode="External"/><Relationship Id="rId2" Type="http://schemas.openxmlformats.org/officeDocument/2006/relationships/hyperlink" Target="https://en.wikipedia.org/wiki/Category:Neighbourhoods_in_Hyderabad,_Ind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3"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BC8930E2-91BB-4F34-AA86-22E615CC2183}"/>
              </a:ext>
            </a:extLst>
          </p:cNvPr>
          <p:cNvSpPr>
            <a:spLocks noGrp="1"/>
          </p:cNvSpPr>
          <p:nvPr>
            <p:ph type="ctrTitle"/>
          </p:nvPr>
        </p:nvSpPr>
        <p:spPr>
          <a:xfrm>
            <a:off x="1915128" y="1788454"/>
            <a:ext cx="8361229" cy="2098226"/>
          </a:xfrm>
        </p:spPr>
        <p:txBody>
          <a:bodyPr>
            <a:normAutofit/>
          </a:bodyPr>
          <a:lstStyle/>
          <a:p>
            <a:r>
              <a:rPr lang="en-US" dirty="0">
                <a:latin typeface="Calibri" panose="020F0502020204030204" pitchFamily="34" charset="0"/>
                <a:cs typeface="Calibri" panose="020F0502020204030204" pitchFamily="34" charset="0"/>
              </a:rPr>
              <a:t>IBM Applied data science capstone</a:t>
            </a:r>
          </a:p>
        </p:txBody>
      </p:sp>
      <p:sp>
        <p:nvSpPr>
          <p:cNvPr id="3" name="Subtitle 2">
            <a:extLst>
              <a:ext uri="{FF2B5EF4-FFF2-40B4-BE49-F238E27FC236}">
                <a16:creationId xmlns:a16="http://schemas.microsoft.com/office/drawing/2014/main" id="{44CB151E-87D0-4155-AA14-580CBF6A8D9E}"/>
              </a:ext>
            </a:extLst>
          </p:cNvPr>
          <p:cNvSpPr>
            <a:spLocks noGrp="1"/>
          </p:cNvSpPr>
          <p:nvPr>
            <p:ph type="subTitle" idx="1"/>
          </p:nvPr>
        </p:nvSpPr>
        <p:spPr>
          <a:xfrm>
            <a:off x="2679906" y="3956279"/>
            <a:ext cx="6831673" cy="1086237"/>
          </a:xfrm>
        </p:spPr>
        <p:txBody>
          <a:bodyPr>
            <a:normAutofit/>
          </a:bodyPr>
          <a:lstStyle/>
          <a:p>
            <a:pPr>
              <a:spcAft>
                <a:spcPts val="600"/>
              </a:spcAft>
            </a:pPr>
            <a:r>
              <a:rPr lang="en-US"/>
              <a:t>Opening a New Multiplex Business</a:t>
            </a:r>
          </a:p>
        </p:txBody>
      </p:sp>
      <p:sp>
        <p:nvSpPr>
          <p:cNvPr id="4" name="TextBox 3">
            <a:extLst>
              <a:ext uri="{FF2B5EF4-FFF2-40B4-BE49-F238E27FC236}">
                <a16:creationId xmlns:a16="http://schemas.microsoft.com/office/drawing/2014/main" id="{443EF071-3066-47E2-9BDE-EE66F982E758}"/>
              </a:ext>
            </a:extLst>
          </p:cNvPr>
          <p:cNvSpPr txBox="1"/>
          <p:nvPr/>
        </p:nvSpPr>
        <p:spPr>
          <a:xfrm>
            <a:off x="1864359" y="5171440"/>
            <a:ext cx="2602538" cy="784830"/>
          </a:xfrm>
          <a:prstGeom prst="rect">
            <a:avLst/>
          </a:prstGeom>
          <a:noFill/>
        </p:spPr>
        <p:txBody>
          <a:bodyPr wrap="square" rtlCol="0">
            <a:spAutoFit/>
          </a:bodyPr>
          <a:lstStyle/>
          <a:p>
            <a:pPr>
              <a:spcAft>
                <a:spcPts val="600"/>
              </a:spcAft>
            </a:pPr>
            <a:r>
              <a:rPr lang="en-US" sz="2000" dirty="0"/>
              <a:t>By,</a:t>
            </a:r>
            <a:endParaRPr lang="en-US" sz="2000"/>
          </a:p>
          <a:p>
            <a:pPr>
              <a:spcAft>
                <a:spcPts val="600"/>
              </a:spcAft>
            </a:pPr>
            <a:r>
              <a:rPr lang="en-US" sz="2000" dirty="0"/>
              <a:t>Phalgun Reddy Bobbili</a:t>
            </a:r>
            <a:endParaRPr lang="en-US" sz="2000"/>
          </a:p>
        </p:txBody>
      </p:sp>
    </p:spTree>
    <p:extLst>
      <p:ext uri="{BB962C8B-B14F-4D97-AF65-F5344CB8AC3E}">
        <p14:creationId xmlns:p14="http://schemas.microsoft.com/office/powerpoint/2010/main" val="28159332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8F35D5-92B1-471A-9AB6-8B21FC6E73C3}"/>
              </a:ext>
            </a:extLst>
          </p:cNvPr>
          <p:cNvSpPr>
            <a:spLocks noGrp="1"/>
          </p:cNvSpPr>
          <p:nvPr>
            <p:ph type="title"/>
          </p:nvPr>
        </p:nvSpPr>
        <p:spPr>
          <a:xfrm>
            <a:off x="640081" y="791570"/>
            <a:ext cx="4018839" cy="5262390"/>
          </a:xfrm>
        </p:spPr>
        <p:txBody>
          <a:bodyPr anchor="ctr">
            <a:normAutofit/>
          </a:bodyPr>
          <a:lstStyle/>
          <a:p>
            <a:pPr algn="r"/>
            <a:r>
              <a:rPr lang="en-US" sz="5400" b="1" dirty="0">
                <a:solidFill>
                  <a:schemeClr val="bg2"/>
                </a:solidFill>
                <a:latin typeface="Calibri" panose="020F0502020204030204" pitchFamily="34" charset="0"/>
                <a:cs typeface="Calibri" panose="020F0502020204030204" pitchFamily="34" charset="0"/>
              </a:rPr>
              <a:t>Business Problem</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5F9049B0-C75E-4ED4-9740-C675E787DD96}"/>
              </a:ext>
            </a:extLst>
          </p:cNvPr>
          <p:cNvSpPr>
            <a:spLocks noGrp="1"/>
          </p:cNvSpPr>
          <p:nvPr>
            <p:ph idx="1"/>
          </p:nvPr>
        </p:nvSpPr>
        <p:spPr>
          <a:xfrm>
            <a:off x="6176720" y="791570"/>
            <a:ext cx="4892308" cy="5262390"/>
          </a:xfrm>
        </p:spPr>
        <p:txBody>
          <a:bodyPr anchor="ctr">
            <a:normAutofit/>
          </a:bodyPr>
          <a:lstStyle/>
          <a:p>
            <a:r>
              <a:rPr lang="en-US" dirty="0">
                <a:latin typeface="Calibri" panose="020F0502020204030204" pitchFamily="34" charset="0"/>
                <a:cs typeface="Calibri" panose="020F0502020204030204" pitchFamily="34" charset="0"/>
              </a:rPr>
              <a:t>One of most important factors driving the success of a business is the location.</a:t>
            </a:r>
          </a:p>
          <a:p>
            <a:r>
              <a:rPr lang="en-US" dirty="0">
                <a:latin typeface="Calibri" panose="020F0502020204030204" pitchFamily="34" charset="0"/>
                <a:cs typeface="Calibri" panose="020F0502020204030204" pitchFamily="34" charset="0"/>
              </a:rPr>
              <a:t>The objective of this project is finding the most suitable neighborhoods to start a new multiplex business in Hyderabad, India.</a:t>
            </a:r>
          </a:p>
          <a:p>
            <a:r>
              <a:rPr lang="en-US" dirty="0">
                <a:latin typeface="Calibri" panose="020F0502020204030204" pitchFamily="34" charset="0"/>
                <a:cs typeface="Calibri" panose="020F0502020204030204" pitchFamily="34" charset="0"/>
              </a:rPr>
              <a:t>I chose Hyderabad as the focus because the love for cinemas in India, and specifically in southern India where Hyderabad is located, is very high. People love going to the cinemas to enjoy the big screen experience.</a:t>
            </a:r>
          </a:p>
        </p:txBody>
      </p:sp>
    </p:spTree>
    <p:extLst>
      <p:ext uri="{BB962C8B-B14F-4D97-AF65-F5344CB8AC3E}">
        <p14:creationId xmlns:p14="http://schemas.microsoft.com/office/powerpoint/2010/main" val="15350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7B6221-F3A2-4284-B4C5-FDE2BB320B28}"/>
              </a:ext>
            </a:extLst>
          </p:cNvPr>
          <p:cNvSpPr>
            <a:spLocks noGrp="1"/>
          </p:cNvSpPr>
          <p:nvPr>
            <p:ph type="title"/>
          </p:nvPr>
        </p:nvSpPr>
        <p:spPr>
          <a:xfrm>
            <a:off x="640081" y="791570"/>
            <a:ext cx="4018839" cy="5262390"/>
          </a:xfrm>
        </p:spPr>
        <p:txBody>
          <a:bodyPr anchor="ctr">
            <a:normAutofit/>
          </a:bodyPr>
          <a:lstStyle/>
          <a:p>
            <a:pPr algn="r"/>
            <a:r>
              <a:rPr lang="en-US" sz="5400" b="1" dirty="0">
                <a:solidFill>
                  <a:schemeClr val="bg2"/>
                </a:solidFill>
                <a:latin typeface="Calibri" panose="020F0502020204030204" pitchFamily="34" charset="0"/>
                <a:cs typeface="Calibri" panose="020F0502020204030204" pitchFamily="34" charset="0"/>
              </a:rPr>
              <a:t>Data</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4FF4FFF-A03E-4263-B7EE-CA6525804728}"/>
              </a:ext>
            </a:extLst>
          </p:cNvPr>
          <p:cNvSpPr>
            <a:spLocks noGrp="1"/>
          </p:cNvSpPr>
          <p:nvPr>
            <p:ph idx="1"/>
          </p:nvPr>
        </p:nvSpPr>
        <p:spPr>
          <a:xfrm>
            <a:off x="6176720" y="791570"/>
            <a:ext cx="4892308" cy="5262390"/>
          </a:xfrm>
        </p:spPr>
        <p:txBody>
          <a:bodyPr anchor="ctr">
            <a:normAutofit/>
          </a:bodyPr>
          <a:lstStyle/>
          <a:p>
            <a:r>
              <a:rPr lang="en-US" dirty="0">
                <a:latin typeface="Calibri" panose="020F0502020204030204" pitchFamily="34" charset="0"/>
                <a:cs typeface="Calibri" panose="020F0502020204030204" pitchFamily="34" charset="0"/>
              </a:rPr>
              <a:t>The data required for this project is as follows:</a:t>
            </a:r>
          </a:p>
          <a:p>
            <a:pPr lvl="1"/>
            <a:r>
              <a:rPr lang="en-US" i="0" dirty="0">
                <a:latin typeface="Calibri" panose="020F0502020204030204" pitchFamily="34" charset="0"/>
                <a:cs typeface="Calibri" panose="020F0502020204030204" pitchFamily="34" charset="0"/>
              </a:rPr>
              <a:t>List of neighborhoods in the city of Hyderabad</a:t>
            </a:r>
          </a:p>
          <a:p>
            <a:pPr lvl="1"/>
            <a:r>
              <a:rPr lang="en-US" i="0" dirty="0">
                <a:latin typeface="Calibri" panose="020F0502020204030204" pitchFamily="34" charset="0"/>
                <a:cs typeface="Calibri" panose="020F0502020204030204" pitchFamily="34" charset="0"/>
              </a:rPr>
              <a:t>Geographical coordinates of these neighborhoods</a:t>
            </a:r>
          </a:p>
          <a:p>
            <a:pPr lvl="1"/>
            <a:r>
              <a:rPr lang="en-US" i="0" dirty="0">
                <a:latin typeface="Calibri" panose="020F0502020204030204" pitchFamily="34" charset="0"/>
                <a:cs typeface="Calibri" panose="020F0502020204030204" pitchFamily="34" charset="0"/>
              </a:rPr>
              <a:t>Venue data of various venues in the city</a:t>
            </a:r>
          </a:p>
          <a:p>
            <a:pPr marL="384048" lvl="1">
              <a:spcBef>
                <a:spcPts val="1000"/>
              </a:spcBef>
              <a:buFont typeface="Franklin Gothic Book" panose="020B0503020102020204" pitchFamily="34" charset="0"/>
              <a:buChar char="■"/>
            </a:pPr>
            <a:r>
              <a:rPr lang="en-US" i="0" dirty="0">
                <a:latin typeface="Calibri" panose="020F0502020204030204" pitchFamily="34" charset="0"/>
                <a:cs typeface="Calibri" panose="020F0502020204030204" pitchFamily="34" charset="0"/>
              </a:rPr>
              <a:t>The sources of data are:</a:t>
            </a:r>
          </a:p>
          <a:p>
            <a:pPr lvl="1"/>
            <a:r>
              <a:rPr lang="en-US" i="0" dirty="0">
                <a:latin typeface="Calibri" panose="020F0502020204030204" pitchFamily="34" charset="0"/>
                <a:cs typeface="Calibri" panose="020F0502020204030204" pitchFamily="34" charset="0"/>
              </a:rPr>
              <a:t>List of neighborhoods</a:t>
            </a:r>
          </a:p>
          <a:p>
            <a:pPr marL="530352" lvl="1" indent="0">
              <a:buNone/>
            </a:pPr>
            <a:r>
              <a:rPr lang="en-US" b="0" i="0" u="none" strike="noStrike" baseline="0" dirty="0">
                <a:latin typeface="Calibri" panose="020F0502020204030204" pitchFamily="34" charset="0"/>
                <a:hlinkClick r:id="rId2"/>
              </a:rPr>
              <a:t>https://en.wikipedia.org/wiki/Category:Neighbourhoods_in_Hyderabad,_India</a:t>
            </a:r>
            <a:endParaRPr lang="en-US" b="0" i="0" u="none" strike="noStrike" baseline="0" dirty="0">
              <a:latin typeface="Calibri" panose="020F0502020204030204" pitchFamily="34" charset="0"/>
            </a:endParaRPr>
          </a:p>
          <a:p>
            <a:pPr lvl="1"/>
            <a:r>
              <a:rPr lang="en-US" i="0" dirty="0">
                <a:latin typeface="Calibri" panose="020F0502020204030204" pitchFamily="34" charset="0"/>
                <a:cs typeface="Calibri" panose="020F0502020204030204" pitchFamily="34" charset="0"/>
              </a:rPr>
              <a:t>Venues data</a:t>
            </a:r>
          </a:p>
          <a:p>
            <a:pPr marL="530352" lvl="1" indent="0">
              <a:buNone/>
            </a:pPr>
            <a:r>
              <a:rPr lang="en-US" b="0" i="0" u="none" strike="noStrike" baseline="0" dirty="0">
                <a:latin typeface="Calibri" panose="020F0502020204030204" pitchFamily="34" charset="0"/>
                <a:hlinkClick r:id="rId3"/>
              </a:rPr>
              <a:t>https://developer.foursquare.com/docs/</a:t>
            </a:r>
            <a:endParaRPr lang="en-US" b="0" i="0" u="none" strike="noStrike" baseline="0" dirty="0">
              <a:latin typeface="Calibri" panose="020F0502020204030204" pitchFamily="34" charset="0"/>
            </a:endParaRPr>
          </a:p>
          <a:p>
            <a:pPr marL="530352" lvl="1" indent="0">
              <a:buNone/>
            </a:pPr>
            <a:endParaRPr lang="en-US"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748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073F4-60C2-42CF-A2D3-65D88E4AD67E}"/>
              </a:ext>
            </a:extLst>
          </p:cNvPr>
          <p:cNvSpPr>
            <a:spLocks noGrp="1"/>
          </p:cNvSpPr>
          <p:nvPr>
            <p:ph type="title"/>
          </p:nvPr>
        </p:nvSpPr>
        <p:spPr>
          <a:xfrm>
            <a:off x="640081" y="791570"/>
            <a:ext cx="4121105" cy="5262390"/>
          </a:xfrm>
        </p:spPr>
        <p:txBody>
          <a:bodyPr anchor="ctr">
            <a:normAutofit/>
          </a:bodyPr>
          <a:lstStyle/>
          <a:p>
            <a:pPr algn="r"/>
            <a:r>
              <a:rPr lang="en-US" sz="5400" b="1" dirty="0">
                <a:solidFill>
                  <a:schemeClr val="bg2"/>
                </a:solidFill>
                <a:latin typeface="Calibri" panose="020F0502020204030204" pitchFamily="34" charset="0"/>
                <a:cs typeface="Calibri" panose="020F0502020204030204" pitchFamily="34" charset="0"/>
              </a:rPr>
              <a:t>Methodology</a:t>
            </a:r>
          </a:p>
        </p:txBody>
      </p:sp>
      <p:sp>
        <p:nvSpPr>
          <p:cNvPr id="11" name="Rectangle 10">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2">
            <a:extLst>
              <a:ext uri="{FF2B5EF4-FFF2-40B4-BE49-F238E27FC236}">
                <a16:creationId xmlns:a16="http://schemas.microsoft.com/office/drawing/2014/main" id="{CFCDE502-C47C-4CBC-BFF6-B7B911F32836}"/>
              </a:ext>
            </a:extLst>
          </p:cNvPr>
          <p:cNvGraphicFramePr>
            <a:graphicFrameLocks noGrp="1"/>
          </p:cNvGraphicFramePr>
          <p:nvPr>
            <p:ph idx="1"/>
            <p:extLst>
              <p:ext uri="{D42A27DB-BD31-4B8C-83A1-F6EECF244321}">
                <p14:modId xmlns:p14="http://schemas.microsoft.com/office/powerpoint/2010/main" val="3582510907"/>
              </p:ext>
            </p:extLst>
          </p:nvPr>
        </p:nvGraphicFramePr>
        <p:xfrm>
          <a:off x="5943601" y="791570"/>
          <a:ext cx="5922578" cy="5724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8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4985C-8106-4D56-89AE-6F72845F383F}"/>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5400" b="1" dirty="0">
                <a:latin typeface="Calibri" panose="020F0502020204030204" pitchFamily="34" charset="0"/>
                <a:cs typeface="Calibri" panose="020F0502020204030204" pitchFamily="34" charset="0"/>
              </a:rPr>
              <a:t>Results</a:t>
            </a:r>
          </a:p>
        </p:txBody>
      </p:sp>
      <p:pic>
        <p:nvPicPr>
          <p:cNvPr id="7" name="Content Placeholder 6" descr="A picture containing text, map&#10;&#10;Description automatically generated">
            <a:extLst>
              <a:ext uri="{FF2B5EF4-FFF2-40B4-BE49-F238E27FC236}">
                <a16:creationId xmlns:a16="http://schemas.microsoft.com/office/drawing/2014/main" id="{F84FFD5D-1F00-4505-A09F-A61D2FB31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275" y="893110"/>
            <a:ext cx="6900380" cy="5071779"/>
          </a:xfrm>
          <a:prstGeom prst="rect">
            <a:avLst/>
          </a:prstGeom>
        </p:spPr>
      </p:pic>
      <p:sp>
        <p:nvSpPr>
          <p:cNvPr id="5" name="TextBox 4">
            <a:extLst>
              <a:ext uri="{FF2B5EF4-FFF2-40B4-BE49-F238E27FC236}">
                <a16:creationId xmlns:a16="http://schemas.microsoft.com/office/drawing/2014/main" id="{BA67CF84-FE31-490E-A678-2C9FC7F68BD1}"/>
              </a:ext>
            </a:extLst>
          </p:cNvPr>
          <p:cNvSpPr txBox="1"/>
          <p:nvPr/>
        </p:nvSpPr>
        <p:spPr>
          <a:xfrm>
            <a:off x="8471423" y="2286000"/>
            <a:ext cx="3499860"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sz="2000" dirty="0">
                <a:solidFill>
                  <a:schemeClr val="tx2"/>
                </a:solidFill>
                <a:latin typeface="Calibri" panose="020F0502020204030204" pitchFamily="34" charset="0"/>
                <a:cs typeface="Calibri" panose="020F0502020204030204" pitchFamily="34" charset="0"/>
              </a:rPr>
              <a:t>Cluster-0 in red:- Neighborhoods with moderate number of multiplexes.</a:t>
            </a:r>
          </a:p>
          <a:p>
            <a:pPr marL="384048" indent="-384048" defTabSz="914400">
              <a:lnSpc>
                <a:spcPct val="94000"/>
              </a:lnSpc>
              <a:spcAft>
                <a:spcPts val="200"/>
              </a:spcAft>
              <a:buFont typeface="Franklin Gothic Book" panose="020B0503020102020204" pitchFamily="34" charset="0"/>
              <a:buChar char="•"/>
            </a:pPr>
            <a:r>
              <a:rPr lang="en-US" sz="2000" dirty="0">
                <a:solidFill>
                  <a:schemeClr val="tx2"/>
                </a:solidFill>
                <a:latin typeface="Calibri" panose="020F0502020204030204" pitchFamily="34" charset="0"/>
                <a:cs typeface="Calibri" panose="020F0502020204030204" pitchFamily="34" charset="0"/>
              </a:rPr>
              <a:t>Cluster-1 in purple:- Neighborhoods with few or no multiplexes.</a:t>
            </a:r>
          </a:p>
          <a:p>
            <a:pPr marL="384048" indent="-384048" defTabSz="914400">
              <a:lnSpc>
                <a:spcPct val="94000"/>
              </a:lnSpc>
              <a:spcAft>
                <a:spcPts val="200"/>
              </a:spcAft>
              <a:buFont typeface="Franklin Gothic Book" panose="020B0503020102020204" pitchFamily="34" charset="0"/>
              <a:buChar char="•"/>
            </a:pPr>
            <a:r>
              <a:rPr lang="en-US" sz="2000" dirty="0">
                <a:solidFill>
                  <a:schemeClr val="tx2"/>
                </a:solidFill>
                <a:latin typeface="Calibri" panose="020F0502020204030204" pitchFamily="34" charset="0"/>
                <a:cs typeface="Calibri" panose="020F0502020204030204" pitchFamily="34" charset="0"/>
              </a:rPr>
              <a:t>Cluster-2 in mint green:- Neighborhoods with high </a:t>
            </a:r>
            <a:r>
              <a:rPr lang="en-US" sz="2000">
                <a:solidFill>
                  <a:schemeClr val="tx2"/>
                </a:solidFill>
                <a:latin typeface="Calibri" panose="020F0502020204030204" pitchFamily="34" charset="0"/>
                <a:cs typeface="Calibri" panose="020F0502020204030204" pitchFamily="34" charset="0"/>
              </a:rPr>
              <a:t>concentration of multiplexes</a:t>
            </a:r>
            <a:r>
              <a:rPr lang="en-US" sz="2000" dirty="0">
                <a:solidFill>
                  <a:schemeClr val="tx2"/>
                </a:solidFill>
                <a:latin typeface="Calibri" panose="020F0502020204030204" pitchFamily="34" charset="0"/>
                <a:cs typeface="Calibri" panose="020F0502020204030204" pitchFamily="34" charset="0"/>
              </a:rPr>
              <a:t>.</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617122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CDF2D-1C40-4369-8442-857569780BAF}"/>
              </a:ext>
            </a:extLst>
          </p:cNvPr>
          <p:cNvSpPr>
            <a:spLocks noGrp="1"/>
          </p:cNvSpPr>
          <p:nvPr>
            <p:ph type="title"/>
          </p:nvPr>
        </p:nvSpPr>
        <p:spPr>
          <a:xfrm>
            <a:off x="643467" y="685800"/>
            <a:ext cx="10905066" cy="1485900"/>
          </a:xfrm>
          <a:noFill/>
        </p:spPr>
        <p:txBody>
          <a:bodyPr>
            <a:normAutofit/>
          </a:bodyPr>
          <a:lstStyle/>
          <a:p>
            <a:pPr algn="ctr"/>
            <a:r>
              <a:rPr lang="en-US" sz="5400" b="1" dirty="0">
                <a:latin typeface="Calibri" panose="020F0502020204030204" pitchFamily="34" charset="0"/>
                <a:cs typeface="Calibri" panose="020F0502020204030204" pitchFamily="34" charset="0"/>
              </a:rPr>
              <a:t>Conclusion</a:t>
            </a:r>
          </a:p>
        </p:txBody>
      </p:sp>
      <p:graphicFrame>
        <p:nvGraphicFramePr>
          <p:cNvPr id="5" name="Content Placeholder 2">
            <a:extLst>
              <a:ext uri="{FF2B5EF4-FFF2-40B4-BE49-F238E27FC236}">
                <a16:creationId xmlns:a16="http://schemas.microsoft.com/office/drawing/2014/main" id="{1E57E3E9-81FA-4643-B47B-BD3F06E93A0E}"/>
              </a:ext>
            </a:extLst>
          </p:cNvPr>
          <p:cNvGraphicFramePr>
            <a:graphicFrameLocks noGrp="1"/>
          </p:cNvGraphicFramePr>
          <p:nvPr>
            <p:ph idx="1"/>
            <p:extLst>
              <p:ext uri="{D42A27DB-BD31-4B8C-83A1-F6EECF244321}">
                <p14:modId xmlns:p14="http://schemas.microsoft.com/office/powerpoint/2010/main" val="1222556876"/>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71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6F211-1B59-4D12-8910-3BD2B976C970}"/>
              </a:ext>
            </a:extLst>
          </p:cNvPr>
          <p:cNvSpPr>
            <a:spLocks noGrp="1"/>
          </p:cNvSpPr>
          <p:nvPr>
            <p:ph type="ctrTitle"/>
          </p:nvPr>
        </p:nvSpPr>
        <p:spPr>
          <a:xfrm>
            <a:off x="6711885" y="634028"/>
            <a:ext cx="4798243" cy="3732835"/>
          </a:xfrm>
        </p:spPr>
        <p:txBody>
          <a:bodyPr>
            <a:normAutofit/>
          </a:bodyPr>
          <a:lstStyle/>
          <a:p>
            <a:r>
              <a:rPr lang="en-US" dirty="0">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DD050C69-8E6A-4F04-98FC-40F4C5770A6E}"/>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latin typeface="Calibri" panose="020F0502020204030204" pitchFamily="34" charset="0"/>
                <a:cs typeface="Calibri" panose="020F0502020204030204" pitchFamily="34" charset="0"/>
              </a:rPr>
              <a:t>Q and A</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Handshake">
            <a:extLst>
              <a:ext uri="{FF2B5EF4-FFF2-40B4-BE49-F238E27FC236}">
                <a16:creationId xmlns:a16="http://schemas.microsoft.com/office/drawing/2014/main" id="{FCBAE9F0-7C33-428C-9B1F-7BC18428B3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Tree>
    <p:extLst>
      <p:ext uri="{BB962C8B-B14F-4D97-AF65-F5344CB8AC3E}">
        <p14:creationId xmlns:p14="http://schemas.microsoft.com/office/powerpoint/2010/main" val="35292908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TotalTime>
  <Words>350</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IBM Applied data science capstone</vt:lpstr>
      <vt:lpstr>Business Problem</vt:lpstr>
      <vt:lpstr>Data</vt:lpstr>
      <vt:lpstr>Methodology</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phalgun</dc:creator>
  <cp:lastModifiedBy>phalgun</cp:lastModifiedBy>
  <cp:revision>2</cp:revision>
  <dcterms:created xsi:type="dcterms:W3CDTF">2020-08-19T17:05:13Z</dcterms:created>
  <dcterms:modified xsi:type="dcterms:W3CDTF">2020-08-19T23:17:17Z</dcterms:modified>
</cp:coreProperties>
</file>