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80" r:id="rId4"/>
    <p:sldId id="271" r:id="rId5"/>
    <p:sldId id="285" r:id="rId6"/>
    <p:sldId id="273" r:id="rId7"/>
    <p:sldId id="286" r:id="rId8"/>
    <p:sldId id="272" r:id="rId9"/>
    <p:sldId id="274" r:id="rId10"/>
    <p:sldId id="275" r:id="rId11"/>
    <p:sldId id="281" r:id="rId12"/>
    <p:sldId id="282" r:id="rId13"/>
    <p:sldId id="283" r:id="rId14"/>
    <p:sldId id="284" r:id="rId15"/>
    <p:sldId id="278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AB4F5-3024-4601-B363-F0A275AA392B}" v="5" dt="2023-05-22T07:26:18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5" d="100"/>
          <a:sy n="75" d="100"/>
        </p:scale>
        <p:origin x="1685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yaldhiman2004@outlook.com" userId="3c21e3be4da6ffb3" providerId="LiveId" clId="{0C5AB4F5-3024-4601-B363-F0A275AA392B}"/>
    <pc:docChg chg="undo custSel addSld modSld">
      <pc:chgData name="payaldhiman2004@outlook.com" userId="3c21e3be4da6ffb3" providerId="LiveId" clId="{0C5AB4F5-3024-4601-B363-F0A275AA392B}" dt="2023-05-22T07:28:36.910" v="318" actId="20577"/>
      <pc:docMkLst>
        <pc:docMk/>
      </pc:docMkLst>
      <pc:sldChg chg="modSp mod">
        <pc:chgData name="payaldhiman2004@outlook.com" userId="3c21e3be4da6ffb3" providerId="LiveId" clId="{0C5AB4F5-3024-4601-B363-F0A275AA392B}" dt="2023-05-22T06:08:06.693" v="49" actId="20577"/>
        <pc:sldMkLst>
          <pc:docMk/>
          <pc:sldMk cId="0" sldId="268"/>
        </pc:sldMkLst>
        <pc:spChg chg="mod">
          <ac:chgData name="payaldhiman2004@outlook.com" userId="3c21e3be4da6ffb3" providerId="LiveId" clId="{0C5AB4F5-3024-4601-B363-F0A275AA392B}" dt="2023-05-22T06:08:06.693" v="49" actId="20577"/>
          <ac:spMkLst>
            <pc:docMk/>
            <pc:sldMk cId="0" sldId="268"/>
            <ac:spMk id="6" creationId="{39596CC0-0544-9FD2-7AFD-B23ECB7AE8F4}"/>
          </ac:spMkLst>
        </pc:spChg>
      </pc:sldChg>
      <pc:sldChg chg="modSp mod">
        <pc:chgData name="payaldhiman2004@outlook.com" userId="3c21e3be4da6ffb3" providerId="LiveId" clId="{0C5AB4F5-3024-4601-B363-F0A275AA392B}" dt="2023-05-22T06:11:43.830" v="80" actId="20577"/>
        <pc:sldMkLst>
          <pc:docMk/>
          <pc:sldMk cId="0" sldId="271"/>
        </pc:sldMkLst>
        <pc:spChg chg="mod">
          <ac:chgData name="payaldhiman2004@outlook.com" userId="3c21e3be4da6ffb3" providerId="LiveId" clId="{0C5AB4F5-3024-4601-B363-F0A275AA392B}" dt="2023-05-22T06:11:43.830" v="80" actId="20577"/>
          <ac:spMkLst>
            <pc:docMk/>
            <pc:sldMk cId="0" sldId="271"/>
            <ac:spMk id="5" creationId="{83BE8453-4C6A-87BA-C373-E8D399E6DD1C}"/>
          </ac:spMkLst>
        </pc:spChg>
      </pc:sldChg>
      <pc:sldChg chg="delSp modSp mod">
        <pc:chgData name="payaldhiman2004@outlook.com" userId="3c21e3be4da6ffb3" providerId="LiveId" clId="{0C5AB4F5-3024-4601-B363-F0A275AA392B}" dt="2023-05-22T07:28:36.910" v="318" actId="20577"/>
        <pc:sldMkLst>
          <pc:docMk/>
          <pc:sldMk cId="0" sldId="272"/>
        </pc:sldMkLst>
        <pc:spChg chg="mod">
          <ac:chgData name="payaldhiman2004@outlook.com" userId="3c21e3be4da6ffb3" providerId="LiveId" clId="{0C5AB4F5-3024-4601-B363-F0A275AA392B}" dt="2023-05-22T07:28:36.910" v="318" actId="20577"/>
          <ac:spMkLst>
            <pc:docMk/>
            <pc:sldMk cId="0" sldId="272"/>
            <ac:spMk id="3" creationId="{00000000-0000-0000-0000-000000000000}"/>
          </ac:spMkLst>
        </pc:spChg>
        <pc:picChg chg="del">
          <ac:chgData name="payaldhiman2004@outlook.com" userId="3c21e3be4da6ffb3" providerId="LiveId" clId="{0C5AB4F5-3024-4601-B363-F0A275AA392B}" dt="2023-05-22T07:16:36.532" v="272" actId="21"/>
          <ac:picMkLst>
            <pc:docMk/>
            <pc:sldMk cId="0" sldId="272"/>
            <ac:picMk id="5" creationId="{B4C63E25-3678-5E56-0E08-2F596D7B523A}"/>
          </ac:picMkLst>
        </pc:picChg>
      </pc:sldChg>
      <pc:sldChg chg="modSp mod">
        <pc:chgData name="payaldhiman2004@outlook.com" userId="3c21e3be4da6ffb3" providerId="LiveId" clId="{0C5AB4F5-3024-4601-B363-F0A275AA392B}" dt="2023-05-22T07:15:48.604" v="262" actId="21"/>
        <pc:sldMkLst>
          <pc:docMk/>
          <pc:sldMk cId="0" sldId="273"/>
        </pc:sldMkLst>
        <pc:spChg chg="mod">
          <ac:chgData name="payaldhiman2004@outlook.com" userId="3c21e3be4da6ffb3" providerId="LiveId" clId="{0C5AB4F5-3024-4601-B363-F0A275AA392B}" dt="2023-05-22T07:15:48.604" v="262" actId="21"/>
          <ac:spMkLst>
            <pc:docMk/>
            <pc:sldMk cId="0" sldId="273"/>
            <ac:spMk id="15" creationId="{9CD3B254-9515-00A3-8448-2E8B7ADAED2D}"/>
          </ac:spMkLst>
        </pc:spChg>
      </pc:sldChg>
      <pc:sldChg chg="modSp mod">
        <pc:chgData name="payaldhiman2004@outlook.com" userId="3c21e3be4da6ffb3" providerId="LiveId" clId="{0C5AB4F5-3024-4601-B363-F0A275AA392B}" dt="2023-05-22T06:20:42.170" v="205" actId="20577"/>
        <pc:sldMkLst>
          <pc:docMk/>
          <pc:sldMk cId="0" sldId="274"/>
        </pc:sldMkLst>
        <pc:spChg chg="mod">
          <ac:chgData name="payaldhiman2004@outlook.com" userId="3c21e3be4da6ffb3" providerId="LiveId" clId="{0C5AB4F5-3024-4601-B363-F0A275AA392B}" dt="2023-05-22T06:20:42.170" v="205" actId="20577"/>
          <ac:spMkLst>
            <pc:docMk/>
            <pc:sldMk cId="0" sldId="274"/>
            <ac:spMk id="7" creationId="{61E60CFD-A2BE-65D9-8DB8-0490DBCA9250}"/>
          </ac:spMkLst>
        </pc:spChg>
      </pc:sldChg>
      <pc:sldChg chg="modSp mod">
        <pc:chgData name="payaldhiman2004@outlook.com" userId="3c21e3be4da6ffb3" providerId="LiveId" clId="{0C5AB4F5-3024-4601-B363-F0A275AA392B}" dt="2023-05-22T06:15:13.276" v="176" actId="20577"/>
        <pc:sldMkLst>
          <pc:docMk/>
          <pc:sldMk cId="0" sldId="278"/>
        </pc:sldMkLst>
        <pc:spChg chg="mod">
          <ac:chgData name="payaldhiman2004@outlook.com" userId="3c21e3be4da6ffb3" providerId="LiveId" clId="{0C5AB4F5-3024-4601-B363-F0A275AA392B}" dt="2023-05-22T06:15:13.276" v="176" actId="20577"/>
          <ac:spMkLst>
            <pc:docMk/>
            <pc:sldMk cId="0" sldId="278"/>
            <ac:spMk id="3" creationId="{00000000-0000-0000-0000-000000000000}"/>
          </ac:spMkLst>
        </pc:spChg>
      </pc:sldChg>
      <pc:sldChg chg="addSp delSp modSp mod">
        <pc:chgData name="payaldhiman2004@outlook.com" userId="3c21e3be4da6ffb3" providerId="LiveId" clId="{0C5AB4F5-3024-4601-B363-F0A275AA392B}" dt="2023-05-22T07:26:49.187" v="314" actId="732"/>
        <pc:sldMkLst>
          <pc:docMk/>
          <pc:sldMk cId="1995260282" sldId="280"/>
        </pc:sldMkLst>
        <pc:spChg chg="del">
          <ac:chgData name="payaldhiman2004@outlook.com" userId="3c21e3be4da6ffb3" providerId="LiveId" clId="{0C5AB4F5-3024-4601-B363-F0A275AA392B}" dt="2023-05-22T07:22:38.569" v="306" actId="21"/>
          <ac:spMkLst>
            <pc:docMk/>
            <pc:sldMk cId="1995260282" sldId="280"/>
            <ac:spMk id="3" creationId="{C9D15BCD-8496-75B0-1CE8-8F34A15A688B}"/>
          </ac:spMkLst>
        </pc:spChg>
        <pc:spChg chg="add del mod">
          <ac:chgData name="payaldhiman2004@outlook.com" userId="3c21e3be4da6ffb3" providerId="LiveId" clId="{0C5AB4F5-3024-4601-B363-F0A275AA392B}" dt="2023-05-22T07:22:44.030" v="307" actId="21"/>
          <ac:spMkLst>
            <pc:docMk/>
            <pc:sldMk cId="1995260282" sldId="280"/>
            <ac:spMk id="7" creationId="{3C1A26C1-D265-C2C7-6921-8FD0A167F6CF}"/>
          </ac:spMkLst>
        </pc:spChg>
        <pc:picChg chg="del">
          <ac:chgData name="payaldhiman2004@outlook.com" userId="3c21e3be4da6ffb3" providerId="LiveId" clId="{0C5AB4F5-3024-4601-B363-F0A275AA392B}" dt="2023-05-22T06:08:17.341" v="50" actId="21"/>
          <ac:picMkLst>
            <pc:docMk/>
            <pc:sldMk cId="1995260282" sldId="280"/>
            <ac:picMk id="2" creationId="{180AC13A-8649-0409-8EC5-2EB3381973A1}"/>
          </ac:picMkLst>
        </pc:picChg>
        <pc:picChg chg="add del mod">
          <ac:chgData name="payaldhiman2004@outlook.com" userId="3c21e3be4da6ffb3" providerId="LiveId" clId="{0C5AB4F5-3024-4601-B363-F0A275AA392B}" dt="2023-05-22T07:21:30.263" v="303" actId="21"/>
          <ac:picMkLst>
            <pc:docMk/>
            <pc:sldMk cId="1995260282" sldId="280"/>
            <ac:picMk id="4" creationId="{32568303-AAE7-FADD-8C33-151FF57B86EE}"/>
          </ac:picMkLst>
        </pc:picChg>
        <pc:picChg chg="add del mod">
          <ac:chgData name="payaldhiman2004@outlook.com" userId="3c21e3be4da6ffb3" providerId="LiveId" clId="{0C5AB4F5-3024-4601-B363-F0A275AA392B}" dt="2023-05-22T07:22:51.019" v="308" actId="21"/>
          <ac:picMkLst>
            <pc:docMk/>
            <pc:sldMk cId="1995260282" sldId="280"/>
            <ac:picMk id="5" creationId="{A85CF5AB-C4B4-A6A1-EBEA-05D76CE8C5D3}"/>
          </ac:picMkLst>
        </pc:picChg>
        <pc:picChg chg="add mod modCrop">
          <ac:chgData name="payaldhiman2004@outlook.com" userId="3c21e3be4da6ffb3" providerId="LiveId" clId="{0C5AB4F5-3024-4601-B363-F0A275AA392B}" dt="2023-05-22T07:26:49.187" v="314" actId="732"/>
          <ac:picMkLst>
            <pc:docMk/>
            <pc:sldMk cId="1995260282" sldId="280"/>
            <ac:picMk id="8" creationId="{C588458F-976B-8C6F-7FF2-CA9003E8323B}"/>
          </ac:picMkLst>
        </pc:picChg>
      </pc:sldChg>
      <pc:sldChg chg="modSp mod">
        <pc:chgData name="payaldhiman2004@outlook.com" userId="3c21e3be4da6ffb3" providerId="LiveId" clId="{0C5AB4F5-3024-4601-B363-F0A275AA392B}" dt="2023-05-22T06:15:25.370" v="177" actId="1037"/>
        <pc:sldMkLst>
          <pc:docMk/>
          <pc:sldMk cId="1181090654" sldId="283"/>
        </pc:sldMkLst>
        <pc:picChg chg="mod">
          <ac:chgData name="payaldhiman2004@outlook.com" userId="3c21e3be4da6ffb3" providerId="LiveId" clId="{0C5AB4F5-3024-4601-B363-F0A275AA392B}" dt="2023-05-22T06:15:25.370" v="177" actId="1037"/>
          <ac:picMkLst>
            <pc:docMk/>
            <pc:sldMk cId="1181090654" sldId="283"/>
            <ac:picMk id="5" creationId="{0CEE00A7-26E4-36B8-672A-C79448DB15FE}"/>
          </ac:picMkLst>
        </pc:picChg>
      </pc:sldChg>
      <pc:sldChg chg="modSp add mod">
        <pc:chgData name="payaldhiman2004@outlook.com" userId="3c21e3be4da6ffb3" providerId="LiveId" clId="{0C5AB4F5-3024-4601-B363-F0A275AA392B}" dt="2023-05-22T06:20:30.618" v="204" actId="5793"/>
        <pc:sldMkLst>
          <pc:docMk/>
          <pc:sldMk cId="4120707735" sldId="285"/>
        </pc:sldMkLst>
        <pc:spChg chg="mod">
          <ac:chgData name="payaldhiman2004@outlook.com" userId="3c21e3be4da6ffb3" providerId="LiveId" clId="{0C5AB4F5-3024-4601-B363-F0A275AA392B}" dt="2023-05-22T06:20:30.618" v="204" actId="5793"/>
          <ac:spMkLst>
            <pc:docMk/>
            <pc:sldMk cId="4120707735" sldId="285"/>
            <ac:spMk id="5" creationId="{83BE8453-4C6A-87BA-C373-E8D399E6DD1C}"/>
          </ac:spMkLst>
        </pc:spChg>
      </pc:sldChg>
      <pc:sldChg chg="modSp add mod">
        <pc:chgData name="payaldhiman2004@outlook.com" userId="3c21e3be4da6ffb3" providerId="LiveId" clId="{0C5AB4F5-3024-4601-B363-F0A275AA392B}" dt="2023-05-22T07:16:22.737" v="271" actId="14100"/>
        <pc:sldMkLst>
          <pc:docMk/>
          <pc:sldMk cId="575942883" sldId="286"/>
        </pc:sldMkLst>
        <pc:spChg chg="mod">
          <ac:chgData name="payaldhiman2004@outlook.com" userId="3c21e3be4da6ffb3" providerId="LiveId" clId="{0C5AB4F5-3024-4601-B363-F0A275AA392B}" dt="2023-05-22T07:16:22.737" v="271" actId="14100"/>
          <ac:spMkLst>
            <pc:docMk/>
            <pc:sldMk cId="575942883" sldId="286"/>
            <ac:spMk id="15" creationId="{9CD3B254-9515-00A3-8448-2E8B7ADAED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community.articulate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29129"/>
            <a:ext cx="5112568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Phalya</a:t>
            </a:r>
            <a:r>
              <a:rPr lang="en-US" sz="2000" dirty="0"/>
              <a:t> (2210990649)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Payal Dhiman(2210990647)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Pearl(2210990648)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Parv</a:t>
            </a:r>
            <a:r>
              <a:rPr lang="en-US" sz="2000" dirty="0"/>
              <a:t> Kapoor(2210990646)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Dr. Vikas Solanki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F2D14-7DF9-21E9-9474-CF49FB1AD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r="12988" b="8000"/>
          <a:stretch/>
        </p:blipFill>
        <p:spPr>
          <a:xfrm>
            <a:off x="179512" y="857250"/>
            <a:ext cx="8964488" cy="581211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198ED-2C59-4AA9-E580-F6F3ED09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6" b="8000"/>
          <a:stretch/>
        </p:blipFill>
        <p:spPr>
          <a:xfrm>
            <a:off x="0" y="773415"/>
            <a:ext cx="9036496" cy="60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47852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0A3B0-8B52-0BB7-A40D-412C4E04E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1"/>
          <a:stretch/>
        </p:blipFill>
        <p:spPr>
          <a:xfrm>
            <a:off x="0" y="857250"/>
            <a:ext cx="9144000" cy="58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9651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E00A7-26E4-36B8-672A-C79448DB1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1"/>
          <a:stretch/>
        </p:blipFill>
        <p:spPr>
          <a:xfrm>
            <a:off x="-36512" y="857250"/>
            <a:ext cx="9144000" cy="58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0654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0D94-B4EF-655E-FAE6-BC320CCB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88" r="6688" b="5201"/>
          <a:stretch/>
        </p:blipFill>
        <p:spPr>
          <a:xfrm>
            <a:off x="-684584" y="857250"/>
            <a:ext cx="9828584" cy="58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3196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login authentication web page is a crucial component of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MedNow's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platform, ensuring the security and        privacy of user accounts and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security measures, a user-friendly interface, and following best practices,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MedNow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provide a secure login experience for its users.</a:t>
            </a:r>
          </a:p>
        </p:txBody>
      </p:sp>
    </p:spTree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6064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747BB-6957-FBA9-A126-04CAF272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>
              <a:hlinkClick r:id="rId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https://community.articulate.com</a:t>
            </a:r>
            <a:endParaRPr lang="en-IN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https://www.w3schools.com</a:t>
            </a:r>
            <a:r>
              <a:rPr lang="en-IN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l"/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4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6064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88458F-976B-8C6F-7FF2-CA9003E83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5"/>
          <a:stretch/>
        </p:blipFill>
        <p:spPr>
          <a:xfrm>
            <a:off x="0" y="-167640"/>
            <a:ext cx="9144000" cy="70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60282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064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BE8453-4C6A-87BA-C373-E8D399E6D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363272" cy="5616624"/>
          </a:xfrm>
        </p:spPr>
        <p:txBody>
          <a:bodyPr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the project is “Login Authentication” and the team member’s names are: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1.Phalya  (2210990649)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2.Payal Dhiman(2210990647)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3.Pearl (2210990648)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4.Parv Kapoor(2210990646)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authentication is the way of confirming the identity of a user while they access their profile on a particular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MedNow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cutting-edge healthcare platform that connects patients with medical professionals online, providing convenient access to healthcare services. Purpose of Login Authentication Web Page: The login authentication web page serves as the gateway for users to access their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MedNow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accounts securely.</a:t>
            </a:r>
          </a:p>
          <a:p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064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BE8453-4C6A-87BA-C373-E8D399E6D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363272" cy="56166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 Protecting user data is a top priority. Login authentication ensures that only authorized users can access their accounts, safeguarding sensitive personal and medical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Verification: Authentication verifies the identity of the user, preventing unauthorized access and maintaining the integrity of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 A well-designed authentication process provides a smooth and hassle-free experience for users, improving overall satisfaction and engagement.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07735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6064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CD3B254-9515-00A3-8448-2E8B7ADA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507288" cy="5688632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Security Measures: The existing authentication system does not incorporate security measures to protect user accounts and sensitive medical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information.This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puts users at risk of unauthorized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access,and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compromises to their personal information.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Authentication Options: The login process relies on username and password credentials, which are susceptible to brute-force attacks and account takeovers. 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Password Recovery: The current password recovery mechanism is time-consuming for users who have forgotten their passwords. It may involve manual intervention and lengthy verification processes, causing frustration and hindering user experience.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Experience: The current login authentication web page lacks an intuitive and user-friendly design. The interface may be cluttered, confusing, or not optimized for various devices, </a:t>
            </a:r>
            <a:endParaRPr lang="en-IN" dirty="0"/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6064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CD3B254-9515-00A3-8448-2E8B7ADA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79296" cy="5328592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a subpar user experience and potentially discouraging users from engaging with the platform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42883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6064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LOGIN AUTHENTICATION, has been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created using front end technologies and method 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is the brief overview of used ones: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HTML: HTML has been used to create the structure and content of the log in page including the login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form, links and other elements.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CSS: CSS has been used to style and layout the login page making it visually appealing and user friendly. This includes defining the colors, fonts, spacing and positioning of various elements. </a:t>
            </a:r>
          </a:p>
          <a:p>
            <a:pPr lvl="0"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Javascript: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language that enables you to create dynamically updating content, control multimedia, animate images, and pretty much 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everything else.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064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1E60CFD-A2BE-65D9-8DB8-0490DBCA9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7999040" cy="4755232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have following features for user friendly interaction: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617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payaldhiman2004@outlook.com</cp:lastModifiedBy>
  <cp:revision>35</cp:revision>
  <dcterms:created xsi:type="dcterms:W3CDTF">2022-12-12T14:14:34Z</dcterms:created>
  <dcterms:modified xsi:type="dcterms:W3CDTF">2023-05-22T07:28:46Z</dcterms:modified>
</cp:coreProperties>
</file>