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8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7A0320-2FCE-7AC6-BF71-D61D4E4E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66BBF71-F74E-77FB-F88A-94CC7F1C3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782414D-87DB-376D-9ED7-D6F0F631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EFF2E84-D78D-37E5-C323-A6CC251B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E2AE704-7F22-B9FA-1F34-8A5ED1F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263E5B-5268-300B-0F57-F59C141F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481BFD0-A317-EB56-4E6F-83FD6D410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220BEDF-BA11-5066-5DA1-DB10351C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66F6E9B-002E-1FBD-349C-892B0815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131F66-B70B-D7BD-603C-7409ABDD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2F9E053-26E2-DE15-5FC2-79E0EA9E0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D3F200A-92B1-B4DD-3E65-23A26B5F7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68271F-7E11-4EDF-CD4E-0BFA1922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C7A51F-2A49-A4F3-D2A5-ECB29C1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C8B0B8-0101-3256-BFD6-02B920F3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A39BEF-1DC0-4B75-FA1E-DDC092EB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55292A7-D748-CEB2-1C1A-92028066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077C78-04E1-5400-C60A-26443C6C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D54159-195E-5095-2EF4-6E32E586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FD2CE4-C393-D13A-879C-54620A2D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C77D5B-9846-6B35-F07A-0A0FF01A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0BD0D6-850F-E43F-A09A-D55C6798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CE358F-0FC3-C549-F44F-A82D4ED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257BEE-7083-F570-C8B3-4D214DAF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EB91E6-4D16-82A5-62C6-1092789F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729D04-DBBE-1BD3-6233-42BE6D7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5DEEF3-C463-1E93-45DD-2C79508C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067CAA7-0EC9-BCBE-36FA-9DAC4A58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EB4C400-E145-D877-968E-4D07992E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12F6443-5616-D4E5-CA02-4E66F904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7824AB-4417-3292-14B2-2D41FCE4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0DB204-FDC5-AA1D-1862-32651572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21B195B-7769-D8FA-03BB-EE4085A0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83DC435-D734-F36F-2AAE-F70EADBA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1EC086B-5753-C195-F8E4-2DAE004A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20A432D-5F1C-EF61-3E7C-E11145A25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9527AF3-5EB3-2E3D-4229-B63FF40E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9889970-46C2-CCBA-6852-AFB62338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6C281A7-CFFA-A88D-B840-014FE182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A73378-6D50-0614-1ACF-36482963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2943D56-67F2-0A3E-09BE-D0A30E16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FDFBCC9-85F1-4EB0-BD6D-043C670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1C3A6CB-43E0-CE08-0126-86FCC4E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3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A6A5208-7145-0C60-28A7-1AEC79A4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C8455C1-B8DE-6E3C-CC7B-18F9E334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2959DB-E514-2FF5-700A-FA8FFFC8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9A13D3-F235-17B5-FF88-B145DCA0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76ED3C-A488-4006-8B7F-9B889100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69A9A36-AD74-88ED-C0FC-387934233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9F6DFCB-4F76-BF70-5AE8-2B7283B9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5F781B0-4B8A-2DB1-91F9-A6F9C6B4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B3401CD-1895-E97C-FA5D-83CA9EF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439036-122D-4F2F-D2CE-9C9297D5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6AA4496-D245-A648-D381-040BDCA39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278532F-D8AA-BA1B-D3ED-11F72B0D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0774DAD-1C5C-FFB6-E785-69BB3677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55A74B0-368D-A771-7322-08A91F35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7D0FA0B-2CCE-491E-4970-8790BC0D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9F8B5FE-A7F5-4F3C-2CF9-89769CBA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1101C3D-7383-59EB-C24F-2CA02950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CF92EE-04B7-941F-B08C-2183D6DE4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868AD-7043-4579-99E3-F3CE9C01A2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614ADAA-147D-5648-6758-30B4482A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EE7EE4-C324-32F4-E176-9BDDFA4BF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61A4B-E701-4327-BD28-8C0AE762C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16B7E7-27C3-E3DB-45BF-1A3B2B595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of Physical Sensors: Opportunities for Energy and Space Technology</a:t>
            </a:r>
          </a:p>
        </p:txBody>
      </p:sp>
    </p:spTree>
    <p:extLst>
      <p:ext uri="{BB962C8B-B14F-4D97-AF65-F5344CB8AC3E}">
        <p14:creationId xmlns:p14="http://schemas.microsoft.com/office/powerpoint/2010/main" val="148701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DFAFAA-1ABE-5D4E-DE2C-5EC00BF0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17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217462-A377-02FA-00FB-4090B3E2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38"/>
            <a:ext cx="10515600" cy="501522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lvl="1">
              <a:buFontTx/>
              <a:buChar char="-"/>
            </a:pPr>
            <a:r>
              <a:rPr lang="en-US" dirty="0"/>
              <a:t>Brief overview of the topic</a:t>
            </a:r>
          </a:p>
          <a:p>
            <a:pPr lvl="1">
              <a:buFontTx/>
              <a:buChar char="-"/>
            </a:pPr>
            <a:r>
              <a:rPr lang="en-US" dirty="0"/>
              <a:t>Importance of sensor technology in energy and space</a:t>
            </a:r>
          </a:p>
          <a:p>
            <a:pPr marL="0" indent="0">
              <a:buNone/>
            </a:pPr>
            <a:r>
              <a:rPr lang="en-US" dirty="0"/>
              <a:t>2. Understanding Physical Sensors</a:t>
            </a:r>
          </a:p>
          <a:p>
            <a:pPr lvl="1">
              <a:buFontTx/>
              <a:buChar char="-"/>
            </a:pPr>
            <a:r>
              <a:rPr lang="en-US" dirty="0"/>
              <a:t>What are the physic sensor? – what we would choose</a:t>
            </a:r>
          </a:p>
          <a:p>
            <a:pPr lvl="1">
              <a:buFontTx/>
              <a:buChar char="-"/>
            </a:pPr>
            <a:r>
              <a:rPr lang="en-US" dirty="0"/>
              <a:t>Its role in energy and space applications</a:t>
            </a:r>
          </a:p>
          <a:p>
            <a:pPr marL="0" indent="0">
              <a:buNone/>
            </a:pPr>
            <a:r>
              <a:rPr lang="en-US" dirty="0"/>
              <a:t>3. Key Challenges in Sensor Technology</a:t>
            </a:r>
          </a:p>
          <a:p>
            <a:pPr marL="0" indent="0">
              <a:buNone/>
            </a:pPr>
            <a:r>
              <a:rPr lang="en-US" dirty="0"/>
              <a:t>4. Opportunities in Energy Technology</a:t>
            </a:r>
          </a:p>
          <a:p>
            <a:pPr marL="0" indent="0">
              <a:buNone/>
            </a:pPr>
            <a:r>
              <a:rPr lang="en-US" dirty="0"/>
              <a:t>5. Opportunities in Space Technology</a:t>
            </a:r>
          </a:p>
          <a:p>
            <a:pPr marL="0" indent="0">
              <a:buNone/>
            </a:pPr>
            <a:r>
              <a:rPr lang="en-US" dirty="0"/>
              <a:t>6. Case Studies &amp; Real-World Applications</a:t>
            </a:r>
          </a:p>
          <a:p>
            <a:pPr lvl="1">
              <a:buFontTx/>
              <a:buChar char="-"/>
            </a:pPr>
            <a:r>
              <a:rPr lang="en-US" dirty="0"/>
              <a:t>NASA or something </a:t>
            </a:r>
          </a:p>
          <a:p>
            <a:pPr lvl="1">
              <a:buFontTx/>
              <a:buChar char="-"/>
            </a:pPr>
            <a:r>
              <a:rPr lang="en-US" dirty="0"/>
              <a:t>Infrastructure of its – their techniques and algorithm apply – how it works</a:t>
            </a:r>
          </a:p>
          <a:p>
            <a:pPr marL="0" indent="0">
              <a:buNone/>
            </a:pPr>
            <a:r>
              <a:rPr lang="en-US" dirty="0"/>
              <a:t>7. Emerging Trends &amp; Future Innovations</a:t>
            </a:r>
          </a:p>
          <a:p>
            <a:pPr marL="0" indent="0">
              <a:buNone/>
            </a:pPr>
            <a:r>
              <a:rPr lang="en-US" dirty="0"/>
              <a:t>8. Conclusion &amp; Key takeaway</a:t>
            </a:r>
          </a:p>
          <a:p>
            <a:pPr marL="0" indent="0">
              <a:buNone/>
            </a:pPr>
            <a:r>
              <a:rPr lang="en-US" dirty="0"/>
              <a:t>9. Q&amp;A</a:t>
            </a:r>
          </a:p>
        </p:txBody>
      </p:sp>
    </p:spTree>
    <p:extLst>
      <p:ext uri="{BB962C8B-B14F-4D97-AF65-F5344CB8AC3E}">
        <p14:creationId xmlns:p14="http://schemas.microsoft.com/office/powerpoint/2010/main" val="338939904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109</Words>
  <Application>Microsoft Office PowerPoint</Application>
  <PresentationFormat>Màn hình rộng</PresentationFormat>
  <Paragraphs>17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Chủ đề Office</vt:lpstr>
      <vt:lpstr>Challenges of Physical Sensors: Opportunities for Energy and Space Technology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PHAM NGOC</dc:creator>
  <cp:lastModifiedBy>HUY PHAM NGOC</cp:lastModifiedBy>
  <cp:revision>1</cp:revision>
  <dcterms:created xsi:type="dcterms:W3CDTF">2025-02-25T17:38:41Z</dcterms:created>
  <dcterms:modified xsi:type="dcterms:W3CDTF">2025-02-25T17:58:41Z</dcterms:modified>
</cp:coreProperties>
</file>