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13716000" cx="24387175"/>
  <p:notesSz cx="6858000" cy="9144000"/>
  <p:embeddedFontLs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766">
          <p15:clr>
            <a:srgbClr val="A4A3A4"/>
          </p15:clr>
        </p15:guide>
        <p15:guide id="2" orient="horz" pos="4320">
          <p15:clr>
            <a:srgbClr val="A4A3A4"/>
          </p15:clr>
        </p15:guide>
        <p15:guide id="3" orient="horz" pos="479">
          <p15:clr>
            <a:srgbClr val="A4A3A4"/>
          </p15:clr>
        </p15:guide>
        <p15:guide id="4" pos="7681">
          <p15:clr>
            <a:srgbClr val="A4A3A4"/>
          </p15:clr>
        </p15:guide>
        <p15:guide id="5" pos="1085">
          <p15:clr>
            <a:srgbClr val="A4A3A4"/>
          </p15:clr>
        </p15:guide>
        <p15:guide id="6" pos="1427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Tan Lai Ngoc"/>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7766" orient="horz"/>
        <p:guide pos="4320" orient="horz"/>
        <p:guide pos="479" orient="horz"/>
        <p:guide pos="7681"/>
        <p:guide pos="1085"/>
        <p:guide pos="1427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OpenSans-bold.fntdata"/><Relationship Id="rId12" Type="http://schemas.openxmlformats.org/officeDocument/2006/relationships/slide" Target="slides/slide6.xml"/><Relationship Id="rId34" Type="http://schemas.openxmlformats.org/officeDocument/2006/relationships/font" Target="fonts/OpenSans-regular.fntdata"/><Relationship Id="rId15" Type="http://schemas.openxmlformats.org/officeDocument/2006/relationships/slide" Target="slides/slide9.xml"/><Relationship Id="rId37" Type="http://schemas.openxmlformats.org/officeDocument/2006/relationships/font" Target="fonts/OpenSans-boldItalic.fntdata"/><Relationship Id="rId14" Type="http://schemas.openxmlformats.org/officeDocument/2006/relationships/slide" Target="slides/slide8.xml"/><Relationship Id="rId36"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20-06-06T01:58:00.671">
    <p:pos x="1085" y="428"/>
    <p:text>*Nội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Drag your picture and Send to Back</a:t>
            </a:r>
            <a:endParaRPr/>
          </a:p>
        </p:txBody>
      </p:sp>
      <p:sp>
        <p:nvSpPr>
          <p:cNvPr id="176" name="Google Shape;176;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642c63afa_2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8642c63afa_2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642c63afa_2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8642c63afa_2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642c63afa_2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8642c63afa_2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642c63afa_2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8642c63afa_2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642c63afa_2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8642c63afa_2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Drag your picture and Send to Back</a:t>
            </a:r>
            <a:endParaRPr/>
          </a:p>
        </p:txBody>
      </p:sp>
      <p:sp>
        <p:nvSpPr>
          <p:cNvPr id="220" name="Google Shape;220;g8642c63afa_2_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8642c63afa_2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8642c63afa_2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642c63afa_2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8642c63afa_2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8642c63afa_2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8642c63afa_2_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Drag your picture and Send to Back</a:t>
            </a:r>
            <a:endParaRPr/>
          </a:p>
        </p:txBody>
      </p:sp>
      <p:sp>
        <p:nvSpPr>
          <p:cNvPr id="272" name="Google Shape;272;g8642c63afa_2_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8642c63afa_2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8642c63afa_2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8642c63afa_2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8642c63afa_2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642c63afa_2_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8642c63afa_2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642c63afa_2_1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8642c63afa_2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Drag your picture and Send to Back</a:t>
            </a:r>
            <a:endParaRPr/>
          </a:p>
        </p:txBody>
      </p:sp>
      <p:sp>
        <p:nvSpPr>
          <p:cNvPr id="96" name="Google Shape;9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Drag your picture and Send to Back</a:t>
            </a:r>
            <a:endParaRPr/>
          </a:p>
        </p:txBody>
      </p:sp>
      <p:sp>
        <p:nvSpPr>
          <p:cNvPr id="120" name="Google Shape;12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Drag your picture and Send to Back</a:t>
            </a:r>
            <a:endParaRPr/>
          </a:p>
        </p:txBody>
      </p:sp>
      <p:sp>
        <p:nvSpPr>
          <p:cNvPr id="144" name="Google Shape;14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ull Image BG">
  <p:cSld name="Full Image BG">
    <p:spTree>
      <p:nvGrpSpPr>
        <p:cNvPr id="18" name="Shape 18"/>
        <p:cNvGrpSpPr/>
        <p:nvPr/>
      </p:nvGrpSpPr>
      <p:grpSpPr>
        <a:xfrm>
          <a:off x="0" y="0"/>
          <a:ext cx="0" cy="0"/>
          <a:chOff x="0" y="0"/>
          <a:chExt cx="0" cy="0"/>
        </a:xfrm>
      </p:grpSpPr>
      <p:sp>
        <p:nvSpPr>
          <p:cNvPr id="19" name="Google Shape;19;p2"/>
          <p:cNvSpPr/>
          <p:nvPr>
            <p:ph idx="2" type="pic"/>
          </p:nvPr>
        </p:nvSpPr>
        <p:spPr>
          <a:xfrm>
            <a:off x="0" y="0"/>
            <a:ext cx="24387174" cy="13716000"/>
          </a:xfrm>
          <a:prstGeom prst="rect">
            <a:avLst/>
          </a:prstGeom>
          <a:noFill/>
          <a:ln>
            <a:noFill/>
          </a:ln>
        </p:spPr>
        <p:txBody>
          <a:bodyPr anchorCtr="0" anchor="t" bIns="108850" lIns="217725" spcFirstLastPara="1" rIns="217725" wrap="square" tIns="10885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act Us">
  <p:cSld name="Contact Us">
    <p:spTree>
      <p:nvGrpSpPr>
        <p:cNvPr id="52" name="Shape 52"/>
        <p:cNvGrpSpPr/>
        <p:nvPr/>
      </p:nvGrpSpPr>
      <p:grpSpPr>
        <a:xfrm>
          <a:off x="0" y="0"/>
          <a:ext cx="0" cy="0"/>
          <a:chOff x="0" y="0"/>
          <a:chExt cx="0" cy="0"/>
        </a:xfrm>
      </p:grpSpPr>
      <p:sp>
        <p:nvSpPr>
          <p:cNvPr id="53" name="Google Shape;53;p11"/>
          <p:cNvSpPr/>
          <p:nvPr>
            <p:ph idx="2" type="pic"/>
          </p:nvPr>
        </p:nvSpPr>
        <p:spPr>
          <a:xfrm>
            <a:off x="0" y="2103438"/>
            <a:ext cx="24387174" cy="7259637"/>
          </a:xfrm>
          <a:prstGeom prst="rect">
            <a:avLst/>
          </a:prstGeom>
          <a:noFill/>
          <a:ln>
            <a:noFill/>
          </a:ln>
        </p:spPr>
        <p:txBody>
          <a:bodyPr anchorCtr="0" anchor="t" bIns="108850" lIns="217725" spcFirstLastPara="1" rIns="217725" wrap="square" tIns="108850">
            <a:noAutofit/>
          </a:bodyPr>
          <a:lstStyle>
            <a:lvl1pPr lvl="0" marR="0" rtl="0" algn="l">
              <a:spcBef>
                <a:spcPts val="48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
        <p:nvSpPr>
          <p:cNvPr id="54" name="Google Shape;54;p11"/>
          <p:cNvSpPr/>
          <p:nvPr/>
        </p:nvSpPr>
        <p:spPr>
          <a:xfrm>
            <a:off x="1447135" y="0"/>
            <a:ext cx="4991138" cy="265829"/>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300">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Portfolio Two">
  <p:cSld name="1_Portfolio Two">
    <p:spTree>
      <p:nvGrpSpPr>
        <p:cNvPr id="20" name="Shape 20"/>
        <p:cNvGrpSpPr/>
        <p:nvPr/>
      </p:nvGrpSpPr>
      <p:grpSpPr>
        <a:xfrm>
          <a:off x="0" y="0"/>
          <a:ext cx="0" cy="0"/>
          <a:chOff x="0" y="0"/>
          <a:chExt cx="0" cy="0"/>
        </a:xfrm>
      </p:grpSpPr>
      <p:sp>
        <p:nvSpPr>
          <p:cNvPr id="21" name="Google Shape;21;p3"/>
          <p:cNvSpPr/>
          <p:nvPr>
            <p:ph idx="2" type="pic"/>
          </p:nvPr>
        </p:nvSpPr>
        <p:spPr>
          <a:xfrm>
            <a:off x="2319943" y="3048002"/>
            <a:ext cx="2292605" cy="2290213"/>
          </a:xfrm>
          <a:prstGeom prst="rect">
            <a:avLst/>
          </a:prstGeom>
          <a:noFill/>
          <a:ln>
            <a:noFill/>
          </a:ln>
        </p:spPr>
        <p:txBody>
          <a:bodyPr anchorCtr="0" anchor="t" bIns="108850" lIns="217725" spcFirstLastPara="1" rIns="217725" wrap="square" tIns="108850">
            <a:noAutofit/>
          </a:bodyPr>
          <a:lstStyle>
            <a:lvl1pPr lvl="0" marR="0" rtl="0" algn="l">
              <a:spcBef>
                <a:spcPts val="280"/>
              </a:spcBef>
              <a:spcAft>
                <a:spcPts val="0"/>
              </a:spcAft>
              <a:buClr>
                <a:srgbClr val="D8D8D8"/>
              </a:buClr>
              <a:buSzPts val="1400"/>
              <a:buFont typeface="Arial"/>
              <a:buNone/>
              <a:defRPr b="0" i="0" sz="1400" u="none" cap="none" strike="noStrike">
                <a:solidFill>
                  <a:srgbClr val="D8D8D8"/>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
        <p:nvSpPr>
          <p:cNvPr id="22" name="Google Shape;22;p3"/>
          <p:cNvSpPr/>
          <p:nvPr>
            <p:ph idx="3" type="pic"/>
          </p:nvPr>
        </p:nvSpPr>
        <p:spPr>
          <a:xfrm>
            <a:off x="4644806" y="3048002"/>
            <a:ext cx="2292605" cy="2290213"/>
          </a:xfrm>
          <a:prstGeom prst="rect">
            <a:avLst/>
          </a:prstGeom>
          <a:noFill/>
          <a:ln>
            <a:noFill/>
          </a:ln>
        </p:spPr>
        <p:txBody>
          <a:bodyPr anchorCtr="0" anchor="t" bIns="108850" lIns="217725" spcFirstLastPara="1" rIns="217725" wrap="square" tIns="108850">
            <a:noAutofit/>
          </a:bodyPr>
          <a:lstStyle>
            <a:lvl1pPr lvl="0" marR="0" rtl="0" algn="l">
              <a:spcBef>
                <a:spcPts val="280"/>
              </a:spcBef>
              <a:spcAft>
                <a:spcPts val="0"/>
              </a:spcAft>
              <a:buClr>
                <a:srgbClr val="D8D8D8"/>
              </a:buClr>
              <a:buSzPts val="1400"/>
              <a:buFont typeface="Arial"/>
              <a:buNone/>
              <a:defRPr b="0" i="0" sz="1400" u="none" cap="none" strike="noStrike">
                <a:solidFill>
                  <a:srgbClr val="D8D8D8"/>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
        <p:nvSpPr>
          <p:cNvPr id="23" name="Google Shape;23;p3"/>
          <p:cNvSpPr/>
          <p:nvPr>
            <p:ph idx="4" type="pic"/>
          </p:nvPr>
        </p:nvSpPr>
        <p:spPr>
          <a:xfrm>
            <a:off x="2319943" y="5370469"/>
            <a:ext cx="2292605" cy="2290213"/>
          </a:xfrm>
          <a:prstGeom prst="rect">
            <a:avLst/>
          </a:prstGeom>
          <a:noFill/>
          <a:ln>
            <a:noFill/>
          </a:ln>
        </p:spPr>
        <p:txBody>
          <a:bodyPr anchorCtr="0" anchor="t" bIns="108850" lIns="217725" spcFirstLastPara="1" rIns="217725" wrap="square" tIns="108850">
            <a:noAutofit/>
          </a:bodyPr>
          <a:lstStyle>
            <a:lvl1pPr lvl="0" marR="0" rtl="0" algn="l">
              <a:spcBef>
                <a:spcPts val="280"/>
              </a:spcBef>
              <a:spcAft>
                <a:spcPts val="0"/>
              </a:spcAft>
              <a:buClr>
                <a:srgbClr val="D8D8D8"/>
              </a:buClr>
              <a:buSzPts val="1400"/>
              <a:buFont typeface="Arial"/>
              <a:buNone/>
              <a:defRPr b="0" i="0" sz="1400" u="none" cap="none" strike="noStrike">
                <a:solidFill>
                  <a:srgbClr val="D8D8D8"/>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
        <p:nvSpPr>
          <p:cNvPr id="24" name="Google Shape;24;p3"/>
          <p:cNvSpPr/>
          <p:nvPr>
            <p:ph idx="5" type="pic"/>
          </p:nvPr>
        </p:nvSpPr>
        <p:spPr>
          <a:xfrm>
            <a:off x="2311234" y="7706642"/>
            <a:ext cx="2292605" cy="2290213"/>
          </a:xfrm>
          <a:prstGeom prst="rect">
            <a:avLst/>
          </a:prstGeom>
          <a:noFill/>
          <a:ln>
            <a:noFill/>
          </a:ln>
        </p:spPr>
        <p:txBody>
          <a:bodyPr anchorCtr="0" anchor="t" bIns="108850" lIns="217725" spcFirstLastPara="1" rIns="217725" wrap="square" tIns="108850">
            <a:noAutofit/>
          </a:bodyPr>
          <a:lstStyle>
            <a:lvl1pPr lvl="0" marR="0" rtl="0" algn="l">
              <a:spcBef>
                <a:spcPts val="280"/>
              </a:spcBef>
              <a:spcAft>
                <a:spcPts val="0"/>
              </a:spcAft>
              <a:buClr>
                <a:srgbClr val="D8D8D8"/>
              </a:buClr>
              <a:buSzPts val="1400"/>
              <a:buFont typeface="Arial"/>
              <a:buNone/>
              <a:defRPr b="0" i="0" sz="1400" u="none" cap="none" strike="noStrike">
                <a:solidFill>
                  <a:srgbClr val="D8D8D8"/>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
        <p:nvSpPr>
          <p:cNvPr id="25" name="Google Shape;25;p3"/>
          <p:cNvSpPr/>
          <p:nvPr>
            <p:ph idx="6" type="pic"/>
          </p:nvPr>
        </p:nvSpPr>
        <p:spPr>
          <a:xfrm>
            <a:off x="4644806" y="7706642"/>
            <a:ext cx="2292605" cy="2290213"/>
          </a:xfrm>
          <a:prstGeom prst="rect">
            <a:avLst/>
          </a:prstGeom>
          <a:noFill/>
          <a:ln>
            <a:noFill/>
          </a:ln>
        </p:spPr>
        <p:txBody>
          <a:bodyPr anchorCtr="0" anchor="t" bIns="108850" lIns="217725" spcFirstLastPara="1" rIns="217725" wrap="square" tIns="108850">
            <a:noAutofit/>
          </a:bodyPr>
          <a:lstStyle>
            <a:lvl1pPr lvl="0" marR="0" rtl="0" algn="l">
              <a:spcBef>
                <a:spcPts val="280"/>
              </a:spcBef>
              <a:spcAft>
                <a:spcPts val="0"/>
              </a:spcAft>
              <a:buClr>
                <a:srgbClr val="D8D8D8"/>
              </a:buClr>
              <a:buSzPts val="1400"/>
              <a:buFont typeface="Arial"/>
              <a:buNone/>
              <a:defRPr b="0" i="0" sz="1400" u="none" cap="none" strike="noStrike">
                <a:solidFill>
                  <a:srgbClr val="D8D8D8"/>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
        <p:nvSpPr>
          <p:cNvPr id="26" name="Google Shape;26;p3"/>
          <p:cNvSpPr/>
          <p:nvPr>
            <p:ph idx="7" type="pic"/>
          </p:nvPr>
        </p:nvSpPr>
        <p:spPr>
          <a:xfrm>
            <a:off x="6969669" y="7706642"/>
            <a:ext cx="2292605" cy="2290213"/>
          </a:xfrm>
          <a:prstGeom prst="rect">
            <a:avLst/>
          </a:prstGeom>
          <a:noFill/>
          <a:ln>
            <a:noFill/>
          </a:ln>
        </p:spPr>
        <p:txBody>
          <a:bodyPr anchorCtr="0" anchor="t" bIns="108850" lIns="217725" spcFirstLastPara="1" rIns="217725" wrap="square" tIns="108850">
            <a:noAutofit/>
          </a:bodyPr>
          <a:lstStyle>
            <a:lvl1pPr lvl="0" marR="0" rtl="0" algn="l">
              <a:spcBef>
                <a:spcPts val="280"/>
              </a:spcBef>
              <a:spcAft>
                <a:spcPts val="0"/>
              </a:spcAft>
              <a:buClr>
                <a:srgbClr val="D8D8D8"/>
              </a:buClr>
              <a:buSzPts val="1400"/>
              <a:buFont typeface="Arial"/>
              <a:buNone/>
              <a:defRPr b="0" i="0" sz="1400" u="none" cap="none" strike="noStrike">
                <a:solidFill>
                  <a:srgbClr val="D8D8D8"/>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
        <p:nvSpPr>
          <p:cNvPr id="27" name="Google Shape;27;p3"/>
          <p:cNvSpPr/>
          <p:nvPr>
            <p:ph idx="8" type="pic"/>
          </p:nvPr>
        </p:nvSpPr>
        <p:spPr>
          <a:xfrm>
            <a:off x="2311234" y="10029109"/>
            <a:ext cx="2292605" cy="2290213"/>
          </a:xfrm>
          <a:prstGeom prst="rect">
            <a:avLst/>
          </a:prstGeom>
          <a:noFill/>
          <a:ln>
            <a:noFill/>
          </a:ln>
        </p:spPr>
        <p:txBody>
          <a:bodyPr anchorCtr="0" anchor="t" bIns="108850" lIns="217725" spcFirstLastPara="1" rIns="217725" wrap="square" tIns="108850">
            <a:noAutofit/>
          </a:bodyPr>
          <a:lstStyle>
            <a:lvl1pPr lvl="0" marR="0" rtl="0" algn="l">
              <a:spcBef>
                <a:spcPts val="280"/>
              </a:spcBef>
              <a:spcAft>
                <a:spcPts val="0"/>
              </a:spcAft>
              <a:buClr>
                <a:srgbClr val="D8D8D8"/>
              </a:buClr>
              <a:buSzPts val="1400"/>
              <a:buFont typeface="Arial"/>
              <a:buNone/>
              <a:defRPr b="0" i="0" sz="1400" u="none" cap="none" strike="noStrike">
                <a:solidFill>
                  <a:srgbClr val="D8D8D8"/>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
        <p:nvSpPr>
          <p:cNvPr id="28" name="Google Shape;28;p3"/>
          <p:cNvSpPr/>
          <p:nvPr>
            <p:ph idx="9" type="pic"/>
          </p:nvPr>
        </p:nvSpPr>
        <p:spPr>
          <a:xfrm>
            <a:off x="4644806" y="10029109"/>
            <a:ext cx="2292605" cy="2290213"/>
          </a:xfrm>
          <a:prstGeom prst="rect">
            <a:avLst/>
          </a:prstGeom>
          <a:noFill/>
          <a:ln>
            <a:noFill/>
          </a:ln>
        </p:spPr>
        <p:txBody>
          <a:bodyPr anchorCtr="0" anchor="t" bIns="108850" lIns="217725" spcFirstLastPara="1" rIns="217725" wrap="square" tIns="108850">
            <a:noAutofit/>
          </a:bodyPr>
          <a:lstStyle>
            <a:lvl1pPr lvl="0" marR="0" rtl="0" algn="l">
              <a:spcBef>
                <a:spcPts val="280"/>
              </a:spcBef>
              <a:spcAft>
                <a:spcPts val="0"/>
              </a:spcAft>
              <a:buClr>
                <a:srgbClr val="D8D8D8"/>
              </a:buClr>
              <a:buSzPts val="1400"/>
              <a:buFont typeface="Arial"/>
              <a:buNone/>
              <a:defRPr b="0" i="0" sz="1400" u="none" cap="none" strike="noStrike">
                <a:solidFill>
                  <a:srgbClr val="D8D8D8"/>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
        <p:nvSpPr>
          <p:cNvPr id="29" name="Google Shape;29;p3"/>
          <p:cNvSpPr/>
          <p:nvPr>
            <p:ph idx="13" type="pic"/>
          </p:nvPr>
        </p:nvSpPr>
        <p:spPr>
          <a:xfrm>
            <a:off x="6966442" y="3048002"/>
            <a:ext cx="2292605" cy="2290213"/>
          </a:xfrm>
          <a:prstGeom prst="rect">
            <a:avLst/>
          </a:prstGeom>
          <a:noFill/>
          <a:ln>
            <a:noFill/>
          </a:ln>
        </p:spPr>
        <p:txBody>
          <a:bodyPr anchorCtr="0" anchor="t" bIns="108850" lIns="217725" spcFirstLastPara="1" rIns="217725" wrap="square" tIns="108850">
            <a:noAutofit/>
          </a:bodyPr>
          <a:lstStyle>
            <a:lvl1pPr lvl="0" marR="0" rtl="0" algn="l">
              <a:spcBef>
                <a:spcPts val="280"/>
              </a:spcBef>
              <a:spcAft>
                <a:spcPts val="0"/>
              </a:spcAft>
              <a:buClr>
                <a:srgbClr val="D8D8D8"/>
              </a:buClr>
              <a:buSzPts val="1400"/>
              <a:buFont typeface="Arial"/>
              <a:buNone/>
              <a:defRPr b="0" i="0" sz="1400" u="none" cap="none" strike="noStrike">
                <a:solidFill>
                  <a:srgbClr val="D8D8D8"/>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
        <p:nvSpPr>
          <p:cNvPr id="30" name="Google Shape;30;p3"/>
          <p:cNvSpPr/>
          <p:nvPr>
            <p:ph idx="14" type="pic"/>
          </p:nvPr>
        </p:nvSpPr>
        <p:spPr>
          <a:xfrm>
            <a:off x="6966442" y="5370469"/>
            <a:ext cx="2292605" cy="2290213"/>
          </a:xfrm>
          <a:prstGeom prst="rect">
            <a:avLst/>
          </a:prstGeom>
          <a:noFill/>
          <a:ln>
            <a:noFill/>
          </a:ln>
        </p:spPr>
        <p:txBody>
          <a:bodyPr anchorCtr="0" anchor="t" bIns="108850" lIns="217725" spcFirstLastPara="1" rIns="217725" wrap="square" tIns="108850">
            <a:noAutofit/>
          </a:bodyPr>
          <a:lstStyle>
            <a:lvl1pPr lvl="0" marR="0" rtl="0" algn="l">
              <a:spcBef>
                <a:spcPts val="280"/>
              </a:spcBef>
              <a:spcAft>
                <a:spcPts val="0"/>
              </a:spcAft>
              <a:buClr>
                <a:srgbClr val="D8D8D8"/>
              </a:buClr>
              <a:buSzPts val="1400"/>
              <a:buFont typeface="Arial"/>
              <a:buNone/>
              <a:defRPr b="0" i="0" sz="1400" u="none" cap="none" strike="noStrike">
                <a:solidFill>
                  <a:srgbClr val="D8D8D8"/>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
        <p:nvSpPr>
          <p:cNvPr id="31" name="Google Shape;31;p3"/>
          <p:cNvSpPr/>
          <p:nvPr>
            <p:ph idx="15" type="pic"/>
          </p:nvPr>
        </p:nvSpPr>
        <p:spPr>
          <a:xfrm>
            <a:off x="9300016" y="5370469"/>
            <a:ext cx="2292605" cy="2290213"/>
          </a:xfrm>
          <a:prstGeom prst="rect">
            <a:avLst/>
          </a:prstGeom>
          <a:noFill/>
          <a:ln>
            <a:noFill/>
          </a:ln>
        </p:spPr>
        <p:txBody>
          <a:bodyPr anchorCtr="0" anchor="t" bIns="108850" lIns="217725" spcFirstLastPara="1" rIns="217725" wrap="square" tIns="108850">
            <a:noAutofit/>
          </a:bodyPr>
          <a:lstStyle>
            <a:lvl1pPr lvl="0" marR="0" rtl="0" algn="l">
              <a:spcBef>
                <a:spcPts val="280"/>
              </a:spcBef>
              <a:spcAft>
                <a:spcPts val="0"/>
              </a:spcAft>
              <a:buClr>
                <a:srgbClr val="D8D8D8"/>
              </a:buClr>
              <a:buSzPts val="1400"/>
              <a:buFont typeface="Arial"/>
              <a:buNone/>
              <a:defRPr b="0" i="0" sz="1400" u="none" cap="none" strike="noStrike">
                <a:solidFill>
                  <a:srgbClr val="D8D8D8"/>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
        <p:nvSpPr>
          <p:cNvPr id="32" name="Google Shape;32;p3"/>
          <p:cNvSpPr/>
          <p:nvPr>
            <p:ph idx="16" type="pic"/>
          </p:nvPr>
        </p:nvSpPr>
        <p:spPr>
          <a:xfrm>
            <a:off x="9291304" y="7706642"/>
            <a:ext cx="2292605" cy="2290213"/>
          </a:xfrm>
          <a:prstGeom prst="rect">
            <a:avLst/>
          </a:prstGeom>
          <a:noFill/>
          <a:ln>
            <a:noFill/>
          </a:ln>
        </p:spPr>
        <p:txBody>
          <a:bodyPr anchorCtr="0" anchor="t" bIns="108850" lIns="217725" spcFirstLastPara="1" rIns="217725" wrap="square" tIns="108850">
            <a:noAutofit/>
          </a:bodyPr>
          <a:lstStyle>
            <a:lvl1pPr lvl="0" marR="0" rtl="0" algn="l">
              <a:spcBef>
                <a:spcPts val="280"/>
              </a:spcBef>
              <a:spcAft>
                <a:spcPts val="0"/>
              </a:spcAft>
              <a:buClr>
                <a:srgbClr val="D8D8D8"/>
              </a:buClr>
              <a:buSzPts val="1400"/>
              <a:buFont typeface="Arial"/>
              <a:buNone/>
              <a:defRPr b="0" i="0" sz="1400" u="none" cap="none" strike="noStrike">
                <a:solidFill>
                  <a:srgbClr val="D8D8D8"/>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
        <p:nvSpPr>
          <p:cNvPr id="33" name="Google Shape;33;p3"/>
          <p:cNvSpPr/>
          <p:nvPr>
            <p:ph idx="17" type="pic"/>
          </p:nvPr>
        </p:nvSpPr>
        <p:spPr>
          <a:xfrm>
            <a:off x="9291304" y="10029109"/>
            <a:ext cx="2292605" cy="2290213"/>
          </a:xfrm>
          <a:prstGeom prst="rect">
            <a:avLst/>
          </a:prstGeom>
          <a:noFill/>
          <a:ln>
            <a:noFill/>
          </a:ln>
        </p:spPr>
        <p:txBody>
          <a:bodyPr anchorCtr="0" anchor="t" bIns="108850" lIns="217725" spcFirstLastPara="1" rIns="217725" wrap="square" tIns="108850">
            <a:noAutofit/>
          </a:bodyPr>
          <a:lstStyle>
            <a:lvl1pPr lvl="0" marR="0" rtl="0" algn="l">
              <a:spcBef>
                <a:spcPts val="280"/>
              </a:spcBef>
              <a:spcAft>
                <a:spcPts val="0"/>
              </a:spcAft>
              <a:buClr>
                <a:srgbClr val="D8D8D8"/>
              </a:buClr>
              <a:buSzPts val="1400"/>
              <a:buFont typeface="Arial"/>
              <a:buNone/>
              <a:defRPr b="0" i="0" sz="1400" u="none" cap="none" strike="noStrike">
                <a:solidFill>
                  <a:srgbClr val="D8D8D8"/>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bout Us">
  <p:cSld name="About Us">
    <p:spTree>
      <p:nvGrpSpPr>
        <p:cNvPr id="34" name="Shape 34"/>
        <p:cNvGrpSpPr/>
        <p:nvPr/>
      </p:nvGrpSpPr>
      <p:grpSpPr>
        <a:xfrm>
          <a:off x="0" y="0"/>
          <a:ext cx="0" cy="0"/>
          <a:chOff x="0" y="0"/>
          <a:chExt cx="0" cy="0"/>
        </a:xfrm>
      </p:grpSpPr>
      <p:sp>
        <p:nvSpPr>
          <p:cNvPr id="35" name="Google Shape;35;p4"/>
          <p:cNvSpPr/>
          <p:nvPr>
            <p:ph idx="2" type="pic"/>
          </p:nvPr>
        </p:nvSpPr>
        <p:spPr>
          <a:xfrm>
            <a:off x="13181013" y="2790825"/>
            <a:ext cx="9483725" cy="9485313"/>
          </a:xfrm>
          <a:prstGeom prst="rect">
            <a:avLst/>
          </a:prstGeom>
          <a:noFill/>
          <a:ln>
            <a:noFill/>
          </a:ln>
        </p:spPr>
        <p:txBody>
          <a:bodyPr anchorCtr="0" anchor="t" bIns="108850" lIns="217725" spcFirstLastPara="1" rIns="217725" wrap="square" tIns="108850">
            <a:noAutofit/>
          </a:bodyPr>
          <a:lstStyle>
            <a:lvl1pPr lvl="0" marR="0" rtl="0" algn="l">
              <a:spcBef>
                <a:spcPts val="720"/>
              </a:spcBef>
              <a:spcAft>
                <a:spcPts val="0"/>
              </a:spcAft>
              <a:buClr>
                <a:schemeClr val="dk1"/>
              </a:buClr>
              <a:buSzPts val="3600"/>
              <a:buFont typeface="Arial"/>
              <a:buNone/>
              <a:defRPr b="0" i="0" sz="3600" u="none" cap="none" strike="noStrike">
                <a:solidFill>
                  <a:schemeClr val="dk1"/>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6" name="Shape 3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dividual of the Team">
  <p:cSld name="Individual of the Team">
    <p:spTree>
      <p:nvGrpSpPr>
        <p:cNvPr id="37" name="Shape 37"/>
        <p:cNvGrpSpPr/>
        <p:nvPr/>
      </p:nvGrpSpPr>
      <p:grpSpPr>
        <a:xfrm>
          <a:off x="0" y="0"/>
          <a:ext cx="0" cy="0"/>
          <a:chOff x="0" y="0"/>
          <a:chExt cx="0" cy="0"/>
        </a:xfrm>
      </p:grpSpPr>
      <p:sp>
        <p:nvSpPr>
          <p:cNvPr id="38" name="Google Shape;38;p6"/>
          <p:cNvSpPr/>
          <p:nvPr>
            <p:ph idx="2" type="pic"/>
          </p:nvPr>
        </p:nvSpPr>
        <p:spPr>
          <a:xfrm>
            <a:off x="1722438" y="3417253"/>
            <a:ext cx="6332712" cy="6331888"/>
          </a:xfrm>
          <a:prstGeom prst="rect">
            <a:avLst/>
          </a:prstGeom>
          <a:noFill/>
          <a:ln>
            <a:noFill/>
          </a:ln>
        </p:spPr>
        <p:txBody>
          <a:bodyPr anchorCtr="0" anchor="t" bIns="108850" lIns="217725" spcFirstLastPara="1" rIns="217725" wrap="square" tIns="10885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Individual of the Team">
  <p:cSld name="2_Individual of the Team">
    <p:spTree>
      <p:nvGrpSpPr>
        <p:cNvPr id="39" name="Shape 39"/>
        <p:cNvGrpSpPr/>
        <p:nvPr/>
      </p:nvGrpSpPr>
      <p:grpSpPr>
        <a:xfrm>
          <a:off x="0" y="0"/>
          <a:ext cx="0" cy="0"/>
          <a:chOff x="0" y="0"/>
          <a:chExt cx="0" cy="0"/>
        </a:xfrm>
      </p:grpSpPr>
      <p:sp>
        <p:nvSpPr>
          <p:cNvPr id="40" name="Google Shape;40;p7"/>
          <p:cNvSpPr/>
          <p:nvPr>
            <p:ph idx="2" type="pic"/>
          </p:nvPr>
        </p:nvSpPr>
        <p:spPr>
          <a:xfrm>
            <a:off x="0" y="0"/>
            <a:ext cx="12193588" cy="13870508"/>
          </a:xfrm>
          <a:prstGeom prst="rect">
            <a:avLst/>
          </a:prstGeom>
          <a:noFill/>
          <a:ln>
            <a:noFill/>
          </a:ln>
        </p:spPr>
        <p:txBody>
          <a:bodyPr anchorCtr="0" anchor="t" bIns="108850" lIns="217725" spcFirstLastPara="1" rIns="217725" wrap="square" tIns="10885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Portfolio Three">
  <p:cSld name="1_Portfolio Three">
    <p:spTree>
      <p:nvGrpSpPr>
        <p:cNvPr id="41" name="Shape 41"/>
        <p:cNvGrpSpPr/>
        <p:nvPr/>
      </p:nvGrpSpPr>
      <p:grpSpPr>
        <a:xfrm>
          <a:off x="0" y="0"/>
          <a:ext cx="0" cy="0"/>
          <a:chOff x="0" y="0"/>
          <a:chExt cx="0" cy="0"/>
        </a:xfrm>
      </p:grpSpPr>
      <p:sp>
        <p:nvSpPr>
          <p:cNvPr id="42" name="Google Shape;42;p8"/>
          <p:cNvSpPr/>
          <p:nvPr>
            <p:ph idx="2" type="pic"/>
          </p:nvPr>
        </p:nvSpPr>
        <p:spPr>
          <a:xfrm>
            <a:off x="2744788" y="3448050"/>
            <a:ext cx="6154737" cy="3568700"/>
          </a:xfrm>
          <a:prstGeom prst="rect">
            <a:avLst/>
          </a:prstGeom>
          <a:noFill/>
          <a:ln>
            <a:noFill/>
          </a:ln>
        </p:spPr>
        <p:txBody>
          <a:bodyPr anchorCtr="0" anchor="t" bIns="108850" lIns="217725" spcFirstLastPara="1" rIns="217725" wrap="square" tIns="108850">
            <a:noAutofit/>
          </a:bodyPr>
          <a:lstStyle>
            <a:lvl1pPr lvl="0" marR="0" rtl="0" algn="l">
              <a:spcBef>
                <a:spcPts val="48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
        <p:nvSpPr>
          <p:cNvPr id="43" name="Google Shape;43;p8"/>
          <p:cNvSpPr/>
          <p:nvPr>
            <p:ph idx="3" type="pic"/>
          </p:nvPr>
        </p:nvSpPr>
        <p:spPr>
          <a:xfrm>
            <a:off x="9126826" y="3448050"/>
            <a:ext cx="6154737" cy="3568700"/>
          </a:xfrm>
          <a:prstGeom prst="rect">
            <a:avLst/>
          </a:prstGeom>
          <a:noFill/>
          <a:ln>
            <a:noFill/>
          </a:ln>
        </p:spPr>
        <p:txBody>
          <a:bodyPr anchorCtr="0" anchor="t" bIns="108850" lIns="217725" spcFirstLastPara="1" rIns="217725" wrap="square" tIns="108850">
            <a:noAutofit/>
          </a:bodyPr>
          <a:lstStyle>
            <a:lvl1pPr lvl="0" marR="0" rtl="0" algn="l">
              <a:spcBef>
                <a:spcPts val="48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
        <p:nvSpPr>
          <p:cNvPr id="44" name="Google Shape;44;p8"/>
          <p:cNvSpPr/>
          <p:nvPr>
            <p:ph idx="4" type="pic"/>
          </p:nvPr>
        </p:nvSpPr>
        <p:spPr>
          <a:xfrm>
            <a:off x="15487322" y="3448050"/>
            <a:ext cx="6154737" cy="3568700"/>
          </a:xfrm>
          <a:prstGeom prst="rect">
            <a:avLst/>
          </a:prstGeom>
          <a:noFill/>
          <a:ln>
            <a:noFill/>
          </a:ln>
        </p:spPr>
        <p:txBody>
          <a:bodyPr anchorCtr="0" anchor="t" bIns="108850" lIns="217725" spcFirstLastPara="1" rIns="217725" wrap="square" tIns="108850">
            <a:noAutofit/>
          </a:bodyPr>
          <a:lstStyle>
            <a:lvl1pPr lvl="0" marR="0" rtl="0" algn="l">
              <a:spcBef>
                <a:spcPts val="48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Portfolio Three">
  <p:cSld name="2_Portfolio Three">
    <p:spTree>
      <p:nvGrpSpPr>
        <p:cNvPr id="45" name="Shape 45"/>
        <p:cNvGrpSpPr/>
        <p:nvPr/>
      </p:nvGrpSpPr>
      <p:grpSpPr>
        <a:xfrm>
          <a:off x="0" y="0"/>
          <a:ext cx="0" cy="0"/>
          <a:chOff x="0" y="0"/>
          <a:chExt cx="0" cy="0"/>
        </a:xfrm>
      </p:grpSpPr>
      <p:sp>
        <p:nvSpPr>
          <p:cNvPr id="46" name="Google Shape;46;p9"/>
          <p:cNvSpPr/>
          <p:nvPr>
            <p:ph idx="2" type="pic"/>
          </p:nvPr>
        </p:nvSpPr>
        <p:spPr>
          <a:xfrm>
            <a:off x="16332200" y="0"/>
            <a:ext cx="8054975" cy="13716000"/>
          </a:xfrm>
          <a:prstGeom prst="rect">
            <a:avLst/>
          </a:prstGeom>
          <a:noFill/>
          <a:ln>
            <a:noFill/>
          </a:ln>
        </p:spPr>
        <p:txBody>
          <a:bodyPr anchorCtr="0" anchor="t" bIns="108850" lIns="217725" spcFirstLastPara="1" rIns="217725" wrap="square" tIns="108850">
            <a:noAutofit/>
          </a:bodyPr>
          <a:lstStyle>
            <a:lvl1pPr lvl="0" marR="0" rtl="0" algn="l">
              <a:spcBef>
                <a:spcPts val="48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
        <p:nvSpPr>
          <p:cNvPr id="47" name="Google Shape;47;p9"/>
          <p:cNvSpPr/>
          <p:nvPr>
            <p:ph idx="3" type="pic"/>
          </p:nvPr>
        </p:nvSpPr>
        <p:spPr>
          <a:xfrm>
            <a:off x="0" y="0"/>
            <a:ext cx="8054975" cy="13716000"/>
          </a:xfrm>
          <a:prstGeom prst="rect">
            <a:avLst/>
          </a:prstGeom>
          <a:noFill/>
          <a:ln>
            <a:noFill/>
          </a:ln>
        </p:spPr>
        <p:txBody>
          <a:bodyPr anchorCtr="0" anchor="t" bIns="108850" lIns="217725" spcFirstLastPara="1" rIns="217725" wrap="square" tIns="108850">
            <a:noAutofit/>
          </a:bodyPr>
          <a:lstStyle>
            <a:lvl1pPr lvl="0" marR="0" rtl="0" algn="l">
              <a:spcBef>
                <a:spcPts val="48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
        <p:nvSpPr>
          <p:cNvPr id="48" name="Google Shape;48;p9"/>
          <p:cNvSpPr/>
          <p:nvPr>
            <p:ph idx="4" type="pic"/>
          </p:nvPr>
        </p:nvSpPr>
        <p:spPr>
          <a:xfrm>
            <a:off x="8166100" y="0"/>
            <a:ext cx="8054975" cy="6858000"/>
          </a:xfrm>
          <a:prstGeom prst="rect">
            <a:avLst/>
          </a:prstGeom>
          <a:noFill/>
          <a:ln>
            <a:noFill/>
          </a:ln>
        </p:spPr>
        <p:txBody>
          <a:bodyPr anchorCtr="0" anchor="t" bIns="108850" lIns="217725" spcFirstLastPara="1" rIns="217725" wrap="square" tIns="108850">
            <a:noAutofit/>
          </a:bodyPr>
          <a:lstStyle>
            <a:lvl1pPr lvl="0" marR="0" rtl="0" algn="l">
              <a:spcBef>
                <a:spcPts val="48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
        <p:nvSpPr>
          <p:cNvPr id="49" name="Google Shape;49;p9"/>
          <p:cNvSpPr/>
          <p:nvPr>
            <p:ph idx="5" type="pic"/>
          </p:nvPr>
        </p:nvSpPr>
        <p:spPr>
          <a:xfrm>
            <a:off x="8166100" y="6976872"/>
            <a:ext cx="8054975" cy="6739128"/>
          </a:xfrm>
          <a:prstGeom prst="rect">
            <a:avLst/>
          </a:prstGeom>
          <a:noFill/>
          <a:ln>
            <a:noFill/>
          </a:ln>
        </p:spPr>
        <p:txBody>
          <a:bodyPr anchorCtr="0" anchor="t" bIns="108850" lIns="217725" spcFirstLastPara="1" rIns="217725" wrap="square" tIns="108850">
            <a:noAutofit/>
          </a:bodyPr>
          <a:lstStyle>
            <a:lvl1pPr lvl="0" marR="0" rtl="0" algn="l">
              <a:spcBef>
                <a:spcPts val="48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dividual Project">
  <p:cSld name="Individual Project">
    <p:spTree>
      <p:nvGrpSpPr>
        <p:cNvPr id="50" name="Shape 50"/>
        <p:cNvGrpSpPr/>
        <p:nvPr/>
      </p:nvGrpSpPr>
      <p:grpSpPr>
        <a:xfrm>
          <a:off x="0" y="0"/>
          <a:ext cx="0" cy="0"/>
          <a:chOff x="0" y="0"/>
          <a:chExt cx="0" cy="0"/>
        </a:xfrm>
      </p:grpSpPr>
      <p:sp>
        <p:nvSpPr>
          <p:cNvPr id="51" name="Google Shape;51;p10"/>
          <p:cNvSpPr/>
          <p:nvPr>
            <p:ph idx="2" type="pic"/>
          </p:nvPr>
        </p:nvSpPr>
        <p:spPr>
          <a:xfrm>
            <a:off x="1722438" y="3190890"/>
            <a:ext cx="9485004" cy="6858000"/>
          </a:xfrm>
          <a:prstGeom prst="rect">
            <a:avLst/>
          </a:prstGeom>
          <a:noFill/>
          <a:ln>
            <a:noFill/>
          </a:ln>
        </p:spPr>
        <p:txBody>
          <a:bodyPr anchorCtr="0" anchor="t" bIns="108850" lIns="217725" spcFirstLastPara="1" rIns="217725" wrap="square" tIns="108850">
            <a:noAutofit/>
          </a:bodyPr>
          <a:lstStyle>
            <a:lvl1pPr lvl="0" marR="0" rtl="0" algn="l">
              <a:spcBef>
                <a:spcPts val="480"/>
              </a:spcBef>
              <a:spcAft>
                <a:spcPts val="0"/>
              </a:spcAft>
              <a:buClr>
                <a:schemeClr val="dk1"/>
              </a:buClr>
              <a:buSzPts val="2400"/>
              <a:buFont typeface="Arial"/>
              <a:buNone/>
              <a:defRPr b="0" i="0" sz="2400" u="none" cap="none" strike="noStrike">
                <a:solidFill>
                  <a:schemeClr val="dk1"/>
                </a:solidFill>
                <a:latin typeface="Open Sans"/>
                <a:ea typeface="Open Sans"/>
                <a:cs typeface="Open Sans"/>
                <a:sym typeface="Open Sans"/>
              </a:defRPr>
            </a:lvl1pPr>
            <a:lvl2pPr lvl="1"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lvl="2"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lvl="3"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lvl="4"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lvl="5"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lvl="6"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lvl="7"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lvl="8"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219359" y="549276"/>
            <a:ext cx="21948458" cy="2286000"/>
          </a:xfrm>
          <a:prstGeom prst="rect">
            <a:avLst/>
          </a:prstGeom>
          <a:noFill/>
          <a:ln>
            <a:noFill/>
          </a:ln>
        </p:spPr>
        <p:txBody>
          <a:bodyPr anchorCtr="0" anchor="ctr" bIns="108850" lIns="217725" spcFirstLastPara="1" rIns="217725" wrap="square" tIns="108850">
            <a:noAutofit/>
          </a:bodyPr>
          <a:lstStyle>
            <a:lvl1pPr lvl="0" marR="0" rtl="0" algn="ctr">
              <a:spcBef>
                <a:spcPts val="0"/>
              </a:spcBef>
              <a:spcAft>
                <a:spcPts val="0"/>
              </a:spcAft>
              <a:buClr>
                <a:schemeClr val="dk1"/>
              </a:buClr>
              <a:buSzPts val="10500"/>
              <a:buFont typeface="Open Sans"/>
              <a:buNone/>
              <a:defRPr b="0" i="0" sz="10500" u="none" cap="none" strike="noStrik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219359" y="3200401"/>
            <a:ext cx="21948458" cy="9051926"/>
          </a:xfrm>
          <a:prstGeom prst="rect">
            <a:avLst/>
          </a:prstGeom>
          <a:noFill/>
          <a:ln>
            <a:noFill/>
          </a:ln>
        </p:spPr>
        <p:txBody>
          <a:bodyPr anchorCtr="0" anchor="t" bIns="108850" lIns="217725" spcFirstLastPara="1" rIns="217725" wrap="square" tIns="108850">
            <a:noAutofit/>
          </a:bodyPr>
          <a:lstStyle>
            <a:lvl1pPr indent="-228600" lvl="0" marL="457200" marR="0" rtl="0" algn="l">
              <a:spcBef>
                <a:spcPts val="1520"/>
              </a:spcBef>
              <a:spcAft>
                <a:spcPts val="0"/>
              </a:spcAft>
              <a:buClr>
                <a:schemeClr val="dk1"/>
              </a:buClr>
              <a:buSzPts val="7600"/>
              <a:buFont typeface="Arial"/>
              <a:buNone/>
              <a:defRPr b="0" i="0" sz="7600" u="none" cap="none" strike="noStrike">
                <a:solidFill>
                  <a:schemeClr val="dk1"/>
                </a:solidFill>
                <a:latin typeface="Open Sans"/>
                <a:ea typeface="Open Sans"/>
                <a:cs typeface="Open Sans"/>
                <a:sym typeface="Open Sans"/>
              </a:defRPr>
            </a:lvl1pPr>
            <a:lvl2pPr indent="-228600" lvl="1" marL="914400" marR="0" rtl="0" algn="l">
              <a:spcBef>
                <a:spcPts val="1340"/>
              </a:spcBef>
              <a:spcAft>
                <a:spcPts val="0"/>
              </a:spcAft>
              <a:buClr>
                <a:schemeClr val="dk1"/>
              </a:buClr>
              <a:buSzPts val="6700"/>
              <a:buFont typeface="Arial"/>
              <a:buNone/>
              <a:defRPr b="0" i="0" sz="6700" u="none" cap="none" strike="noStrike">
                <a:solidFill>
                  <a:schemeClr val="dk1"/>
                </a:solidFill>
                <a:latin typeface="Open Sans"/>
                <a:ea typeface="Open Sans"/>
                <a:cs typeface="Open Sans"/>
                <a:sym typeface="Open Sans"/>
              </a:defRPr>
            </a:lvl2pPr>
            <a:lvl3pPr indent="-228600" lvl="2" marL="1371600" marR="0" rtl="0" algn="l">
              <a:spcBef>
                <a:spcPts val="1140"/>
              </a:spcBef>
              <a:spcAft>
                <a:spcPts val="0"/>
              </a:spcAft>
              <a:buClr>
                <a:schemeClr val="dk1"/>
              </a:buClr>
              <a:buSzPts val="5700"/>
              <a:buFont typeface="Arial"/>
              <a:buNone/>
              <a:defRPr b="0" i="0" sz="5700" u="none" cap="none" strike="noStrike">
                <a:solidFill>
                  <a:schemeClr val="dk1"/>
                </a:solidFill>
                <a:latin typeface="Open Sans"/>
                <a:ea typeface="Open Sans"/>
                <a:cs typeface="Open Sans"/>
                <a:sym typeface="Open Sans"/>
              </a:defRPr>
            </a:lvl3pPr>
            <a:lvl4pPr indent="-228600" lvl="3" marL="1828800"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4pPr>
            <a:lvl5pPr indent="-228600" lvl="4" marL="2286000" marR="0" rtl="0" algn="l">
              <a:spcBef>
                <a:spcPts val="960"/>
              </a:spcBef>
              <a:spcAft>
                <a:spcPts val="0"/>
              </a:spcAft>
              <a:buClr>
                <a:schemeClr val="dk1"/>
              </a:buClr>
              <a:buSzPts val="4800"/>
              <a:buFont typeface="Arial"/>
              <a:buNone/>
              <a:defRPr b="0" i="0" sz="4800" u="none" cap="none" strike="noStrike">
                <a:solidFill>
                  <a:schemeClr val="dk1"/>
                </a:solidFill>
                <a:latin typeface="Open Sans"/>
                <a:ea typeface="Open Sans"/>
                <a:cs typeface="Open Sans"/>
                <a:sym typeface="Open Sans"/>
              </a:defRPr>
            </a:lvl5pPr>
            <a:lvl6pPr indent="-533400" lvl="5" marL="2743200"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6pPr>
            <a:lvl7pPr indent="-533400" lvl="6" marL="3200400"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7pPr>
            <a:lvl8pPr indent="-533400" lvl="7" marL="3657600"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8pPr>
            <a:lvl9pPr indent="-533400" lvl="8" marL="4114800" marR="0" rtl="0" algn="l">
              <a:spcBef>
                <a:spcPts val="96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1219359" y="12712701"/>
            <a:ext cx="5690341" cy="730250"/>
          </a:xfrm>
          <a:prstGeom prst="rect">
            <a:avLst/>
          </a:prstGeom>
          <a:noFill/>
          <a:ln>
            <a:noFill/>
          </a:ln>
        </p:spPr>
        <p:txBody>
          <a:bodyPr anchorCtr="0" anchor="ctr" bIns="108850" lIns="217725" spcFirstLastPara="1" rIns="217725" wrap="square" tIns="108850">
            <a:noAutofit/>
          </a:bodyPr>
          <a:lstStyle>
            <a:lvl1pPr lvl="0" marR="0" rtl="0" algn="l">
              <a:spcBef>
                <a:spcPts val="0"/>
              </a:spcBef>
              <a:spcAft>
                <a:spcPts val="0"/>
              </a:spcAft>
              <a:buSzPts val="1400"/>
              <a:buNone/>
              <a:defRPr b="0" i="0" sz="2900" u="none" cap="none" strike="noStrike">
                <a:solidFill>
                  <a:srgbClr val="A4A5A4"/>
                </a:solidFill>
                <a:latin typeface="Calibri"/>
                <a:ea typeface="Calibri"/>
                <a:cs typeface="Calibri"/>
                <a:sym typeface="Calibri"/>
              </a:defRPr>
            </a:lvl1pPr>
            <a:lvl2pPr lvl="1"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8332285" y="12712701"/>
            <a:ext cx="7722605" cy="730250"/>
          </a:xfrm>
          <a:prstGeom prst="rect">
            <a:avLst/>
          </a:prstGeom>
          <a:noFill/>
          <a:ln>
            <a:noFill/>
          </a:ln>
        </p:spPr>
        <p:txBody>
          <a:bodyPr anchorCtr="0" anchor="ctr" bIns="108850" lIns="217725" spcFirstLastPara="1" rIns="217725" wrap="square" tIns="108850">
            <a:noAutofit/>
          </a:bodyPr>
          <a:lstStyle>
            <a:lvl1pPr lvl="0" marR="0" rtl="0" algn="ctr">
              <a:spcBef>
                <a:spcPts val="0"/>
              </a:spcBef>
              <a:spcAft>
                <a:spcPts val="0"/>
              </a:spcAft>
              <a:buSzPts val="1400"/>
              <a:buNone/>
              <a:defRPr b="0" i="0" sz="2900" u="none" cap="none" strike="noStrike">
                <a:solidFill>
                  <a:srgbClr val="A4A5A4"/>
                </a:solidFill>
                <a:latin typeface="Calibri"/>
                <a:ea typeface="Calibri"/>
                <a:cs typeface="Calibri"/>
                <a:sym typeface="Calibri"/>
              </a:defRPr>
            </a:lvl1pPr>
            <a:lvl2pPr lvl="1"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3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17477475" y="12712701"/>
            <a:ext cx="5690341" cy="730250"/>
          </a:xfrm>
          <a:prstGeom prst="rect">
            <a:avLst/>
          </a:prstGeom>
          <a:noFill/>
          <a:ln>
            <a:noFill/>
          </a:ln>
        </p:spPr>
        <p:txBody>
          <a:bodyPr anchorCtr="0" anchor="ctr" bIns="108850" lIns="217725" spcFirstLastPara="1" rIns="217725" wrap="square" tIns="108850">
            <a:noAutofit/>
          </a:bodyPr>
          <a:lstStyle>
            <a:lvl1pPr indent="0" lvl="0" marL="0" marR="0" rtl="0" algn="r">
              <a:spcBef>
                <a:spcPts val="0"/>
              </a:spcBef>
              <a:buNone/>
              <a:defRPr b="0" i="0" sz="2900" u="none" cap="none" strike="noStrike">
                <a:solidFill>
                  <a:srgbClr val="A4A5A4"/>
                </a:solidFill>
                <a:latin typeface="Calibri"/>
                <a:ea typeface="Calibri"/>
                <a:cs typeface="Calibri"/>
                <a:sym typeface="Calibri"/>
              </a:defRPr>
            </a:lvl1pPr>
            <a:lvl2pPr indent="0" lvl="1" marL="0" marR="0" rtl="0" algn="r">
              <a:spcBef>
                <a:spcPts val="0"/>
              </a:spcBef>
              <a:buNone/>
              <a:defRPr b="0" i="0" sz="2900" u="none" cap="none" strike="noStrike">
                <a:solidFill>
                  <a:srgbClr val="A4A5A4"/>
                </a:solidFill>
                <a:latin typeface="Calibri"/>
                <a:ea typeface="Calibri"/>
                <a:cs typeface="Calibri"/>
                <a:sym typeface="Calibri"/>
              </a:defRPr>
            </a:lvl2pPr>
            <a:lvl3pPr indent="0" lvl="2" marL="0" marR="0" rtl="0" algn="r">
              <a:spcBef>
                <a:spcPts val="0"/>
              </a:spcBef>
              <a:buNone/>
              <a:defRPr b="0" i="0" sz="2900" u="none" cap="none" strike="noStrike">
                <a:solidFill>
                  <a:srgbClr val="A4A5A4"/>
                </a:solidFill>
                <a:latin typeface="Calibri"/>
                <a:ea typeface="Calibri"/>
                <a:cs typeface="Calibri"/>
                <a:sym typeface="Calibri"/>
              </a:defRPr>
            </a:lvl3pPr>
            <a:lvl4pPr indent="0" lvl="3" marL="0" marR="0" rtl="0" algn="r">
              <a:spcBef>
                <a:spcPts val="0"/>
              </a:spcBef>
              <a:buNone/>
              <a:defRPr b="0" i="0" sz="2900" u="none" cap="none" strike="noStrike">
                <a:solidFill>
                  <a:srgbClr val="A4A5A4"/>
                </a:solidFill>
                <a:latin typeface="Calibri"/>
                <a:ea typeface="Calibri"/>
                <a:cs typeface="Calibri"/>
                <a:sym typeface="Calibri"/>
              </a:defRPr>
            </a:lvl4pPr>
            <a:lvl5pPr indent="0" lvl="4" marL="0" marR="0" rtl="0" algn="r">
              <a:spcBef>
                <a:spcPts val="0"/>
              </a:spcBef>
              <a:buNone/>
              <a:defRPr b="0" i="0" sz="2900" u="none" cap="none" strike="noStrike">
                <a:solidFill>
                  <a:srgbClr val="A4A5A4"/>
                </a:solidFill>
                <a:latin typeface="Calibri"/>
                <a:ea typeface="Calibri"/>
                <a:cs typeface="Calibri"/>
                <a:sym typeface="Calibri"/>
              </a:defRPr>
            </a:lvl5pPr>
            <a:lvl6pPr indent="0" lvl="5" marL="0" marR="0" rtl="0" algn="r">
              <a:spcBef>
                <a:spcPts val="0"/>
              </a:spcBef>
              <a:buNone/>
              <a:defRPr b="0" i="0" sz="2900" u="none" cap="none" strike="noStrike">
                <a:solidFill>
                  <a:srgbClr val="A4A5A4"/>
                </a:solidFill>
                <a:latin typeface="Calibri"/>
                <a:ea typeface="Calibri"/>
                <a:cs typeface="Calibri"/>
                <a:sym typeface="Calibri"/>
              </a:defRPr>
            </a:lvl6pPr>
            <a:lvl7pPr indent="0" lvl="6" marL="0" marR="0" rtl="0" algn="r">
              <a:spcBef>
                <a:spcPts val="0"/>
              </a:spcBef>
              <a:buNone/>
              <a:defRPr b="0" i="0" sz="2900" u="none" cap="none" strike="noStrike">
                <a:solidFill>
                  <a:srgbClr val="A4A5A4"/>
                </a:solidFill>
                <a:latin typeface="Calibri"/>
                <a:ea typeface="Calibri"/>
                <a:cs typeface="Calibri"/>
                <a:sym typeface="Calibri"/>
              </a:defRPr>
            </a:lvl7pPr>
            <a:lvl8pPr indent="0" lvl="7" marL="0" marR="0" rtl="0" algn="r">
              <a:spcBef>
                <a:spcPts val="0"/>
              </a:spcBef>
              <a:buNone/>
              <a:defRPr b="0" i="0" sz="2900" u="none" cap="none" strike="noStrike">
                <a:solidFill>
                  <a:srgbClr val="A4A5A4"/>
                </a:solidFill>
                <a:latin typeface="Calibri"/>
                <a:ea typeface="Calibri"/>
                <a:cs typeface="Calibri"/>
                <a:sym typeface="Calibri"/>
              </a:defRPr>
            </a:lvl8pPr>
            <a:lvl9pPr indent="0" lvl="8" marL="0" marR="0" rtl="0" algn="r">
              <a:spcBef>
                <a:spcPts val="0"/>
              </a:spcBef>
              <a:buNone/>
              <a:defRPr b="0" i="0" sz="2900" u="none" cap="none" strike="noStrike">
                <a:solidFill>
                  <a:srgbClr val="A4A5A4"/>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21967591" y="874744"/>
            <a:ext cx="690154" cy="690064"/>
          </a:xfrm>
          <a:prstGeom prst="ellipse">
            <a:avLst/>
          </a:prstGeom>
          <a:solidFill>
            <a:schemeClr val="accent1"/>
          </a:solidFill>
          <a:ln>
            <a:noFill/>
          </a:ln>
        </p:spPr>
        <p:txBody>
          <a:bodyPr anchorCtr="0" anchor="ctr" bIns="121925" lIns="243850" spcFirstLastPara="1" rIns="243850" wrap="square" tIns="121925">
            <a:noAutofit/>
          </a:bodyPr>
          <a:lstStyle/>
          <a:p>
            <a:pPr indent="0" lvl="0" marL="0" marR="0" rtl="0" algn="ctr">
              <a:spcBef>
                <a:spcPts val="0"/>
              </a:spcBef>
              <a:spcAft>
                <a:spcPts val="0"/>
              </a:spcAft>
              <a:buNone/>
            </a:pPr>
            <a:r>
              <a:t/>
            </a:r>
            <a:endParaRPr b="0" i="0" sz="4300" u="none" cap="none" strike="noStrike">
              <a:solidFill>
                <a:schemeClr val="lt1"/>
              </a:solidFill>
              <a:latin typeface="Calibri"/>
              <a:ea typeface="Calibri"/>
              <a:cs typeface="Calibri"/>
              <a:sym typeface="Calibri"/>
            </a:endParaRPr>
          </a:p>
        </p:txBody>
      </p:sp>
      <p:sp>
        <p:nvSpPr>
          <p:cNvPr id="16" name="Google Shape;16;p1"/>
          <p:cNvSpPr txBox="1"/>
          <p:nvPr/>
        </p:nvSpPr>
        <p:spPr>
          <a:xfrm>
            <a:off x="21772802" y="936251"/>
            <a:ext cx="1065341" cy="73025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2400" u="none" cap="none" strike="noStrike">
                <a:solidFill>
                  <a:schemeClr val="lt1"/>
                </a:solidFill>
                <a:latin typeface="Arial"/>
                <a:ea typeface="Arial"/>
                <a:cs typeface="Arial"/>
                <a:sym typeface="Arial"/>
              </a:rPr>
              <a:t>‹#›</a:t>
            </a:fld>
            <a:endParaRPr b="0" i="0" sz="2400" u="none" cap="none" strike="noStrike">
              <a:solidFill>
                <a:schemeClr val="lt1"/>
              </a:solidFill>
              <a:latin typeface="Arial"/>
              <a:ea typeface="Arial"/>
              <a:cs typeface="Arial"/>
              <a:sym typeface="Arial"/>
            </a:endParaRPr>
          </a:p>
        </p:txBody>
      </p:sp>
      <p:sp>
        <p:nvSpPr>
          <p:cNvPr id="17" name="Google Shape;17;p1"/>
          <p:cNvSpPr/>
          <p:nvPr/>
        </p:nvSpPr>
        <p:spPr>
          <a:xfrm>
            <a:off x="1778882" y="0"/>
            <a:ext cx="3884518" cy="24904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3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6.jp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20.png"/><Relationship Id="rId5" Type="http://schemas.openxmlformats.org/officeDocument/2006/relationships/image" Target="../media/image17.png"/><Relationship Id="rId6" Type="http://schemas.openxmlformats.org/officeDocument/2006/relationships/image" Target="../media/image23.png"/><Relationship Id="rId7" Type="http://schemas.openxmlformats.org/officeDocument/2006/relationships/image" Target="../media/image25.png"/><Relationship Id="rId8"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20.png"/><Relationship Id="rId5" Type="http://schemas.openxmlformats.org/officeDocument/2006/relationships/image" Target="../media/image23.png"/><Relationship Id="rId6"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25.png"/><Relationship Id="rId5"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descr="W6T0A7NDTF.jpg" id="59" name="Google Shape;59;p12"/>
          <p:cNvPicPr preferRelativeResize="0"/>
          <p:nvPr>
            <p:ph idx="2" type="pic"/>
          </p:nvPr>
        </p:nvPicPr>
        <p:blipFill rotWithShape="1">
          <a:blip r:embed="rId3">
            <a:alphaModFix/>
          </a:blip>
          <a:srcRect b="7826" l="0" r="0" t="7825"/>
          <a:stretch/>
        </p:blipFill>
        <p:spPr>
          <a:xfrm>
            <a:off x="0" y="0"/>
            <a:ext cx="24387174" cy="13716000"/>
          </a:xfrm>
          <a:prstGeom prst="rect">
            <a:avLst/>
          </a:prstGeom>
          <a:noFill/>
          <a:ln>
            <a:noFill/>
          </a:ln>
        </p:spPr>
      </p:pic>
      <p:sp>
        <p:nvSpPr>
          <p:cNvPr id="60" name="Google Shape;60;p12"/>
          <p:cNvSpPr txBox="1"/>
          <p:nvPr/>
        </p:nvSpPr>
        <p:spPr>
          <a:xfrm>
            <a:off x="19358716" y="-2093653"/>
            <a:ext cx="184666" cy="75405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4300">
              <a:solidFill>
                <a:schemeClr val="dk1"/>
              </a:solidFill>
              <a:latin typeface="Arial"/>
              <a:ea typeface="Arial"/>
              <a:cs typeface="Arial"/>
              <a:sym typeface="Arial"/>
            </a:endParaRPr>
          </a:p>
        </p:txBody>
      </p:sp>
      <p:pic>
        <p:nvPicPr>
          <p:cNvPr id="61" name="Google Shape;61;p12"/>
          <p:cNvPicPr preferRelativeResize="0"/>
          <p:nvPr/>
        </p:nvPicPr>
        <p:blipFill rotWithShape="1">
          <a:blip r:embed="rId4">
            <a:alphaModFix/>
          </a:blip>
          <a:srcRect b="0" l="0" r="0" t="0"/>
          <a:stretch/>
        </p:blipFill>
        <p:spPr>
          <a:xfrm>
            <a:off x="-622312" y="-1128852"/>
            <a:ext cx="25631775" cy="18079615"/>
          </a:xfrm>
          <a:prstGeom prst="rect">
            <a:avLst/>
          </a:prstGeom>
          <a:noFill/>
          <a:ln>
            <a:noFill/>
          </a:ln>
        </p:spPr>
      </p:pic>
      <p:grpSp>
        <p:nvGrpSpPr>
          <p:cNvPr id="62" name="Google Shape;62;p12"/>
          <p:cNvGrpSpPr/>
          <p:nvPr/>
        </p:nvGrpSpPr>
        <p:grpSpPr>
          <a:xfrm>
            <a:off x="1722462" y="4373904"/>
            <a:ext cx="20705215" cy="3641744"/>
            <a:chOff x="1689430" y="4411793"/>
            <a:chExt cx="19494600" cy="3023700"/>
          </a:xfrm>
        </p:grpSpPr>
        <p:sp>
          <p:nvSpPr>
            <p:cNvPr id="63" name="Google Shape;63;p12"/>
            <p:cNvSpPr txBox="1"/>
            <p:nvPr/>
          </p:nvSpPr>
          <p:spPr>
            <a:xfrm>
              <a:off x="1689430" y="4411793"/>
              <a:ext cx="19494600" cy="3023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9700">
                  <a:solidFill>
                    <a:schemeClr val="dk1"/>
                  </a:solidFill>
                </a:rPr>
                <a:t>TỔNG QUAN </a:t>
              </a:r>
              <a:endParaRPr b="1" sz="9700">
                <a:solidFill>
                  <a:schemeClr val="dk1"/>
                </a:solidFill>
              </a:endParaRPr>
            </a:p>
            <a:p>
              <a:pPr indent="0" lvl="0" marL="0" marR="0" rtl="0" algn="ctr">
                <a:spcBef>
                  <a:spcPts val="0"/>
                </a:spcBef>
                <a:spcAft>
                  <a:spcPts val="0"/>
                </a:spcAft>
                <a:buNone/>
              </a:pPr>
              <a:r>
                <a:rPr b="1" lang="en-US" sz="9700">
                  <a:solidFill>
                    <a:schemeClr val="dk1"/>
                  </a:solidFill>
                </a:rPr>
                <a:t>CÔNG NGHỆ PHẦN MỀM</a:t>
              </a:r>
              <a:endParaRPr sz="9700">
                <a:solidFill>
                  <a:schemeClr val="dk1"/>
                </a:solidFill>
                <a:latin typeface="Arial"/>
                <a:ea typeface="Arial"/>
                <a:cs typeface="Arial"/>
                <a:sym typeface="Arial"/>
              </a:endParaRPr>
            </a:p>
            <a:p>
              <a:pPr indent="0" lvl="0" marL="0" marR="0" rtl="0" algn="ctr">
                <a:spcBef>
                  <a:spcPts val="0"/>
                </a:spcBef>
                <a:spcAft>
                  <a:spcPts val="0"/>
                </a:spcAft>
                <a:buNone/>
              </a:pPr>
              <a:r>
                <a:t/>
              </a:r>
              <a:endParaRPr sz="9600">
                <a:solidFill>
                  <a:schemeClr val="dk1"/>
                </a:solidFill>
              </a:endParaRPr>
            </a:p>
            <a:p>
              <a:pPr indent="0" lvl="0" marL="0" marR="0" rtl="0" algn="ctr">
                <a:spcBef>
                  <a:spcPts val="0"/>
                </a:spcBef>
                <a:spcAft>
                  <a:spcPts val="0"/>
                </a:spcAft>
                <a:buNone/>
              </a:pPr>
              <a:r>
                <a:t/>
              </a:r>
              <a:endParaRPr sz="9600">
                <a:solidFill>
                  <a:schemeClr val="dk1"/>
                </a:solidFill>
              </a:endParaRPr>
            </a:p>
          </p:txBody>
        </p:sp>
        <p:grpSp>
          <p:nvGrpSpPr>
            <p:cNvPr id="64" name="Google Shape;64;p12"/>
            <p:cNvGrpSpPr/>
            <p:nvPr/>
          </p:nvGrpSpPr>
          <p:grpSpPr>
            <a:xfrm>
              <a:off x="9120589" y="7055143"/>
              <a:ext cx="5320271" cy="256000"/>
              <a:chOff x="1091768" y="1866055"/>
              <a:chExt cx="5066736" cy="46500"/>
            </a:xfrm>
          </p:grpSpPr>
          <p:sp>
            <p:nvSpPr>
              <p:cNvPr id="65" name="Google Shape;65;p12"/>
              <p:cNvSpPr/>
              <p:nvPr/>
            </p:nvSpPr>
            <p:spPr>
              <a:xfrm flipH="1" rot="10800000">
                <a:off x="1091768" y="1866055"/>
                <a:ext cx="739800" cy="46500"/>
              </a:xfrm>
              <a:prstGeom prst="rect">
                <a:avLst/>
              </a:prstGeom>
              <a:solidFill>
                <a:schemeClr val="accent1"/>
              </a:solidFill>
              <a:ln>
                <a:noFill/>
              </a:ln>
            </p:spPr>
            <p:txBody>
              <a:bodyPr anchorCtr="0" anchor="ctr" bIns="121875" lIns="243775" spcFirstLastPara="1" rIns="243775" wrap="square" tIns="121875">
                <a:noAutofit/>
              </a:bodyPr>
              <a:lstStyle/>
              <a:p>
                <a:pPr indent="0" lvl="0" marL="0" marR="0" rtl="0" algn="ctr">
                  <a:spcBef>
                    <a:spcPts val="0"/>
                  </a:spcBef>
                  <a:spcAft>
                    <a:spcPts val="0"/>
                  </a:spcAft>
                  <a:buNone/>
                </a:pPr>
                <a:r>
                  <a:t/>
                </a:r>
                <a:endParaRPr sz="4300">
                  <a:solidFill>
                    <a:schemeClr val="lt1"/>
                  </a:solidFill>
                  <a:latin typeface="Arial"/>
                  <a:ea typeface="Arial"/>
                  <a:cs typeface="Arial"/>
                  <a:sym typeface="Arial"/>
                </a:endParaRPr>
              </a:p>
            </p:txBody>
          </p:sp>
          <p:sp>
            <p:nvSpPr>
              <p:cNvPr id="66" name="Google Shape;66;p12"/>
              <p:cNvSpPr/>
              <p:nvPr/>
            </p:nvSpPr>
            <p:spPr>
              <a:xfrm flipH="1" rot="10800000">
                <a:off x="1934779" y="1866055"/>
                <a:ext cx="739800" cy="46500"/>
              </a:xfrm>
              <a:prstGeom prst="rect">
                <a:avLst/>
              </a:prstGeom>
              <a:solidFill>
                <a:schemeClr val="accent2"/>
              </a:solidFill>
              <a:ln>
                <a:noFill/>
              </a:ln>
            </p:spPr>
            <p:txBody>
              <a:bodyPr anchorCtr="0" anchor="ctr" bIns="121875" lIns="243775" spcFirstLastPara="1" rIns="243775" wrap="square" tIns="121875">
                <a:noAutofit/>
              </a:bodyPr>
              <a:lstStyle/>
              <a:p>
                <a:pPr indent="0" lvl="0" marL="0" marR="0" rtl="0" algn="ctr">
                  <a:spcBef>
                    <a:spcPts val="0"/>
                  </a:spcBef>
                  <a:spcAft>
                    <a:spcPts val="0"/>
                  </a:spcAft>
                  <a:buNone/>
                </a:pPr>
                <a:r>
                  <a:t/>
                </a:r>
                <a:endParaRPr sz="4300">
                  <a:solidFill>
                    <a:schemeClr val="lt1"/>
                  </a:solidFill>
                  <a:latin typeface="Arial"/>
                  <a:ea typeface="Arial"/>
                  <a:cs typeface="Arial"/>
                  <a:sym typeface="Arial"/>
                </a:endParaRPr>
              </a:p>
            </p:txBody>
          </p:sp>
          <p:sp>
            <p:nvSpPr>
              <p:cNvPr id="67" name="Google Shape;67;p12"/>
              <p:cNvSpPr/>
              <p:nvPr/>
            </p:nvSpPr>
            <p:spPr>
              <a:xfrm flipH="1" rot="10800000">
                <a:off x="2804050" y="1866055"/>
                <a:ext cx="739800" cy="46500"/>
              </a:xfrm>
              <a:prstGeom prst="rect">
                <a:avLst/>
              </a:prstGeom>
              <a:solidFill>
                <a:schemeClr val="accent3"/>
              </a:solidFill>
              <a:ln>
                <a:noFill/>
              </a:ln>
            </p:spPr>
            <p:txBody>
              <a:bodyPr anchorCtr="0" anchor="ctr" bIns="121875" lIns="243775" spcFirstLastPara="1" rIns="243775" wrap="square" tIns="121875">
                <a:noAutofit/>
              </a:bodyPr>
              <a:lstStyle/>
              <a:p>
                <a:pPr indent="0" lvl="0" marL="0" marR="0" rtl="0" algn="ctr">
                  <a:spcBef>
                    <a:spcPts val="0"/>
                  </a:spcBef>
                  <a:spcAft>
                    <a:spcPts val="0"/>
                  </a:spcAft>
                  <a:buNone/>
                </a:pPr>
                <a:r>
                  <a:t/>
                </a:r>
                <a:endParaRPr sz="4300">
                  <a:solidFill>
                    <a:schemeClr val="lt1"/>
                  </a:solidFill>
                  <a:latin typeface="Arial"/>
                  <a:ea typeface="Arial"/>
                  <a:cs typeface="Arial"/>
                  <a:sym typeface="Arial"/>
                </a:endParaRPr>
              </a:p>
            </p:txBody>
          </p:sp>
          <p:sp>
            <p:nvSpPr>
              <p:cNvPr id="68" name="Google Shape;68;p12"/>
              <p:cNvSpPr/>
              <p:nvPr/>
            </p:nvSpPr>
            <p:spPr>
              <a:xfrm flipH="1" rot="10800000">
                <a:off x="3647239" y="1866055"/>
                <a:ext cx="739800" cy="46500"/>
              </a:xfrm>
              <a:prstGeom prst="rect">
                <a:avLst/>
              </a:prstGeom>
              <a:solidFill>
                <a:schemeClr val="accent4"/>
              </a:solidFill>
              <a:ln>
                <a:noFill/>
              </a:ln>
            </p:spPr>
            <p:txBody>
              <a:bodyPr anchorCtr="0" anchor="ctr" bIns="121875" lIns="243775" spcFirstLastPara="1" rIns="243775" wrap="square" tIns="121875">
                <a:noAutofit/>
              </a:bodyPr>
              <a:lstStyle/>
              <a:p>
                <a:pPr indent="0" lvl="0" marL="0" marR="0" rtl="0" algn="ctr">
                  <a:spcBef>
                    <a:spcPts val="0"/>
                  </a:spcBef>
                  <a:spcAft>
                    <a:spcPts val="0"/>
                  </a:spcAft>
                  <a:buNone/>
                </a:pPr>
                <a:r>
                  <a:t/>
                </a:r>
                <a:endParaRPr sz="4300">
                  <a:solidFill>
                    <a:schemeClr val="lt1"/>
                  </a:solidFill>
                  <a:latin typeface="Arial"/>
                  <a:ea typeface="Arial"/>
                  <a:cs typeface="Arial"/>
                  <a:sym typeface="Arial"/>
                </a:endParaRPr>
              </a:p>
            </p:txBody>
          </p:sp>
          <p:sp>
            <p:nvSpPr>
              <p:cNvPr id="69" name="Google Shape;69;p12"/>
              <p:cNvSpPr/>
              <p:nvPr/>
            </p:nvSpPr>
            <p:spPr>
              <a:xfrm flipH="1" rot="10800000">
                <a:off x="4490250" y="1866055"/>
                <a:ext cx="739800" cy="46500"/>
              </a:xfrm>
              <a:prstGeom prst="rect">
                <a:avLst/>
              </a:prstGeom>
              <a:solidFill>
                <a:schemeClr val="accent5"/>
              </a:solidFill>
              <a:ln>
                <a:noFill/>
              </a:ln>
            </p:spPr>
            <p:txBody>
              <a:bodyPr anchorCtr="0" anchor="ctr" bIns="121875" lIns="243775" spcFirstLastPara="1" rIns="243775" wrap="square" tIns="121875">
                <a:noAutofit/>
              </a:bodyPr>
              <a:lstStyle/>
              <a:p>
                <a:pPr indent="0" lvl="0" marL="0" marR="0" rtl="0" algn="ctr">
                  <a:spcBef>
                    <a:spcPts val="0"/>
                  </a:spcBef>
                  <a:spcAft>
                    <a:spcPts val="0"/>
                  </a:spcAft>
                  <a:buNone/>
                </a:pPr>
                <a:r>
                  <a:t/>
                </a:r>
                <a:endParaRPr sz="4300">
                  <a:solidFill>
                    <a:schemeClr val="lt1"/>
                  </a:solidFill>
                  <a:latin typeface="Arial"/>
                  <a:ea typeface="Arial"/>
                  <a:cs typeface="Arial"/>
                  <a:sym typeface="Arial"/>
                </a:endParaRPr>
              </a:p>
            </p:txBody>
          </p:sp>
          <p:sp>
            <p:nvSpPr>
              <p:cNvPr id="70" name="Google Shape;70;p12"/>
              <p:cNvSpPr/>
              <p:nvPr/>
            </p:nvSpPr>
            <p:spPr>
              <a:xfrm flipH="1" rot="10800000">
                <a:off x="5418704" y="1866055"/>
                <a:ext cx="739800" cy="46500"/>
              </a:xfrm>
              <a:prstGeom prst="rect">
                <a:avLst/>
              </a:prstGeom>
              <a:solidFill>
                <a:schemeClr val="accent6"/>
              </a:solidFill>
              <a:ln>
                <a:noFill/>
              </a:ln>
            </p:spPr>
            <p:txBody>
              <a:bodyPr anchorCtr="0" anchor="ctr" bIns="121875" lIns="243775" spcFirstLastPara="1" rIns="243775" wrap="square" tIns="121875">
                <a:noAutofit/>
              </a:bodyPr>
              <a:lstStyle/>
              <a:p>
                <a:pPr indent="0" lvl="0" marL="0" marR="0" rtl="0" algn="ctr">
                  <a:spcBef>
                    <a:spcPts val="0"/>
                  </a:spcBef>
                  <a:spcAft>
                    <a:spcPts val="0"/>
                  </a:spcAft>
                  <a:buNone/>
                </a:pPr>
                <a:r>
                  <a:t/>
                </a:r>
                <a:endParaRPr sz="4300">
                  <a:solidFill>
                    <a:schemeClr val="lt1"/>
                  </a:solidFill>
                  <a:latin typeface="Arial"/>
                  <a:ea typeface="Arial"/>
                  <a:cs typeface="Arial"/>
                  <a:sym typeface="Arial"/>
                </a:endParaRPr>
              </a:p>
            </p:txBody>
          </p:sp>
        </p:grpSp>
      </p:grpSp>
      <p:sp>
        <p:nvSpPr>
          <p:cNvPr id="71" name="Google Shape;71;p12"/>
          <p:cNvSpPr txBox="1"/>
          <p:nvPr/>
        </p:nvSpPr>
        <p:spPr>
          <a:xfrm>
            <a:off x="8700675" y="8257300"/>
            <a:ext cx="7620000" cy="1219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6900">
                <a:solidFill>
                  <a:schemeClr val="dk1"/>
                </a:solidFill>
              </a:rPr>
              <a:t>NHÓM 1</a:t>
            </a:r>
            <a:endParaRPr sz="69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1"/>
          <p:cNvSpPr txBox="1"/>
          <p:nvPr/>
        </p:nvSpPr>
        <p:spPr>
          <a:xfrm>
            <a:off x="1722438" y="680909"/>
            <a:ext cx="20942300" cy="11294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600">
                <a:solidFill>
                  <a:schemeClr val="dk2"/>
                </a:solidFill>
              </a:rPr>
              <a:t>Nguyên nhân cuộc khủng hoảng phần mềm</a:t>
            </a:r>
            <a:endParaRPr b="1" sz="6600">
              <a:solidFill>
                <a:schemeClr val="dk2"/>
              </a:solidFill>
              <a:latin typeface="Arial"/>
              <a:ea typeface="Arial"/>
              <a:cs typeface="Arial"/>
              <a:sym typeface="Arial"/>
            </a:endParaRPr>
          </a:p>
        </p:txBody>
      </p:sp>
      <p:pic>
        <p:nvPicPr>
          <p:cNvPr descr="Phát Triển Biểu Tượng, Tăng Trưởng, Thần Tượng., Biểu đồ Vector và ..." id="158" name="Google Shape;158;p21"/>
          <p:cNvPicPr preferRelativeResize="0"/>
          <p:nvPr/>
        </p:nvPicPr>
        <p:blipFill>
          <a:blip r:embed="rId3">
            <a:alphaModFix/>
          </a:blip>
          <a:stretch>
            <a:fillRect/>
          </a:stretch>
        </p:blipFill>
        <p:spPr>
          <a:xfrm>
            <a:off x="1722450" y="3315000"/>
            <a:ext cx="5653150" cy="4665224"/>
          </a:xfrm>
          <a:prstGeom prst="rect">
            <a:avLst/>
          </a:prstGeom>
          <a:noFill/>
          <a:ln>
            <a:noFill/>
          </a:ln>
        </p:spPr>
      </p:pic>
      <p:sp>
        <p:nvSpPr>
          <p:cNvPr id="159" name="Google Shape;159;p21"/>
          <p:cNvSpPr/>
          <p:nvPr/>
        </p:nvSpPr>
        <p:spPr>
          <a:xfrm>
            <a:off x="1722450" y="8155450"/>
            <a:ext cx="5907000" cy="26325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lang="en-US" sz="4600">
                <a:solidFill>
                  <a:schemeClr val="dk1"/>
                </a:solidFill>
              </a:rPr>
              <a:t>Nguyên nhân 1:</a:t>
            </a:r>
            <a:r>
              <a:rPr lang="en-US" sz="4600">
                <a:solidFill>
                  <a:schemeClr val="dk1"/>
                </a:solidFill>
              </a:rPr>
              <a:t> </a:t>
            </a:r>
            <a:endParaRPr sz="4600">
              <a:solidFill>
                <a:schemeClr val="dk1"/>
              </a:solidFill>
            </a:endParaRPr>
          </a:p>
          <a:p>
            <a:pPr indent="0" lvl="0" marL="0" marR="0" rtl="0" algn="just">
              <a:lnSpc>
                <a:spcPct val="115000"/>
              </a:lnSpc>
              <a:spcBef>
                <a:spcPts val="0"/>
              </a:spcBef>
              <a:spcAft>
                <a:spcPts val="0"/>
              </a:spcAft>
              <a:buNone/>
            </a:pPr>
            <a:r>
              <a:rPr lang="en-US" sz="4600">
                <a:solidFill>
                  <a:schemeClr val="dk1"/>
                </a:solidFill>
              </a:rPr>
              <a:t>Nhu cầu phần mềm ngày càng tăng</a:t>
            </a:r>
            <a:endParaRPr sz="4600">
              <a:solidFill>
                <a:schemeClr val="dk1"/>
              </a:solidFill>
            </a:endParaRPr>
          </a:p>
        </p:txBody>
      </p:sp>
      <p:sp>
        <p:nvSpPr>
          <p:cNvPr id="160" name="Google Shape;160;p21"/>
          <p:cNvSpPr/>
          <p:nvPr/>
        </p:nvSpPr>
        <p:spPr>
          <a:xfrm>
            <a:off x="8264350" y="8155450"/>
            <a:ext cx="6338400" cy="26325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lang="en-US" sz="4600">
                <a:solidFill>
                  <a:schemeClr val="dk1"/>
                </a:solidFill>
              </a:rPr>
              <a:t>Nguyên nhân 2:</a:t>
            </a:r>
            <a:r>
              <a:rPr lang="en-US" sz="4600">
                <a:solidFill>
                  <a:schemeClr val="dk1"/>
                </a:solidFill>
              </a:rPr>
              <a:t> </a:t>
            </a:r>
            <a:endParaRPr sz="4600">
              <a:solidFill>
                <a:schemeClr val="dk1"/>
              </a:solidFill>
            </a:endParaRPr>
          </a:p>
          <a:p>
            <a:pPr indent="0" lvl="0" marL="0" marR="0" rtl="0" algn="just">
              <a:lnSpc>
                <a:spcPct val="115000"/>
              </a:lnSpc>
              <a:spcBef>
                <a:spcPts val="0"/>
              </a:spcBef>
              <a:spcAft>
                <a:spcPts val="0"/>
              </a:spcAft>
              <a:buNone/>
            </a:pPr>
            <a:r>
              <a:rPr lang="en-US" sz="4600">
                <a:solidFill>
                  <a:schemeClr val="dk1"/>
                </a:solidFill>
              </a:rPr>
              <a:t>Sự gia tăng độ phức tạp của phần mềm.</a:t>
            </a:r>
            <a:endParaRPr sz="4600">
              <a:solidFill>
                <a:schemeClr val="dk1"/>
              </a:solidFill>
            </a:endParaRPr>
          </a:p>
        </p:txBody>
      </p:sp>
      <p:pic>
        <p:nvPicPr>
          <p:cNvPr descr="Giới thiệu đơn giản phân tích độ phức tạp thuật toán (Phần 1 ..." id="161" name="Google Shape;161;p21"/>
          <p:cNvPicPr preferRelativeResize="0"/>
          <p:nvPr/>
        </p:nvPicPr>
        <p:blipFill rotWithShape="1">
          <a:blip r:embed="rId4">
            <a:alphaModFix/>
          </a:blip>
          <a:srcRect b="0" l="9223" r="14672" t="0"/>
          <a:stretch/>
        </p:blipFill>
        <p:spPr>
          <a:xfrm>
            <a:off x="8654400" y="3454125"/>
            <a:ext cx="5653159" cy="3895725"/>
          </a:xfrm>
          <a:prstGeom prst="rect">
            <a:avLst/>
          </a:prstGeom>
          <a:noFill/>
          <a:ln>
            <a:noFill/>
          </a:ln>
        </p:spPr>
      </p:pic>
      <p:sp>
        <p:nvSpPr>
          <p:cNvPr id="162" name="Google Shape;162;p21"/>
          <p:cNvSpPr/>
          <p:nvPr/>
        </p:nvSpPr>
        <p:spPr>
          <a:xfrm>
            <a:off x="15622525" y="7980225"/>
            <a:ext cx="6497700" cy="26325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lang="en-US" sz="4600">
                <a:solidFill>
                  <a:schemeClr val="dk1"/>
                </a:solidFill>
              </a:rPr>
              <a:t>Nguyên nhân 3:</a:t>
            </a:r>
            <a:r>
              <a:rPr lang="en-US" sz="4600">
                <a:solidFill>
                  <a:schemeClr val="dk1"/>
                </a:solidFill>
              </a:rPr>
              <a:t> </a:t>
            </a:r>
            <a:endParaRPr sz="4600">
              <a:solidFill>
                <a:schemeClr val="dk1"/>
              </a:solidFill>
            </a:endParaRPr>
          </a:p>
          <a:p>
            <a:pPr indent="0" lvl="0" marL="0" marR="0" rtl="0" algn="just">
              <a:lnSpc>
                <a:spcPct val="115000"/>
              </a:lnSpc>
              <a:spcBef>
                <a:spcPts val="0"/>
              </a:spcBef>
              <a:spcAft>
                <a:spcPts val="0"/>
              </a:spcAft>
              <a:buNone/>
            </a:pPr>
            <a:r>
              <a:rPr lang="en-US" sz="4600">
                <a:solidFill>
                  <a:schemeClr val="dk1"/>
                </a:solidFill>
              </a:rPr>
              <a:t>Trình độ nhà phát triển tăng chậm.</a:t>
            </a:r>
            <a:endParaRPr sz="4600">
              <a:solidFill>
                <a:schemeClr val="dk1"/>
              </a:solidFill>
            </a:endParaRPr>
          </a:p>
        </p:txBody>
      </p:sp>
      <p:pic>
        <p:nvPicPr>
          <p:cNvPr id="163" name="Google Shape;163;p21"/>
          <p:cNvPicPr preferRelativeResize="0"/>
          <p:nvPr/>
        </p:nvPicPr>
        <p:blipFill>
          <a:blip r:embed="rId5">
            <a:alphaModFix/>
          </a:blip>
          <a:stretch>
            <a:fillRect/>
          </a:stretch>
        </p:blipFill>
        <p:spPr>
          <a:xfrm>
            <a:off x="15586350" y="3606525"/>
            <a:ext cx="6497800" cy="3895725"/>
          </a:xfrm>
          <a:prstGeom prst="rect">
            <a:avLst/>
          </a:prstGeom>
          <a:noFill/>
          <a:ln>
            <a:noFill/>
          </a:ln>
        </p:spPr>
      </p:pic>
      <p:pic>
        <p:nvPicPr>
          <p:cNvPr descr="Phát Triển Biểu Tượng, Tăng Trưởng, Thần Tượng., Biểu đồ Vector và ..." id="164" name="Google Shape;164;p21"/>
          <p:cNvPicPr preferRelativeResize="0"/>
          <p:nvPr/>
        </p:nvPicPr>
        <p:blipFill>
          <a:blip r:embed="rId3">
            <a:alphaModFix/>
          </a:blip>
          <a:stretch>
            <a:fillRect/>
          </a:stretch>
        </p:blipFill>
        <p:spPr>
          <a:xfrm>
            <a:off x="1722450" y="3213825"/>
            <a:ext cx="5653150" cy="4665224"/>
          </a:xfrm>
          <a:prstGeom prst="rect">
            <a:avLst/>
          </a:prstGeom>
          <a:noFill/>
          <a:ln>
            <a:noFill/>
          </a:ln>
        </p:spPr>
      </p:pic>
      <p:pic>
        <p:nvPicPr>
          <p:cNvPr id="165" name="Google Shape;165;p21"/>
          <p:cNvPicPr preferRelativeResize="0"/>
          <p:nvPr/>
        </p:nvPicPr>
        <p:blipFill>
          <a:blip r:embed="rId5">
            <a:alphaModFix/>
          </a:blip>
          <a:stretch>
            <a:fillRect/>
          </a:stretch>
        </p:blipFill>
        <p:spPr>
          <a:xfrm>
            <a:off x="15586350" y="3505350"/>
            <a:ext cx="6497800" cy="389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2"/>
          <p:cNvSpPr txBox="1"/>
          <p:nvPr/>
        </p:nvSpPr>
        <p:spPr>
          <a:xfrm>
            <a:off x="1722438" y="680909"/>
            <a:ext cx="20942300" cy="11294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600">
                <a:solidFill>
                  <a:schemeClr val="dk2"/>
                </a:solidFill>
              </a:rPr>
              <a:t>Giải pháp Cuộc khủng hoảng Phần mềm</a:t>
            </a:r>
            <a:endParaRPr b="1" sz="6600">
              <a:solidFill>
                <a:schemeClr val="dk2"/>
              </a:solidFill>
              <a:latin typeface="Arial"/>
              <a:ea typeface="Arial"/>
              <a:cs typeface="Arial"/>
              <a:sym typeface="Arial"/>
            </a:endParaRPr>
          </a:p>
        </p:txBody>
      </p:sp>
      <p:pic>
        <p:nvPicPr>
          <p:cNvPr descr="Crisis Management – Wolfe Associates – Crime Investigation" id="171" name="Google Shape;171;p22"/>
          <p:cNvPicPr preferRelativeResize="0"/>
          <p:nvPr/>
        </p:nvPicPr>
        <p:blipFill>
          <a:blip r:embed="rId3">
            <a:alphaModFix/>
          </a:blip>
          <a:stretch>
            <a:fillRect/>
          </a:stretch>
        </p:blipFill>
        <p:spPr>
          <a:xfrm>
            <a:off x="12193600" y="3258025"/>
            <a:ext cx="9171975" cy="7643308"/>
          </a:xfrm>
          <a:prstGeom prst="rect">
            <a:avLst/>
          </a:prstGeom>
          <a:noFill/>
          <a:ln>
            <a:noFill/>
          </a:ln>
        </p:spPr>
      </p:pic>
      <p:sp>
        <p:nvSpPr>
          <p:cNvPr id="172" name="Google Shape;172;p22"/>
          <p:cNvSpPr/>
          <p:nvPr/>
        </p:nvSpPr>
        <p:spPr>
          <a:xfrm>
            <a:off x="1722450" y="3258025"/>
            <a:ext cx="9305700" cy="9218100"/>
          </a:xfrm>
          <a:prstGeom prst="rect">
            <a:avLst/>
          </a:prstGeom>
          <a:noFill/>
          <a:ln>
            <a:noFill/>
          </a:ln>
        </p:spPr>
        <p:txBody>
          <a:bodyPr anchorCtr="0" anchor="t" bIns="45700" lIns="91425" spcFirstLastPara="1" rIns="91425" wrap="square" tIns="45700">
            <a:noAutofit/>
          </a:bodyPr>
          <a:lstStyle/>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Giảm </a:t>
            </a:r>
            <a:r>
              <a:rPr b="1" lang="en-US" sz="4600">
                <a:solidFill>
                  <a:schemeClr val="dk1"/>
                </a:solidFill>
              </a:rPr>
              <a:t>ngân sách</a:t>
            </a:r>
            <a:r>
              <a:rPr lang="en-US" sz="4600">
                <a:solidFill>
                  <a:schemeClr val="dk1"/>
                </a:solidFill>
              </a:rPr>
              <a:t> quá trình phát triển.</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b="1" lang="en-US" sz="4600">
                <a:solidFill>
                  <a:schemeClr val="dk1"/>
                </a:solidFill>
              </a:rPr>
              <a:t>Chất lượng </a:t>
            </a:r>
            <a:r>
              <a:rPr lang="en-US" sz="4600">
                <a:solidFill>
                  <a:schemeClr val="dk1"/>
                </a:solidFill>
              </a:rPr>
              <a:t>phần mềm nâng cao.</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Tiết kiệm </a:t>
            </a:r>
            <a:r>
              <a:rPr b="1" lang="en-US" sz="4600">
                <a:solidFill>
                  <a:schemeClr val="dk1"/>
                </a:solidFill>
              </a:rPr>
              <a:t>thời gian</a:t>
            </a:r>
            <a:r>
              <a:rPr lang="en-US" sz="4600">
                <a:solidFill>
                  <a:schemeClr val="dk1"/>
                </a:solidFill>
              </a:rPr>
              <a:t> hơn dự án phần mềm.</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Tăng </a:t>
            </a:r>
            <a:r>
              <a:rPr b="1" lang="en-US" sz="4600">
                <a:solidFill>
                  <a:schemeClr val="dk1"/>
                </a:solidFill>
              </a:rPr>
              <a:t>kinh nghiệm</a:t>
            </a:r>
            <a:r>
              <a:rPr lang="en-US" sz="4600">
                <a:solidFill>
                  <a:schemeClr val="dk1"/>
                </a:solidFill>
              </a:rPr>
              <a:t> thành viên nhóm làm việc về dự án phần mềm</a:t>
            </a:r>
            <a:endParaRPr sz="4600">
              <a:solidFill>
                <a:schemeClr val="dk1"/>
              </a:solidFill>
            </a:endParaRPr>
          </a:p>
          <a:p>
            <a:pPr indent="0" lvl="0" marL="0" marR="0" rtl="0" algn="just">
              <a:lnSpc>
                <a:spcPct val="115000"/>
              </a:lnSpc>
              <a:spcBef>
                <a:spcPts val="0"/>
              </a:spcBef>
              <a:spcAft>
                <a:spcPts val="0"/>
              </a:spcAft>
              <a:buNone/>
            </a:pPr>
            <a:r>
              <a:t/>
            </a:r>
            <a:endParaRPr sz="4600">
              <a:solidFill>
                <a:schemeClr val="dk1"/>
              </a:solidFill>
            </a:endParaRPr>
          </a:p>
          <a:p>
            <a:pPr indent="0" lvl="0" marL="0" marR="0" rtl="0" algn="just">
              <a:lnSpc>
                <a:spcPct val="115000"/>
              </a:lnSpc>
              <a:spcBef>
                <a:spcPts val="0"/>
              </a:spcBef>
              <a:spcAft>
                <a:spcPts val="0"/>
              </a:spcAft>
              <a:buNone/>
            </a:pPr>
            <a:r>
              <a:t/>
            </a:r>
            <a:endParaRPr b="1" sz="4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3"/>
          <p:cNvSpPr/>
          <p:nvPr/>
        </p:nvSpPr>
        <p:spPr>
          <a:xfrm>
            <a:off x="0" y="0"/>
            <a:ext cx="24387174" cy="13716000"/>
          </a:xfrm>
          <a:prstGeom prst="rect">
            <a:avLst/>
          </a:prstGeom>
          <a:solidFill>
            <a:srgbClr val="414F5E">
              <a:alpha val="7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300">
              <a:solidFill>
                <a:schemeClr val="lt1"/>
              </a:solidFill>
              <a:latin typeface="Arial"/>
              <a:ea typeface="Arial"/>
              <a:cs typeface="Arial"/>
              <a:sym typeface="Arial"/>
            </a:endParaRPr>
          </a:p>
        </p:txBody>
      </p:sp>
      <p:grpSp>
        <p:nvGrpSpPr>
          <p:cNvPr id="179" name="Google Shape;179;p23"/>
          <p:cNvGrpSpPr/>
          <p:nvPr/>
        </p:nvGrpSpPr>
        <p:grpSpPr>
          <a:xfrm>
            <a:off x="6211218" y="5511475"/>
            <a:ext cx="15991556" cy="3348322"/>
            <a:chOff x="4925343" y="5511475"/>
            <a:chExt cx="15991556" cy="3348322"/>
          </a:xfrm>
        </p:grpSpPr>
        <p:sp>
          <p:nvSpPr>
            <p:cNvPr id="180" name="Google Shape;180;p23"/>
            <p:cNvSpPr txBox="1"/>
            <p:nvPr/>
          </p:nvSpPr>
          <p:spPr>
            <a:xfrm>
              <a:off x="4925343" y="5511475"/>
              <a:ext cx="8169900" cy="2003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lang="en-US" sz="13800">
                  <a:solidFill>
                    <a:schemeClr val="lt1"/>
                  </a:solidFill>
                </a:rPr>
                <a:t>Phần </a:t>
              </a:r>
              <a:r>
                <a:rPr b="1" lang="en-US" sz="13800">
                  <a:solidFill>
                    <a:schemeClr val="lt1"/>
                  </a:solidFill>
                  <a:latin typeface="Arial"/>
                  <a:ea typeface="Arial"/>
                  <a:cs typeface="Arial"/>
                  <a:sym typeface="Arial"/>
                </a:rPr>
                <a:t> 4 </a:t>
              </a:r>
              <a:endParaRPr/>
            </a:p>
          </p:txBody>
        </p:sp>
        <p:sp>
          <p:nvSpPr>
            <p:cNvPr id="181" name="Google Shape;181;p23"/>
            <p:cNvSpPr txBox="1"/>
            <p:nvPr/>
          </p:nvSpPr>
          <p:spPr>
            <a:xfrm>
              <a:off x="4925360" y="7413247"/>
              <a:ext cx="15991539" cy="144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5600">
                  <a:solidFill>
                    <a:schemeClr val="lt1"/>
                  </a:solidFill>
                </a:rPr>
                <a:t>Quy trình phần mềm</a:t>
              </a:r>
              <a:endParaRPr sz="5600">
                <a:solidFill>
                  <a:schemeClr val="lt1"/>
                </a:solidFill>
                <a:latin typeface="Arial"/>
                <a:ea typeface="Arial"/>
                <a:cs typeface="Arial"/>
                <a:sym typeface="Arial"/>
              </a:endParaRPr>
            </a:p>
          </p:txBody>
        </p:sp>
      </p:grpSp>
      <p:pic>
        <p:nvPicPr>
          <p:cNvPr id="182" name="Google Shape;182;p23"/>
          <p:cNvPicPr preferRelativeResize="0"/>
          <p:nvPr/>
        </p:nvPicPr>
        <p:blipFill>
          <a:blip r:embed="rId3">
            <a:alphaModFix/>
          </a:blip>
          <a:stretch>
            <a:fillRect/>
          </a:stretch>
        </p:blipFill>
        <p:spPr>
          <a:xfrm>
            <a:off x="2880575" y="5566600"/>
            <a:ext cx="2933275" cy="2933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4"/>
          <p:cNvSpPr txBox="1"/>
          <p:nvPr/>
        </p:nvSpPr>
        <p:spPr>
          <a:xfrm>
            <a:off x="1722448" y="680900"/>
            <a:ext cx="17618400" cy="112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600">
                <a:solidFill>
                  <a:schemeClr val="dk2"/>
                </a:solidFill>
              </a:rPr>
              <a:t>4 quy trình phần mềm phổ biến</a:t>
            </a:r>
            <a:endParaRPr/>
          </a:p>
        </p:txBody>
      </p:sp>
      <p:pic>
        <p:nvPicPr>
          <p:cNvPr id="188" name="Google Shape;188;p24"/>
          <p:cNvPicPr preferRelativeResize="0"/>
          <p:nvPr/>
        </p:nvPicPr>
        <p:blipFill rotWithShape="1">
          <a:blip r:embed="rId3">
            <a:alphaModFix/>
          </a:blip>
          <a:srcRect b="0" l="0" r="0" t="1806"/>
          <a:stretch/>
        </p:blipFill>
        <p:spPr>
          <a:xfrm>
            <a:off x="1722450" y="2491750"/>
            <a:ext cx="19770425" cy="9670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5"/>
          <p:cNvSpPr txBox="1"/>
          <p:nvPr/>
        </p:nvSpPr>
        <p:spPr>
          <a:xfrm>
            <a:off x="1722448" y="680900"/>
            <a:ext cx="17618400" cy="112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600">
                <a:solidFill>
                  <a:schemeClr val="dk2"/>
                </a:solidFill>
              </a:rPr>
              <a:t>Mô hình thác nước</a:t>
            </a:r>
            <a:endParaRPr b="1" sz="6600">
              <a:solidFill>
                <a:schemeClr val="dk2"/>
              </a:solidFill>
            </a:endParaRPr>
          </a:p>
          <a:p>
            <a:pPr indent="0" lvl="0" marL="0" marR="0" rtl="0" algn="l">
              <a:spcBef>
                <a:spcPts val="0"/>
              </a:spcBef>
              <a:spcAft>
                <a:spcPts val="0"/>
              </a:spcAft>
              <a:buNone/>
            </a:pPr>
            <a:r>
              <a:t/>
            </a:r>
            <a:endParaRPr b="1" sz="6600">
              <a:solidFill>
                <a:schemeClr val="dk2"/>
              </a:solidFill>
            </a:endParaRPr>
          </a:p>
        </p:txBody>
      </p:sp>
      <p:pic>
        <p:nvPicPr>
          <p:cNvPr id="194" name="Google Shape;194;p25"/>
          <p:cNvPicPr preferRelativeResize="0"/>
          <p:nvPr/>
        </p:nvPicPr>
        <p:blipFill>
          <a:blip r:embed="rId3">
            <a:alphaModFix/>
          </a:blip>
          <a:stretch>
            <a:fillRect/>
          </a:stretch>
        </p:blipFill>
        <p:spPr>
          <a:xfrm>
            <a:off x="12635350" y="3269899"/>
            <a:ext cx="9853100" cy="7176200"/>
          </a:xfrm>
          <a:prstGeom prst="rect">
            <a:avLst/>
          </a:prstGeom>
          <a:noFill/>
          <a:ln>
            <a:noFill/>
          </a:ln>
        </p:spPr>
      </p:pic>
      <p:sp>
        <p:nvSpPr>
          <p:cNvPr id="195" name="Google Shape;195;p25"/>
          <p:cNvSpPr/>
          <p:nvPr/>
        </p:nvSpPr>
        <p:spPr>
          <a:xfrm>
            <a:off x="1722450" y="2593025"/>
            <a:ext cx="10026300" cy="92181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lang="en-US" sz="4600">
                <a:solidFill>
                  <a:schemeClr val="dk1"/>
                </a:solidFill>
              </a:rPr>
              <a:t>Mô hình thác nước</a:t>
            </a:r>
            <a:r>
              <a:rPr lang="en-US" sz="4600">
                <a:solidFill>
                  <a:schemeClr val="dk1"/>
                </a:solidFill>
              </a:rPr>
              <a:t> gồm các giai đoạn xử lý nối tiếp nhau như sau:</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Thu thập yêu cầu (Requirement gathering)</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Phân tích hệ thống (System Analysis)</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Coding</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Testing</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Implementation</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Operations &amp;Maintenance</a:t>
            </a:r>
            <a:endParaRPr sz="4600">
              <a:solidFill>
                <a:schemeClr val="dk1"/>
              </a:solidFill>
            </a:endParaRPr>
          </a:p>
          <a:p>
            <a:pPr indent="0" lvl="0" marL="0" marR="0" rtl="0" algn="just">
              <a:lnSpc>
                <a:spcPct val="115000"/>
              </a:lnSpc>
              <a:spcBef>
                <a:spcPts val="0"/>
              </a:spcBef>
              <a:spcAft>
                <a:spcPts val="0"/>
              </a:spcAft>
              <a:buNone/>
            </a:pPr>
            <a:r>
              <a:t/>
            </a:r>
            <a:endParaRPr sz="4600">
              <a:solidFill>
                <a:schemeClr val="dk1"/>
              </a:solidFill>
            </a:endParaRPr>
          </a:p>
          <a:p>
            <a:pPr indent="0" lvl="0" marL="0" marR="0" rtl="0" algn="just">
              <a:lnSpc>
                <a:spcPct val="115000"/>
              </a:lnSpc>
              <a:spcBef>
                <a:spcPts val="0"/>
              </a:spcBef>
              <a:spcAft>
                <a:spcPts val="0"/>
              </a:spcAft>
              <a:buNone/>
            </a:pPr>
            <a:r>
              <a:t/>
            </a:r>
            <a:endParaRPr sz="4600">
              <a:solidFill>
                <a:schemeClr val="dk1"/>
              </a:solidFill>
            </a:endParaRPr>
          </a:p>
          <a:p>
            <a:pPr indent="0" lvl="0" marL="0" marR="0" rtl="0" algn="just">
              <a:lnSpc>
                <a:spcPct val="115000"/>
              </a:lnSpc>
              <a:spcBef>
                <a:spcPts val="0"/>
              </a:spcBef>
              <a:spcAft>
                <a:spcPts val="0"/>
              </a:spcAft>
              <a:buNone/>
            </a:pPr>
            <a:r>
              <a:t/>
            </a:r>
            <a:endParaRPr sz="4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6"/>
          <p:cNvSpPr txBox="1"/>
          <p:nvPr/>
        </p:nvSpPr>
        <p:spPr>
          <a:xfrm>
            <a:off x="1722448" y="680900"/>
            <a:ext cx="17618400" cy="112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600">
                <a:solidFill>
                  <a:schemeClr val="dk2"/>
                </a:solidFill>
              </a:rPr>
              <a:t>Mô hình nguyên mẫu tiến hóa</a:t>
            </a:r>
            <a:endParaRPr/>
          </a:p>
        </p:txBody>
      </p:sp>
      <p:pic>
        <p:nvPicPr>
          <p:cNvPr id="201" name="Google Shape;201;p26"/>
          <p:cNvPicPr preferRelativeResize="0"/>
          <p:nvPr/>
        </p:nvPicPr>
        <p:blipFill>
          <a:blip r:embed="rId3">
            <a:alphaModFix/>
          </a:blip>
          <a:stretch>
            <a:fillRect/>
          </a:stretch>
        </p:blipFill>
        <p:spPr>
          <a:xfrm>
            <a:off x="12193600" y="3364402"/>
            <a:ext cx="10112225" cy="6349775"/>
          </a:xfrm>
          <a:prstGeom prst="rect">
            <a:avLst/>
          </a:prstGeom>
          <a:noFill/>
          <a:ln>
            <a:noFill/>
          </a:ln>
        </p:spPr>
      </p:pic>
      <p:sp>
        <p:nvSpPr>
          <p:cNvPr id="202" name="Google Shape;202;p26"/>
          <p:cNvSpPr/>
          <p:nvPr/>
        </p:nvSpPr>
        <p:spPr>
          <a:xfrm>
            <a:off x="1722450" y="3165775"/>
            <a:ext cx="10026300" cy="87909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lang="en-US" sz="4600">
                <a:solidFill>
                  <a:schemeClr val="dk1"/>
                </a:solidFill>
              </a:rPr>
              <a:t>Mô hình nguyên mẫu tiến hóa</a:t>
            </a:r>
            <a:r>
              <a:rPr lang="en-US" sz="4600">
                <a:solidFill>
                  <a:schemeClr val="dk1"/>
                </a:solidFill>
              </a:rPr>
              <a:t> có những đặc điểm sau:</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Mô hình tiến hóa xây dựng nhiều phiên bản prototype liên tiếp nhau.</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Phiên bản prototype trước sẽ được xây dựng với mục tiêu có thể tái sử dụng trong những phiên bản sau.</a:t>
            </a:r>
            <a:endParaRPr sz="4600">
              <a:solidFill>
                <a:schemeClr val="dk1"/>
              </a:solidFill>
            </a:endParaRPr>
          </a:p>
          <a:p>
            <a:pPr indent="0" lvl="0" marL="0" marR="0" rtl="0" algn="just">
              <a:lnSpc>
                <a:spcPct val="115000"/>
              </a:lnSpc>
              <a:spcBef>
                <a:spcPts val="0"/>
              </a:spcBef>
              <a:spcAft>
                <a:spcPts val="0"/>
              </a:spcAft>
              <a:buNone/>
            </a:pPr>
            <a:r>
              <a:t/>
            </a:r>
            <a:endParaRPr sz="46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7"/>
          <p:cNvSpPr txBox="1"/>
          <p:nvPr/>
        </p:nvSpPr>
        <p:spPr>
          <a:xfrm>
            <a:off x="1722448" y="680900"/>
            <a:ext cx="17618400" cy="112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600">
                <a:solidFill>
                  <a:schemeClr val="dk2"/>
                </a:solidFill>
              </a:rPr>
              <a:t>4 quy trình phần mềm phổ biến</a:t>
            </a:r>
            <a:endParaRPr/>
          </a:p>
        </p:txBody>
      </p:sp>
      <p:pic>
        <p:nvPicPr>
          <p:cNvPr id="208" name="Google Shape;208;p27"/>
          <p:cNvPicPr preferRelativeResize="0"/>
          <p:nvPr/>
        </p:nvPicPr>
        <p:blipFill>
          <a:blip r:embed="rId3">
            <a:alphaModFix/>
          </a:blip>
          <a:stretch>
            <a:fillRect/>
          </a:stretch>
        </p:blipFill>
        <p:spPr>
          <a:xfrm>
            <a:off x="12760025" y="3110375"/>
            <a:ext cx="9658025" cy="6599300"/>
          </a:xfrm>
          <a:prstGeom prst="rect">
            <a:avLst/>
          </a:prstGeom>
          <a:noFill/>
          <a:ln>
            <a:noFill/>
          </a:ln>
        </p:spPr>
      </p:pic>
      <p:sp>
        <p:nvSpPr>
          <p:cNvPr id="209" name="Google Shape;209;p27"/>
          <p:cNvSpPr/>
          <p:nvPr/>
        </p:nvSpPr>
        <p:spPr>
          <a:xfrm>
            <a:off x="1722450" y="3242000"/>
            <a:ext cx="10026300" cy="87909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lang="en-US" sz="4600">
                <a:solidFill>
                  <a:schemeClr val="dk1"/>
                </a:solidFill>
              </a:rPr>
              <a:t>Mô hình Rup </a:t>
            </a:r>
            <a:r>
              <a:rPr lang="en-US" sz="4600">
                <a:solidFill>
                  <a:schemeClr val="dk1"/>
                </a:solidFill>
              </a:rPr>
              <a:t>chia thành 4 pha :</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Pha khởi đầu – Inception</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Pha xây dựng phác thảo - Elaboration</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Pha xây dựng – Construction</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Pha chuyển giao - Transition</a:t>
            </a:r>
            <a:endParaRPr sz="4600">
              <a:solidFill>
                <a:schemeClr val="dk1"/>
              </a:solidFill>
            </a:endParaRPr>
          </a:p>
          <a:p>
            <a:pPr indent="0" lvl="0" marL="0" marR="0" rtl="0" algn="just">
              <a:lnSpc>
                <a:spcPct val="115000"/>
              </a:lnSpc>
              <a:spcBef>
                <a:spcPts val="0"/>
              </a:spcBef>
              <a:spcAft>
                <a:spcPts val="0"/>
              </a:spcAft>
              <a:buNone/>
            </a:pPr>
            <a:r>
              <a:t/>
            </a:r>
            <a:endParaRPr sz="4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8"/>
          <p:cNvSpPr txBox="1"/>
          <p:nvPr/>
        </p:nvSpPr>
        <p:spPr>
          <a:xfrm>
            <a:off x="1722448" y="680900"/>
            <a:ext cx="17618400" cy="112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600">
                <a:solidFill>
                  <a:schemeClr val="dk2"/>
                </a:solidFill>
              </a:rPr>
              <a:t>4 quy trình phần mềm phổ biến</a:t>
            </a:r>
            <a:endParaRPr/>
          </a:p>
        </p:txBody>
      </p:sp>
      <p:pic>
        <p:nvPicPr>
          <p:cNvPr id="215" name="Google Shape;215;p28"/>
          <p:cNvPicPr preferRelativeResize="0"/>
          <p:nvPr/>
        </p:nvPicPr>
        <p:blipFill rotWithShape="1">
          <a:blip r:embed="rId3">
            <a:alphaModFix/>
          </a:blip>
          <a:srcRect b="0" l="0" r="0" t="2771"/>
          <a:stretch/>
        </p:blipFill>
        <p:spPr>
          <a:xfrm>
            <a:off x="6904701" y="2213325"/>
            <a:ext cx="11416625" cy="4394150"/>
          </a:xfrm>
          <a:prstGeom prst="rect">
            <a:avLst/>
          </a:prstGeom>
          <a:noFill/>
          <a:ln>
            <a:noFill/>
          </a:ln>
        </p:spPr>
      </p:pic>
      <p:sp>
        <p:nvSpPr>
          <p:cNvPr id="216" name="Google Shape;216;p28"/>
          <p:cNvSpPr/>
          <p:nvPr/>
        </p:nvSpPr>
        <p:spPr>
          <a:xfrm>
            <a:off x="1911925" y="6629400"/>
            <a:ext cx="19590300" cy="59991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lang="en-US" sz="4600">
                <a:solidFill>
                  <a:schemeClr val="dk1"/>
                </a:solidFill>
              </a:rPr>
              <a:t>Đặc trưng của Agile</a:t>
            </a:r>
            <a:r>
              <a:rPr lang="en-US" sz="4600">
                <a:solidFill>
                  <a:schemeClr val="dk1"/>
                </a:solidFill>
              </a:rPr>
              <a:t>:</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Tính lặp (Interative): Dự án sẽ được thực hiện trong các phân đoạn lặp đi lặp lại. </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Tính tiệm tiến và tiến hóa: Cuối các phân đoạn Sprint, nhóm phát triển thường cho ra các phần nhỏ của sản phẩm cuối cùng. </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Tính thích ứng: Thay đổi trong quá trình phát triển đều có thể được áp dụng theo cách thích hợp. </a:t>
            </a:r>
            <a:endParaRPr sz="46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9"/>
          <p:cNvSpPr/>
          <p:nvPr/>
        </p:nvSpPr>
        <p:spPr>
          <a:xfrm>
            <a:off x="0" y="0"/>
            <a:ext cx="24387300" cy="13716000"/>
          </a:xfrm>
          <a:prstGeom prst="rect">
            <a:avLst/>
          </a:prstGeom>
          <a:solidFill>
            <a:srgbClr val="414F5E">
              <a:alpha val="768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300">
              <a:solidFill>
                <a:schemeClr val="lt1"/>
              </a:solidFill>
              <a:latin typeface="Arial"/>
              <a:ea typeface="Arial"/>
              <a:cs typeface="Arial"/>
              <a:sym typeface="Arial"/>
            </a:endParaRPr>
          </a:p>
        </p:txBody>
      </p:sp>
      <p:grpSp>
        <p:nvGrpSpPr>
          <p:cNvPr id="223" name="Google Shape;223;p29"/>
          <p:cNvGrpSpPr/>
          <p:nvPr/>
        </p:nvGrpSpPr>
        <p:grpSpPr>
          <a:xfrm>
            <a:off x="6211218" y="5511475"/>
            <a:ext cx="15991517" cy="3348372"/>
            <a:chOff x="4925343" y="5511475"/>
            <a:chExt cx="15991517" cy="3348372"/>
          </a:xfrm>
        </p:grpSpPr>
        <p:sp>
          <p:nvSpPr>
            <p:cNvPr id="224" name="Google Shape;224;p29"/>
            <p:cNvSpPr txBox="1"/>
            <p:nvPr/>
          </p:nvSpPr>
          <p:spPr>
            <a:xfrm>
              <a:off x="4925343" y="5511475"/>
              <a:ext cx="8169900" cy="2003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lang="en-US" sz="13800">
                  <a:solidFill>
                    <a:schemeClr val="lt1"/>
                  </a:solidFill>
                </a:rPr>
                <a:t>Phần </a:t>
              </a:r>
              <a:r>
                <a:rPr b="1" lang="en-US" sz="13800">
                  <a:solidFill>
                    <a:schemeClr val="lt1"/>
                  </a:solidFill>
                  <a:latin typeface="Arial"/>
                  <a:ea typeface="Arial"/>
                  <a:cs typeface="Arial"/>
                  <a:sym typeface="Arial"/>
                </a:rPr>
                <a:t> </a:t>
              </a:r>
              <a:r>
                <a:rPr b="1" lang="en-US" sz="13800">
                  <a:solidFill>
                    <a:schemeClr val="lt1"/>
                  </a:solidFill>
                </a:rPr>
                <a:t>5</a:t>
              </a:r>
              <a:r>
                <a:rPr b="1" lang="en-US" sz="13800">
                  <a:solidFill>
                    <a:schemeClr val="lt1"/>
                  </a:solidFill>
                  <a:latin typeface="Arial"/>
                  <a:ea typeface="Arial"/>
                  <a:cs typeface="Arial"/>
                  <a:sym typeface="Arial"/>
                </a:rPr>
                <a:t> </a:t>
              </a:r>
              <a:endParaRPr/>
            </a:p>
          </p:txBody>
        </p:sp>
        <p:sp>
          <p:nvSpPr>
            <p:cNvPr id="225" name="Google Shape;225;p29"/>
            <p:cNvSpPr txBox="1"/>
            <p:nvPr/>
          </p:nvSpPr>
          <p:spPr>
            <a:xfrm>
              <a:off x="4925360" y="7413247"/>
              <a:ext cx="15991500" cy="1446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5600">
                  <a:solidFill>
                    <a:schemeClr val="lt1"/>
                  </a:solidFill>
                </a:rPr>
                <a:t>Các giai đoạn phát triển phần mềm</a:t>
              </a:r>
              <a:endParaRPr sz="5600">
                <a:solidFill>
                  <a:schemeClr val="lt1"/>
                </a:solidFill>
              </a:endParaRPr>
            </a:p>
            <a:p>
              <a:pPr indent="0" lvl="0" marL="0" marR="0" rtl="0" algn="l">
                <a:spcBef>
                  <a:spcPts val="0"/>
                </a:spcBef>
                <a:spcAft>
                  <a:spcPts val="0"/>
                </a:spcAft>
                <a:buNone/>
              </a:pPr>
              <a:r>
                <a:t/>
              </a:r>
              <a:endParaRPr sz="4400">
                <a:solidFill>
                  <a:schemeClr val="lt1"/>
                </a:solidFill>
              </a:endParaRPr>
            </a:p>
          </p:txBody>
        </p:sp>
      </p:grpSp>
      <p:pic>
        <p:nvPicPr>
          <p:cNvPr id="226" name="Google Shape;226;p29"/>
          <p:cNvPicPr preferRelativeResize="0"/>
          <p:nvPr/>
        </p:nvPicPr>
        <p:blipFill rotWithShape="1">
          <a:blip r:embed="rId3">
            <a:alphaModFix/>
          </a:blip>
          <a:srcRect b="0" l="0" r="0" t="0"/>
          <a:stretch/>
        </p:blipFill>
        <p:spPr>
          <a:xfrm>
            <a:off x="2970125" y="5663878"/>
            <a:ext cx="3066038" cy="3832549"/>
          </a:xfrm>
          <a:prstGeom prst="rect">
            <a:avLst/>
          </a:prstGeom>
          <a:noFill/>
          <a:ln>
            <a:noFill/>
          </a:ln>
        </p:spPr>
      </p:pic>
      <p:pic>
        <p:nvPicPr>
          <p:cNvPr id="227" name="Google Shape;227;p29"/>
          <p:cNvPicPr preferRelativeResize="0"/>
          <p:nvPr/>
        </p:nvPicPr>
        <p:blipFill rotWithShape="1">
          <a:blip r:embed="rId4">
            <a:alphaModFix/>
          </a:blip>
          <a:srcRect b="0" l="0" r="0" t="0"/>
          <a:stretch/>
        </p:blipFill>
        <p:spPr>
          <a:xfrm>
            <a:off x="2433101" y="8859797"/>
            <a:ext cx="2453223" cy="1152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0"/>
          <p:cNvSpPr txBox="1"/>
          <p:nvPr/>
        </p:nvSpPr>
        <p:spPr>
          <a:xfrm>
            <a:off x="1722438" y="680909"/>
            <a:ext cx="20942300" cy="11294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600">
                <a:solidFill>
                  <a:schemeClr val="dk2"/>
                </a:solidFill>
              </a:rPr>
              <a:t>Các giai đoạn phát triển phần mềm</a:t>
            </a:r>
            <a:endParaRPr/>
          </a:p>
        </p:txBody>
      </p:sp>
      <p:pic>
        <p:nvPicPr>
          <p:cNvPr id="233" name="Google Shape;233;p30"/>
          <p:cNvPicPr preferRelativeResize="0"/>
          <p:nvPr/>
        </p:nvPicPr>
        <p:blipFill>
          <a:blip r:embed="rId3">
            <a:alphaModFix/>
          </a:blip>
          <a:stretch>
            <a:fillRect/>
          </a:stretch>
        </p:blipFill>
        <p:spPr>
          <a:xfrm>
            <a:off x="2341400" y="2949589"/>
            <a:ext cx="5133975" cy="3403855"/>
          </a:xfrm>
          <a:prstGeom prst="rect">
            <a:avLst/>
          </a:prstGeom>
          <a:noFill/>
          <a:ln>
            <a:noFill/>
          </a:ln>
        </p:spPr>
      </p:pic>
      <p:pic>
        <p:nvPicPr>
          <p:cNvPr id="234" name="Google Shape;234;p30"/>
          <p:cNvPicPr preferRelativeResize="0"/>
          <p:nvPr/>
        </p:nvPicPr>
        <p:blipFill>
          <a:blip r:embed="rId4">
            <a:alphaModFix/>
          </a:blip>
          <a:stretch>
            <a:fillRect/>
          </a:stretch>
        </p:blipFill>
        <p:spPr>
          <a:xfrm>
            <a:off x="10442000" y="2873394"/>
            <a:ext cx="4299419" cy="3711225"/>
          </a:xfrm>
          <a:prstGeom prst="rect">
            <a:avLst/>
          </a:prstGeom>
          <a:noFill/>
          <a:ln>
            <a:noFill/>
          </a:ln>
        </p:spPr>
      </p:pic>
      <p:pic>
        <p:nvPicPr>
          <p:cNvPr id="235" name="Google Shape;235;p30"/>
          <p:cNvPicPr preferRelativeResize="0"/>
          <p:nvPr/>
        </p:nvPicPr>
        <p:blipFill>
          <a:blip r:embed="rId5">
            <a:alphaModFix/>
          </a:blip>
          <a:stretch>
            <a:fillRect/>
          </a:stretch>
        </p:blipFill>
        <p:spPr>
          <a:xfrm>
            <a:off x="4941750" y="8383053"/>
            <a:ext cx="5361700" cy="3592175"/>
          </a:xfrm>
          <a:prstGeom prst="rect">
            <a:avLst/>
          </a:prstGeom>
          <a:noFill/>
          <a:ln>
            <a:noFill/>
          </a:ln>
        </p:spPr>
      </p:pic>
      <p:pic>
        <p:nvPicPr>
          <p:cNvPr id="236" name="Google Shape;236;p30"/>
          <p:cNvPicPr preferRelativeResize="0"/>
          <p:nvPr/>
        </p:nvPicPr>
        <p:blipFill>
          <a:blip r:embed="rId6">
            <a:alphaModFix/>
          </a:blip>
          <a:stretch>
            <a:fillRect/>
          </a:stretch>
        </p:blipFill>
        <p:spPr>
          <a:xfrm>
            <a:off x="17508700" y="2950878"/>
            <a:ext cx="4840651" cy="3403850"/>
          </a:xfrm>
          <a:prstGeom prst="rect">
            <a:avLst/>
          </a:prstGeom>
          <a:noFill/>
          <a:ln>
            <a:noFill/>
          </a:ln>
        </p:spPr>
      </p:pic>
      <p:pic>
        <p:nvPicPr>
          <p:cNvPr id="237" name="Google Shape;237;p30"/>
          <p:cNvPicPr preferRelativeResize="0"/>
          <p:nvPr/>
        </p:nvPicPr>
        <p:blipFill rotWithShape="1">
          <a:blip r:embed="rId7">
            <a:alphaModFix/>
          </a:blip>
          <a:srcRect b="0" l="0" r="49248" t="8147"/>
          <a:stretch/>
        </p:blipFill>
        <p:spPr>
          <a:xfrm>
            <a:off x="13771600" y="8459275"/>
            <a:ext cx="4840650" cy="3592175"/>
          </a:xfrm>
          <a:prstGeom prst="rect">
            <a:avLst/>
          </a:prstGeom>
          <a:noFill/>
          <a:ln>
            <a:noFill/>
          </a:ln>
        </p:spPr>
      </p:pic>
      <p:sp>
        <p:nvSpPr>
          <p:cNvPr id="238" name="Google Shape;238;p30"/>
          <p:cNvSpPr/>
          <p:nvPr/>
        </p:nvSpPr>
        <p:spPr>
          <a:xfrm>
            <a:off x="17830000" y="9334050"/>
            <a:ext cx="2189100" cy="1690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p:nvPr/>
        </p:nvSpPr>
        <p:spPr>
          <a:xfrm>
            <a:off x="2580838" y="6629400"/>
            <a:ext cx="4655100" cy="9906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en-US" sz="4600">
                <a:solidFill>
                  <a:schemeClr val="dk1"/>
                </a:solidFill>
              </a:rPr>
              <a:t>Kỹ thuật yêu cầu</a:t>
            </a:r>
            <a:endParaRPr sz="4600">
              <a:solidFill>
                <a:schemeClr val="dk1"/>
              </a:solidFill>
            </a:endParaRPr>
          </a:p>
        </p:txBody>
      </p:sp>
      <p:sp>
        <p:nvSpPr>
          <p:cNvPr id="240" name="Google Shape;240;p30"/>
          <p:cNvSpPr/>
          <p:nvPr/>
        </p:nvSpPr>
        <p:spPr>
          <a:xfrm>
            <a:off x="10024763" y="6629400"/>
            <a:ext cx="5133900" cy="9906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en-US" sz="4600">
                <a:solidFill>
                  <a:schemeClr val="dk1"/>
                </a:solidFill>
              </a:rPr>
              <a:t>Phân tích, thiết kế</a:t>
            </a:r>
            <a:endParaRPr sz="4600">
              <a:solidFill>
                <a:schemeClr val="dk1"/>
              </a:solidFill>
            </a:endParaRPr>
          </a:p>
        </p:txBody>
      </p:sp>
      <p:sp>
        <p:nvSpPr>
          <p:cNvPr id="241" name="Google Shape;241;p30"/>
          <p:cNvSpPr/>
          <p:nvPr/>
        </p:nvSpPr>
        <p:spPr>
          <a:xfrm>
            <a:off x="18842175" y="6477000"/>
            <a:ext cx="2826300" cy="9906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en-US" sz="4600">
                <a:solidFill>
                  <a:schemeClr val="dk1"/>
                </a:solidFill>
              </a:rPr>
              <a:t>Phát triển</a:t>
            </a:r>
            <a:endParaRPr sz="4600">
              <a:solidFill>
                <a:schemeClr val="dk1"/>
              </a:solidFill>
            </a:endParaRPr>
          </a:p>
        </p:txBody>
      </p:sp>
      <p:sp>
        <p:nvSpPr>
          <p:cNvPr id="242" name="Google Shape;242;p30"/>
          <p:cNvSpPr/>
          <p:nvPr/>
        </p:nvSpPr>
        <p:spPr>
          <a:xfrm>
            <a:off x="6209450" y="12328525"/>
            <a:ext cx="2826300" cy="9906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en-US" sz="4600">
                <a:solidFill>
                  <a:schemeClr val="dk1"/>
                </a:solidFill>
              </a:rPr>
              <a:t>Kiểm thử</a:t>
            </a:r>
            <a:endParaRPr sz="4600">
              <a:solidFill>
                <a:schemeClr val="dk1"/>
              </a:solidFill>
            </a:endParaRPr>
          </a:p>
        </p:txBody>
      </p:sp>
      <p:sp>
        <p:nvSpPr>
          <p:cNvPr id="243" name="Google Shape;243;p30"/>
          <p:cNvSpPr/>
          <p:nvPr/>
        </p:nvSpPr>
        <p:spPr>
          <a:xfrm>
            <a:off x="14209075" y="12051450"/>
            <a:ext cx="3965700" cy="9906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en-US" sz="4600">
                <a:solidFill>
                  <a:schemeClr val="dk1"/>
                </a:solidFill>
              </a:rPr>
              <a:t>Bảo trì cải tiến</a:t>
            </a:r>
            <a:endParaRPr sz="4600">
              <a:solidFill>
                <a:schemeClr val="dk1"/>
              </a:solidFill>
            </a:endParaRPr>
          </a:p>
        </p:txBody>
      </p:sp>
      <p:pic>
        <p:nvPicPr>
          <p:cNvPr id="244" name="Google Shape;244;p30"/>
          <p:cNvPicPr preferRelativeResize="0"/>
          <p:nvPr/>
        </p:nvPicPr>
        <p:blipFill>
          <a:blip r:embed="rId8">
            <a:alphaModFix/>
          </a:blip>
          <a:stretch>
            <a:fillRect/>
          </a:stretch>
        </p:blipFill>
        <p:spPr>
          <a:xfrm>
            <a:off x="8173663" y="4645756"/>
            <a:ext cx="1570050" cy="1258869"/>
          </a:xfrm>
          <a:prstGeom prst="rect">
            <a:avLst/>
          </a:prstGeom>
          <a:noFill/>
          <a:ln>
            <a:noFill/>
          </a:ln>
        </p:spPr>
      </p:pic>
      <p:pic>
        <p:nvPicPr>
          <p:cNvPr id="245" name="Google Shape;245;p30"/>
          <p:cNvPicPr preferRelativeResize="0"/>
          <p:nvPr/>
        </p:nvPicPr>
        <p:blipFill>
          <a:blip r:embed="rId8">
            <a:alphaModFix/>
          </a:blip>
          <a:stretch>
            <a:fillRect/>
          </a:stretch>
        </p:blipFill>
        <p:spPr>
          <a:xfrm>
            <a:off x="15752113" y="4618056"/>
            <a:ext cx="1570050" cy="1258869"/>
          </a:xfrm>
          <a:prstGeom prst="rect">
            <a:avLst/>
          </a:prstGeom>
          <a:noFill/>
          <a:ln>
            <a:noFill/>
          </a:ln>
        </p:spPr>
      </p:pic>
      <p:pic>
        <p:nvPicPr>
          <p:cNvPr id="246" name="Google Shape;246;p30"/>
          <p:cNvPicPr preferRelativeResize="0"/>
          <p:nvPr/>
        </p:nvPicPr>
        <p:blipFill>
          <a:blip r:embed="rId8">
            <a:alphaModFix/>
          </a:blip>
          <a:stretch>
            <a:fillRect/>
          </a:stretch>
        </p:blipFill>
        <p:spPr>
          <a:xfrm rot="7465371">
            <a:off x="18139512" y="8383056"/>
            <a:ext cx="1570050" cy="1258869"/>
          </a:xfrm>
          <a:prstGeom prst="rect">
            <a:avLst/>
          </a:prstGeom>
          <a:noFill/>
          <a:ln>
            <a:noFill/>
          </a:ln>
        </p:spPr>
      </p:pic>
      <p:pic>
        <p:nvPicPr>
          <p:cNvPr id="247" name="Google Shape;247;p30"/>
          <p:cNvPicPr preferRelativeResize="0"/>
          <p:nvPr/>
        </p:nvPicPr>
        <p:blipFill>
          <a:blip r:embed="rId8">
            <a:alphaModFix/>
          </a:blip>
          <a:stretch>
            <a:fillRect/>
          </a:stretch>
        </p:blipFill>
        <p:spPr>
          <a:xfrm rot="10800000">
            <a:off x="10949013" y="9549706"/>
            <a:ext cx="1570050" cy="12588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3"/>
          <p:cNvSpPr txBox="1"/>
          <p:nvPr/>
        </p:nvSpPr>
        <p:spPr>
          <a:xfrm>
            <a:off x="1722438" y="680909"/>
            <a:ext cx="20942300" cy="11294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600">
                <a:solidFill>
                  <a:schemeClr val="dk2"/>
                </a:solidFill>
                <a:latin typeface="Arial"/>
                <a:ea typeface="Arial"/>
                <a:cs typeface="Arial"/>
                <a:sym typeface="Arial"/>
              </a:rPr>
              <a:t>Nôi dung</a:t>
            </a:r>
            <a:r>
              <a:rPr b="1" lang="en-US" sz="6600">
                <a:solidFill>
                  <a:schemeClr val="dk2"/>
                </a:solidFill>
              </a:rPr>
              <a:t>:</a:t>
            </a:r>
            <a:endParaRPr b="1" sz="6600">
              <a:solidFill>
                <a:schemeClr val="dk2"/>
              </a:solidFill>
              <a:latin typeface="Arial"/>
              <a:ea typeface="Arial"/>
              <a:cs typeface="Arial"/>
              <a:sym typeface="Arial"/>
            </a:endParaRPr>
          </a:p>
        </p:txBody>
      </p:sp>
      <p:sp>
        <p:nvSpPr>
          <p:cNvPr id="77" name="Google Shape;77;p13"/>
          <p:cNvSpPr txBox="1"/>
          <p:nvPr/>
        </p:nvSpPr>
        <p:spPr>
          <a:xfrm>
            <a:off x="10927175" y="2152650"/>
            <a:ext cx="9877500" cy="1206300"/>
          </a:xfrm>
          <a:prstGeom prst="rect">
            <a:avLst/>
          </a:prstGeom>
          <a:noFill/>
          <a:ln>
            <a:noFill/>
          </a:ln>
        </p:spPr>
        <p:txBody>
          <a:bodyPr anchorCtr="0" anchor="t" bIns="109700" lIns="219400" spcFirstLastPara="1" rIns="219400" wrap="square" tIns="109700">
            <a:noAutofit/>
          </a:bodyPr>
          <a:lstStyle/>
          <a:p>
            <a:pPr indent="0" lvl="0" marL="0" marR="0" rtl="0" algn="l">
              <a:spcBef>
                <a:spcPts val="0"/>
              </a:spcBef>
              <a:spcAft>
                <a:spcPts val="0"/>
              </a:spcAft>
              <a:buNone/>
            </a:pPr>
            <a:r>
              <a:rPr lang="en-US" sz="4600">
                <a:solidFill>
                  <a:schemeClr val="dk1"/>
                </a:solidFill>
              </a:rPr>
              <a:t>Khái niệm Công nghệ phần mềm</a:t>
            </a:r>
            <a:endParaRPr sz="4600">
              <a:solidFill>
                <a:schemeClr val="dk1"/>
              </a:solidFill>
            </a:endParaRPr>
          </a:p>
        </p:txBody>
      </p:sp>
      <p:sp>
        <p:nvSpPr>
          <p:cNvPr id="78" name="Google Shape;78;p13"/>
          <p:cNvSpPr/>
          <p:nvPr/>
        </p:nvSpPr>
        <p:spPr>
          <a:xfrm flipH="1" rot="10800000">
            <a:off x="10482825" y="2051109"/>
            <a:ext cx="174600" cy="1460400"/>
          </a:xfrm>
          <a:prstGeom prst="round2SameRect">
            <a:avLst>
              <a:gd fmla="val 50000" name="adj1"/>
              <a:gd fmla="val 50000" name="adj2"/>
            </a:avLst>
          </a:prstGeom>
          <a:solidFill>
            <a:schemeClr val="accent1"/>
          </a:solidFill>
          <a:ln>
            <a:noFill/>
          </a:ln>
        </p:spPr>
        <p:txBody>
          <a:bodyPr anchorCtr="0" anchor="ctr" bIns="109700" lIns="219400" spcFirstLastPara="1" rIns="219400" wrap="square" tIns="109700">
            <a:noAutofit/>
          </a:bodyPr>
          <a:lstStyle/>
          <a:p>
            <a:pPr indent="0" lvl="0" marL="0" marR="0" rtl="0" algn="l">
              <a:spcBef>
                <a:spcPts val="0"/>
              </a:spcBef>
              <a:spcAft>
                <a:spcPts val="0"/>
              </a:spcAft>
              <a:buNone/>
            </a:pPr>
            <a:r>
              <a:t/>
            </a:r>
            <a:endParaRPr sz="3200">
              <a:solidFill>
                <a:schemeClr val="lt1"/>
              </a:solidFill>
              <a:latin typeface="Arial"/>
              <a:ea typeface="Arial"/>
              <a:cs typeface="Arial"/>
              <a:sym typeface="Arial"/>
            </a:endParaRPr>
          </a:p>
        </p:txBody>
      </p:sp>
      <p:sp>
        <p:nvSpPr>
          <p:cNvPr id="79" name="Google Shape;79;p13"/>
          <p:cNvSpPr txBox="1"/>
          <p:nvPr/>
        </p:nvSpPr>
        <p:spPr>
          <a:xfrm>
            <a:off x="10927291" y="4158480"/>
            <a:ext cx="10032900" cy="1206300"/>
          </a:xfrm>
          <a:prstGeom prst="rect">
            <a:avLst/>
          </a:prstGeom>
          <a:noFill/>
          <a:ln>
            <a:noFill/>
          </a:ln>
        </p:spPr>
        <p:txBody>
          <a:bodyPr anchorCtr="0" anchor="t" bIns="109700" lIns="219400" spcFirstLastPara="1" rIns="219400" wrap="square" tIns="109700">
            <a:noAutofit/>
          </a:bodyPr>
          <a:lstStyle/>
          <a:p>
            <a:pPr indent="0" lvl="0" marL="0" marR="0" rtl="0" algn="l">
              <a:spcBef>
                <a:spcPts val="0"/>
              </a:spcBef>
              <a:spcAft>
                <a:spcPts val="0"/>
              </a:spcAft>
              <a:buNone/>
            </a:pPr>
            <a:r>
              <a:rPr lang="en-US" sz="4600">
                <a:solidFill>
                  <a:schemeClr val="dk1"/>
                </a:solidFill>
              </a:rPr>
              <a:t>Yêu cầu phát triển phần mềm</a:t>
            </a:r>
            <a:endParaRPr sz="4600">
              <a:solidFill>
                <a:schemeClr val="dk1"/>
              </a:solidFill>
            </a:endParaRPr>
          </a:p>
        </p:txBody>
      </p:sp>
      <p:sp>
        <p:nvSpPr>
          <p:cNvPr id="80" name="Google Shape;80;p13"/>
          <p:cNvSpPr/>
          <p:nvPr/>
        </p:nvSpPr>
        <p:spPr>
          <a:xfrm flipH="1" rot="10800000">
            <a:off x="10500992" y="3957607"/>
            <a:ext cx="152400" cy="1460400"/>
          </a:xfrm>
          <a:prstGeom prst="round2SameRect">
            <a:avLst>
              <a:gd fmla="val 50000" name="adj1"/>
              <a:gd fmla="val 50000" name="adj2"/>
            </a:avLst>
          </a:prstGeom>
          <a:solidFill>
            <a:schemeClr val="accent2"/>
          </a:solidFill>
          <a:ln>
            <a:noFill/>
          </a:ln>
        </p:spPr>
        <p:txBody>
          <a:bodyPr anchorCtr="0" anchor="ctr" bIns="109700" lIns="219400" spcFirstLastPara="1" rIns="219400" wrap="square" tIns="109700">
            <a:noAutofit/>
          </a:bodyPr>
          <a:lstStyle/>
          <a:p>
            <a:pPr indent="0" lvl="0" marL="0" marR="0" rtl="0" algn="l">
              <a:spcBef>
                <a:spcPts val="0"/>
              </a:spcBef>
              <a:spcAft>
                <a:spcPts val="0"/>
              </a:spcAft>
              <a:buNone/>
            </a:pPr>
            <a:r>
              <a:t/>
            </a:r>
            <a:endParaRPr sz="3200">
              <a:solidFill>
                <a:schemeClr val="lt1"/>
              </a:solidFill>
              <a:latin typeface="Arial"/>
              <a:ea typeface="Arial"/>
              <a:cs typeface="Arial"/>
              <a:sym typeface="Arial"/>
            </a:endParaRPr>
          </a:p>
        </p:txBody>
      </p:sp>
      <p:sp>
        <p:nvSpPr>
          <p:cNvPr id="81" name="Google Shape;81;p13"/>
          <p:cNvSpPr txBox="1"/>
          <p:nvPr/>
        </p:nvSpPr>
        <p:spPr>
          <a:xfrm>
            <a:off x="10927300" y="8048050"/>
            <a:ext cx="10206000" cy="1206300"/>
          </a:xfrm>
          <a:prstGeom prst="rect">
            <a:avLst/>
          </a:prstGeom>
          <a:noFill/>
          <a:ln>
            <a:noFill/>
          </a:ln>
        </p:spPr>
        <p:txBody>
          <a:bodyPr anchorCtr="0" anchor="t" bIns="109700" lIns="219400" spcFirstLastPara="1" rIns="219400" wrap="square" tIns="109700">
            <a:noAutofit/>
          </a:bodyPr>
          <a:lstStyle/>
          <a:p>
            <a:pPr indent="0" lvl="0" marL="0" marR="0" rtl="0" algn="l">
              <a:spcBef>
                <a:spcPts val="0"/>
              </a:spcBef>
              <a:spcAft>
                <a:spcPts val="0"/>
              </a:spcAft>
              <a:buNone/>
            </a:pPr>
            <a:r>
              <a:rPr lang="en-US" sz="4600">
                <a:solidFill>
                  <a:schemeClr val="dk1"/>
                </a:solidFill>
              </a:rPr>
              <a:t>Cuộc khủng hoảng phần mềm</a:t>
            </a:r>
            <a:endParaRPr sz="4600">
              <a:solidFill>
                <a:schemeClr val="dk1"/>
              </a:solidFill>
            </a:endParaRPr>
          </a:p>
        </p:txBody>
      </p:sp>
      <p:sp>
        <p:nvSpPr>
          <p:cNvPr id="82" name="Google Shape;82;p13"/>
          <p:cNvSpPr/>
          <p:nvPr/>
        </p:nvSpPr>
        <p:spPr>
          <a:xfrm flipH="1" rot="10800000">
            <a:off x="10500992" y="5890584"/>
            <a:ext cx="152400" cy="1460400"/>
          </a:xfrm>
          <a:prstGeom prst="round2SameRect">
            <a:avLst>
              <a:gd fmla="val 50000" name="adj1"/>
              <a:gd fmla="val 50000" name="adj2"/>
            </a:avLst>
          </a:prstGeom>
          <a:solidFill>
            <a:schemeClr val="accent3"/>
          </a:solidFill>
          <a:ln>
            <a:noFill/>
          </a:ln>
        </p:spPr>
        <p:txBody>
          <a:bodyPr anchorCtr="0" anchor="ctr" bIns="109700" lIns="219400" spcFirstLastPara="1" rIns="219400" wrap="square" tIns="109700">
            <a:noAutofit/>
          </a:bodyPr>
          <a:lstStyle/>
          <a:p>
            <a:pPr indent="0" lvl="0" marL="0" marR="0" rtl="0" algn="l">
              <a:spcBef>
                <a:spcPts val="0"/>
              </a:spcBef>
              <a:spcAft>
                <a:spcPts val="0"/>
              </a:spcAft>
              <a:buNone/>
            </a:pPr>
            <a:r>
              <a:t/>
            </a:r>
            <a:endParaRPr sz="3200">
              <a:solidFill>
                <a:schemeClr val="lt1"/>
              </a:solidFill>
              <a:latin typeface="Arial"/>
              <a:ea typeface="Arial"/>
              <a:cs typeface="Arial"/>
              <a:sym typeface="Arial"/>
            </a:endParaRPr>
          </a:p>
        </p:txBody>
      </p:sp>
      <p:sp>
        <p:nvSpPr>
          <p:cNvPr id="83" name="Google Shape;83;p13"/>
          <p:cNvSpPr txBox="1"/>
          <p:nvPr/>
        </p:nvSpPr>
        <p:spPr>
          <a:xfrm>
            <a:off x="10927175" y="10061575"/>
            <a:ext cx="10206000" cy="1398000"/>
          </a:xfrm>
          <a:prstGeom prst="rect">
            <a:avLst/>
          </a:prstGeom>
          <a:noFill/>
          <a:ln>
            <a:noFill/>
          </a:ln>
        </p:spPr>
        <p:txBody>
          <a:bodyPr anchorCtr="0" anchor="t" bIns="109700" lIns="219400" spcFirstLastPara="1" rIns="219400" wrap="square" tIns="109700">
            <a:noAutofit/>
          </a:bodyPr>
          <a:lstStyle/>
          <a:p>
            <a:pPr indent="0" lvl="0" marL="0" marR="0" rtl="0" algn="l">
              <a:spcBef>
                <a:spcPts val="0"/>
              </a:spcBef>
              <a:spcAft>
                <a:spcPts val="0"/>
              </a:spcAft>
              <a:buNone/>
            </a:pPr>
            <a:r>
              <a:rPr lang="en-US" sz="4600">
                <a:solidFill>
                  <a:schemeClr val="dk1"/>
                </a:solidFill>
              </a:rPr>
              <a:t>Các giai đoạn phát triển phần mềm</a:t>
            </a:r>
            <a:endParaRPr sz="4600">
              <a:solidFill>
                <a:schemeClr val="dk1"/>
              </a:solidFill>
            </a:endParaRPr>
          </a:p>
        </p:txBody>
      </p:sp>
      <p:sp>
        <p:nvSpPr>
          <p:cNvPr id="84" name="Google Shape;84;p13"/>
          <p:cNvSpPr/>
          <p:nvPr/>
        </p:nvSpPr>
        <p:spPr>
          <a:xfrm flipH="1" rot="10800000">
            <a:off x="10508085" y="7932974"/>
            <a:ext cx="152400" cy="1460400"/>
          </a:xfrm>
          <a:prstGeom prst="round2SameRect">
            <a:avLst>
              <a:gd fmla="val 50000" name="adj1"/>
              <a:gd fmla="val 50000" name="adj2"/>
            </a:avLst>
          </a:prstGeom>
          <a:solidFill>
            <a:schemeClr val="accent4"/>
          </a:solidFill>
          <a:ln>
            <a:noFill/>
          </a:ln>
        </p:spPr>
        <p:txBody>
          <a:bodyPr anchorCtr="0" anchor="ctr" bIns="109700" lIns="219400" spcFirstLastPara="1" rIns="219400" wrap="square" tIns="109700">
            <a:noAutofit/>
          </a:bodyPr>
          <a:lstStyle/>
          <a:p>
            <a:pPr indent="0" lvl="0" marL="0" marR="0" rtl="0" algn="l">
              <a:spcBef>
                <a:spcPts val="0"/>
              </a:spcBef>
              <a:spcAft>
                <a:spcPts val="0"/>
              </a:spcAft>
              <a:buNone/>
            </a:pPr>
            <a:r>
              <a:t/>
            </a:r>
            <a:endParaRPr sz="3200">
              <a:solidFill>
                <a:schemeClr val="lt1"/>
              </a:solidFill>
              <a:latin typeface="Arial"/>
              <a:ea typeface="Arial"/>
              <a:cs typeface="Arial"/>
              <a:sym typeface="Arial"/>
            </a:endParaRPr>
          </a:p>
        </p:txBody>
      </p:sp>
      <p:sp>
        <p:nvSpPr>
          <p:cNvPr id="85" name="Google Shape;85;p13"/>
          <p:cNvSpPr txBox="1"/>
          <p:nvPr/>
        </p:nvSpPr>
        <p:spPr>
          <a:xfrm>
            <a:off x="9225375" y="1716987"/>
            <a:ext cx="1239900" cy="10662000"/>
          </a:xfrm>
          <a:prstGeom prst="rect">
            <a:avLst/>
          </a:prstGeom>
          <a:noFill/>
          <a:ln>
            <a:noFill/>
          </a:ln>
        </p:spPr>
        <p:txBody>
          <a:bodyPr anchorCtr="0" anchor="t" bIns="91425" lIns="182875" spcFirstLastPara="1" rIns="182875" wrap="square" tIns="91425">
            <a:noAutofit/>
          </a:bodyPr>
          <a:lstStyle/>
          <a:p>
            <a:pPr indent="0" lvl="0" marL="0" marR="0" rtl="0" algn="l">
              <a:lnSpc>
                <a:spcPct val="111000"/>
              </a:lnSpc>
              <a:spcBef>
                <a:spcPts val="0"/>
              </a:spcBef>
              <a:spcAft>
                <a:spcPts val="0"/>
              </a:spcAft>
              <a:buNone/>
            </a:pPr>
            <a:r>
              <a:rPr b="1" lang="en-US" sz="11600">
                <a:solidFill>
                  <a:schemeClr val="dk1"/>
                </a:solidFill>
                <a:latin typeface="Arial"/>
                <a:ea typeface="Arial"/>
                <a:cs typeface="Arial"/>
                <a:sym typeface="Arial"/>
              </a:rPr>
              <a:t>1</a:t>
            </a:r>
            <a:endParaRPr b="1" sz="11600">
              <a:solidFill>
                <a:schemeClr val="dk1"/>
              </a:solidFill>
              <a:latin typeface="Arial"/>
              <a:ea typeface="Arial"/>
              <a:cs typeface="Arial"/>
              <a:sym typeface="Arial"/>
            </a:endParaRPr>
          </a:p>
          <a:p>
            <a:pPr indent="0" lvl="0" marL="0" marR="0" rtl="0" algn="l">
              <a:lnSpc>
                <a:spcPct val="111000"/>
              </a:lnSpc>
              <a:spcBef>
                <a:spcPts val="0"/>
              </a:spcBef>
              <a:spcAft>
                <a:spcPts val="0"/>
              </a:spcAft>
              <a:buNone/>
            </a:pPr>
            <a:r>
              <a:rPr b="1" lang="en-US" sz="11600">
                <a:solidFill>
                  <a:schemeClr val="dk1"/>
                </a:solidFill>
              </a:rPr>
              <a:t>2</a:t>
            </a:r>
            <a:endParaRPr b="1" sz="11600">
              <a:solidFill>
                <a:schemeClr val="dk1"/>
              </a:solidFill>
            </a:endParaRPr>
          </a:p>
          <a:p>
            <a:pPr indent="0" lvl="0" marL="0" marR="0" rtl="0" algn="l">
              <a:lnSpc>
                <a:spcPct val="111000"/>
              </a:lnSpc>
              <a:spcBef>
                <a:spcPts val="0"/>
              </a:spcBef>
              <a:spcAft>
                <a:spcPts val="0"/>
              </a:spcAft>
              <a:buNone/>
            </a:pPr>
            <a:r>
              <a:rPr b="1" lang="en-US" sz="11600">
                <a:solidFill>
                  <a:schemeClr val="dk1"/>
                </a:solidFill>
              </a:rPr>
              <a:t>3</a:t>
            </a:r>
            <a:endParaRPr b="1" sz="11600">
              <a:solidFill>
                <a:schemeClr val="dk1"/>
              </a:solidFill>
            </a:endParaRPr>
          </a:p>
          <a:p>
            <a:pPr indent="0" lvl="0" marL="0" marR="0" rtl="0" algn="l">
              <a:lnSpc>
                <a:spcPct val="111000"/>
              </a:lnSpc>
              <a:spcBef>
                <a:spcPts val="0"/>
              </a:spcBef>
              <a:spcAft>
                <a:spcPts val="0"/>
              </a:spcAft>
              <a:buNone/>
            </a:pPr>
            <a:r>
              <a:rPr b="1" lang="en-US" sz="11600">
                <a:solidFill>
                  <a:schemeClr val="dk1"/>
                </a:solidFill>
              </a:rPr>
              <a:t>4</a:t>
            </a:r>
            <a:endParaRPr b="1" sz="11600">
              <a:solidFill>
                <a:schemeClr val="dk1"/>
              </a:solidFill>
            </a:endParaRPr>
          </a:p>
          <a:p>
            <a:pPr indent="0" lvl="0" marL="0" marR="0" rtl="0" algn="l">
              <a:lnSpc>
                <a:spcPct val="111000"/>
              </a:lnSpc>
              <a:spcBef>
                <a:spcPts val="0"/>
              </a:spcBef>
              <a:spcAft>
                <a:spcPts val="0"/>
              </a:spcAft>
              <a:buNone/>
            </a:pPr>
            <a:r>
              <a:rPr b="1" lang="en-US" sz="11600">
                <a:solidFill>
                  <a:schemeClr val="dk1"/>
                </a:solidFill>
              </a:rPr>
              <a:t>5</a:t>
            </a:r>
            <a:endParaRPr b="1" sz="11600">
              <a:solidFill>
                <a:schemeClr val="dk1"/>
              </a:solidFill>
            </a:endParaRPr>
          </a:p>
          <a:p>
            <a:pPr indent="0" lvl="0" marL="0" marR="0" rtl="0" algn="l">
              <a:lnSpc>
                <a:spcPct val="111000"/>
              </a:lnSpc>
              <a:spcBef>
                <a:spcPts val="0"/>
              </a:spcBef>
              <a:spcAft>
                <a:spcPts val="0"/>
              </a:spcAft>
              <a:buNone/>
            </a:pPr>
            <a:r>
              <a:rPr b="1" lang="en-US" sz="11600">
                <a:solidFill>
                  <a:schemeClr val="dk1"/>
                </a:solidFill>
              </a:rPr>
              <a:t>6</a:t>
            </a:r>
            <a:endParaRPr b="1" sz="11600">
              <a:solidFill>
                <a:schemeClr val="dk1"/>
              </a:solidFill>
            </a:endParaRPr>
          </a:p>
        </p:txBody>
      </p:sp>
      <p:sp>
        <p:nvSpPr>
          <p:cNvPr id="86" name="Google Shape;86;p13"/>
          <p:cNvSpPr/>
          <p:nvPr/>
        </p:nvSpPr>
        <p:spPr>
          <a:xfrm>
            <a:off x="1944101" y="6317775"/>
            <a:ext cx="1491900" cy="1460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300">
              <a:solidFill>
                <a:schemeClr val="lt1"/>
              </a:solidFill>
              <a:latin typeface="Arial"/>
              <a:ea typeface="Arial"/>
              <a:cs typeface="Arial"/>
              <a:sym typeface="Arial"/>
            </a:endParaRPr>
          </a:p>
        </p:txBody>
      </p:sp>
      <p:sp>
        <p:nvSpPr>
          <p:cNvPr id="87" name="Google Shape;87;p13"/>
          <p:cNvSpPr/>
          <p:nvPr/>
        </p:nvSpPr>
        <p:spPr>
          <a:xfrm>
            <a:off x="5536524" y="10195825"/>
            <a:ext cx="1363200" cy="1460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300">
              <a:solidFill>
                <a:schemeClr val="lt1"/>
              </a:solidFill>
              <a:latin typeface="Arial"/>
              <a:ea typeface="Arial"/>
              <a:cs typeface="Arial"/>
              <a:sym typeface="Arial"/>
            </a:endParaRPr>
          </a:p>
        </p:txBody>
      </p:sp>
      <p:sp>
        <p:nvSpPr>
          <p:cNvPr id="88" name="Google Shape;88;p13"/>
          <p:cNvSpPr/>
          <p:nvPr/>
        </p:nvSpPr>
        <p:spPr>
          <a:xfrm>
            <a:off x="5649349" y="3711248"/>
            <a:ext cx="1491900" cy="1460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300">
              <a:solidFill>
                <a:schemeClr val="lt1"/>
              </a:solidFill>
              <a:latin typeface="Arial"/>
              <a:ea typeface="Arial"/>
              <a:cs typeface="Arial"/>
              <a:sym typeface="Arial"/>
            </a:endParaRPr>
          </a:p>
        </p:txBody>
      </p:sp>
      <p:sp>
        <p:nvSpPr>
          <p:cNvPr id="89" name="Google Shape;89;p13"/>
          <p:cNvSpPr/>
          <p:nvPr/>
        </p:nvSpPr>
        <p:spPr>
          <a:xfrm flipH="1" rot="10800000">
            <a:off x="10496975" y="9822984"/>
            <a:ext cx="174600" cy="1460400"/>
          </a:xfrm>
          <a:prstGeom prst="round2SameRect">
            <a:avLst>
              <a:gd fmla="val 50000" name="adj1"/>
              <a:gd fmla="val 50000" name="adj2"/>
            </a:avLst>
          </a:prstGeom>
          <a:solidFill>
            <a:srgbClr val="E06666"/>
          </a:solidFill>
          <a:ln>
            <a:noFill/>
          </a:ln>
        </p:spPr>
        <p:txBody>
          <a:bodyPr anchorCtr="0" anchor="ctr" bIns="109700" lIns="219400" spcFirstLastPara="1" rIns="219400" wrap="square" tIns="109700">
            <a:noAutofit/>
          </a:bodyPr>
          <a:lstStyle/>
          <a:p>
            <a:pPr indent="0" lvl="0" marL="0" marR="0" rtl="0" algn="l">
              <a:spcBef>
                <a:spcPts val="0"/>
              </a:spcBef>
              <a:spcAft>
                <a:spcPts val="0"/>
              </a:spcAft>
              <a:buNone/>
            </a:pPr>
            <a:r>
              <a:t/>
            </a:r>
            <a:endParaRPr sz="3200">
              <a:solidFill>
                <a:schemeClr val="lt1"/>
              </a:solidFill>
              <a:latin typeface="Arial"/>
              <a:ea typeface="Arial"/>
              <a:cs typeface="Arial"/>
              <a:sym typeface="Arial"/>
            </a:endParaRPr>
          </a:p>
        </p:txBody>
      </p:sp>
      <p:sp>
        <p:nvSpPr>
          <p:cNvPr id="90" name="Google Shape;90;p13"/>
          <p:cNvSpPr/>
          <p:nvPr/>
        </p:nvSpPr>
        <p:spPr>
          <a:xfrm flipH="1" rot="10800000">
            <a:off x="10515142" y="11729482"/>
            <a:ext cx="152400" cy="1460400"/>
          </a:xfrm>
          <a:prstGeom prst="round2SameRect">
            <a:avLst>
              <a:gd fmla="val 50000" name="adj1"/>
              <a:gd fmla="val 50000" name="adj2"/>
            </a:avLst>
          </a:prstGeom>
          <a:solidFill>
            <a:srgbClr val="B4A7D6"/>
          </a:solidFill>
          <a:ln>
            <a:noFill/>
          </a:ln>
        </p:spPr>
        <p:txBody>
          <a:bodyPr anchorCtr="0" anchor="ctr" bIns="109700" lIns="219400" spcFirstLastPara="1" rIns="219400" wrap="square" tIns="109700">
            <a:noAutofit/>
          </a:bodyPr>
          <a:lstStyle/>
          <a:p>
            <a:pPr indent="0" lvl="0" marL="0" marR="0" rtl="0" algn="l">
              <a:spcBef>
                <a:spcPts val="0"/>
              </a:spcBef>
              <a:spcAft>
                <a:spcPts val="0"/>
              </a:spcAft>
              <a:buNone/>
            </a:pPr>
            <a:r>
              <a:t/>
            </a:r>
            <a:endParaRPr sz="3200">
              <a:solidFill>
                <a:schemeClr val="lt1"/>
              </a:solidFill>
              <a:latin typeface="Arial"/>
              <a:ea typeface="Arial"/>
              <a:cs typeface="Arial"/>
              <a:sym typeface="Arial"/>
            </a:endParaRPr>
          </a:p>
        </p:txBody>
      </p:sp>
      <p:sp>
        <p:nvSpPr>
          <p:cNvPr id="91" name="Google Shape;91;p13"/>
          <p:cNvSpPr txBox="1"/>
          <p:nvPr/>
        </p:nvSpPr>
        <p:spPr>
          <a:xfrm>
            <a:off x="10927300" y="6027075"/>
            <a:ext cx="10032900" cy="1206300"/>
          </a:xfrm>
          <a:prstGeom prst="rect">
            <a:avLst/>
          </a:prstGeom>
          <a:noFill/>
          <a:ln>
            <a:noFill/>
          </a:ln>
        </p:spPr>
        <p:txBody>
          <a:bodyPr anchorCtr="0" anchor="t" bIns="109700" lIns="219400" spcFirstLastPara="1" rIns="219400" wrap="square" tIns="109700">
            <a:noAutofit/>
          </a:bodyPr>
          <a:lstStyle/>
          <a:p>
            <a:pPr indent="0" lvl="0" marL="0" marR="0" rtl="0" algn="l">
              <a:spcBef>
                <a:spcPts val="0"/>
              </a:spcBef>
              <a:spcAft>
                <a:spcPts val="0"/>
              </a:spcAft>
              <a:buNone/>
            </a:pPr>
            <a:r>
              <a:rPr lang="en-US" sz="4600">
                <a:solidFill>
                  <a:schemeClr val="dk1"/>
                </a:solidFill>
              </a:rPr>
              <a:t>Quy trình phần mềm</a:t>
            </a:r>
            <a:endParaRPr sz="4600">
              <a:solidFill>
                <a:schemeClr val="dk1"/>
              </a:solidFill>
            </a:endParaRPr>
          </a:p>
        </p:txBody>
      </p:sp>
      <p:sp>
        <p:nvSpPr>
          <p:cNvPr id="92" name="Google Shape;92;p13"/>
          <p:cNvSpPr txBox="1"/>
          <p:nvPr/>
        </p:nvSpPr>
        <p:spPr>
          <a:xfrm>
            <a:off x="10927300" y="12008925"/>
            <a:ext cx="10351500" cy="1206300"/>
          </a:xfrm>
          <a:prstGeom prst="rect">
            <a:avLst/>
          </a:prstGeom>
          <a:noFill/>
          <a:ln>
            <a:noFill/>
          </a:ln>
        </p:spPr>
        <p:txBody>
          <a:bodyPr anchorCtr="0" anchor="t" bIns="109700" lIns="219400" spcFirstLastPara="1" rIns="219400" wrap="square" tIns="109700">
            <a:noAutofit/>
          </a:bodyPr>
          <a:lstStyle/>
          <a:p>
            <a:pPr indent="0" lvl="0" marL="0" marR="0" rtl="0" algn="l">
              <a:spcBef>
                <a:spcPts val="0"/>
              </a:spcBef>
              <a:spcAft>
                <a:spcPts val="0"/>
              </a:spcAft>
              <a:buNone/>
            </a:pPr>
            <a:r>
              <a:rPr lang="en-US" sz="4600">
                <a:solidFill>
                  <a:schemeClr val="dk1"/>
                </a:solidFill>
              </a:rPr>
              <a:t>Công cụ hỗ trợ phát triển phần mềm</a:t>
            </a:r>
            <a:endParaRPr sz="4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1"/>
          <p:cNvSpPr txBox="1"/>
          <p:nvPr/>
        </p:nvSpPr>
        <p:spPr>
          <a:xfrm>
            <a:off x="1722438" y="680909"/>
            <a:ext cx="20942400" cy="1129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6600">
                <a:solidFill>
                  <a:schemeClr val="dk2"/>
                </a:solidFill>
              </a:rPr>
              <a:t>Các giai đoạn phát triển phần mềm</a:t>
            </a:r>
            <a:endParaRPr/>
          </a:p>
        </p:txBody>
      </p:sp>
      <p:sp>
        <p:nvSpPr>
          <p:cNvPr id="253" name="Google Shape;253;p31"/>
          <p:cNvSpPr/>
          <p:nvPr/>
        </p:nvSpPr>
        <p:spPr>
          <a:xfrm>
            <a:off x="1939625" y="2272150"/>
            <a:ext cx="13771500" cy="97467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lang="en-US" sz="4600">
                <a:solidFill>
                  <a:schemeClr val="dk1"/>
                </a:solidFill>
              </a:rPr>
              <a:t>1. Kỹ thuật yêu cầu</a:t>
            </a:r>
            <a:endParaRPr b="1"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Giai đoạn tìm kiếm và xác định bài toán cần phát triển, sau đó đặc tả các yêu cầu của dự án.</a:t>
            </a:r>
            <a:endParaRPr sz="4600">
              <a:solidFill>
                <a:schemeClr val="dk1"/>
              </a:solidFill>
            </a:endParaRPr>
          </a:p>
          <a:p>
            <a:pPr indent="0" lvl="0" marL="0" marR="0" rtl="0" algn="just">
              <a:lnSpc>
                <a:spcPct val="115000"/>
              </a:lnSpc>
              <a:spcBef>
                <a:spcPts val="0"/>
              </a:spcBef>
              <a:spcAft>
                <a:spcPts val="0"/>
              </a:spcAft>
              <a:buNone/>
            </a:pPr>
            <a:r>
              <a:rPr b="1" lang="en-US" sz="4600">
                <a:solidFill>
                  <a:schemeClr val="dk1"/>
                </a:solidFill>
              </a:rPr>
              <a:t>2. Phân tích, thiết kế hệ thống</a:t>
            </a:r>
            <a:endParaRPr b="1"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Phân tích hệ thống cần xây dựng, xác định các lớp tham gia, thiết kế hệ thống về kiến trúc, chức năng, cơ sở dữ liệu, mô hình triển khai hệ thống,...</a:t>
            </a:r>
            <a:endParaRPr sz="4600">
              <a:solidFill>
                <a:schemeClr val="dk1"/>
              </a:solidFill>
            </a:endParaRPr>
          </a:p>
          <a:p>
            <a:pPr indent="0" lvl="0" marL="0" marR="0" rtl="0" algn="just">
              <a:lnSpc>
                <a:spcPct val="115000"/>
              </a:lnSpc>
              <a:spcBef>
                <a:spcPts val="0"/>
              </a:spcBef>
              <a:spcAft>
                <a:spcPts val="0"/>
              </a:spcAft>
              <a:buNone/>
            </a:pPr>
            <a:r>
              <a:rPr b="1" lang="en-US" sz="4600">
                <a:solidFill>
                  <a:schemeClr val="dk1"/>
                </a:solidFill>
              </a:rPr>
              <a:t>3. Phát triển hệ thống</a:t>
            </a:r>
            <a:endParaRPr b="1"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Giai đoạn lập trình viên viết mã nguồn để tạo ra phần mềm bằng các công cụ và ngôn ngữ lập trình. </a:t>
            </a:r>
            <a:endParaRPr sz="4600">
              <a:solidFill>
                <a:schemeClr val="dk1"/>
              </a:solidFill>
            </a:endParaRPr>
          </a:p>
          <a:p>
            <a:pPr indent="0" lvl="0" marL="0" marR="0" rtl="0" algn="just">
              <a:lnSpc>
                <a:spcPct val="115000"/>
              </a:lnSpc>
              <a:spcBef>
                <a:spcPts val="0"/>
              </a:spcBef>
              <a:spcAft>
                <a:spcPts val="0"/>
              </a:spcAft>
              <a:buNone/>
            </a:pPr>
            <a:r>
              <a:t/>
            </a:r>
            <a:endParaRPr sz="4600">
              <a:solidFill>
                <a:schemeClr val="dk1"/>
              </a:solidFill>
            </a:endParaRPr>
          </a:p>
        </p:txBody>
      </p:sp>
      <p:pic>
        <p:nvPicPr>
          <p:cNvPr id="254" name="Google Shape;254;p31"/>
          <p:cNvPicPr preferRelativeResize="0"/>
          <p:nvPr/>
        </p:nvPicPr>
        <p:blipFill>
          <a:blip r:embed="rId3">
            <a:alphaModFix/>
          </a:blip>
          <a:stretch>
            <a:fillRect/>
          </a:stretch>
        </p:blipFill>
        <p:spPr>
          <a:xfrm>
            <a:off x="15946550" y="2312300"/>
            <a:ext cx="4202350" cy="2786175"/>
          </a:xfrm>
          <a:prstGeom prst="rect">
            <a:avLst/>
          </a:prstGeom>
          <a:noFill/>
          <a:ln>
            <a:noFill/>
          </a:ln>
        </p:spPr>
      </p:pic>
      <p:pic>
        <p:nvPicPr>
          <p:cNvPr id="255" name="Google Shape;255;p31"/>
          <p:cNvPicPr preferRelativeResize="0"/>
          <p:nvPr/>
        </p:nvPicPr>
        <p:blipFill>
          <a:blip r:embed="rId4">
            <a:alphaModFix/>
          </a:blip>
          <a:stretch>
            <a:fillRect/>
          </a:stretch>
        </p:blipFill>
        <p:spPr>
          <a:xfrm>
            <a:off x="20306475" y="6143049"/>
            <a:ext cx="3476550" cy="3000925"/>
          </a:xfrm>
          <a:prstGeom prst="rect">
            <a:avLst/>
          </a:prstGeom>
          <a:noFill/>
          <a:ln>
            <a:noFill/>
          </a:ln>
        </p:spPr>
      </p:pic>
      <p:pic>
        <p:nvPicPr>
          <p:cNvPr id="256" name="Google Shape;256;p31"/>
          <p:cNvPicPr preferRelativeResize="0"/>
          <p:nvPr/>
        </p:nvPicPr>
        <p:blipFill>
          <a:blip r:embed="rId5">
            <a:alphaModFix/>
          </a:blip>
          <a:stretch>
            <a:fillRect/>
          </a:stretch>
        </p:blipFill>
        <p:spPr>
          <a:xfrm>
            <a:off x="16372625" y="10266100"/>
            <a:ext cx="4202350" cy="2955009"/>
          </a:xfrm>
          <a:prstGeom prst="rect">
            <a:avLst/>
          </a:prstGeom>
          <a:noFill/>
          <a:ln>
            <a:noFill/>
          </a:ln>
        </p:spPr>
      </p:pic>
      <p:pic>
        <p:nvPicPr>
          <p:cNvPr id="257" name="Google Shape;257;p31"/>
          <p:cNvPicPr preferRelativeResize="0"/>
          <p:nvPr/>
        </p:nvPicPr>
        <p:blipFill>
          <a:blip r:embed="rId6">
            <a:alphaModFix/>
          </a:blip>
          <a:stretch>
            <a:fillRect/>
          </a:stretch>
        </p:blipFill>
        <p:spPr>
          <a:xfrm rot="2562785">
            <a:off x="20136322" y="4701151"/>
            <a:ext cx="1221225" cy="979200"/>
          </a:xfrm>
          <a:prstGeom prst="rect">
            <a:avLst/>
          </a:prstGeom>
          <a:noFill/>
          <a:ln>
            <a:noFill/>
          </a:ln>
        </p:spPr>
      </p:pic>
      <p:pic>
        <p:nvPicPr>
          <p:cNvPr id="258" name="Google Shape;258;p31"/>
          <p:cNvPicPr preferRelativeResize="0"/>
          <p:nvPr/>
        </p:nvPicPr>
        <p:blipFill>
          <a:blip r:embed="rId6">
            <a:alphaModFix/>
          </a:blip>
          <a:stretch>
            <a:fillRect/>
          </a:stretch>
        </p:blipFill>
        <p:spPr>
          <a:xfrm rot="7217606">
            <a:off x="20077872" y="9827351"/>
            <a:ext cx="1221225" cy="979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2"/>
          <p:cNvSpPr txBox="1"/>
          <p:nvPr/>
        </p:nvSpPr>
        <p:spPr>
          <a:xfrm>
            <a:off x="1722438" y="680909"/>
            <a:ext cx="20942400" cy="1129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6600">
                <a:solidFill>
                  <a:schemeClr val="dk2"/>
                </a:solidFill>
              </a:rPr>
              <a:t>Các giai đoạn phát triển phần mềm</a:t>
            </a:r>
            <a:endParaRPr/>
          </a:p>
        </p:txBody>
      </p:sp>
      <p:sp>
        <p:nvSpPr>
          <p:cNvPr id="264" name="Google Shape;264;p32"/>
          <p:cNvSpPr/>
          <p:nvPr/>
        </p:nvSpPr>
        <p:spPr>
          <a:xfrm>
            <a:off x="1911925" y="2500750"/>
            <a:ext cx="14048400" cy="91716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b="1" lang="en-US" sz="4600">
                <a:solidFill>
                  <a:schemeClr val="dk1"/>
                </a:solidFill>
              </a:rPr>
              <a:t>4. Kiểm thử hệ thống</a:t>
            </a:r>
            <a:endParaRPr b="1" sz="4600">
              <a:solidFill>
                <a:schemeClr val="dk1"/>
              </a:solidFill>
            </a:endParaRPr>
          </a:p>
          <a:p>
            <a:pPr indent="-520700" lvl="0" marL="457200" rtl="0" algn="just">
              <a:lnSpc>
                <a:spcPct val="115000"/>
              </a:lnSpc>
              <a:spcBef>
                <a:spcPts val="0"/>
              </a:spcBef>
              <a:spcAft>
                <a:spcPts val="0"/>
              </a:spcAft>
              <a:buClr>
                <a:schemeClr val="dk1"/>
              </a:buClr>
              <a:buSzPts val="4600"/>
              <a:buChar char="●"/>
            </a:pPr>
            <a:r>
              <a:rPr lang="en-US" sz="4600">
                <a:solidFill>
                  <a:schemeClr val="dk1"/>
                </a:solidFill>
              </a:rPr>
              <a:t>Việc kiểm thử hệ thống bắt đầu ngay trong quá trình phân tích yêu cầu.</a:t>
            </a:r>
            <a:endParaRPr sz="4600">
              <a:solidFill>
                <a:schemeClr val="dk1"/>
              </a:solidFill>
            </a:endParaRPr>
          </a:p>
          <a:p>
            <a:pPr indent="-520700" lvl="0" marL="457200" rtl="0" algn="just">
              <a:lnSpc>
                <a:spcPct val="115000"/>
              </a:lnSpc>
              <a:spcBef>
                <a:spcPts val="0"/>
              </a:spcBef>
              <a:spcAft>
                <a:spcPts val="0"/>
              </a:spcAft>
              <a:buClr>
                <a:schemeClr val="dk1"/>
              </a:buClr>
              <a:buSzPts val="4600"/>
              <a:buChar char="●"/>
            </a:pPr>
            <a:r>
              <a:rPr lang="en-US" sz="4600">
                <a:solidFill>
                  <a:schemeClr val="dk1"/>
                </a:solidFill>
              </a:rPr>
              <a:t>Song song với quá trình phát triển của người lập trình, người kiểm thử luôn thực hiện việc test các chức năng của chương trình.</a:t>
            </a:r>
            <a:endParaRPr sz="4600">
              <a:solidFill>
                <a:schemeClr val="dk1"/>
              </a:solidFill>
            </a:endParaRPr>
          </a:p>
          <a:p>
            <a:pPr indent="0" lvl="0" marL="0" rtl="0" algn="just">
              <a:lnSpc>
                <a:spcPct val="115000"/>
              </a:lnSpc>
              <a:spcBef>
                <a:spcPts val="0"/>
              </a:spcBef>
              <a:spcAft>
                <a:spcPts val="0"/>
              </a:spcAft>
              <a:buNone/>
            </a:pPr>
            <a:r>
              <a:rPr b="1" lang="en-US" sz="4600">
                <a:solidFill>
                  <a:schemeClr val="dk1"/>
                </a:solidFill>
              </a:rPr>
              <a:t>5. Bảo trì và cải tiến phần mềm</a:t>
            </a:r>
            <a:endParaRPr b="1" sz="4600">
              <a:solidFill>
                <a:schemeClr val="dk1"/>
              </a:solidFill>
            </a:endParaRPr>
          </a:p>
          <a:p>
            <a:pPr indent="-520700" lvl="0" marL="457200" rtl="0" algn="just">
              <a:lnSpc>
                <a:spcPct val="115000"/>
              </a:lnSpc>
              <a:spcBef>
                <a:spcPts val="0"/>
              </a:spcBef>
              <a:spcAft>
                <a:spcPts val="0"/>
              </a:spcAft>
              <a:buClr>
                <a:schemeClr val="dk1"/>
              </a:buClr>
              <a:buSzPts val="4600"/>
              <a:buChar char="●"/>
            </a:pPr>
            <a:r>
              <a:rPr lang="en-US" sz="4600">
                <a:solidFill>
                  <a:schemeClr val="dk1"/>
                </a:solidFill>
              </a:rPr>
              <a:t>Giai đoạn sau khi đã hoàn thành việc phát triển và triển khai hệ thống và giao cho khách hàng.</a:t>
            </a:r>
            <a:endParaRPr sz="4600">
              <a:solidFill>
                <a:schemeClr val="dk1"/>
              </a:solidFill>
            </a:endParaRPr>
          </a:p>
          <a:p>
            <a:pPr indent="-520700" lvl="0" marL="457200" rtl="0" algn="just">
              <a:lnSpc>
                <a:spcPct val="115000"/>
              </a:lnSpc>
              <a:spcBef>
                <a:spcPts val="0"/>
              </a:spcBef>
              <a:spcAft>
                <a:spcPts val="0"/>
              </a:spcAft>
              <a:buClr>
                <a:schemeClr val="dk1"/>
              </a:buClr>
              <a:buSzPts val="4600"/>
              <a:buChar char="●"/>
            </a:pPr>
            <a:r>
              <a:rPr lang="en-US" sz="4600">
                <a:solidFill>
                  <a:schemeClr val="dk1"/>
                </a:solidFill>
              </a:rPr>
              <a:t>Giai đoạn tốn nhiều chi phí nhất trong quá trình phát triển phần mềm.</a:t>
            </a:r>
            <a:endParaRPr sz="4600">
              <a:solidFill>
                <a:schemeClr val="dk1"/>
              </a:solidFill>
            </a:endParaRPr>
          </a:p>
          <a:p>
            <a:pPr indent="0" lvl="0" marL="457200" marR="0" rtl="0" algn="just">
              <a:lnSpc>
                <a:spcPct val="115000"/>
              </a:lnSpc>
              <a:spcBef>
                <a:spcPts val="0"/>
              </a:spcBef>
              <a:spcAft>
                <a:spcPts val="0"/>
              </a:spcAft>
              <a:buNone/>
            </a:pPr>
            <a:r>
              <a:t/>
            </a:r>
            <a:endParaRPr sz="4600">
              <a:solidFill>
                <a:schemeClr val="dk1"/>
              </a:solidFill>
            </a:endParaRPr>
          </a:p>
          <a:p>
            <a:pPr indent="0" lvl="0" marL="0" marR="0" rtl="0" algn="just">
              <a:lnSpc>
                <a:spcPct val="115000"/>
              </a:lnSpc>
              <a:spcBef>
                <a:spcPts val="0"/>
              </a:spcBef>
              <a:spcAft>
                <a:spcPts val="0"/>
              </a:spcAft>
              <a:buNone/>
            </a:pPr>
            <a:r>
              <a:t/>
            </a:r>
            <a:endParaRPr sz="4600">
              <a:solidFill>
                <a:schemeClr val="dk1"/>
              </a:solidFill>
            </a:endParaRPr>
          </a:p>
        </p:txBody>
      </p:sp>
      <p:pic>
        <p:nvPicPr>
          <p:cNvPr id="265" name="Google Shape;265;p32"/>
          <p:cNvPicPr preferRelativeResize="0"/>
          <p:nvPr/>
        </p:nvPicPr>
        <p:blipFill>
          <a:blip r:embed="rId3">
            <a:alphaModFix/>
          </a:blip>
          <a:stretch>
            <a:fillRect/>
          </a:stretch>
        </p:blipFill>
        <p:spPr>
          <a:xfrm>
            <a:off x="16330175" y="3007500"/>
            <a:ext cx="4444500" cy="2977675"/>
          </a:xfrm>
          <a:prstGeom prst="rect">
            <a:avLst/>
          </a:prstGeom>
          <a:noFill/>
          <a:ln>
            <a:noFill/>
          </a:ln>
        </p:spPr>
      </p:pic>
      <p:pic>
        <p:nvPicPr>
          <p:cNvPr id="266" name="Google Shape;266;p32"/>
          <p:cNvPicPr preferRelativeResize="0"/>
          <p:nvPr/>
        </p:nvPicPr>
        <p:blipFill rotWithShape="1">
          <a:blip r:embed="rId4">
            <a:alphaModFix/>
          </a:blip>
          <a:srcRect b="0" l="0" r="49248" t="8147"/>
          <a:stretch/>
        </p:blipFill>
        <p:spPr>
          <a:xfrm>
            <a:off x="19119475" y="8694675"/>
            <a:ext cx="3649599" cy="2977675"/>
          </a:xfrm>
          <a:prstGeom prst="rect">
            <a:avLst/>
          </a:prstGeom>
          <a:noFill/>
          <a:ln>
            <a:noFill/>
          </a:ln>
        </p:spPr>
      </p:pic>
      <p:sp>
        <p:nvSpPr>
          <p:cNvPr id="267" name="Google Shape;267;p32"/>
          <p:cNvSpPr/>
          <p:nvPr/>
        </p:nvSpPr>
        <p:spPr>
          <a:xfrm>
            <a:off x="22179297" y="9419806"/>
            <a:ext cx="1650600" cy="1401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8" name="Google Shape;268;p32"/>
          <p:cNvPicPr preferRelativeResize="0"/>
          <p:nvPr/>
        </p:nvPicPr>
        <p:blipFill>
          <a:blip r:embed="rId5">
            <a:alphaModFix/>
          </a:blip>
          <a:stretch>
            <a:fillRect/>
          </a:stretch>
        </p:blipFill>
        <p:spPr>
          <a:xfrm rot="3635905">
            <a:off x="19055647" y="6735489"/>
            <a:ext cx="1221225" cy="979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3"/>
          <p:cNvSpPr/>
          <p:nvPr/>
        </p:nvSpPr>
        <p:spPr>
          <a:xfrm>
            <a:off x="0" y="0"/>
            <a:ext cx="24387300" cy="13716000"/>
          </a:xfrm>
          <a:prstGeom prst="rect">
            <a:avLst/>
          </a:prstGeom>
          <a:solidFill>
            <a:srgbClr val="414F5E">
              <a:alpha val="768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300">
              <a:solidFill>
                <a:schemeClr val="lt1"/>
              </a:solidFill>
              <a:latin typeface="Arial"/>
              <a:ea typeface="Arial"/>
              <a:cs typeface="Arial"/>
              <a:sym typeface="Arial"/>
            </a:endParaRPr>
          </a:p>
        </p:txBody>
      </p:sp>
      <p:grpSp>
        <p:nvGrpSpPr>
          <p:cNvPr id="275" name="Google Shape;275;p33"/>
          <p:cNvGrpSpPr/>
          <p:nvPr/>
        </p:nvGrpSpPr>
        <p:grpSpPr>
          <a:xfrm>
            <a:off x="6211218" y="5511475"/>
            <a:ext cx="15991517" cy="3348372"/>
            <a:chOff x="4925343" y="5511475"/>
            <a:chExt cx="15991517" cy="3348372"/>
          </a:xfrm>
        </p:grpSpPr>
        <p:sp>
          <p:nvSpPr>
            <p:cNvPr id="276" name="Google Shape;276;p33"/>
            <p:cNvSpPr txBox="1"/>
            <p:nvPr/>
          </p:nvSpPr>
          <p:spPr>
            <a:xfrm>
              <a:off x="4925343" y="5511475"/>
              <a:ext cx="8169900" cy="2003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lang="en-US" sz="13800">
                  <a:solidFill>
                    <a:schemeClr val="lt1"/>
                  </a:solidFill>
                </a:rPr>
                <a:t>Phần </a:t>
              </a:r>
              <a:r>
                <a:rPr b="1" lang="en-US" sz="13800">
                  <a:solidFill>
                    <a:schemeClr val="lt1"/>
                  </a:solidFill>
                  <a:latin typeface="Arial"/>
                  <a:ea typeface="Arial"/>
                  <a:cs typeface="Arial"/>
                  <a:sym typeface="Arial"/>
                </a:rPr>
                <a:t> </a:t>
              </a:r>
              <a:r>
                <a:rPr b="1" lang="en-US" sz="13800">
                  <a:solidFill>
                    <a:schemeClr val="lt1"/>
                  </a:solidFill>
                </a:rPr>
                <a:t>6</a:t>
              </a:r>
              <a:r>
                <a:rPr b="1" lang="en-US" sz="13800">
                  <a:solidFill>
                    <a:schemeClr val="lt1"/>
                  </a:solidFill>
                  <a:latin typeface="Arial"/>
                  <a:ea typeface="Arial"/>
                  <a:cs typeface="Arial"/>
                  <a:sym typeface="Arial"/>
                </a:rPr>
                <a:t> </a:t>
              </a:r>
              <a:endParaRPr/>
            </a:p>
          </p:txBody>
        </p:sp>
        <p:sp>
          <p:nvSpPr>
            <p:cNvPr id="277" name="Google Shape;277;p33"/>
            <p:cNvSpPr txBox="1"/>
            <p:nvPr/>
          </p:nvSpPr>
          <p:spPr>
            <a:xfrm>
              <a:off x="4925360" y="7413247"/>
              <a:ext cx="15991500" cy="1446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5600">
                  <a:solidFill>
                    <a:schemeClr val="lt1"/>
                  </a:solidFill>
                </a:rPr>
                <a:t>Công cụ hỗ trợ phát triển phần mềm</a:t>
              </a:r>
              <a:endParaRPr sz="5600">
                <a:solidFill>
                  <a:schemeClr val="lt1"/>
                </a:solidFill>
              </a:endParaRPr>
            </a:p>
            <a:p>
              <a:pPr indent="0" lvl="0" marL="0" marR="0" rtl="0" algn="l">
                <a:spcBef>
                  <a:spcPts val="0"/>
                </a:spcBef>
                <a:spcAft>
                  <a:spcPts val="0"/>
                </a:spcAft>
                <a:buNone/>
              </a:pPr>
              <a:r>
                <a:t/>
              </a:r>
              <a:endParaRPr sz="4400">
                <a:solidFill>
                  <a:schemeClr val="lt1"/>
                </a:solidFill>
              </a:endParaRPr>
            </a:p>
          </p:txBody>
        </p:sp>
      </p:grpSp>
      <p:pic>
        <p:nvPicPr>
          <p:cNvPr id="278" name="Google Shape;278;p33"/>
          <p:cNvPicPr preferRelativeResize="0"/>
          <p:nvPr/>
        </p:nvPicPr>
        <p:blipFill>
          <a:blip r:embed="rId3">
            <a:alphaModFix/>
          </a:blip>
          <a:stretch>
            <a:fillRect/>
          </a:stretch>
        </p:blipFill>
        <p:spPr>
          <a:xfrm>
            <a:off x="3249600" y="5531163"/>
            <a:ext cx="2653676" cy="26536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4"/>
          <p:cNvSpPr txBox="1"/>
          <p:nvPr/>
        </p:nvSpPr>
        <p:spPr>
          <a:xfrm>
            <a:off x="1722438" y="680909"/>
            <a:ext cx="20942400" cy="112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600">
                <a:solidFill>
                  <a:schemeClr val="dk2"/>
                </a:solidFill>
              </a:rPr>
              <a:t>Công cụ hỗ trợ phát triển phần mềm</a:t>
            </a:r>
            <a:endParaRPr/>
          </a:p>
        </p:txBody>
      </p:sp>
      <p:pic>
        <p:nvPicPr>
          <p:cNvPr id="284" name="Google Shape;284;p34"/>
          <p:cNvPicPr preferRelativeResize="0"/>
          <p:nvPr/>
        </p:nvPicPr>
        <p:blipFill>
          <a:blip r:embed="rId3">
            <a:alphaModFix/>
          </a:blip>
          <a:stretch>
            <a:fillRect/>
          </a:stretch>
        </p:blipFill>
        <p:spPr>
          <a:xfrm>
            <a:off x="1870375" y="3091950"/>
            <a:ext cx="20942401" cy="5609264"/>
          </a:xfrm>
          <a:prstGeom prst="rect">
            <a:avLst/>
          </a:prstGeom>
          <a:noFill/>
          <a:ln>
            <a:noFill/>
          </a:ln>
        </p:spPr>
      </p:pic>
      <p:sp>
        <p:nvSpPr>
          <p:cNvPr id="285" name="Google Shape;285;p34"/>
          <p:cNvSpPr/>
          <p:nvPr/>
        </p:nvSpPr>
        <p:spPr>
          <a:xfrm>
            <a:off x="4354216" y="8701225"/>
            <a:ext cx="1353900" cy="9906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en-US" sz="4600">
                <a:solidFill>
                  <a:schemeClr val="dk1"/>
                </a:solidFill>
              </a:rPr>
              <a:t>IDE</a:t>
            </a:r>
            <a:endParaRPr sz="4600">
              <a:solidFill>
                <a:schemeClr val="dk1"/>
              </a:solidFill>
            </a:endParaRPr>
          </a:p>
        </p:txBody>
      </p:sp>
      <p:sp>
        <p:nvSpPr>
          <p:cNvPr id="286" name="Google Shape;286;p34"/>
          <p:cNvSpPr/>
          <p:nvPr/>
        </p:nvSpPr>
        <p:spPr>
          <a:xfrm>
            <a:off x="11721992" y="8701225"/>
            <a:ext cx="1644900" cy="9906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en-US" sz="4600">
                <a:solidFill>
                  <a:schemeClr val="dk1"/>
                </a:solidFill>
              </a:rPr>
              <a:t>VCS</a:t>
            </a:r>
            <a:endParaRPr sz="4600">
              <a:solidFill>
                <a:schemeClr val="dk1"/>
              </a:solidFill>
            </a:endParaRPr>
          </a:p>
        </p:txBody>
      </p:sp>
      <p:sp>
        <p:nvSpPr>
          <p:cNvPr id="287" name="Google Shape;287;p34"/>
          <p:cNvSpPr/>
          <p:nvPr/>
        </p:nvSpPr>
        <p:spPr>
          <a:xfrm>
            <a:off x="17603576" y="8909050"/>
            <a:ext cx="5209200" cy="9906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en-US" sz="4600">
                <a:solidFill>
                  <a:schemeClr val="dk1"/>
                </a:solidFill>
              </a:rPr>
              <a:t>Công cụ xác minh</a:t>
            </a:r>
            <a:endParaRPr sz="46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5"/>
          <p:cNvSpPr txBox="1"/>
          <p:nvPr/>
        </p:nvSpPr>
        <p:spPr>
          <a:xfrm>
            <a:off x="1722438" y="680909"/>
            <a:ext cx="20942400" cy="112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600">
                <a:solidFill>
                  <a:schemeClr val="dk2"/>
                </a:solidFill>
              </a:rPr>
              <a:t>IDE (Integrated Development Environment)</a:t>
            </a:r>
            <a:endParaRPr/>
          </a:p>
        </p:txBody>
      </p:sp>
      <p:pic>
        <p:nvPicPr>
          <p:cNvPr id="293" name="Google Shape;293;p35"/>
          <p:cNvPicPr preferRelativeResize="0"/>
          <p:nvPr/>
        </p:nvPicPr>
        <p:blipFill rotWithShape="1">
          <a:blip r:embed="rId3">
            <a:alphaModFix/>
          </a:blip>
          <a:srcRect b="0" l="0" r="65136" t="0"/>
          <a:stretch/>
        </p:blipFill>
        <p:spPr>
          <a:xfrm>
            <a:off x="14505725" y="3230500"/>
            <a:ext cx="7301324" cy="5609275"/>
          </a:xfrm>
          <a:prstGeom prst="rect">
            <a:avLst/>
          </a:prstGeom>
          <a:noFill/>
          <a:ln>
            <a:noFill/>
          </a:ln>
        </p:spPr>
      </p:pic>
      <p:sp>
        <p:nvSpPr>
          <p:cNvPr id="294" name="Google Shape;294;p35"/>
          <p:cNvSpPr/>
          <p:nvPr/>
        </p:nvSpPr>
        <p:spPr>
          <a:xfrm>
            <a:off x="17479429" y="8839775"/>
            <a:ext cx="1353900" cy="9906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en-US" sz="4600">
                <a:solidFill>
                  <a:schemeClr val="dk1"/>
                </a:solidFill>
              </a:rPr>
              <a:t>IDE</a:t>
            </a:r>
            <a:endParaRPr sz="4600">
              <a:solidFill>
                <a:schemeClr val="dk1"/>
              </a:solidFill>
            </a:endParaRPr>
          </a:p>
        </p:txBody>
      </p:sp>
      <p:sp>
        <p:nvSpPr>
          <p:cNvPr id="295" name="Google Shape;295;p35"/>
          <p:cNvSpPr/>
          <p:nvPr/>
        </p:nvSpPr>
        <p:spPr>
          <a:xfrm>
            <a:off x="1911925" y="3156925"/>
            <a:ext cx="11443800" cy="91716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lang="en-US" sz="4600">
                <a:solidFill>
                  <a:schemeClr val="dk1"/>
                </a:solidFill>
              </a:rPr>
              <a:t>IDE</a:t>
            </a:r>
            <a:r>
              <a:rPr lang="en-US" sz="4600">
                <a:solidFill>
                  <a:schemeClr val="dk1"/>
                </a:solidFill>
              </a:rPr>
              <a:t> là môi trường tích hợp dùng để viết code để phát triển ứng dụng. IDE tích hợp các tool hỗ trợ khác như </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Trình biên dịch (Compiler)</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Trình thông dịch (Interpreter)K</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Kiểm tra lỗi (Debugger)</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Định dạng code </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Tổ chức thư mục code</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lang="en-US" sz="4600">
                <a:solidFill>
                  <a:schemeClr val="dk1"/>
                </a:solidFill>
              </a:rPr>
              <a:t>Tìm kiếm code</a:t>
            </a:r>
            <a:endParaRPr sz="4600">
              <a:solidFill>
                <a:schemeClr val="dk1"/>
              </a:solidFill>
            </a:endParaRPr>
          </a:p>
          <a:p>
            <a:pPr indent="0" lvl="0" marL="0" marR="0" rtl="0" algn="just">
              <a:lnSpc>
                <a:spcPct val="115000"/>
              </a:lnSpc>
              <a:spcBef>
                <a:spcPts val="0"/>
              </a:spcBef>
              <a:spcAft>
                <a:spcPts val="0"/>
              </a:spcAft>
              <a:buNone/>
            </a:pPr>
            <a:r>
              <a:rPr lang="en-US" sz="4600">
                <a:solidFill>
                  <a:schemeClr val="dk1"/>
                </a:solidFill>
              </a:rPr>
              <a:t>…</a:t>
            </a:r>
            <a:endParaRPr sz="46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6"/>
          <p:cNvSpPr txBox="1"/>
          <p:nvPr/>
        </p:nvSpPr>
        <p:spPr>
          <a:xfrm>
            <a:off x="1722438" y="680909"/>
            <a:ext cx="20942400" cy="112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600">
                <a:solidFill>
                  <a:schemeClr val="dk2"/>
                </a:solidFill>
              </a:rPr>
              <a:t>VCS - Hệ thống quản lý phiên bản</a:t>
            </a:r>
            <a:endParaRPr/>
          </a:p>
        </p:txBody>
      </p:sp>
      <p:pic>
        <p:nvPicPr>
          <p:cNvPr id="301" name="Google Shape;301;p36"/>
          <p:cNvPicPr preferRelativeResize="0"/>
          <p:nvPr/>
        </p:nvPicPr>
        <p:blipFill rotWithShape="1">
          <a:blip r:embed="rId3">
            <a:alphaModFix/>
          </a:blip>
          <a:srcRect b="0" l="36583" r="31529" t="0"/>
          <a:stretch/>
        </p:blipFill>
        <p:spPr>
          <a:xfrm>
            <a:off x="15600225" y="1567950"/>
            <a:ext cx="6677901" cy="5609275"/>
          </a:xfrm>
          <a:prstGeom prst="rect">
            <a:avLst/>
          </a:prstGeom>
          <a:noFill/>
          <a:ln>
            <a:noFill/>
          </a:ln>
        </p:spPr>
      </p:pic>
      <p:sp>
        <p:nvSpPr>
          <p:cNvPr id="302" name="Google Shape;302;p36"/>
          <p:cNvSpPr/>
          <p:nvPr/>
        </p:nvSpPr>
        <p:spPr>
          <a:xfrm>
            <a:off x="18344442" y="8091625"/>
            <a:ext cx="1644900" cy="9906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en-US" sz="4600">
                <a:solidFill>
                  <a:schemeClr val="dk1"/>
                </a:solidFill>
              </a:rPr>
              <a:t>VCS</a:t>
            </a:r>
            <a:endParaRPr sz="4600">
              <a:solidFill>
                <a:schemeClr val="dk1"/>
              </a:solidFill>
            </a:endParaRPr>
          </a:p>
        </p:txBody>
      </p:sp>
      <p:sp>
        <p:nvSpPr>
          <p:cNvPr id="303" name="Google Shape;303;p36"/>
          <p:cNvSpPr/>
          <p:nvPr/>
        </p:nvSpPr>
        <p:spPr>
          <a:xfrm>
            <a:off x="1911925" y="3156925"/>
            <a:ext cx="11443800" cy="91716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lang="en-US" sz="4600">
                <a:solidFill>
                  <a:schemeClr val="dk1"/>
                </a:solidFill>
              </a:rPr>
              <a:t>VCS</a:t>
            </a:r>
            <a:r>
              <a:rPr lang="en-US" sz="4600">
                <a:solidFill>
                  <a:schemeClr val="dk1"/>
                </a:solidFill>
              </a:rPr>
              <a:t> (Version Control System) là một hệ thống ghi nhận và lưu lại sự thay đổi của các file theo thời gian, từ hệ thống đó một file có thể phục hồi quay về trạng thái (phiên bản) ở một thời điểm trước đó. Có nhiều hệ thống VCS mà bạn có thể chọn sử dụng như: Concurrent Versions System, Subversion, Git, Mercurial</a:t>
            </a:r>
            <a:endParaRPr sz="46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7"/>
          <p:cNvSpPr txBox="1"/>
          <p:nvPr/>
        </p:nvSpPr>
        <p:spPr>
          <a:xfrm>
            <a:off x="1722438" y="680909"/>
            <a:ext cx="20942400" cy="1129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600">
                <a:solidFill>
                  <a:schemeClr val="dk2"/>
                </a:solidFill>
              </a:rPr>
              <a:t>Công cụ xác minh</a:t>
            </a:r>
            <a:endParaRPr/>
          </a:p>
        </p:txBody>
      </p:sp>
      <p:pic>
        <p:nvPicPr>
          <p:cNvPr id="309" name="Google Shape;309;p37"/>
          <p:cNvPicPr preferRelativeResize="0"/>
          <p:nvPr/>
        </p:nvPicPr>
        <p:blipFill rotWithShape="1">
          <a:blip r:embed="rId3">
            <a:alphaModFix/>
          </a:blip>
          <a:srcRect b="0" l="72969" r="0" t="0"/>
          <a:stretch/>
        </p:blipFill>
        <p:spPr>
          <a:xfrm>
            <a:off x="15385476" y="3008825"/>
            <a:ext cx="5660850" cy="5609275"/>
          </a:xfrm>
          <a:prstGeom prst="rect">
            <a:avLst/>
          </a:prstGeom>
          <a:noFill/>
          <a:ln>
            <a:noFill/>
          </a:ln>
        </p:spPr>
      </p:pic>
      <p:sp>
        <p:nvSpPr>
          <p:cNvPr id="310" name="Google Shape;310;p37"/>
          <p:cNvSpPr/>
          <p:nvPr/>
        </p:nvSpPr>
        <p:spPr>
          <a:xfrm>
            <a:off x="15837126" y="8853625"/>
            <a:ext cx="5209200" cy="9906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en-US" sz="4600">
                <a:solidFill>
                  <a:schemeClr val="dk1"/>
                </a:solidFill>
              </a:rPr>
              <a:t>Công cụ xác minh</a:t>
            </a:r>
            <a:endParaRPr sz="4600">
              <a:solidFill>
                <a:schemeClr val="dk1"/>
              </a:solidFill>
            </a:endParaRPr>
          </a:p>
        </p:txBody>
      </p:sp>
      <p:sp>
        <p:nvSpPr>
          <p:cNvPr id="311" name="Google Shape;311;p37"/>
          <p:cNvSpPr/>
          <p:nvPr/>
        </p:nvSpPr>
        <p:spPr>
          <a:xfrm>
            <a:off x="1884200" y="3517150"/>
            <a:ext cx="11443800" cy="42414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b="1" lang="en-US" sz="4600">
                <a:solidFill>
                  <a:schemeClr val="dk1"/>
                </a:solidFill>
              </a:rPr>
              <a:t>Công cụ xác minh </a:t>
            </a:r>
            <a:r>
              <a:rPr lang="en-US" sz="4600">
                <a:solidFill>
                  <a:schemeClr val="dk1"/>
                </a:solidFill>
              </a:rPr>
              <a:t>có thể giống như một bảo hiểm của phần mềm. Công cụ được ưa chuộng trong quá tình bảo trì và cải tiến phần mềm. Công cụ rất hữu ích với lập trình viên.</a:t>
            </a:r>
            <a:endParaRPr sz="46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pic>
        <p:nvPicPr>
          <p:cNvPr id="316" name="Google Shape;316;p38"/>
          <p:cNvPicPr preferRelativeResize="0"/>
          <p:nvPr/>
        </p:nvPicPr>
        <p:blipFill rotWithShape="1">
          <a:blip r:embed="rId3">
            <a:alphaModFix/>
          </a:blip>
          <a:srcRect b="0" l="0" r="0" t="0"/>
          <a:stretch/>
        </p:blipFill>
        <p:spPr>
          <a:xfrm>
            <a:off x="-958850" y="-497502"/>
            <a:ext cx="25631775" cy="18079615"/>
          </a:xfrm>
          <a:prstGeom prst="rect">
            <a:avLst/>
          </a:prstGeom>
          <a:noFill/>
          <a:ln>
            <a:noFill/>
          </a:ln>
        </p:spPr>
      </p:pic>
      <p:sp>
        <p:nvSpPr>
          <p:cNvPr id="317" name="Google Shape;317;p38"/>
          <p:cNvSpPr txBox="1"/>
          <p:nvPr/>
        </p:nvSpPr>
        <p:spPr>
          <a:xfrm>
            <a:off x="4239887" y="4788781"/>
            <a:ext cx="15234299" cy="31393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9800">
                <a:solidFill>
                  <a:schemeClr val="dk1"/>
                </a:solidFill>
                <a:latin typeface="Arial"/>
                <a:ea typeface="Arial"/>
                <a:cs typeface="Arial"/>
                <a:sym typeface="Arial"/>
              </a:rPr>
              <a:t>THANK YOU</a:t>
            </a:r>
            <a:endParaRPr/>
          </a:p>
        </p:txBody>
      </p:sp>
      <p:sp>
        <p:nvSpPr>
          <p:cNvPr id="318" name="Google Shape;318;p38"/>
          <p:cNvSpPr/>
          <p:nvPr/>
        </p:nvSpPr>
        <p:spPr>
          <a:xfrm>
            <a:off x="9344819" y="7735937"/>
            <a:ext cx="4684712" cy="19216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3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4"/>
          <p:cNvSpPr/>
          <p:nvPr/>
        </p:nvSpPr>
        <p:spPr>
          <a:xfrm>
            <a:off x="0" y="0"/>
            <a:ext cx="24387174" cy="13716000"/>
          </a:xfrm>
          <a:prstGeom prst="rect">
            <a:avLst/>
          </a:prstGeom>
          <a:solidFill>
            <a:srgbClr val="414F5E">
              <a:alpha val="7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300">
              <a:solidFill>
                <a:schemeClr val="lt1"/>
              </a:solidFill>
              <a:latin typeface="Arial"/>
              <a:ea typeface="Arial"/>
              <a:cs typeface="Arial"/>
              <a:sym typeface="Arial"/>
            </a:endParaRPr>
          </a:p>
        </p:txBody>
      </p:sp>
      <p:grpSp>
        <p:nvGrpSpPr>
          <p:cNvPr id="99" name="Google Shape;99;p14"/>
          <p:cNvGrpSpPr/>
          <p:nvPr/>
        </p:nvGrpSpPr>
        <p:grpSpPr>
          <a:xfrm>
            <a:off x="6220740" y="5482900"/>
            <a:ext cx="15991559" cy="3348322"/>
            <a:chOff x="4925340" y="5511475"/>
            <a:chExt cx="15991559" cy="3348322"/>
          </a:xfrm>
        </p:grpSpPr>
        <p:sp>
          <p:nvSpPr>
            <p:cNvPr id="100" name="Google Shape;100;p14"/>
            <p:cNvSpPr txBox="1"/>
            <p:nvPr/>
          </p:nvSpPr>
          <p:spPr>
            <a:xfrm>
              <a:off x="4925340" y="5511475"/>
              <a:ext cx="9559500" cy="2003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lang="en-US" sz="13800">
                  <a:solidFill>
                    <a:schemeClr val="lt1"/>
                  </a:solidFill>
                </a:rPr>
                <a:t>Phần </a:t>
              </a:r>
              <a:r>
                <a:rPr b="1" lang="en-US" sz="13800">
                  <a:solidFill>
                    <a:schemeClr val="lt1"/>
                  </a:solidFill>
                  <a:latin typeface="Arial"/>
                  <a:ea typeface="Arial"/>
                  <a:cs typeface="Arial"/>
                  <a:sym typeface="Arial"/>
                </a:rPr>
                <a:t>1 </a:t>
              </a:r>
              <a:endParaRPr/>
            </a:p>
          </p:txBody>
        </p:sp>
        <p:sp>
          <p:nvSpPr>
            <p:cNvPr id="101" name="Google Shape;101;p14"/>
            <p:cNvSpPr txBox="1"/>
            <p:nvPr/>
          </p:nvSpPr>
          <p:spPr>
            <a:xfrm>
              <a:off x="4925360" y="7413247"/>
              <a:ext cx="15991539" cy="144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5600">
                  <a:solidFill>
                    <a:schemeClr val="lt1"/>
                  </a:solidFill>
                  <a:latin typeface="Calibri"/>
                  <a:ea typeface="Calibri"/>
                  <a:cs typeface="Calibri"/>
                  <a:sym typeface="Calibri"/>
                </a:rPr>
                <a:t>Khái niệm Công nghệ phần mềm</a:t>
              </a:r>
              <a:endParaRPr sz="5600">
                <a:solidFill>
                  <a:schemeClr val="lt1"/>
                </a:solidFill>
              </a:endParaRPr>
            </a:p>
          </p:txBody>
        </p:sp>
      </p:grpSp>
      <p:pic>
        <p:nvPicPr>
          <p:cNvPr id="102" name="Google Shape;102;p14"/>
          <p:cNvPicPr preferRelativeResize="0"/>
          <p:nvPr/>
        </p:nvPicPr>
        <p:blipFill>
          <a:blip r:embed="rId3">
            <a:alphaModFix/>
          </a:blip>
          <a:stretch>
            <a:fillRect/>
          </a:stretch>
        </p:blipFill>
        <p:spPr>
          <a:xfrm>
            <a:off x="2804350" y="5269763"/>
            <a:ext cx="2961225" cy="3176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5"/>
          <p:cNvSpPr txBox="1"/>
          <p:nvPr/>
        </p:nvSpPr>
        <p:spPr>
          <a:xfrm>
            <a:off x="1722438" y="680909"/>
            <a:ext cx="20942300" cy="11294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600">
                <a:solidFill>
                  <a:schemeClr val="dk2"/>
                </a:solidFill>
              </a:rPr>
              <a:t>Khái niệm Công nghệ phần mềm</a:t>
            </a:r>
            <a:endParaRPr b="1" sz="6600">
              <a:solidFill>
                <a:schemeClr val="dk2"/>
              </a:solidFill>
              <a:latin typeface="Arial"/>
              <a:ea typeface="Arial"/>
              <a:cs typeface="Arial"/>
              <a:sym typeface="Arial"/>
            </a:endParaRPr>
          </a:p>
        </p:txBody>
      </p:sp>
      <p:sp>
        <p:nvSpPr>
          <p:cNvPr id="108" name="Google Shape;108;p15"/>
          <p:cNvSpPr/>
          <p:nvPr/>
        </p:nvSpPr>
        <p:spPr>
          <a:xfrm>
            <a:off x="1856500" y="10298800"/>
            <a:ext cx="20006100" cy="24711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en-US" sz="4600">
                <a:solidFill>
                  <a:schemeClr val="dk1"/>
                </a:solidFill>
              </a:rPr>
              <a:t>Công nghệ phần mềm</a:t>
            </a:r>
            <a:r>
              <a:rPr lang="en-US" sz="4600">
                <a:solidFill>
                  <a:schemeClr val="dk1"/>
                </a:solidFill>
              </a:rPr>
              <a:t> hay </a:t>
            </a:r>
            <a:r>
              <a:rPr b="1" lang="en-US" sz="4600">
                <a:solidFill>
                  <a:schemeClr val="dk1"/>
                </a:solidFill>
              </a:rPr>
              <a:t>Kỹ thuật phần mềm </a:t>
            </a:r>
            <a:r>
              <a:rPr lang="en-US" sz="4600">
                <a:solidFill>
                  <a:schemeClr val="dk1"/>
                </a:solidFill>
              </a:rPr>
              <a:t>(Software engineering) là sự áp dụng một cách tiếp cận có hệ thống, có kỷ luật, và định lượng được cho việc phát triển, sử dụng và bảo trì phần mềm.</a:t>
            </a:r>
            <a:endParaRPr b="0" i="0" sz="4600" u="none" cap="none" strike="noStrike">
              <a:solidFill>
                <a:schemeClr val="dk1"/>
              </a:solidFill>
              <a:latin typeface="Arial"/>
              <a:ea typeface="Arial"/>
              <a:cs typeface="Arial"/>
              <a:sym typeface="Arial"/>
            </a:endParaRPr>
          </a:p>
        </p:txBody>
      </p:sp>
      <p:pic>
        <p:nvPicPr>
          <p:cNvPr descr="Sơ lược về công nghệ phần mềm và quy trình phát triển phần mềm ..." id="109" name="Google Shape;109;p15"/>
          <p:cNvPicPr preferRelativeResize="0"/>
          <p:nvPr/>
        </p:nvPicPr>
        <p:blipFill>
          <a:blip r:embed="rId3">
            <a:alphaModFix/>
          </a:blip>
          <a:stretch>
            <a:fillRect/>
          </a:stretch>
        </p:blipFill>
        <p:spPr>
          <a:xfrm rot="203450">
            <a:off x="697617" y="2205111"/>
            <a:ext cx="18977368" cy="76396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6"/>
          <p:cNvSpPr txBox="1"/>
          <p:nvPr/>
        </p:nvSpPr>
        <p:spPr>
          <a:xfrm>
            <a:off x="1722438" y="680909"/>
            <a:ext cx="20942300" cy="11294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600">
                <a:solidFill>
                  <a:schemeClr val="dk2"/>
                </a:solidFill>
              </a:rPr>
              <a:t>Tầm quan trọng ngành Công nghệ phần mềm </a:t>
            </a:r>
            <a:endParaRPr b="1" sz="6600">
              <a:solidFill>
                <a:schemeClr val="dk2"/>
              </a:solidFill>
              <a:latin typeface="Arial"/>
              <a:ea typeface="Arial"/>
              <a:cs typeface="Arial"/>
              <a:sym typeface="Arial"/>
            </a:endParaRPr>
          </a:p>
        </p:txBody>
      </p:sp>
      <p:pic>
        <p:nvPicPr>
          <p:cNvPr descr="Why Software Testing is very important? – Leading Agile Software ..." id="115" name="Google Shape;115;p16"/>
          <p:cNvPicPr preferRelativeResize="0"/>
          <p:nvPr/>
        </p:nvPicPr>
        <p:blipFill rotWithShape="1">
          <a:blip r:embed="rId3">
            <a:alphaModFix/>
          </a:blip>
          <a:srcRect b="0" l="20662" r="22619" t="36467"/>
          <a:stretch/>
        </p:blipFill>
        <p:spPr>
          <a:xfrm>
            <a:off x="11361025" y="3498275"/>
            <a:ext cx="11305299" cy="7597825"/>
          </a:xfrm>
          <a:prstGeom prst="rect">
            <a:avLst/>
          </a:prstGeom>
          <a:noFill/>
          <a:ln>
            <a:noFill/>
          </a:ln>
        </p:spPr>
      </p:pic>
      <p:sp>
        <p:nvSpPr>
          <p:cNvPr id="116" name="Google Shape;116;p16"/>
          <p:cNvSpPr/>
          <p:nvPr/>
        </p:nvSpPr>
        <p:spPr>
          <a:xfrm>
            <a:off x="1722450" y="3269650"/>
            <a:ext cx="8308200" cy="7597800"/>
          </a:xfrm>
          <a:prstGeom prst="rect">
            <a:avLst/>
          </a:prstGeom>
          <a:noFill/>
          <a:ln>
            <a:noFill/>
          </a:ln>
        </p:spPr>
        <p:txBody>
          <a:bodyPr anchorCtr="0" anchor="t" bIns="45700" lIns="91425" spcFirstLastPara="1" rIns="91425" wrap="square" tIns="45700">
            <a:noAutofit/>
          </a:bodyPr>
          <a:lstStyle/>
          <a:p>
            <a:pPr indent="-520700" lvl="0" marL="457200" marR="0" rtl="0" algn="just">
              <a:lnSpc>
                <a:spcPct val="115000"/>
              </a:lnSpc>
              <a:spcBef>
                <a:spcPts val="0"/>
              </a:spcBef>
              <a:spcAft>
                <a:spcPts val="0"/>
              </a:spcAft>
              <a:buClr>
                <a:schemeClr val="dk1"/>
              </a:buClr>
              <a:buSzPts val="4600"/>
              <a:buChar char="●"/>
            </a:pPr>
            <a:r>
              <a:rPr b="1" lang="en-US" sz="4600">
                <a:solidFill>
                  <a:schemeClr val="dk1"/>
                </a:solidFill>
              </a:rPr>
              <a:t>Công nghệ phần mềm</a:t>
            </a:r>
            <a:r>
              <a:rPr lang="en-US" sz="4600">
                <a:solidFill>
                  <a:schemeClr val="dk1"/>
                </a:solidFill>
              </a:rPr>
              <a:t> đang tham gia vào mọi mặt của đời sống từ liên lạc, di chuyển, mua sắm, vui chơi đến khám phá vũ trụ.</a:t>
            </a:r>
            <a:endParaRPr sz="4600">
              <a:solidFill>
                <a:schemeClr val="dk1"/>
              </a:solidFill>
            </a:endParaRPr>
          </a:p>
          <a:p>
            <a:pPr indent="0" lvl="0" marL="457200" marR="0" rtl="0" algn="just">
              <a:lnSpc>
                <a:spcPct val="115000"/>
              </a:lnSpc>
              <a:spcBef>
                <a:spcPts val="0"/>
              </a:spcBef>
              <a:spcAft>
                <a:spcPts val="0"/>
              </a:spcAft>
              <a:buNone/>
            </a:pPr>
            <a:r>
              <a:t/>
            </a:r>
            <a:endParaRPr sz="4600">
              <a:solidFill>
                <a:schemeClr val="dk1"/>
              </a:solidFill>
            </a:endParaRPr>
          </a:p>
          <a:p>
            <a:pPr indent="-520700" lvl="0" marL="457200" marR="0" rtl="0" algn="just">
              <a:lnSpc>
                <a:spcPct val="115000"/>
              </a:lnSpc>
              <a:spcBef>
                <a:spcPts val="0"/>
              </a:spcBef>
              <a:spcAft>
                <a:spcPts val="0"/>
              </a:spcAft>
              <a:buClr>
                <a:schemeClr val="dk1"/>
              </a:buClr>
              <a:buSzPts val="4600"/>
              <a:buChar char="●"/>
            </a:pPr>
            <a:r>
              <a:rPr b="1" lang="en-US" sz="4600">
                <a:solidFill>
                  <a:schemeClr val="dk1"/>
                </a:solidFill>
              </a:rPr>
              <a:t>Phần mềm </a:t>
            </a:r>
            <a:r>
              <a:rPr lang="en-US" sz="4600">
                <a:solidFill>
                  <a:schemeClr val="dk1"/>
                </a:solidFill>
              </a:rPr>
              <a:t>ngày càng phát triển đáp ứng sự phát triển của cách mạng 4.0.</a:t>
            </a:r>
            <a:endParaRPr sz="4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7"/>
          <p:cNvSpPr/>
          <p:nvPr/>
        </p:nvSpPr>
        <p:spPr>
          <a:xfrm>
            <a:off x="0" y="0"/>
            <a:ext cx="24387174" cy="13716000"/>
          </a:xfrm>
          <a:prstGeom prst="rect">
            <a:avLst/>
          </a:prstGeom>
          <a:solidFill>
            <a:srgbClr val="414F5E">
              <a:alpha val="7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300">
              <a:solidFill>
                <a:schemeClr val="lt1"/>
              </a:solidFill>
              <a:latin typeface="Arial"/>
              <a:ea typeface="Arial"/>
              <a:cs typeface="Arial"/>
              <a:sym typeface="Arial"/>
            </a:endParaRPr>
          </a:p>
        </p:txBody>
      </p:sp>
      <p:grpSp>
        <p:nvGrpSpPr>
          <p:cNvPr id="123" name="Google Shape;123;p17"/>
          <p:cNvGrpSpPr/>
          <p:nvPr/>
        </p:nvGrpSpPr>
        <p:grpSpPr>
          <a:xfrm>
            <a:off x="6296944" y="5511475"/>
            <a:ext cx="15991555" cy="3348322"/>
            <a:chOff x="4925344" y="5511475"/>
            <a:chExt cx="15991555" cy="3348322"/>
          </a:xfrm>
        </p:grpSpPr>
        <p:sp>
          <p:nvSpPr>
            <p:cNvPr id="124" name="Google Shape;124;p17"/>
            <p:cNvSpPr txBox="1"/>
            <p:nvPr/>
          </p:nvSpPr>
          <p:spPr>
            <a:xfrm>
              <a:off x="4925344" y="5511475"/>
              <a:ext cx="7751400" cy="2003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lang="en-US" sz="13800">
                  <a:solidFill>
                    <a:schemeClr val="lt1"/>
                  </a:solidFill>
                </a:rPr>
                <a:t>Phần</a:t>
              </a:r>
              <a:r>
                <a:rPr b="1" lang="en-US" sz="13800">
                  <a:solidFill>
                    <a:schemeClr val="lt1"/>
                  </a:solidFill>
                  <a:latin typeface="Arial"/>
                  <a:ea typeface="Arial"/>
                  <a:cs typeface="Arial"/>
                  <a:sym typeface="Arial"/>
                </a:rPr>
                <a:t> 2 </a:t>
              </a:r>
              <a:endParaRPr/>
            </a:p>
          </p:txBody>
        </p:sp>
        <p:sp>
          <p:nvSpPr>
            <p:cNvPr id="125" name="Google Shape;125;p17"/>
            <p:cNvSpPr txBox="1"/>
            <p:nvPr/>
          </p:nvSpPr>
          <p:spPr>
            <a:xfrm>
              <a:off x="4925360" y="7413247"/>
              <a:ext cx="15991539" cy="144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5600">
                  <a:solidFill>
                    <a:schemeClr val="lt1"/>
                  </a:solidFill>
                  <a:latin typeface="Calibri"/>
                  <a:ea typeface="Calibri"/>
                  <a:cs typeface="Calibri"/>
                  <a:sym typeface="Calibri"/>
                </a:rPr>
                <a:t>Yêu cầu phát triển phần mềm</a:t>
              </a:r>
              <a:endParaRPr sz="5600">
                <a:solidFill>
                  <a:schemeClr val="lt1"/>
                </a:solidFill>
                <a:latin typeface="Arial"/>
                <a:ea typeface="Arial"/>
                <a:cs typeface="Arial"/>
                <a:sym typeface="Arial"/>
              </a:endParaRPr>
            </a:p>
          </p:txBody>
        </p:sp>
      </p:grpSp>
      <p:pic>
        <p:nvPicPr>
          <p:cNvPr id="126" name="Google Shape;126;p17"/>
          <p:cNvPicPr preferRelativeResize="0"/>
          <p:nvPr/>
        </p:nvPicPr>
        <p:blipFill>
          <a:blip r:embed="rId3">
            <a:alphaModFix/>
          </a:blip>
          <a:stretch>
            <a:fillRect/>
          </a:stretch>
        </p:blipFill>
        <p:spPr>
          <a:xfrm>
            <a:off x="2710725" y="5612763"/>
            <a:ext cx="3145750" cy="3145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8"/>
          <p:cNvSpPr txBox="1"/>
          <p:nvPr/>
        </p:nvSpPr>
        <p:spPr>
          <a:xfrm>
            <a:off x="1722438" y="680909"/>
            <a:ext cx="20942300" cy="11294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600">
                <a:solidFill>
                  <a:schemeClr val="dk2"/>
                </a:solidFill>
              </a:rPr>
              <a:t>Hậu quả của lỗi phần mềm</a:t>
            </a:r>
            <a:endParaRPr/>
          </a:p>
        </p:txBody>
      </p:sp>
      <p:pic>
        <p:nvPicPr>
          <p:cNvPr id="132" name="Google Shape;132;p18"/>
          <p:cNvPicPr preferRelativeResize="0"/>
          <p:nvPr/>
        </p:nvPicPr>
        <p:blipFill>
          <a:blip r:embed="rId3">
            <a:alphaModFix/>
          </a:blip>
          <a:stretch>
            <a:fillRect/>
          </a:stretch>
        </p:blipFill>
        <p:spPr>
          <a:xfrm>
            <a:off x="6331550" y="2445250"/>
            <a:ext cx="10284300" cy="7807075"/>
          </a:xfrm>
          <a:prstGeom prst="rect">
            <a:avLst/>
          </a:prstGeom>
          <a:noFill/>
          <a:ln>
            <a:noFill/>
          </a:ln>
        </p:spPr>
      </p:pic>
      <p:sp>
        <p:nvSpPr>
          <p:cNvPr id="133" name="Google Shape;133;p18"/>
          <p:cNvSpPr/>
          <p:nvPr/>
        </p:nvSpPr>
        <p:spPr>
          <a:xfrm>
            <a:off x="1722450" y="10474025"/>
            <a:ext cx="20444700" cy="38136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en-US" sz="4600">
                <a:solidFill>
                  <a:schemeClr val="dk1"/>
                </a:solidFill>
              </a:rPr>
              <a:t>Con tàu vũ trụ</a:t>
            </a:r>
            <a:r>
              <a:rPr b="1" lang="en-US" sz="4600">
                <a:solidFill>
                  <a:schemeClr val="dk1"/>
                </a:solidFill>
              </a:rPr>
              <a:t> Ariane 5</a:t>
            </a:r>
            <a:r>
              <a:rPr lang="en-US" sz="4600">
                <a:solidFill>
                  <a:schemeClr val="dk1"/>
                </a:solidFill>
              </a:rPr>
              <a:t> đã nổ tung khi cất cánh chưa lâu là hậu quả lỗi phần mềm máy tính.</a:t>
            </a:r>
            <a:endParaRPr sz="4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9"/>
          <p:cNvSpPr txBox="1"/>
          <p:nvPr/>
        </p:nvSpPr>
        <p:spPr>
          <a:xfrm>
            <a:off x="1722438" y="680909"/>
            <a:ext cx="20942300" cy="112942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6600">
                <a:solidFill>
                  <a:schemeClr val="dk2"/>
                </a:solidFill>
              </a:rPr>
              <a:t>Yêu cầu phát triển phần mềm</a:t>
            </a:r>
            <a:endParaRPr/>
          </a:p>
        </p:txBody>
      </p:sp>
      <p:sp>
        <p:nvSpPr>
          <p:cNvPr id="139" name="Google Shape;139;p19"/>
          <p:cNvSpPr/>
          <p:nvPr/>
        </p:nvSpPr>
        <p:spPr>
          <a:xfrm>
            <a:off x="1722450" y="11159575"/>
            <a:ext cx="19253400" cy="16626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None/>
            </a:pPr>
            <a:r>
              <a:rPr lang="en-US" sz="4600">
                <a:solidFill>
                  <a:schemeClr val="dk1"/>
                </a:solidFill>
              </a:rPr>
              <a:t>Yêu cầu phát triển phần mềm là </a:t>
            </a:r>
            <a:r>
              <a:rPr b="1" lang="en-US" sz="4600">
                <a:solidFill>
                  <a:schemeClr val="dk1"/>
                </a:solidFill>
              </a:rPr>
              <a:t>Yếu tố kỷ luật</a:t>
            </a:r>
            <a:r>
              <a:rPr lang="en-US" sz="4600">
                <a:solidFill>
                  <a:schemeClr val="dk1"/>
                </a:solidFill>
              </a:rPr>
              <a:t> phải được đặt lên hàng đầu.</a:t>
            </a:r>
            <a:endParaRPr sz="4600">
              <a:solidFill>
                <a:schemeClr val="dk1"/>
              </a:solidFill>
            </a:endParaRPr>
          </a:p>
        </p:txBody>
      </p:sp>
      <p:pic>
        <p:nvPicPr>
          <p:cNvPr id="140" name="Google Shape;140;p19"/>
          <p:cNvPicPr preferRelativeResize="0"/>
          <p:nvPr/>
        </p:nvPicPr>
        <p:blipFill>
          <a:blip r:embed="rId3">
            <a:alphaModFix/>
          </a:blip>
          <a:stretch>
            <a:fillRect/>
          </a:stretch>
        </p:blipFill>
        <p:spPr>
          <a:xfrm>
            <a:off x="1570050" y="1984925"/>
            <a:ext cx="19498048" cy="9174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0"/>
          <p:cNvSpPr/>
          <p:nvPr/>
        </p:nvSpPr>
        <p:spPr>
          <a:xfrm>
            <a:off x="0" y="0"/>
            <a:ext cx="24387174" cy="13716000"/>
          </a:xfrm>
          <a:prstGeom prst="rect">
            <a:avLst/>
          </a:prstGeom>
          <a:solidFill>
            <a:srgbClr val="414F5E">
              <a:alpha val="7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300">
              <a:solidFill>
                <a:schemeClr val="lt1"/>
              </a:solidFill>
              <a:latin typeface="Arial"/>
              <a:ea typeface="Arial"/>
              <a:cs typeface="Arial"/>
              <a:sym typeface="Arial"/>
            </a:endParaRPr>
          </a:p>
        </p:txBody>
      </p:sp>
      <p:grpSp>
        <p:nvGrpSpPr>
          <p:cNvPr id="147" name="Google Shape;147;p20"/>
          <p:cNvGrpSpPr/>
          <p:nvPr/>
        </p:nvGrpSpPr>
        <p:grpSpPr>
          <a:xfrm>
            <a:off x="2433101" y="5511475"/>
            <a:ext cx="19826823" cy="4500847"/>
            <a:chOff x="2433101" y="5511475"/>
            <a:chExt cx="19826823" cy="4500847"/>
          </a:xfrm>
        </p:grpSpPr>
        <p:grpSp>
          <p:nvGrpSpPr>
            <p:cNvPr id="148" name="Google Shape;148;p20"/>
            <p:cNvGrpSpPr/>
            <p:nvPr/>
          </p:nvGrpSpPr>
          <p:grpSpPr>
            <a:xfrm>
              <a:off x="6268369" y="5511475"/>
              <a:ext cx="15991555" cy="3348322"/>
              <a:chOff x="4925344" y="5511475"/>
              <a:chExt cx="15991555" cy="3348322"/>
            </a:xfrm>
          </p:grpSpPr>
          <p:sp>
            <p:nvSpPr>
              <p:cNvPr id="149" name="Google Shape;149;p20"/>
              <p:cNvSpPr txBox="1"/>
              <p:nvPr/>
            </p:nvSpPr>
            <p:spPr>
              <a:xfrm>
                <a:off x="4925344" y="5511475"/>
                <a:ext cx="7697100" cy="2003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b="1" lang="en-US" sz="13800">
                    <a:solidFill>
                      <a:schemeClr val="lt1"/>
                    </a:solidFill>
                  </a:rPr>
                  <a:t>Phần</a:t>
                </a:r>
                <a:r>
                  <a:rPr b="1" lang="en-US" sz="13800">
                    <a:solidFill>
                      <a:schemeClr val="lt1"/>
                    </a:solidFill>
                    <a:latin typeface="Arial"/>
                    <a:ea typeface="Arial"/>
                    <a:cs typeface="Arial"/>
                    <a:sym typeface="Arial"/>
                  </a:rPr>
                  <a:t> 3 </a:t>
                </a:r>
                <a:endParaRPr/>
              </a:p>
            </p:txBody>
          </p:sp>
          <p:sp>
            <p:nvSpPr>
              <p:cNvPr id="150" name="Google Shape;150;p20"/>
              <p:cNvSpPr txBox="1"/>
              <p:nvPr/>
            </p:nvSpPr>
            <p:spPr>
              <a:xfrm>
                <a:off x="4925360" y="7413247"/>
                <a:ext cx="15991539" cy="14465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5600">
                    <a:solidFill>
                      <a:schemeClr val="lt1"/>
                    </a:solidFill>
                  </a:rPr>
                  <a:t>Cuộc khủng hoảng phần mềm</a:t>
                </a:r>
                <a:endParaRPr sz="5600">
                  <a:solidFill>
                    <a:schemeClr val="lt1"/>
                  </a:solidFill>
                  <a:latin typeface="Arial"/>
                  <a:ea typeface="Arial"/>
                  <a:cs typeface="Arial"/>
                  <a:sym typeface="Arial"/>
                </a:endParaRPr>
              </a:p>
            </p:txBody>
          </p:sp>
        </p:grpSp>
        <p:pic>
          <p:nvPicPr>
            <p:cNvPr id="151" name="Google Shape;151;p20"/>
            <p:cNvPicPr preferRelativeResize="0"/>
            <p:nvPr/>
          </p:nvPicPr>
          <p:blipFill rotWithShape="1">
            <a:blip r:embed="rId3">
              <a:alphaModFix/>
            </a:blip>
            <a:srcRect b="0" l="0" r="0" t="0"/>
            <a:stretch/>
          </p:blipFill>
          <p:spPr>
            <a:xfrm>
              <a:off x="2433101" y="8859797"/>
              <a:ext cx="2453223" cy="1152525"/>
            </a:xfrm>
            <a:prstGeom prst="rect">
              <a:avLst/>
            </a:prstGeom>
            <a:noFill/>
            <a:ln>
              <a:noFill/>
            </a:ln>
          </p:spPr>
        </p:pic>
      </p:grpSp>
      <p:pic>
        <p:nvPicPr>
          <p:cNvPr id="152" name="Google Shape;152;p20"/>
          <p:cNvPicPr preferRelativeResize="0"/>
          <p:nvPr/>
        </p:nvPicPr>
        <p:blipFill>
          <a:blip r:embed="rId4">
            <a:alphaModFix/>
          </a:blip>
          <a:stretch>
            <a:fillRect/>
          </a:stretch>
        </p:blipFill>
        <p:spPr>
          <a:xfrm>
            <a:off x="3097200" y="5454287"/>
            <a:ext cx="2807425" cy="2807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Perspective Light">
      <a:dk1>
        <a:srgbClr val="737572"/>
      </a:dk1>
      <a:lt1>
        <a:srgbClr val="FFFFFF"/>
      </a:lt1>
      <a:dk2>
        <a:srgbClr val="445469"/>
      </a:dk2>
      <a:lt2>
        <a:srgbClr val="F6F7FA"/>
      </a:lt2>
      <a:accent1>
        <a:srgbClr val="1D68A6"/>
      </a:accent1>
      <a:accent2>
        <a:srgbClr val="178E6B"/>
      </a:accent2>
      <a:accent3>
        <a:srgbClr val="84AC40"/>
      </a:accent3>
      <a:accent4>
        <a:srgbClr val="EE8A12"/>
      </a:accent4>
      <a:accent5>
        <a:srgbClr val="B0221D"/>
      </a:accent5>
      <a:accent6>
        <a:srgbClr val="381B41"/>
      </a:accent6>
      <a:hlink>
        <a:srgbClr val="216CAB"/>
      </a:hlink>
      <a:folHlink>
        <a:srgbClr val="1A916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