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3"/>
    <p:sldId id="29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150235" y="2736850"/>
            <a:ext cx="6831965" cy="6813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pPr algn="ctr"/>
            <a:r>
              <a:rPr lang="en-US" sz="2900" b="1" dirty="0">
                <a:latin typeface="Arial Nova" panose="020B0504020202020204" pitchFamily="34" charset="0"/>
              </a:rPr>
              <a:t>Bài tập 2: Bộ dữ liệu cua hoàng đế</a:t>
            </a:r>
            <a:endParaRPr lang="en-US" sz="2900" b="1" dirty="0">
              <a:latin typeface="Arial Nova" panose="020B0504020202020204" pitchFamily="34" charset="0"/>
            </a:endParaRPr>
          </a:p>
        </p:txBody>
      </p:sp>
      <p:sp>
        <p:nvSpPr>
          <p:cNvPr id="2" name="Subtitle 2"/>
          <p:cNvSpPr txBox="1"/>
          <p:nvPr/>
        </p:nvSpPr>
        <p:spPr>
          <a:xfrm>
            <a:off x="3509101" y="567854"/>
            <a:ext cx="5173795" cy="6897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latin typeface="Arial Nova"/>
              </a:rPr>
              <a:t>TRƯỜNG ĐẠI HỌC BÁCH KHOA</a:t>
            </a:r>
            <a:endParaRPr lang="en-US" sz="2000" b="1" dirty="0">
              <a:latin typeface="Arial Nova"/>
            </a:endParaRPr>
          </a:p>
          <a:p>
            <a:pPr algn="ctr"/>
            <a:r>
              <a:rPr lang="en-US" sz="2000" b="1" dirty="0">
                <a:latin typeface="Arial Nova"/>
              </a:rPr>
              <a:t>KHOA ĐIỆN TỬ - VIỄN THÔNG</a:t>
            </a:r>
            <a:endParaRPr lang="en-US" sz="2000" b="1" dirty="0">
              <a:latin typeface="Arial Nova"/>
            </a:endParaRPr>
          </a:p>
        </p:txBody>
      </p:sp>
      <p:pic>
        <p:nvPicPr>
          <p:cNvPr id="4" name="Picture 3" descr="A blue and yellow logo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9821" y="112084"/>
            <a:ext cx="1486222" cy="1500599"/>
          </a:xfrm>
          <a:prstGeom prst="rect">
            <a:avLst/>
          </a:prstGeom>
        </p:spPr>
      </p:pic>
      <p:pic>
        <p:nvPicPr>
          <p:cNvPr id="6" name="Picture 5" descr="A logo with a red blue and green circle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18" y="112084"/>
            <a:ext cx="1486222" cy="149222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/>
        </p:nvSpPr>
        <p:spPr>
          <a:xfrm>
            <a:off x="641350" y="3557270"/>
            <a:ext cx="3444240" cy="149796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err="1">
                <a:latin typeface="Arial Nova"/>
              </a:rPr>
              <a:t>Nhóm</a:t>
            </a:r>
            <a:r>
              <a:rPr lang="en-US" sz="2000" dirty="0">
                <a:latin typeface="Arial Nova"/>
              </a:rPr>
              <a:t> 4</a:t>
            </a:r>
            <a:endParaRPr lang="en-US" sz="2000" dirty="0">
              <a:latin typeface="Arial Nova" panose="020B0504020202020204" pitchFamily="34" charset="0"/>
            </a:endParaRPr>
          </a:p>
          <a:p>
            <a:pPr algn="just"/>
            <a:r>
              <a:rPr lang="en-US" sz="2000" dirty="0">
                <a:latin typeface="Arial Nova"/>
              </a:rPr>
              <a:t>01.Nguyễn Huỳnh Tiến          </a:t>
            </a:r>
            <a:endParaRPr lang="en-US" sz="2000" dirty="0">
              <a:latin typeface="Arial Nova"/>
            </a:endParaRPr>
          </a:p>
          <a:p>
            <a:pPr algn="just"/>
            <a:r>
              <a:rPr lang="en-US" sz="2000" dirty="0">
                <a:latin typeface="Arial Nova"/>
              </a:rPr>
              <a:t>02.Phạm Minh </a:t>
            </a:r>
            <a:r>
              <a:rPr lang="en-US" sz="2000" dirty="0" err="1">
                <a:latin typeface="Arial Nova"/>
              </a:rPr>
              <a:t>Tùng</a:t>
            </a:r>
            <a:r>
              <a:rPr lang="en-US" sz="2000" dirty="0">
                <a:latin typeface="Arial Nova"/>
              </a:rPr>
              <a:t>    </a:t>
            </a:r>
            <a:endParaRPr lang="en-US" sz="2000" dirty="0">
              <a:cs typeface="Calibri" panose="020F0502020204030204"/>
            </a:endParaRPr>
          </a:p>
          <a:p>
            <a:pPr algn="just"/>
            <a:r>
              <a:rPr lang="en-US" sz="2000" dirty="0">
                <a:latin typeface="Arial Nova"/>
              </a:rPr>
              <a:t>03.Trần Văn Đạt 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49065" y="2075815"/>
            <a:ext cx="4449445" cy="521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800" dirty="0" err="1">
                <a:latin typeface="Arial Nova"/>
                <a:cs typeface="Calibri" panose="020F0502020204030204"/>
              </a:rPr>
              <a:t>Môn</a:t>
            </a:r>
            <a:r>
              <a:rPr lang="en-US" sz="2800" dirty="0">
                <a:latin typeface="Arial Nova"/>
                <a:cs typeface="Calibri" panose="020F0502020204030204"/>
              </a:rPr>
              <a:t>: Trí tuệ nhân tạo</a:t>
            </a:r>
            <a:endParaRPr lang="en-US" sz="2800" dirty="0">
              <a:latin typeface="Arial Nov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42429" y="6255559"/>
            <a:ext cx="2743200" cy="3987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000" dirty="0" err="1">
                <a:latin typeface="Arial Nova"/>
                <a:cs typeface="Calibri" panose="020F0502020204030204"/>
              </a:rPr>
              <a:t>Đà</a:t>
            </a:r>
            <a:r>
              <a:rPr lang="en-US" sz="2000" dirty="0">
                <a:latin typeface="Arial Nova"/>
                <a:cs typeface="Calibri" panose="020F0502020204030204"/>
              </a:rPr>
              <a:t> </a:t>
            </a:r>
            <a:r>
              <a:rPr lang="en-US" sz="2000" dirty="0" err="1">
                <a:latin typeface="Arial Nova"/>
                <a:cs typeface="Calibri" panose="020F0502020204030204"/>
              </a:rPr>
              <a:t>Nẵng</a:t>
            </a:r>
            <a:r>
              <a:rPr lang="en-US" sz="2000" dirty="0">
                <a:latin typeface="Arial Nova"/>
                <a:cs typeface="Calibri" panose="020F0502020204030204"/>
              </a:rPr>
              <a:t>, 4/3/2024</a:t>
            </a:r>
            <a:endParaRPr lang="en-US" sz="2000" dirty="0">
              <a:latin typeface="Arial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Mô tả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8200" y="1691005"/>
            <a:ext cx="10052050" cy="4612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Bộ dữ liệu cua được sử dụng để phân loại giới tính của cua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Giới tính được dự đoán bao gồm :</a:t>
            </a:r>
            <a:endParaRPr lang="en-US"/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Cua đực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Cua cái</a:t>
            </a:r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Bộ dữ liệu bao gồm 6 đặc điểm để phân loại và 200 mẫu cua.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Đặc điểm dùng để phân loại.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Loài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Môi trước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Chiều rộng sau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Chiều dài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Chiều rộng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Độ sâu</a:t>
            </a: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r>
              <a:rPr lang="en-US"/>
              <a:t> 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444</Words>
  <Application>WPS Presentation</Application>
  <PresentationFormat>Widescreen</PresentationFormat>
  <Paragraphs>42</Paragraphs>
  <Slides>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Arial</vt:lpstr>
      <vt:lpstr>SimSun</vt:lpstr>
      <vt:lpstr>Wingdings</vt:lpstr>
      <vt:lpstr>Arial Nova</vt:lpstr>
      <vt:lpstr>Arial Nova</vt:lpstr>
      <vt:lpstr>Calibri</vt:lpstr>
      <vt:lpstr>Calibri Light</vt:lpstr>
      <vt:lpstr>Calibri</vt:lpstr>
      <vt:lpstr>Times New Roman</vt:lpstr>
      <vt:lpstr>Microsoft YaHei</vt:lpstr>
      <vt:lpstr>Arial Unicode MS</vt:lpstr>
      <vt:lpstr>Calibri Light (Headings)</vt:lpstr>
      <vt:lpstr>Calibri Light</vt:lpstr>
      <vt:lpstr>office theme</vt:lpstr>
      <vt:lpstr>PowerPoint 演示文稿</vt:lpstr>
      <vt:lpstr>Phân chia nhiệm vụ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tungp</cp:lastModifiedBy>
  <cp:revision>17</cp:revision>
  <dcterms:created xsi:type="dcterms:W3CDTF">2023-11-28T09:03:00Z</dcterms:created>
  <dcterms:modified xsi:type="dcterms:W3CDTF">2024-03-03T02:54:18Z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23FB578FA6E24E928BD128ED45D77572_12</vt:lpwstr>
  </property>
  <property fmtid="{D5CDD505-2E9C-101B-9397-08002B2CF9AE}" pid="3" name="KSOProductBuildVer">
    <vt:lpwstr>1033-12.2.0.13489</vt:lpwstr>
  </property>
</Properties>
</file>