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9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4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39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12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43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7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24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6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73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76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0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8A620-5EBB-904B-8A07-AD2BFDB2B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en-VN" sz="5600"/>
              <a:t>Customer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49EBA-6ACE-3748-9B61-2F256A627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endParaRPr lang="en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2D3B4-D441-49A1-AA4E-832AF0086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32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1FA7-26F5-C741-A322-B5BDD1FD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RFM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19A4C-6CDD-6042-98FA-0EE290E75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segmenting customer, there are some metrics that we can use, such as </a:t>
            </a:r>
          </a:p>
          <a:p>
            <a:pPr lvl="1"/>
            <a:r>
              <a:rPr lang="en-US" sz="2400" dirty="0"/>
              <a:t>When the customer buy the product for last time, </a:t>
            </a:r>
          </a:p>
          <a:p>
            <a:pPr lvl="1"/>
            <a:r>
              <a:rPr lang="en-US" sz="2400" dirty="0"/>
              <a:t>How frequent the customer buy the product, </a:t>
            </a:r>
          </a:p>
          <a:p>
            <a:pPr lvl="1"/>
            <a:r>
              <a:rPr lang="en-US" sz="2400" dirty="0"/>
              <a:t>How much the customer pays for the product. </a:t>
            </a:r>
          </a:p>
        </p:txBody>
      </p:sp>
    </p:spTree>
    <p:extLst>
      <p:ext uri="{BB962C8B-B14F-4D97-AF65-F5344CB8AC3E}">
        <p14:creationId xmlns:p14="http://schemas.microsoft.com/office/powerpoint/2010/main" val="196842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1FA7-26F5-C741-A322-B5BDD1FD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RFM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19A4C-6CDD-6042-98FA-0EE290E75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make the RFM table, we can create these columns, such as Recency, Frequency, and </a:t>
            </a:r>
            <a:r>
              <a:rPr lang="en-US" dirty="0" err="1"/>
              <a:t>MonetaryValue</a:t>
            </a:r>
            <a:r>
              <a:rPr lang="en-US" dirty="0"/>
              <a:t> column.</a:t>
            </a:r>
          </a:p>
          <a:p>
            <a:pPr lvl="1"/>
            <a:r>
              <a:rPr lang="en-US" dirty="0"/>
              <a:t>To get the number of days for recency column, we can subtract the snapshot date with the date where the transaction occurred.</a:t>
            </a:r>
          </a:p>
          <a:p>
            <a:pPr lvl="1"/>
            <a:r>
              <a:rPr lang="en-US" dirty="0"/>
              <a:t>To create the frequency column, we can count how much transactions by each customer.</a:t>
            </a:r>
          </a:p>
          <a:p>
            <a:pPr lvl="1"/>
            <a:r>
              <a:rPr lang="en-US" dirty="0"/>
              <a:t>Lastly, to create the monetary value column, we can sum all transactions for each customer.</a:t>
            </a:r>
            <a:br>
              <a:rPr lang="en-US" dirty="0"/>
            </a:b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37479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1FA7-26F5-C741-A322-B5BDD1FD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Skewness</a:t>
            </a:r>
          </a:p>
        </p:txBody>
      </p:sp>
      <p:pic>
        <p:nvPicPr>
          <p:cNvPr id="1026" name="Picture 2" descr="View Image">
            <a:extLst>
              <a:ext uri="{FF2B5EF4-FFF2-40B4-BE49-F238E27FC236}">
                <a16:creationId xmlns:a16="http://schemas.microsoft.com/office/drawing/2014/main" id="{9910DBF7-0E8C-CE4D-B661-B45C9DDEB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6" y="1690688"/>
            <a:ext cx="10401300" cy="474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4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7B5F-A32B-F243-AA39-047C3B19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C1F69-153A-6245-922F-7B611A52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 transformation</a:t>
            </a:r>
            <a:endParaRPr lang="en-US" dirty="0"/>
          </a:p>
          <a:p>
            <a:r>
              <a:rPr lang="en-US" b="1" dirty="0"/>
              <a:t>square root transformation</a:t>
            </a:r>
            <a:endParaRPr lang="en-US" dirty="0"/>
          </a:p>
          <a:p>
            <a:r>
              <a:rPr lang="en-US" b="1" dirty="0"/>
              <a:t>box-cox transformation</a:t>
            </a:r>
            <a:endParaRPr lang="en-US" dirty="0"/>
          </a:p>
          <a:p>
            <a:r>
              <a:rPr lang="en-US" b="1" dirty="0"/>
              <a:t>c</a:t>
            </a:r>
            <a:r>
              <a:rPr lang="en-VN" b="1" dirty="0"/>
              <a:t>ube root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563EE-9552-8349-810F-35CF0F33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65" y="4016375"/>
            <a:ext cx="84963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6894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_2SEEDS">
      <a:dk1>
        <a:srgbClr val="000000"/>
      </a:dk1>
      <a:lt1>
        <a:srgbClr val="FFFFFF"/>
      </a:lt1>
      <a:dk2>
        <a:srgbClr val="412C24"/>
      </a:dk2>
      <a:lt2>
        <a:srgbClr val="E2E8E8"/>
      </a:lt2>
      <a:accent1>
        <a:srgbClr val="BA847F"/>
      </a:accent1>
      <a:accent2>
        <a:srgbClr val="C696A6"/>
      </a:accent2>
      <a:accent3>
        <a:srgbClr val="BC9F82"/>
      </a:accent3>
      <a:accent4>
        <a:srgbClr val="7AA9B7"/>
      </a:accent4>
      <a:accent5>
        <a:srgbClr val="92A4C4"/>
      </a:accent5>
      <a:accent6>
        <a:srgbClr val="827FBA"/>
      </a:accent6>
      <a:hlink>
        <a:srgbClr val="588C91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140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ShapesVTI</vt:lpstr>
      <vt:lpstr>Customer Segmentation</vt:lpstr>
      <vt:lpstr>RFM</vt:lpstr>
      <vt:lpstr>RFM</vt:lpstr>
      <vt:lpstr>Skewness</vt:lpstr>
      <vt:lpstr>Transformation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318</dc:creator>
  <cp:lastModifiedBy>318</cp:lastModifiedBy>
  <cp:revision>5</cp:revision>
  <dcterms:created xsi:type="dcterms:W3CDTF">2021-07-25T08:11:32Z</dcterms:created>
  <dcterms:modified xsi:type="dcterms:W3CDTF">2021-07-25T10:16:22Z</dcterms:modified>
</cp:coreProperties>
</file>