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74" r:id="rId5"/>
    <p:sldId id="275" r:id="rId6"/>
    <p:sldId id="276" r:id="rId7"/>
    <p:sldId id="277" r:id="rId8"/>
    <p:sldId id="278" r:id="rId9"/>
    <p:sldId id="269" r:id="rId10"/>
    <p:sldId id="27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73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548B9D-0F15-482A-BF6F-8BEEA74FF55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java.com/intellij-idea/huong-dan-tao-build-export-file-jar-trong-intellij-idea.html" TargetMode="External"/><Relationship Id="rId2" Type="http://schemas.openxmlformats.org/officeDocument/2006/relationships/hyperlink" Target="https://www.c-sharpcorner.com/UploadFile/16154c/digital-clock-using-swing-in-java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F2D-AFCA-422D-84FE-9755C982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Sujet</a:t>
            </a:r>
            <a:r>
              <a:rPr lang="en-US" sz="4800" dirty="0"/>
              <a:t> 1: </a:t>
            </a:r>
            <a:r>
              <a:rPr lang="en-US" sz="4800" dirty="0" err="1"/>
              <a:t>horloge</a:t>
            </a:r>
            <a:r>
              <a:rPr lang="en-US" sz="4800" dirty="0"/>
              <a:t> </a:t>
            </a:r>
            <a:r>
              <a:rPr lang="en-US" sz="4800" dirty="0" err="1"/>
              <a:t>analogique</a:t>
            </a:r>
            <a:r>
              <a:rPr lang="en-US" sz="4800" dirty="0"/>
              <a:t> et numérique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410-C66C-4F50-8F95-C7051F95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7" y="4040364"/>
            <a:ext cx="5414125" cy="8685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Instructeur</a:t>
            </a:r>
            <a:r>
              <a:rPr lang="en-US" sz="2000" dirty="0"/>
              <a:t>: </a:t>
            </a:r>
            <a:r>
              <a:rPr lang="en-US" sz="2000" b="1" dirty="0"/>
              <a:t>ben </a:t>
            </a:r>
            <a:r>
              <a:rPr lang="en-US" sz="2000" b="1" dirty="0" err="1"/>
              <a:t>othman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Étudiant</a:t>
            </a:r>
            <a:r>
              <a:rPr lang="en-US" sz="2000" dirty="0"/>
              <a:t>: PHAM Duc Thinh– 12108404</a:t>
            </a:r>
          </a:p>
        </p:txBody>
      </p:sp>
    </p:spTree>
    <p:extLst>
      <p:ext uri="{BB962C8B-B14F-4D97-AF65-F5344CB8AC3E}">
        <p14:creationId xmlns:p14="http://schemas.microsoft.com/office/powerpoint/2010/main" val="33079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E09-307E-49D4-9F86-8C1DE4E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467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sz="3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C6D2C-7823-46E1-95F6-720189F5E021}"/>
              </a:ext>
            </a:extLst>
          </p:cNvPr>
          <p:cNvSpPr/>
          <p:nvPr/>
        </p:nvSpPr>
        <p:spPr>
          <a:xfrm>
            <a:off x="758301" y="1643794"/>
            <a:ext cx="11031247" cy="429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For countdown clock: https://www.daniweb.com/programming/software-development/threads/463090/what-code-can-i-use-to-create-a-countdown-timer-in-a-dialog-box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For interface: https://codelearn.io/sharing/lam-mot-may-tinh-bang-java-swing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For Analog clock: https://ispycode.com/Java/Swing/Clocks/Analog-Clock-3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Digital Clock: </a:t>
            </a:r>
            <a:r>
              <a:rPr lang="en-US" sz="19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https://www.c-sharpcorner.com/UploadFile/16154c/digital-clock-using-swing-in-java/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Create file .jar: </a:t>
            </a:r>
            <a:r>
              <a:rPr lang="en-US" sz="19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https://stackjava.com/intellij-idea/huong-dan-tao-build-export-file-jar-trong-intellij-idea.html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Matériel du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Multimédia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913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629F-6AD1-46AA-8D49-D7BB4E8B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893FA-8D89-447C-A1A3-B0F1F3B4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1" y="1214549"/>
            <a:ext cx="7159753" cy="3677491"/>
          </a:xfrm>
        </p:spPr>
      </p:pic>
    </p:spTree>
    <p:extLst>
      <p:ext uri="{BB962C8B-B14F-4D97-AF65-F5344CB8AC3E}">
        <p14:creationId xmlns:p14="http://schemas.microsoft.com/office/powerpoint/2010/main" val="42828953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Requêtes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787B8-C1FC-4A95-BB1E-B41681B5D941}"/>
              </a:ext>
            </a:extLst>
          </p:cNvPr>
          <p:cNvSpPr/>
          <p:nvPr/>
        </p:nvSpPr>
        <p:spPr>
          <a:xfrm>
            <a:off x="4701008" y="385011"/>
            <a:ext cx="7186192" cy="599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Implémenter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suivant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clic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sur 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souris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analogique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numérique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doit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unclure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les minutes les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secondes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faut de plus 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lancement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l’application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demander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l’utilisateur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(cad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minutes: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secondes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Supplémentaire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il y a 3 options pour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analogique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numérique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rebours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pour 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demande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l’utilisateur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</a:pPr>
            <a:endParaRPr lang="en-US" cap="all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Informations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1221606" y="5524205"/>
            <a:ext cx="3045594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analogique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classique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radiopilotée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(cite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437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c’est</a:t>
            </a:r>
            <a:r>
              <a:rPr lang="en-US" sz="2000" dirty="0"/>
              <a:t> </a:t>
            </a:r>
            <a:r>
              <a:rPr lang="en-US" sz="2000" dirty="0" err="1"/>
              <a:t>l’horloge</a:t>
            </a:r>
            <a:r>
              <a:rPr lang="en-US" sz="2000" dirty="0"/>
              <a:t> </a:t>
            </a:r>
            <a:r>
              <a:rPr lang="en-US" sz="2000" dirty="0" err="1"/>
              <a:t>analogique</a:t>
            </a:r>
            <a:r>
              <a:rPr lang="en-US" sz="20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F3A70-E9EB-42CA-B6CC-FAB30F2D2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06" y="1942460"/>
            <a:ext cx="3045594" cy="2973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A792D-2D59-4599-A240-DCF89AF59B51}"/>
              </a:ext>
            </a:extLst>
          </p:cNvPr>
          <p:cNvSpPr txBox="1"/>
          <p:nvPr/>
        </p:nvSpPr>
        <p:spPr>
          <a:xfrm>
            <a:off x="6645442" y="1070150"/>
            <a:ext cx="437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c’est</a:t>
            </a:r>
            <a:r>
              <a:rPr lang="en-US" sz="2000" dirty="0"/>
              <a:t> </a:t>
            </a:r>
            <a:r>
              <a:rPr lang="en-US" sz="2000" dirty="0" err="1"/>
              <a:t>l’horloge</a:t>
            </a:r>
            <a:r>
              <a:rPr lang="en-US" sz="2000" dirty="0"/>
              <a:t> numérique?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496E2-EB7D-4F9A-8239-AB3FB216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34" y="1836420"/>
            <a:ext cx="2933700" cy="318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F17C04-A014-4BAF-972A-95E2C2D8B827}"/>
              </a:ext>
            </a:extLst>
          </p:cNvPr>
          <p:cNvSpPr/>
          <p:nvPr/>
        </p:nvSpPr>
        <p:spPr>
          <a:xfrm>
            <a:off x="7310387" y="5524205"/>
            <a:ext cx="3045594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Illustration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numérique (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cité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77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Informations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2991852" y="5360171"/>
            <a:ext cx="6208295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Illustration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compte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à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rebours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(cite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c’est</a:t>
            </a:r>
            <a:r>
              <a:rPr lang="en-US" sz="2000" dirty="0"/>
              <a:t> </a:t>
            </a:r>
            <a:r>
              <a:rPr lang="en-US" sz="2000" dirty="0" err="1"/>
              <a:t>l’horloge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à </a:t>
            </a:r>
            <a:r>
              <a:rPr lang="en-US" sz="2000" dirty="0" err="1"/>
              <a:t>rebours</a:t>
            </a:r>
            <a:r>
              <a:rPr lang="en-US" sz="2000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C58BDE-16D1-42D5-836C-BDC8CAC2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13" y="3429000"/>
            <a:ext cx="5665372" cy="15827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7C3D6-6CCF-40FA-BA15-ADBBEFC5B795}"/>
              </a:ext>
            </a:extLst>
          </p:cNvPr>
          <p:cNvSpPr txBox="1"/>
          <p:nvPr/>
        </p:nvSpPr>
        <p:spPr>
          <a:xfrm>
            <a:off x="838200" y="16045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rebours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décompte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jusqu’à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d’un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spécifique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savoir le temps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spécifique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nous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savoir le temps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donné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nouvel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an, course sportive,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l’examen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l’éducation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(technique de pomodoro),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6938210" y="6204806"/>
            <a:ext cx="3104148" cy="576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l’application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Diagram du </a:t>
            </a:r>
            <a:r>
              <a:rPr lang="en-US" sz="2000" b="1" dirty="0" err="1"/>
              <a:t>programme</a:t>
            </a:r>
            <a:r>
              <a:rPr lang="en-US" sz="2000" b="1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5ADFAC-2BFD-41A8-A203-F30B330B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79945"/>
              </p:ext>
            </p:extLst>
          </p:nvPr>
        </p:nvGraphicFramePr>
        <p:xfrm>
          <a:off x="6596354" y="148978"/>
          <a:ext cx="3608350" cy="591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4487790" imgH="7360826" progId="Visio.Drawing.15">
                  <p:embed/>
                </p:oleObj>
              </mc:Choice>
              <mc:Fallback>
                <p:oleObj name="Visio" r:id="rId3" imgW="4487790" imgH="73608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354" y="148978"/>
                        <a:ext cx="3608350" cy="5918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3316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6156357" y="5391198"/>
            <a:ext cx="4331368" cy="110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 du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-à-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rebours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d’interface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Diagram du </a:t>
            </a:r>
            <a:r>
              <a:rPr lang="en-US" sz="2000" b="1" dirty="0" err="1"/>
              <a:t>programme</a:t>
            </a:r>
            <a:r>
              <a:rPr lang="en-US" sz="2000" b="1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F3254-3E19-4DB9-ACA5-23011B67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87" y="365126"/>
            <a:ext cx="5063992" cy="4650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8278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22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Affichage</a:t>
            </a:r>
            <a:r>
              <a:rPr lang="en-US" sz="2000" b="1" dirty="0"/>
              <a:t> du </a:t>
            </a:r>
            <a:r>
              <a:rPr lang="en-US" sz="2000" b="1" dirty="0" err="1"/>
              <a:t>programme</a:t>
            </a:r>
            <a:r>
              <a:rPr lang="en-US" sz="2000" b="1" dirty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générale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pour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visualiser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les 3 boutons</a:t>
            </a:r>
            <a:r>
              <a:rPr lang="en-US" sz="20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l’exécution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 bouton “Analog Clock”: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l’exécution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 button “Digital Clock”: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l’exécution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 bouton “Countdown Clock”: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57089-8254-4E4F-ABFF-3E7F0E0C0FA1}"/>
              </a:ext>
            </a:extLst>
          </p:cNvPr>
          <p:cNvSpPr/>
          <p:nvPr/>
        </p:nvSpPr>
        <p:spPr>
          <a:xfrm>
            <a:off x="1909011" y="3945902"/>
            <a:ext cx="81333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Visualiser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le </a:t>
            </a:r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fichier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336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B530B-AEB7-4956-8A06-4F9E8060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6444"/>
            <a:ext cx="406146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B1C14-CC55-4F2B-8768-9255232DF88A}"/>
              </a:ext>
            </a:extLst>
          </p:cNvPr>
          <p:cNvSpPr txBox="1"/>
          <p:nvPr/>
        </p:nvSpPr>
        <p:spPr>
          <a:xfrm>
            <a:off x="1034114" y="2390274"/>
            <a:ext cx="36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générale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avec les 3 boutons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4CAF0-4C1B-4CAF-870E-BB3FAECD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7" y="3174130"/>
            <a:ext cx="3217846" cy="2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70DC9-758D-4984-A77E-B6A71FDEA2F2}"/>
              </a:ext>
            </a:extLst>
          </p:cNvPr>
          <p:cNvSpPr txBox="1"/>
          <p:nvPr/>
        </p:nvSpPr>
        <p:spPr>
          <a:xfrm>
            <a:off x="673768" y="5788563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s’appuie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“Analog Clock”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97724-ABA8-4502-813D-0CDCE4ADA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21" y="1094544"/>
            <a:ext cx="397002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786AA-9CC6-487C-964E-CFFB6C1C359D}"/>
              </a:ext>
            </a:extLst>
          </p:cNvPr>
          <p:cNvSpPr txBox="1"/>
          <p:nvPr/>
        </p:nvSpPr>
        <p:spPr>
          <a:xfrm>
            <a:off x="6966885" y="2390274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s’appuie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“Digital Clock”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68527-CB1F-4986-B07C-E76862E19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80" y="3227435"/>
            <a:ext cx="4611120" cy="1794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C1D91A-09FB-42F0-B7D3-C43A1F6A125C}"/>
              </a:ext>
            </a:extLst>
          </p:cNvPr>
          <p:cNvSpPr txBox="1"/>
          <p:nvPr/>
        </p:nvSpPr>
        <p:spPr>
          <a:xfrm>
            <a:off x="6935294" y="5601145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s’appuie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“Countdown Clock”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E09-307E-49D4-9F86-8C1DE4E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467"/>
          </a:xfrm>
        </p:spPr>
        <p:txBody>
          <a:bodyPr>
            <a:normAutofit/>
          </a:bodyPr>
          <a:lstStyle/>
          <a:p>
            <a:r>
              <a:rPr lang="en-US" b="1" dirty="0"/>
              <a:t>Conclusion: </a:t>
            </a:r>
            <a:r>
              <a:rPr lang="en-US" b="1" dirty="0" err="1"/>
              <a:t>connaissances</a:t>
            </a:r>
            <a:r>
              <a:rPr lang="en-US" b="1" dirty="0"/>
              <a:t> </a:t>
            </a:r>
            <a:r>
              <a:rPr lang="en-US" b="1" dirty="0" err="1"/>
              <a:t>acquises</a:t>
            </a:r>
            <a:r>
              <a:rPr lang="en-US" b="1" dirty="0"/>
              <a:t> et les points à </a:t>
            </a:r>
            <a:r>
              <a:rPr lang="en-US" b="1" dirty="0" err="1"/>
              <a:t>améliorer</a:t>
            </a:r>
            <a:r>
              <a:rPr lang="en-US" b="1" dirty="0"/>
              <a:t> du </a:t>
            </a:r>
            <a:r>
              <a:rPr lang="en-US" b="1" dirty="0" err="1"/>
              <a:t>programme</a:t>
            </a:r>
            <a:r>
              <a:rPr lang="en-US" b="1" dirty="0"/>
              <a:t>:</a:t>
            </a:r>
            <a:endParaRPr lang="en-US" sz="3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C6D2C-7823-46E1-95F6-720189F5E021}"/>
              </a:ext>
            </a:extLst>
          </p:cNvPr>
          <p:cNvSpPr/>
          <p:nvPr/>
        </p:nvSpPr>
        <p:spPr>
          <a:xfrm>
            <a:off x="758301" y="1643794"/>
            <a:ext cx="11031247" cy="4628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plus des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connaissances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présentées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dans les sections ci-dessus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veut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l’environnement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IntelliJ IDEA 2021.3.1 pour programmer et comment executer Java et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.jar.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L’environnement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IntelliJ IDEA 2021.3.1: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.jar avec IntelliJ IDEA: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points à améliorer :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Tailler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inflexible.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décoration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simple et à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l’ancienne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été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mentionné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peut-être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manuelle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l’heure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démarrer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l’horloge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106000"/>
              </a:lnSpc>
              <a:spcAft>
                <a:spcPts val="800"/>
              </a:spcAft>
              <a:tabLst>
                <a:tab pos="685800" algn="l"/>
              </a:tabLst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32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148</TotalTime>
  <Words>527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Tw Cen MT</vt:lpstr>
      <vt:lpstr>Tw Cen MT Condensed</vt:lpstr>
      <vt:lpstr>Droplet</vt:lpstr>
      <vt:lpstr>Microsoft Visio Drawing</vt:lpstr>
      <vt:lpstr>Sujet 1: horloge analogique et numérique</vt:lpstr>
      <vt:lpstr>Requêtes</vt:lpstr>
      <vt:lpstr>Informations:</vt:lpstr>
      <vt:lpstr>Informations:</vt:lpstr>
      <vt:lpstr>Le programme:</vt:lpstr>
      <vt:lpstr>Le programme:</vt:lpstr>
      <vt:lpstr>Le programme:</vt:lpstr>
      <vt:lpstr>Le programme:</vt:lpstr>
      <vt:lpstr>Conclusion: connaissances acquises et les points à améliorer du programme: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mạch khuếch đại nhiễu thấp LNA tại 5.6GHz</dc:title>
  <dc:creator>Nguyen Huu Tin</dc:creator>
  <cp:lastModifiedBy>Duc Thinh Pham</cp:lastModifiedBy>
  <cp:revision>18</cp:revision>
  <dcterms:created xsi:type="dcterms:W3CDTF">2021-08-29T13:32:11Z</dcterms:created>
  <dcterms:modified xsi:type="dcterms:W3CDTF">2022-01-10T21:48:55Z</dcterms:modified>
</cp:coreProperties>
</file>