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5"/>
  </p:notesMasterIdLst>
  <p:sldIdLst>
    <p:sldId id="281" r:id="rId2"/>
    <p:sldId id="256" r:id="rId3"/>
    <p:sldId id="257" r:id="rId4"/>
    <p:sldId id="258" r:id="rId5"/>
    <p:sldId id="259" r:id="rId6"/>
    <p:sldId id="260" r:id="rId7"/>
    <p:sldId id="265" r:id="rId8"/>
    <p:sldId id="267" r:id="rId9"/>
    <p:sldId id="282" r:id="rId10"/>
    <p:sldId id="283" r:id="rId11"/>
    <p:sldId id="285" r:id="rId12"/>
    <p:sldId id="286" r:id="rId13"/>
    <p:sldId id="287" r:id="rId14"/>
    <p:sldId id="288" r:id="rId15"/>
    <p:sldId id="289" r:id="rId16"/>
    <p:sldId id="290" r:id="rId17"/>
    <p:sldId id="291" r:id="rId18"/>
    <p:sldId id="294" r:id="rId19"/>
    <p:sldId id="295" r:id="rId20"/>
    <p:sldId id="296" r:id="rId21"/>
    <p:sldId id="297" r:id="rId22"/>
    <p:sldId id="298" r:id="rId23"/>
    <p:sldId id="299" r:id="rId24"/>
    <p:sldId id="301" r:id="rId25"/>
    <p:sldId id="292" r:id="rId26"/>
    <p:sldId id="293" r:id="rId27"/>
    <p:sldId id="300" r:id="rId28"/>
    <p:sldId id="302" r:id="rId29"/>
    <p:sldId id="303" r:id="rId30"/>
    <p:sldId id="304" r:id="rId31"/>
    <p:sldId id="305" r:id="rId32"/>
    <p:sldId id="306" r:id="rId33"/>
    <p:sldId id="277" r:id="rId34"/>
  </p:sldIdLst>
  <p:sldSz cx="12192000" cy="6858000"/>
  <p:notesSz cx="6858000" cy="9144000"/>
  <p:embeddedFontLst>
    <p:embeddedFont>
      <p:font typeface="Abril Fatface" panose="020B0604020202020204" charset="0"/>
      <p:regular r:id="rId36"/>
    </p:embeddedFont>
    <p:embeddedFont>
      <p:font typeface="Calibri" panose="020F0502020204030204" pitchFamily="34" charset="0"/>
      <p:regular r:id="rId37"/>
      <p:bold r:id="rId38"/>
      <p:italic r:id="rId39"/>
      <p:boldItalic r:id="rId40"/>
    </p:embeddedFont>
    <p:embeddedFont>
      <p:font typeface="Roboto" panose="02000000000000000000" pitchFamily="2" charset="0"/>
      <p:regular r:id="rId41"/>
      <p:bold r:id="rId42"/>
      <p:italic r:id="rId43"/>
      <p:boldItalic r:id="rId44"/>
    </p:embeddedFont>
    <p:embeddedFont>
      <p:font typeface="Roboto Mono" panose="020B0604020202020204" charset="0"/>
      <p:regular r:id="rId45"/>
      <p:bold r:id="rId46"/>
      <p:italic r:id="rId47"/>
      <p:boldItalic r:id="rId48"/>
    </p:embeddedFont>
    <p:embeddedFont>
      <p:font typeface="SVN-Beast" panose="02040603050506020204" pitchFamily="18"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7CBA"/>
    <a:srgbClr val="BA94E9"/>
    <a:srgbClr val="B9D4B4"/>
    <a:srgbClr val="8975B3"/>
    <a:srgbClr val="16242F"/>
    <a:srgbClr val="9D81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220" autoAdjust="0"/>
  </p:normalViewPr>
  <p:slideViewPr>
    <p:cSldViewPr snapToGrid="0">
      <p:cViewPr>
        <p:scale>
          <a:sx n="100" d="100"/>
          <a:sy n="100" d="100"/>
        </p:scale>
        <p:origin x="144" y="-5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963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075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826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569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708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816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288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0768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574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433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583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95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063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889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481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352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366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610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7463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410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397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780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015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11394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95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62" name="Google Shape;362;p20"/>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63" name="Google Shape;363;p20"/>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lvl1pPr marL="0" marR="0" lvl="0" indent="0" algn="l" rtl="0">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364" name="Google Shape;364;p20"/>
          <p:cNvSpPr txBox="1">
            <a:spLocks noGrp="1"/>
          </p:cNvSpPr>
          <p:nvPr>
            <p:ph type="body" idx="2"/>
          </p:nvPr>
        </p:nvSpPr>
        <p:spPr>
          <a:xfrm>
            <a:off x="7372700" y="3014400"/>
            <a:ext cx="3167700" cy="1068300"/>
          </a:xfrm>
          <a:prstGeom prst="rect">
            <a:avLst/>
          </a:prstGeom>
        </p:spPr>
        <p:txBody>
          <a:bodyPr spcFirstLastPara="1" wrap="square" lIns="121900" tIns="121900" rIns="121900" bIns="121900" anchor="ctr"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9"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7" name="Google Shape;380;p22">
            <a:extLst>
              <a:ext uri="{FF2B5EF4-FFF2-40B4-BE49-F238E27FC236}">
                <a16:creationId xmlns:a16="http://schemas.microsoft.com/office/drawing/2014/main" id="{B1E4453C-95B1-4825-986E-2B6CF87C0EA7}"/>
              </a:ext>
            </a:extLst>
          </p:cNvPr>
          <p:cNvSpPr txBox="1">
            <a:spLocks noGrp="1"/>
          </p:cNvSpPr>
          <p:nvPr>
            <p:ph type="title"/>
          </p:nvPr>
        </p:nvSpPr>
        <p:spPr>
          <a:xfrm>
            <a:off x="-9734308" y="2005065"/>
            <a:ext cx="9734308" cy="219376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latin typeface="SVN-Beast" panose="02040603050506020204" pitchFamily="18" charset="0"/>
              </a:rPr>
              <a:t>BÁO CÁO</a:t>
            </a:r>
            <a:br>
              <a:rPr lang="en" sz="4800" dirty="0">
                <a:latin typeface="SVN-Beast" panose="02040603050506020204" pitchFamily="18" charset="0"/>
              </a:rPr>
            </a:br>
            <a:r>
              <a:rPr lang="en" sz="4800" dirty="0">
                <a:latin typeface="SVN-Beast" panose="02040603050506020204" pitchFamily="18" charset="0"/>
              </a:rPr>
              <a:t>Môn học: Lập trình WEB</a:t>
            </a:r>
            <a:br>
              <a:rPr lang="en" sz="4800" dirty="0">
                <a:solidFill>
                  <a:schemeClr val="accent1"/>
                </a:solidFill>
                <a:latin typeface="SVN-Beast" panose="02040603050506020204" pitchFamily="18" charset="0"/>
              </a:rPr>
            </a:br>
            <a:r>
              <a:rPr lang="en-US" sz="4800" dirty="0" err="1">
                <a:solidFill>
                  <a:schemeClr val="accent1"/>
                </a:solidFill>
                <a:latin typeface="SVN-Beast" panose="02040603050506020204" pitchFamily="18" charset="0"/>
              </a:rPr>
              <a:t>Đề</a:t>
            </a:r>
            <a:r>
              <a:rPr lang="en-US" sz="4800" dirty="0">
                <a:solidFill>
                  <a:schemeClr val="accent1"/>
                </a:solidFill>
                <a:latin typeface="SVN-Beast" panose="02040603050506020204" pitchFamily="18" charset="0"/>
              </a:rPr>
              <a:t> </a:t>
            </a:r>
            <a:r>
              <a:rPr lang="en-US" sz="4800" dirty="0" err="1">
                <a:solidFill>
                  <a:schemeClr val="accent1"/>
                </a:solidFill>
                <a:latin typeface="SVN-Beast" panose="02040603050506020204" pitchFamily="18" charset="0"/>
              </a:rPr>
              <a:t>tài</a:t>
            </a:r>
            <a:r>
              <a:rPr lang="en-US" sz="4800" dirty="0">
                <a:solidFill>
                  <a:schemeClr val="accent1"/>
                </a:solidFill>
                <a:latin typeface="SVN-Beast" panose="02040603050506020204" pitchFamily="18" charset="0"/>
              </a:rPr>
              <a:t>: Website </a:t>
            </a:r>
            <a:r>
              <a:rPr lang="en-US" sz="4800" dirty="0" err="1">
                <a:solidFill>
                  <a:schemeClr val="accent1"/>
                </a:solidFill>
                <a:latin typeface="SVN-Beast" panose="02040603050506020204" pitchFamily="18" charset="0"/>
              </a:rPr>
              <a:t>Quản</a:t>
            </a:r>
            <a:r>
              <a:rPr lang="en-US" sz="4800" dirty="0">
                <a:solidFill>
                  <a:schemeClr val="accent1"/>
                </a:solidFill>
                <a:latin typeface="SVN-Beast" panose="02040603050506020204" pitchFamily="18" charset="0"/>
              </a:rPr>
              <a:t> </a:t>
            </a:r>
            <a:r>
              <a:rPr lang="en-US" sz="4800" dirty="0" err="1">
                <a:solidFill>
                  <a:schemeClr val="accent1"/>
                </a:solidFill>
                <a:latin typeface="SVN-Beast" panose="02040603050506020204" pitchFamily="18" charset="0"/>
              </a:rPr>
              <a:t>lý</a:t>
            </a:r>
            <a:r>
              <a:rPr lang="en-US" sz="4800" dirty="0">
                <a:solidFill>
                  <a:schemeClr val="accent1"/>
                </a:solidFill>
                <a:latin typeface="SVN-Beast" panose="02040603050506020204" pitchFamily="18" charset="0"/>
              </a:rPr>
              <a:t> </a:t>
            </a:r>
            <a:r>
              <a:rPr lang="en-US" sz="4800" dirty="0" err="1">
                <a:solidFill>
                  <a:schemeClr val="accent1"/>
                </a:solidFill>
                <a:latin typeface="SVN-Beast" panose="02040603050506020204" pitchFamily="18" charset="0"/>
              </a:rPr>
              <a:t>nhân</a:t>
            </a:r>
            <a:r>
              <a:rPr lang="en-US" sz="4800" dirty="0">
                <a:solidFill>
                  <a:schemeClr val="accent1"/>
                </a:solidFill>
                <a:latin typeface="SVN-Beast" panose="02040603050506020204" pitchFamily="18" charset="0"/>
              </a:rPr>
              <a:t> </a:t>
            </a:r>
            <a:r>
              <a:rPr lang="en-US" sz="4800" dirty="0" err="1">
                <a:solidFill>
                  <a:schemeClr val="accent1"/>
                </a:solidFill>
                <a:latin typeface="SVN-Beast" panose="02040603050506020204" pitchFamily="18" charset="0"/>
              </a:rPr>
              <a:t>sự</a:t>
            </a:r>
            <a:endParaRPr sz="4800" dirty="0">
              <a:latin typeface="SVN-Beast" panose="02040603050506020204" pitchFamily="18" charset="0"/>
            </a:endParaRPr>
          </a:p>
        </p:txBody>
      </p:sp>
      <p:sp>
        <p:nvSpPr>
          <p:cNvPr id="9" name="TextBox 8">
            <a:extLst>
              <a:ext uri="{FF2B5EF4-FFF2-40B4-BE49-F238E27FC236}">
                <a16:creationId xmlns:a16="http://schemas.microsoft.com/office/drawing/2014/main" id="{68224BC7-9E79-45A2-920E-7C3F50D171EC}"/>
              </a:ext>
            </a:extLst>
          </p:cNvPr>
          <p:cNvSpPr txBox="1"/>
          <p:nvPr/>
        </p:nvSpPr>
        <p:spPr>
          <a:xfrm>
            <a:off x="-13857515" y="5002759"/>
            <a:ext cx="6124470" cy="769441"/>
          </a:xfrm>
          <a:prstGeom prst="rect">
            <a:avLst/>
          </a:prstGeom>
          <a:noFill/>
        </p:spPr>
        <p:txBody>
          <a:bodyPr wrap="square">
            <a:spAutoFit/>
          </a:bodyPr>
          <a:lstStyle/>
          <a:p>
            <a:r>
              <a:rPr lang="en" sz="4400" b="1" dirty="0">
                <a:solidFill>
                  <a:schemeClr val="accent1"/>
                </a:solidFill>
                <a:latin typeface="SVN-Beast" panose="02040603050506020204" pitchFamily="18" charset="0"/>
                <a:ea typeface="Roboto" panose="02000000000000000000" pitchFamily="2" charset="0"/>
              </a:rPr>
              <a:t>Nhóm 3</a:t>
            </a:r>
            <a:endParaRPr lang="en-US" sz="4400" b="1" dirty="0">
              <a:latin typeface="SVN-Beast" panose="02040603050506020204" pitchFamily="18" charset="0"/>
              <a:ea typeface="Roboto" panose="02000000000000000000" pitchFamily="2" charset="0"/>
            </a:endParaRPr>
          </a:p>
        </p:txBody>
      </p:sp>
      <p:sp>
        <p:nvSpPr>
          <p:cNvPr id="8" name="Google Shape;381;p22">
            <a:extLst>
              <a:ext uri="{FF2B5EF4-FFF2-40B4-BE49-F238E27FC236}">
                <a16:creationId xmlns:a16="http://schemas.microsoft.com/office/drawing/2014/main" id="{B496704B-1CCF-4309-AF3A-50E74935ED6A}"/>
              </a:ext>
            </a:extLst>
          </p:cNvPr>
          <p:cNvSpPr txBox="1">
            <a:spLocks noGrp="1"/>
          </p:cNvSpPr>
          <p:nvPr>
            <p:ph type="subTitle" idx="1"/>
          </p:nvPr>
        </p:nvSpPr>
        <p:spPr>
          <a:xfrm>
            <a:off x="13262084" y="4974200"/>
            <a:ext cx="5922563"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latin typeface="Roboto" panose="02000000000000000000" pitchFamily="2" charset="0"/>
                <a:ea typeface="Roboto" panose="02000000000000000000" pitchFamily="2" charset="0"/>
              </a:rPr>
              <a:t>&lt;p&gt;</a:t>
            </a:r>
            <a:r>
              <a:rPr lang="en" dirty="0">
                <a:latin typeface="Roboto" panose="02000000000000000000" pitchFamily="2" charset="0"/>
                <a:ea typeface="Roboto" panose="02000000000000000000" pitchFamily="2" charset="0"/>
              </a:rPr>
              <a:t> </a:t>
            </a:r>
            <a:r>
              <a:rPr lang="en" dirty="0">
                <a:latin typeface="SVN-Beast" panose="02040603050506020204" pitchFamily="18" charset="0"/>
              </a:rPr>
              <a:t>Giảng viên: Trần Anh Dũng </a:t>
            </a:r>
            <a:r>
              <a:rPr lang="en" dirty="0">
                <a:solidFill>
                  <a:schemeClr val="accent1"/>
                </a:solidFill>
                <a:latin typeface="Roboto" panose="02000000000000000000" pitchFamily="2" charset="0"/>
                <a:ea typeface="Roboto" panose="02000000000000000000" pitchFamily="2" charset="0"/>
              </a:rPr>
              <a:t>&lt;/p&gt;</a:t>
            </a:r>
            <a:endParaRPr dirty="0">
              <a:solidFill>
                <a:schemeClr val="accent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850119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13" name="Google Shape;458;p31">
            <a:extLst>
              <a:ext uri="{FF2B5EF4-FFF2-40B4-BE49-F238E27FC236}">
                <a16:creationId xmlns:a16="http://schemas.microsoft.com/office/drawing/2014/main" id="{9BE0A48B-1663-0A76-BE13-5EAE2420ED0A}"/>
              </a:ext>
            </a:extLst>
          </p:cNvPr>
          <p:cNvSpPr txBox="1">
            <a:spLocks noGrp="1"/>
          </p:cNvSpPr>
          <p:nvPr>
            <p:ph type="title"/>
          </p:nvPr>
        </p:nvSpPr>
        <p:spPr>
          <a:xfrm>
            <a:off x="1666875" y="774930"/>
            <a:ext cx="7348668" cy="1575000"/>
          </a:xfrm>
          <a:prstGeom prst="rect">
            <a:avLst/>
          </a:prstGeom>
        </p:spPr>
        <p:txBody>
          <a:bodyPr spcFirstLastPara="1" wrap="square" lIns="121900" tIns="121900" rIns="121900" bIns="121900" anchor="t" anchorCtr="0">
            <a:noAutofit/>
          </a:bodyPr>
          <a:lstStyle/>
          <a:p>
            <a:pPr>
              <a:spcAft>
                <a:spcPts val="2100"/>
              </a:spcAft>
            </a:pPr>
            <a:r>
              <a:rPr lang="en" sz="2800" dirty="0">
                <a:solidFill>
                  <a:srgbClr val="BA94E9"/>
                </a:solidFill>
                <a:latin typeface="Roboto" panose="02000000000000000000" pitchFamily="2" charset="0"/>
                <a:ea typeface="Roboto" panose="02000000000000000000" pitchFamily="2" charset="0"/>
              </a:rPr>
              <a:t>&lt;p&gt; </a:t>
            </a:r>
            <a:r>
              <a:rPr lang="en-US" sz="2800" dirty="0" err="1">
                <a:latin typeface="SVN-Beast" panose="02040603050506020204" pitchFamily="18" charset="0"/>
              </a:rPr>
              <a:t>Mô</a:t>
            </a:r>
            <a:r>
              <a:rPr lang="en-US" sz="2800" dirty="0">
                <a:latin typeface="SVN-Beast" panose="02040603050506020204" pitchFamily="18" charset="0"/>
              </a:rPr>
              <a:t> </a:t>
            </a:r>
            <a:r>
              <a:rPr lang="en-US" sz="2800" dirty="0" err="1">
                <a:latin typeface="SVN-Beast" panose="02040603050506020204" pitchFamily="18" charset="0"/>
              </a:rPr>
              <a:t>tả</a:t>
            </a:r>
            <a:r>
              <a:rPr lang="en-US" sz="2800" dirty="0">
                <a:latin typeface="SVN-Beast" panose="02040603050506020204" pitchFamily="18" charset="0"/>
              </a:rPr>
              <a:t> </a:t>
            </a:r>
            <a:r>
              <a:rPr lang="en-US" sz="2800" dirty="0">
                <a:solidFill>
                  <a:srgbClr val="BA94E9"/>
                </a:solidFill>
                <a:latin typeface="SVN-Beast" panose="02040603050506020204" pitchFamily="18" charset="0"/>
              </a:rPr>
              <a:t>Website</a:t>
            </a:r>
            <a:r>
              <a:rPr lang="en" sz="2800" dirty="0">
                <a:solidFill>
                  <a:srgbClr val="BA94E9"/>
                </a:solidFill>
                <a:latin typeface="Roboto" panose="02000000000000000000" pitchFamily="2" charset="0"/>
                <a:ea typeface="Roboto" panose="02000000000000000000" pitchFamily="2" charset="0"/>
              </a:rPr>
              <a:t>&lt;/p&gt;</a:t>
            </a:r>
            <a:endParaRPr lang="en-US" sz="2800" dirty="0">
              <a:solidFill>
                <a:srgbClr val="BA94E9"/>
              </a:solidFill>
              <a:latin typeface="Roboto" panose="02000000000000000000" pitchFamily="2" charset="0"/>
              <a:ea typeface="Roboto" panose="02000000000000000000" pitchFamily="2" charset="0"/>
            </a:endParaRPr>
          </a:p>
        </p:txBody>
      </p:sp>
      <p:sp>
        <p:nvSpPr>
          <p:cNvPr id="7" name="TextBox 6">
            <a:extLst>
              <a:ext uri="{FF2B5EF4-FFF2-40B4-BE49-F238E27FC236}">
                <a16:creationId xmlns:a16="http://schemas.microsoft.com/office/drawing/2014/main" id="{FB67ADE7-CE0A-41A4-A43D-F7459E8EB9A1}"/>
              </a:ext>
            </a:extLst>
          </p:cNvPr>
          <p:cNvSpPr txBox="1"/>
          <p:nvPr/>
        </p:nvSpPr>
        <p:spPr>
          <a:xfrm>
            <a:off x="2527738" y="1400802"/>
            <a:ext cx="7136524" cy="4401205"/>
          </a:xfrm>
          <a:prstGeom prst="rect">
            <a:avLst/>
          </a:prstGeom>
          <a:noFill/>
        </p:spPr>
        <p:txBody>
          <a:bodyPr wrap="square" rtlCol="0">
            <a:spAutoFit/>
          </a:bodyPr>
          <a:lstStyle/>
          <a:p>
            <a:r>
              <a:rPr lang="vi-VN" dirty="0">
                <a:solidFill>
                  <a:schemeClr val="tx1"/>
                </a:solidFill>
                <a:latin typeface="SVN-Beast" panose="02040603050506020204" pitchFamily="18" charset="0"/>
              </a:rPr>
              <a:t>•	Đăng nhập:</a:t>
            </a:r>
          </a:p>
          <a:p>
            <a:r>
              <a:rPr lang="vi-VN" dirty="0">
                <a:solidFill>
                  <a:schemeClr val="tx1"/>
                </a:solidFill>
                <a:latin typeface="SVN-Beast" panose="02040603050506020204" pitchFamily="18" charset="0"/>
              </a:rPr>
              <a:t>Người dùng phải đăng nhập để có thể sử dụng các chức năng của website. Tài khoản của nhân viên sẽ do admin cấp khi được kí kết hợp đồng</a:t>
            </a:r>
          </a:p>
          <a:p>
            <a:r>
              <a:rPr lang="vi-VN" dirty="0">
                <a:solidFill>
                  <a:schemeClr val="tx1"/>
                </a:solidFill>
                <a:latin typeface="SVN-Beast" panose="02040603050506020204" pitchFamily="18" charset="0"/>
              </a:rPr>
              <a:t>•	Thông tin nhân viên</a:t>
            </a:r>
          </a:p>
          <a:p>
            <a:r>
              <a:rPr lang="vi-VN" dirty="0">
                <a:solidFill>
                  <a:schemeClr val="tx1"/>
                </a:solidFill>
                <a:latin typeface="SVN-Beast" panose="02040603050506020204" pitchFamily="18" charset="0"/>
              </a:rPr>
              <a:t>Nhân viên có thể xem thông tin của nhân viên như ID, họ tên, ngày sinh, giới tính, email,… Nhân viên có thể chỉnh sửa thông tin của mình.</a:t>
            </a:r>
          </a:p>
          <a:p>
            <a:r>
              <a:rPr lang="vi-VN" dirty="0">
                <a:solidFill>
                  <a:schemeClr val="tx1"/>
                </a:solidFill>
                <a:latin typeface="SVN-Beast" panose="02040603050506020204" pitchFamily="18" charset="0"/>
              </a:rPr>
              <a:t>Admin quyền xem, thêm, sửa, xoá thông tin của nhân viên</a:t>
            </a:r>
          </a:p>
          <a:p>
            <a:r>
              <a:rPr lang="vi-VN" dirty="0">
                <a:solidFill>
                  <a:schemeClr val="tx1"/>
                </a:solidFill>
                <a:latin typeface="SVN-Beast" panose="02040603050506020204" pitchFamily="18" charset="0"/>
              </a:rPr>
              <a:t>•	Phòng ban:</a:t>
            </a:r>
          </a:p>
          <a:p>
            <a:r>
              <a:rPr lang="vi-VN" dirty="0">
                <a:solidFill>
                  <a:schemeClr val="tx1"/>
                </a:solidFill>
                <a:latin typeface="SVN-Beast" panose="02040603050506020204" pitchFamily="18" charset="0"/>
              </a:rPr>
              <a:t>Nhân viên có thể thể xem các thông tin của phòng ban </a:t>
            </a:r>
          </a:p>
          <a:p>
            <a:r>
              <a:rPr lang="vi-VN" dirty="0">
                <a:solidFill>
                  <a:schemeClr val="tx1"/>
                </a:solidFill>
                <a:latin typeface="SVN-Beast" panose="02040603050506020204" pitchFamily="18" charset="0"/>
              </a:rPr>
              <a:t>•	Chức vụ:</a:t>
            </a:r>
          </a:p>
          <a:p>
            <a:r>
              <a:rPr lang="vi-VN" dirty="0">
                <a:solidFill>
                  <a:schemeClr val="tx1"/>
                </a:solidFill>
                <a:latin typeface="SVN-Beast" panose="02040603050506020204" pitchFamily="18" charset="0"/>
              </a:rPr>
              <a:t>Nhân viên có thể xem các thông tin chức vụ như ID, tên của chức vụ</a:t>
            </a:r>
          </a:p>
          <a:p>
            <a:r>
              <a:rPr lang="vi-VN" dirty="0">
                <a:solidFill>
                  <a:schemeClr val="tx1"/>
                </a:solidFill>
                <a:latin typeface="SVN-Beast" panose="02040603050506020204" pitchFamily="18" charset="0"/>
              </a:rPr>
              <a:t>Admin có thể xem, chỉnh sửa, xoá chức vụ</a:t>
            </a:r>
          </a:p>
          <a:p>
            <a:r>
              <a:rPr lang="vi-VN" dirty="0">
                <a:solidFill>
                  <a:schemeClr val="tx1"/>
                </a:solidFill>
                <a:latin typeface="SVN-Beast" panose="02040603050506020204" pitchFamily="18" charset="0"/>
              </a:rPr>
              <a:t>•	Hợp đồng:</a:t>
            </a:r>
          </a:p>
          <a:p>
            <a:r>
              <a:rPr lang="vi-VN" dirty="0">
                <a:solidFill>
                  <a:schemeClr val="tx1"/>
                </a:solidFill>
                <a:latin typeface="SVN-Beast" panose="02040603050506020204" pitchFamily="18" charset="0"/>
              </a:rPr>
              <a:t>Nhân viên có thể xem các thông tin hợp đồng cua rmình như loại hợp đồng, ngày ký hợp đồng, ngày hết hạn, họ tên của nhân viên kí hợp đồng</a:t>
            </a:r>
          </a:p>
          <a:p>
            <a:r>
              <a:rPr lang="vi-VN" dirty="0">
                <a:solidFill>
                  <a:schemeClr val="tx1"/>
                </a:solidFill>
                <a:latin typeface="SVN-Beast" panose="02040603050506020204" pitchFamily="18" charset="0"/>
              </a:rPr>
              <a:t>Admin có quyền thêm, chỉnh sửa, xoá hợp đồng</a:t>
            </a:r>
          </a:p>
          <a:p>
            <a:r>
              <a:rPr lang="vi-VN" dirty="0">
                <a:solidFill>
                  <a:schemeClr val="tx1"/>
                </a:solidFill>
                <a:latin typeface="SVN-Beast" panose="02040603050506020204" pitchFamily="18" charset="0"/>
              </a:rPr>
              <a:t>•	Chấm công:</a:t>
            </a:r>
          </a:p>
          <a:p>
            <a:r>
              <a:rPr lang="vi-VN" dirty="0">
                <a:solidFill>
                  <a:schemeClr val="tx1"/>
                </a:solidFill>
                <a:latin typeface="SVN-Beast" panose="02040603050506020204" pitchFamily="18" charset="0"/>
              </a:rPr>
              <a:t>Nhân viên, Admin có thể xem được ngày chấm công</a:t>
            </a:r>
          </a:p>
          <a:p>
            <a:endParaRPr lang="vi-VN" dirty="0">
              <a:solidFill>
                <a:schemeClr val="tx1"/>
              </a:solidFill>
              <a:latin typeface="SVN-Beast" panose="02040603050506020204" pitchFamily="18" charset="0"/>
            </a:endParaRPr>
          </a:p>
          <a:p>
            <a:endParaRPr lang="en-US" dirty="0">
              <a:solidFill>
                <a:schemeClr val="tx1"/>
              </a:solidFill>
              <a:latin typeface="SVN-Beast" panose="02040603050506020204" pitchFamily="18" charset="0"/>
            </a:endParaRPr>
          </a:p>
        </p:txBody>
      </p:sp>
    </p:spTree>
    <p:extLst>
      <p:ext uri="{BB962C8B-B14F-4D97-AF65-F5344CB8AC3E}">
        <p14:creationId xmlns:p14="http://schemas.microsoft.com/office/powerpoint/2010/main" val="779927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2843085" y="2866625"/>
            <a:ext cx="8760336" cy="1575000"/>
          </a:xfrm>
          <a:prstGeom prst="rect">
            <a:avLst/>
          </a:prstGeom>
        </p:spPr>
        <p:txBody>
          <a:bodyPr spcFirstLastPara="1" wrap="square" lIns="121900" tIns="121900" rIns="121900" bIns="121900" anchor="t" anchorCtr="0">
            <a:noAutofit/>
          </a:bodyPr>
          <a:lstStyle/>
          <a:p>
            <a:pPr>
              <a:spcAft>
                <a:spcPts val="2100"/>
              </a:spcAft>
            </a:pPr>
            <a:r>
              <a:rPr lang="en" sz="4800" dirty="0">
                <a:solidFill>
                  <a:srgbClr val="B9D4B4"/>
                </a:solidFill>
                <a:latin typeface="Roboto" panose="02000000000000000000" pitchFamily="2" charset="0"/>
                <a:ea typeface="Roboto" panose="02000000000000000000" pitchFamily="2" charset="0"/>
              </a:rPr>
              <a:t>&lt;p&gt; </a:t>
            </a:r>
            <a:r>
              <a:rPr lang="en-US" sz="4800" dirty="0" err="1">
                <a:latin typeface="SVN-Beast" panose="02040603050506020204" pitchFamily="18" charset="0"/>
              </a:rPr>
              <a:t>Phân</a:t>
            </a:r>
            <a:r>
              <a:rPr lang="en-US" sz="4800" dirty="0">
                <a:latin typeface="SVN-Beast" panose="02040603050506020204" pitchFamily="18" charset="0"/>
              </a:rPr>
              <a:t> </a:t>
            </a:r>
            <a:r>
              <a:rPr lang="en-US" sz="4800" dirty="0" err="1">
                <a:latin typeface="SVN-Beast" panose="02040603050506020204" pitchFamily="18" charset="0"/>
              </a:rPr>
              <a:t>tích</a:t>
            </a:r>
            <a:r>
              <a:rPr lang="en-US" sz="4800" dirty="0">
                <a:latin typeface="SVN-Beast" panose="02040603050506020204" pitchFamily="18" charset="0"/>
              </a:rPr>
              <a:t> &amp; </a:t>
            </a:r>
            <a:r>
              <a:rPr lang="en-US" sz="4800" dirty="0" err="1">
                <a:latin typeface="SVN-Beast" panose="02040603050506020204" pitchFamily="18" charset="0"/>
              </a:rPr>
              <a:t>thiết</a:t>
            </a:r>
            <a:r>
              <a:rPr lang="en-US" sz="4800" dirty="0">
                <a:latin typeface="SVN-Beast" panose="02040603050506020204" pitchFamily="18" charset="0"/>
              </a:rPr>
              <a:t> </a:t>
            </a:r>
            <a:r>
              <a:rPr lang="en-US" sz="4800" dirty="0" err="1">
                <a:latin typeface="SVN-Beast" panose="02040603050506020204" pitchFamily="18" charset="0"/>
              </a:rPr>
              <a:t>kế</a:t>
            </a:r>
            <a:r>
              <a:rPr lang="en-US" sz="4800" dirty="0">
                <a:latin typeface="SVN-Beast" panose="02040603050506020204" pitchFamily="18" charset="0"/>
              </a:rPr>
              <a:t> </a:t>
            </a:r>
            <a:br>
              <a:rPr lang="en-US" sz="4800" dirty="0">
                <a:latin typeface="SVN-Beast" panose="02040603050506020204" pitchFamily="18" charset="0"/>
              </a:rPr>
            </a:br>
            <a:r>
              <a:rPr lang="en-US" sz="4800" dirty="0">
                <a:solidFill>
                  <a:srgbClr val="B9D4B4"/>
                </a:solidFill>
                <a:latin typeface="SVN-Beast" panose="02040603050506020204" pitchFamily="18" charset="0"/>
              </a:rPr>
              <a:t>Website</a:t>
            </a:r>
            <a:r>
              <a:rPr lang="en" sz="4800" dirty="0">
                <a:solidFill>
                  <a:srgbClr val="B9D4B4"/>
                </a:solidFill>
                <a:latin typeface="Roboto" panose="02000000000000000000" pitchFamily="2" charset="0"/>
                <a:ea typeface="Roboto" panose="02000000000000000000" pitchFamily="2" charset="0"/>
              </a:rPr>
              <a:t>&lt;/p&gt;</a:t>
            </a:r>
            <a:endParaRPr lang="en-US" sz="4800" dirty="0">
              <a:solidFill>
                <a:srgbClr val="B9D4B4"/>
              </a:solidFill>
              <a:latin typeface="Roboto" panose="02000000000000000000" pitchFamily="2" charset="0"/>
              <a:ea typeface="Roboto" panose="02000000000000000000" pitchFamily="2" charset="0"/>
            </a:endParaRPr>
          </a:p>
        </p:txBody>
      </p:sp>
      <p:sp>
        <p:nvSpPr>
          <p:cNvPr id="459" name="Google Shape;459;p31"/>
          <p:cNvSpPr/>
          <p:nvPr/>
        </p:nvSpPr>
        <p:spPr>
          <a:xfrm>
            <a:off x="1301675" y="3000982"/>
            <a:ext cx="1070352" cy="856036"/>
          </a:xfrm>
          <a:prstGeom prst="rect">
            <a:avLst/>
          </a:prstGeom>
        </p:spPr>
        <p:txBody>
          <a:bodyPr>
            <a:prstTxWarp prst="textPlain">
              <a:avLst/>
            </a:prstTxWarp>
          </a:bodyPr>
          <a:lstStyle/>
          <a:p>
            <a:pPr lvl="0" algn="ctr"/>
            <a:r>
              <a:rPr b="1" i="0" dirty="0">
                <a:ln>
                  <a:noFill/>
                </a:ln>
                <a:solidFill>
                  <a:srgbClr val="B9D4B4"/>
                </a:solidFill>
                <a:latin typeface="SVN-Beast" panose="02040603050506020204" pitchFamily="18" charset="0"/>
              </a:rPr>
              <a:t>0</a:t>
            </a:r>
            <a:r>
              <a:rPr lang="en-US" b="1" dirty="0">
                <a:solidFill>
                  <a:srgbClr val="B9D4B4"/>
                </a:solidFill>
                <a:latin typeface="SVN-Beast" panose="02040603050506020204" pitchFamily="18" charset="0"/>
              </a:rPr>
              <a:t>4</a:t>
            </a:r>
            <a:endParaRPr b="1" i="0" dirty="0">
              <a:ln>
                <a:noFill/>
              </a:ln>
              <a:solidFill>
                <a:srgbClr val="B9D4B4"/>
              </a:solidFill>
              <a:latin typeface="SVN-Beast" panose="02040603050506020204" pitchFamily="18" charset="0"/>
            </a:endParaRPr>
          </a:p>
        </p:txBody>
      </p:sp>
      <p:sp>
        <p:nvSpPr>
          <p:cNvPr id="8" name="Google Shape;411;p25">
            <a:extLst>
              <a:ext uri="{FF2B5EF4-FFF2-40B4-BE49-F238E27FC236}">
                <a16:creationId xmlns:a16="http://schemas.microsoft.com/office/drawing/2014/main" id="{A0962D47-4167-401C-A2C3-D0E7E85FB4DB}"/>
              </a:ext>
            </a:extLst>
          </p:cNvPr>
          <p:cNvSpPr txBox="1">
            <a:spLocks/>
          </p:cNvSpPr>
          <p:nvPr/>
        </p:nvSpPr>
        <p:spPr>
          <a:xfrm>
            <a:off x="-4931586"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049911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9"/>
                                        </p:tgtEl>
                                        <p:attrNameLst>
                                          <p:attrName>style.visibility</p:attrName>
                                        </p:attrNameLst>
                                      </p:cBhvr>
                                      <p:to>
                                        <p:strVal val="visible"/>
                                      </p:to>
                                    </p:set>
                                    <p:animEffect transition="in" filter="fade">
                                      <p:cBhvr>
                                        <p:cTn id="7" dur="500"/>
                                        <p:tgtEl>
                                          <p:spTgt spid="4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8"/>
                                        </p:tgtEl>
                                        <p:attrNameLst>
                                          <p:attrName>style.visibility</p:attrName>
                                        </p:attrNameLst>
                                      </p:cBhvr>
                                      <p:to>
                                        <p:strVal val="visible"/>
                                      </p:to>
                                    </p:set>
                                    <p:animEffect transition="in" filter="fade">
                                      <p:cBhvr>
                                        <p:cTn id="11" dur="500"/>
                                        <p:tgtEl>
                                          <p:spTgt spid="45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13" name="Picture 12" descr="A picture containing text, diagram, line, circle&#10;&#10;Description automatically generated">
            <a:extLst>
              <a:ext uri="{FF2B5EF4-FFF2-40B4-BE49-F238E27FC236}">
                <a16:creationId xmlns:a16="http://schemas.microsoft.com/office/drawing/2014/main" id="{E40C33A3-C1F6-472D-BC3A-249444A2025D}"/>
              </a:ext>
            </a:extLst>
          </p:cNvPr>
          <p:cNvPicPr/>
          <p:nvPr/>
        </p:nvPicPr>
        <p:blipFill>
          <a:blip r:embed="rId3"/>
          <a:stretch>
            <a:fillRect/>
          </a:stretch>
        </p:blipFill>
        <p:spPr>
          <a:xfrm>
            <a:off x="3756923" y="1225787"/>
            <a:ext cx="3947160" cy="36080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Google Shape;411;p25">
            <a:extLst>
              <a:ext uri="{FF2B5EF4-FFF2-40B4-BE49-F238E27FC236}">
                <a16:creationId xmlns:a16="http://schemas.microsoft.com/office/drawing/2014/main" id="{693786FE-DF46-40F8-B66F-4138E2E4C44B}"/>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3045110" y="4833857"/>
            <a:ext cx="5370786" cy="798356"/>
          </a:xfrm>
        </p:spPr>
        <p:txBody>
          <a:bodyPr/>
          <a:lstStyle/>
          <a:p>
            <a:pPr algn="ctr"/>
            <a:r>
              <a:rPr lang="en-US" dirty="0" err="1">
                <a:solidFill>
                  <a:srgbClr val="BA94E9"/>
                </a:solidFill>
                <a:latin typeface="SVN-Beast" panose="02040603050506020204" pitchFamily="18" charset="0"/>
              </a:rPr>
              <a:t>UseCase</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Tổng</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quát</a:t>
            </a:r>
            <a:endParaRPr lang="en-US" dirty="0">
              <a:solidFill>
                <a:srgbClr val="BA94E9"/>
              </a:solidFill>
              <a:latin typeface="SVN-Beast" panose="02040603050506020204" pitchFamily="18" charset="0"/>
            </a:endParaRPr>
          </a:p>
        </p:txBody>
      </p:sp>
    </p:spTree>
    <p:extLst>
      <p:ext uri="{BB962C8B-B14F-4D97-AF65-F5344CB8AC3E}">
        <p14:creationId xmlns:p14="http://schemas.microsoft.com/office/powerpoint/2010/main" val="3407563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7" name="Picture 6" descr="A picture containing diagram, circle, line, screenshot&#10;&#10;Description automatically generated">
            <a:extLst>
              <a:ext uri="{FF2B5EF4-FFF2-40B4-BE49-F238E27FC236}">
                <a16:creationId xmlns:a16="http://schemas.microsoft.com/office/drawing/2014/main" id="{F0CDC7F9-FE04-414F-8FB3-9F0482D71238}"/>
              </a:ext>
            </a:extLst>
          </p:cNvPr>
          <p:cNvPicPr/>
          <p:nvPr/>
        </p:nvPicPr>
        <p:blipFill>
          <a:blip r:embed="rId3"/>
          <a:stretch>
            <a:fillRect/>
          </a:stretch>
        </p:blipFill>
        <p:spPr>
          <a:xfrm>
            <a:off x="1050377" y="1753504"/>
            <a:ext cx="4457700" cy="21297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A picture containing diagram, circle, line, text&#10;&#10;Description automatically generated">
            <a:extLst>
              <a:ext uri="{FF2B5EF4-FFF2-40B4-BE49-F238E27FC236}">
                <a16:creationId xmlns:a16="http://schemas.microsoft.com/office/drawing/2014/main" id="{E02D05ED-47E4-423C-8F0D-47F57FBB3CC5}"/>
              </a:ext>
            </a:extLst>
          </p:cNvPr>
          <p:cNvPicPr/>
          <p:nvPr/>
        </p:nvPicPr>
        <p:blipFill>
          <a:blip r:embed="rId4"/>
          <a:stretch>
            <a:fillRect/>
          </a:stretch>
        </p:blipFill>
        <p:spPr>
          <a:xfrm>
            <a:off x="5508077" y="1743979"/>
            <a:ext cx="5173980" cy="21488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3045110" y="4833857"/>
            <a:ext cx="5370786" cy="798356"/>
          </a:xfrm>
        </p:spPr>
        <p:txBody>
          <a:bodyPr/>
          <a:lstStyle/>
          <a:p>
            <a:pPr algn="ctr"/>
            <a:r>
              <a:rPr lang="en-US" dirty="0" err="1">
                <a:solidFill>
                  <a:srgbClr val="BA94E9"/>
                </a:solidFill>
                <a:latin typeface="SVN-Beast" panose="02040603050506020204" pitchFamily="18" charset="0"/>
              </a:rPr>
              <a:t>UseCase</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Xem</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thông</a:t>
            </a:r>
            <a:r>
              <a:rPr lang="en-US" dirty="0">
                <a:solidFill>
                  <a:srgbClr val="BA94E9"/>
                </a:solidFill>
                <a:latin typeface="SVN-Beast" panose="02040603050506020204" pitchFamily="18" charset="0"/>
              </a:rPr>
              <a:t> tin </a:t>
            </a:r>
            <a:r>
              <a:rPr lang="en-US" dirty="0" err="1">
                <a:solidFill>
                  <a:srgbClr val="BA94E9"/>
                </a:solidFill>
                <a:latin typeface="SVN-Beast" panose="02040603050506020204" pitchFamily="18" charset="0"/>
              </a:rPr>
              <a:t>nhân</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viên</a:t>
            </a:r>
            <a:endParaRPr lang="en-US" dirty="0">
              <a:solidFill>
                <a:srgbClr val="BA94E9"/>
              </a:solidFill>
              <a:latin typeface="SVN-Beast" panose="02040603050506020204" pitchFamily="18" charset="0"/>
            </a:endParaRPr>
          </a:p>
        </p:txBody>
      </p:sp>
      <p:sp>
        <p:nvSpPr>
          <p:cNvPr id="11" name="Google Shape;411;p25">
            <a:extLst>
              <a:ext uri="{FF2B5EF4-FFF2-40B4-BE49-F238E27FC236}">
                <a16:creationId xmlns:a16="http://schemas.microsoft.com/office/drawing/2014/main" id="{C4DD7A4D-466C-440F-B690-C2C5793457F2}"/>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15543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7" name="Picture 6" descr="A picture containing text, line, circle, diagram&#10;&#10;Description automatically generated">
            <a:extLst>
              <a:ext uri="{FF2B5EF4-FFF2-40B4-BE49-F238E27FC236}">
                <a16:creationId xmlns:a16="http://schemas.microsoft.com/office/drawing/2014/main" id="{03963036-31A8-4E05-B486-4F20DA565FE6}"/>
              </a:ext>
            </a:extLst>
          </p:cNvPr>
          <p:cNvPicPr/>
          <p:nvPr/>
        </p:nvPicPr>
        <p:blipFill>
          <a:blip r:embed="rId3"/>
          <a:stretch>
            <a:fillRect/>
          </a:stretch>
        </p:blipFill>
        <p:spPr>
          <a:xfrm>
            <a:off x="891803" y="2576210"/>
            <a:ext cx="4838700" cy="11887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A picture containing diagram, circle, line, text&#10;&#10;Description automatically generated">
            <a:extLst>
              <a:ext uri="{FF2B5EF4-FFF2-40B4-BE49-F238E27FC236}">
                <a16:creationId xmlns:a16="http://schemas.microsoft.com/office/drawing/2014/main" id="{2F7F7A13-F977-43F5-805D-E6C915BAC981}"/>
              </a:ext>
            </a:extLst>
          </p:cNvPr>
          <p:cNvPicPr/>
          <p:nvPr/>
        </p:nvPicPr>
        <p:blipFill>
          <a:blip r:embed="rId4"/>
          <a:stretch>
            <a:fillRect/>
          </a:stretch>
        </p:blipFill>
        <p:spPr>
          <a:xfrm>
            <a:off x="5800243" y="1918307"/>
            <a:ext cx="4850042" cy="28164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3045110" y="4833857"/>
            <a:ext cx="5370786" cy="798356"/>
          </a:xfrm>
        </p:spPr>
        <p:txBody>
          <a:bodyPr/>
          <a:lstStyle/>
          <a:p>
            <a:pPr algn="ctr"/>
            <a:r>
              <a:rPr lang="en-US" dirty="0" err="1">
                <a:solidFill>
                  <a:srgbClr val="BA94E9"/>
                </a:solidFill>
                <a:latin typeface="SVN-Beast" panose="02040603050506020204" pitchFamily="18" charset="0"/>
              </a:rPr>
              <a:t>UseCase</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Quản</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lý</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phòng</a:t>
            </a:r>
            <a:r>
              <a:rPr lang="en-US" dirty="0">
                <a:solidFill>
                  <a:srgbClr val="BA94E9"/>
                </a:solidFill>
                <a:latin typeface="SVN-Beast" panose="02040603050506020204" pitchFamily="18" charset="0"/>
              </a:rPr>
              <a:t> ban</a:t>
            </a:r>
          </a:p>
        </p:txBody>
      </p:sp>
      <p:sp>
        <p:nvSpPr>
          <p:cNvPr id="11" name="Google Shape;411;p25">
            <a:extLst>
              <a:ext uri="{FF2B5EF4-FFF2-40B4-BE49-F238E27FC236}">
                <a16:creationId xmlns:a16="http://schemas.microsoft.com/office/drawing/2014/main" id="{7C75A252-B36C-4130-A33D-6A0369A1C53A}"/>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622134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9" name="Picture 8" descr="A picture containing diagram, circle, text, line&#10;&#10;Description automatically generated">
            <a:extLst>
              <a:ext uri="{FF2B5EF4-FFF2-40B4-BE49-F238E27FC236}">
                <a16:creationId xmlns:a16="http://schemas.microsoft.com/office/drawing/2014/main" id="{03EA204D-CA68-4888-B4D7-66487169CB0F}"/>
              </a:ext>
            </a:extLst>
          </p:cNvPr>
          <p:cNvPicPr/>
          <p:nvPr/>
        </p:nvPicPr>
        <p:blipFill>
          <a:blip r:embed="rId3"/>
          <a:stretch>
            <a:fillRect/>
          </a:stretch>
        </p:blipFill>
        <p:spPr>
          <a:xfrm>
            <a:off x="5526338" y="1753006"/>
            <a:ext cx="4966029" cy="29189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A picture containing text, line, diagram, circle&#10;&#10;Description automatically generated">
            <a:extLst>
              <a:ext uri="{FF2B5EF4-FFF2-40B4-BE49-F238E27FC236}">
                <a16:creationId xmlns:a16="http://schemas.microsoft.com/office/drawing/2014/main" id="{A6298FEA-377F-4AD8-A7F5-BE6FBCDDD62B}"/>
              </a:ext>
            </a:extLst>
          </p:cNvPr>
          <p:cNvPicPr/>
          <p:nvPr/>
        </p:nvPicPr>
        <p:blipFill>
          <a:blip r:embed="rId4"/>
          <a:stretch>
            <a:fillRect/>
          </a:stretch>
        </p:blipFill>
        <p:spPr>
          <a:xfrm>
            <a:off x="855980" y="2660030"/>
            <a:ext cx="4526280" cy="1104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3045110" y="4833857"/>
            <a:ext cx="5370786" cy="798356"/>
          </a:xfrm>
        </p:spPr>
        <p:txBody>
          <a:bodyPr/>
          <a:lstStyle/>
          <a:p>
            <a:pPr algn="ctr"/>
            <a:r>
              <a:rPr lang="en-US" dirty="0" err="1">
                <a:solidFill>
                  <a:srgbClr val="BA94E9"/>
                </a:solidFill>
                <a:latin typeface="SVN-Beast" panose="02040603050506020204" pitchFamily="18" charset="0"/>
              </a:rPr>
              <a:t>UseCase</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Quản</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lý</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chức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vụ</a:t>
            </a:r>
            <a:endParaRPr lang="en-US" dirty="0">
              <a:solidFill>
                <a:srgbClr val="BA94E9"/>
              </a:solidFill>
              <a:latin typeface="SVN-Beast" panose="02040603050506020204" pitchFamily="18" charset="0"/>
            </a:endParaRPr>
          </a:p>
        </p:txBody>
      </p:sp>
      <p:sp>
        <p:nvSpPr>
          <p:cNvPr id="11" name="Google Shape;411;p25">
            <a:extLst>
              <a:ext uri="{FF2B5EF4-FFF2-40B4-BE49-F238E27FC236}">
                <a16:creationId xmlns:a16="http://schemas.microsoft.com/office/drawing/2014/main" id="{4F48B0D1-E9E8-4BD3-8A71-6EDD7A610B9A}"/>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08877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12" name="Picture 11" descr="A picture containing diagram, circle, line, text&#10;&#10;Description automatically generated">
            <a:extLst>
              <a:ext uri="{FF2B5EF4-FFF2-40B4-BE49-F238E27FC236}">
                <a16:creationId xmlns:a16="http://schemas.microsoft.com/office/drawing/2014/main" id="{3515CB46-E7AF-4235-8789-8729DA41E5AB}"/>
              </a:ext>
            </a:extLst>
          </p:cNvPr>
          <p:cNvPicPr/>
          <p:nvPr/>
        </p:nvPicPr>
        <p:blipFill>
          <a:blip r:embed="rId3"/>
          <a:stretch>
            <a:fillRect/>
          </a:stretch>
        </p:blipFill>
        <p:spPr>
          <a:xfrm>
            <a:off x="5659120" y="2024143"/>
            <a:ext cx="4836015" cy="27621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A picture containing text, diagram, line, circle&#10;&#10;Description automatically generated">
            <a:extLst>
              <a:ext uri="{FF2B5EF4-FFF2-40B4-BE49-F238E27FC236}">
                <a16:creationId xmlns:a16="http://schemas.microsoft.com/office/drawing/2014/main" id="{4BBC123E-D62B-4278-82D7-D57009B4FE1A}"/>
              </a:ext>
            </a:extLst>
          </p:cNvPr>
          <p:cNvPicPr/>
          <p:nvPr/>
        </p:nvPicPr>
        <p:blipFill>
          <a:blip r:embed="rId4"/>
          <a:stretch>
            <a:fillRect/>
          </a:stretch>
        </p:blipFill>
        <p:spPr>
          <a:xfrm>
            <a:off x="877503" y="2773949"/>
            <a:ext cx="4608195" cy="11093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3045110" y="4833857"/>
            <a:ext cx="5370786" cy="798356"/>
          </a:xfrm>
        </p:spPr>
        <p:txBody>
          <a:bodyPr/>
          <a:lstStyle/>
          <a:p>
            <a:pPr algn="ctr"/>
            <a:r>
              <a:rPr lang="en-US" dirty="0" err="1">
                <a:solidFill>
                  <a:srgbClr val="BA94E9"/>
                </a:solidFill>
                <a:latin typeface="SVN-Beast" panose="02040603050506020204" pitchFamily="18" charset="0"/>
              </a:rPr>
              <a:t>UseCase</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Quản</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lý</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hợp</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đồng</a:t>
            </a:r>
            <a:endParaRPr lang="en-US" dirty="0">
              <a:solidFill>
                <a:srgbClr val="BA94E9"/>
              </a:solidFill>
              <a:latin typeface="SVN-Beast" panose="02040603050506020204" pitchFamily="18" charset="0"/>
            </a:endParaRPr>
          </a:p>
        </p:txBody>
      </p:sp>
      <p:sp>
        <p:nvSpPr>
          <p:cNvPr id="13" name="Google Shape;411;p25">
            <a:extLst>
              <a:ext uri="{FF2B5EF4-FFF2-40B4-BE49-F238E27FC236}">
                <a16:creationId xmlns:a16="http://schemas.microsoft.com/office/drawing/2014/main" id="{442D1636-7423-44F1-B18F-DE3A2DE8FFC0}"/>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497318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9" name="Picture 8" descr="A picture containing diagram, line, circle, font&#10;&#10;Description automatically generated">
            <a:extLst>
              <a:ext uri="{FF2B5EF4-FFF2-40B4-BE49-F238E27FC236}">
                <a16:creationId xmlns:a16="http://schemas.microsoft.com/office/drawing/2014/main" id="{FE5F1606-78E7-4635-966B-F2E4C936FE19}"/>
              </a:ext>
            </a:extLst>
          </p:cNvPr>
          <p:cNvPicPr/>
          <p:nvPr/>
        </p:nvPicPr>
        <p:blipFill>
          <a:blip r:embed="rId3"/>
          <a:stretch>
            <a:fillRect/>
          </a:stretch>
        </p:blipFill>
        <p:spPr>
          <a:xfrm>
            <a:off x="2900044" y="1852093"/>
            <a:ext cx="6198005" cy="27003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3045110" y="4833857"/>
            <a:ext cx="5370786" cy="798356"/>
          </a:xfrm>
        </p:spPr>
        <p:txBody>
          <a:bodyPr/>
          <a:lstStyle/>
          <a:p>
            <a:pPr algn="ctr"/>
            <a:r>
              <a:rPr lang="en-US" dirty="0" err="1">
                <a:solidFill>
                  <a:srgbClr val="BA94E9"/>
                </a:solidFill>
                <a:latin typeface="SVN-Beast" panose="02040603050506020204" pitchFamily="18" charset="0"/>
              </a:rPr>
              <a:t>UseCase</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Quản</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lý</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chấm</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công</a:t>
            </a:r>
            <a:endParaRPr lang="en-US" dirty="0">
              <a:solidFill>
                <a:srgbClr val="BA94E9"/>
              </a:solidFill>
              <a:latin typeface="SVN-Beast" panose="02040603050506020204" pitchFamily="18" charset="0"/>
            </a:endParaRPr>
          </a:p>
        </p:txBody>
      </p:sp>
      <p:sp>
        <p:nvSpPr>
          <p:cNvPr id="13" name="Google Shape;411;p25">
            <a:extLst>
              <a:ext uri="{FF2B5EF4-FFF2-40B4-BE49-F238E27FC236}">
                <a16:creationId xmlns:a16="http://schemas.microsoft.com/office/drawing/2014/main" id="{E5F327FD-877C-4B6A-AB83-0F559B886871}"/>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16063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7" name="Picture 6" descr="A screenshot of a computer&#10;&#10;Description automatically generated with medium confidence">
            <a:extLst>
              <a:ext uri="{FF2B5EF4-FFF2-40B4-BE49-F238E27FC236}">
                <a16:creationId xmlns:a16="http://schemas.microsoft.com/office/drawing/2014/main" id="{50D28897-F662-4AB3-9558-B5F27602FFD8}"/>
              </a:ext>
            </a:extLst>
          </p:cNvPr>
          <p:cNvPicPr/>
          <p:nvPr/>
        </p:nvPicPr>
        <p:blipFill rotWithShape="1">
          <a:blip r:embed="rId3"/>
          <a:srcRect l="4852" t="2020" r="3875" b="1837"/>
          <a:stretch/>
        </p:blipFill>
        <p:spPr bwMode="auto">
          <a:xfrm>
            <a:off x="3389166" y="1332260"/>
            <a:ext cx="4919681" cy="38899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3163614" y="5088117"/>
            <a:ext cx="5370786" cy="798356"/>
          </a:xfrm>
        </p:spPr>
        <p:txBody>
          <a:bodyPr/>
          <a:lstStyle/>
          <a:p>
            <a:pPr algn="ctr"/>
            <a:r>
              <a:rPr lang="en-US" dirty="0">
                <a:solidFill>
                  <a:srgbClr val="BA94E9"/>
                </a:solidFill>
                <a:latin typeface="SVN-Beast" panose="02040603050506020204" pitchFamily="18" charset="0"/>
              </a:rPr>
              <a:t>Diagram</a:t>
            </a:r>
          </a:p>
        </p:txBody>
      </p:sp>
      <p:sp>
        <p:nvSpPr>
          <p:cNvPr id="11" name="Google Shape;411;p25">
            <a:extLst>
              <a:ext uri="{FF2B5EF4-FFF2-40B4-BE49-F238E27FC236}">
                <a16:creationId xmlns:a16="http://schemas.microsoft.com/office/drawing/2014/main" id="{72DAE0BB-71CD-4A4F-9740-367DBF09678B}"/>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58597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891059" y="1440018"/>
            <a:ext cx="5370786" cy="798356"/>
          </a:xfrm>
        </p:spPr>
        <p:txBody>
          <a:bodyPr/>
          <a:lstStyle/>
          <a:p>
            <a:pPr algn="ctr"/>
            <a:r>
              <a:rPr lang="en-US" dirty="0" err="1">
                <a:solidFill>
                  <a:srgbClr val="BA94E9"/>
                </a:solidFill>
                <a:latin typeface="SVN-Beast" panose="02040603050506020204" pitchFamily="18" charset="0"/>
              </a:rPr>
              <a:t>Các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thực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thể</a:t>
            </a:r>
            <a:r>
              <a:rPr lang="en-US" dirty="0">
                <a:solidFill>
                  <a:srgbClr val="BA94E9"/>
                </a:solidFill>
                <a:latin typeface="SVN-Beast" panose="02040603050506020204" pitchFamily="18" charset="0"/>
              </a:rPr>
              <a:t>:</a:t>
            </a:r>
          </a:p>
        </p:txBody>
      </p:sp>
      <p:pic>
        <p:nvPicPr>
          <p:cNvPr id="3" name="Picture 2">
            <a:extLst>
              <a:ext uri="{FF2B5EF4-FFF2-40B4-BE49-F238E27FC236}">
                <a16:creationId xmlns:a16="http://schemas.microsoft.com/office/drawing/2014/main" id="{70A66635-C58F-4C99-917B-C57226D0A483}"/>
              </a:ext>
            </a:extLst>
          </p:cNvPr>
          <p:cNvPicPr>
            <a:picLocks noChangeAspect="1"/>
          </p:cNvPicPr>
          <p:nvPr/>
        </p:nvPicPr>
        <p:blipFill>
          <a:blip r:embed="rId3"/>
          <a:stretch>
            <a:fillRect/>
          </a:stretch>
        </p:blipFill>
        <p:spPr>
          <a:xfrm>
            <a:off x="4564922" y="1440018"/>
            <a:ext cx="2841717" cy="40360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411;p25">
            <a:extLst>
              <a:ext uri="{FF2B5EF4-FFF2-40B4-BE49-F238E27FC236}">
                <a16:creationId xmlns:a16="http://schemas.microsoft.com/office/drawing/2014/main" id="{E49EDD7B-22FA-41C1-B1F1-4B55C7768E47}"/>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00667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1228846" y="2005065"/>
            <a:ext cx="9734308" cy="219376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latin typeface="SVN-Beast" panose="02040603050506020204" pitchFamily="18" charset="0"/>
              </a:rPr>
              <a:t>BÁO CÁO</a:t>
            </a:r>
            <a:br>
              <a:rPr lang="en" sz="4400" dirty="0">
                <a:latin typeface="SVN-Beast" panose="02040603050506020204" pitchFamily="18" charset="0"/>
              </a:rPr>
            </a:br>
            <a:r>
              <a:rPr lang="en" sz="4400" dirty="0">
                <a:latin typeface="SVN-Beast" panose="02040603050506020204" pitchFamily="18" charset="0"/>
              </a:rPr>
              <a:t>Môn học: Lập trình WEB</a:t>
            </a:r>
            <a:br>
              <a:rPr lang="en" sz="4400" dirty="0">
                <a:solidFill>
                  <a:schemeClr val="accent1"/>
                </a:solidFill>
                <a:latin typeface="SVN-Beast" panose="02040603050506020204" pitchFamily="18" charset="0"/>
              </a:rPr>
            </a:br>
            <a:r>
              <a:rPr lang="en-US" sz="4400" dirty="0" err="1">
                <a:solidFill>
                  <a:schemeClr val="accent1"/>
                </a:solidFill>
                <a:latin typeface="SVN-Beast" panose="02040603050506020204" pitchFamily="18" charset="0"/>
              </a:rPr>
              <a:t>Đề</a:t>
            </a:r>
            <a:r>
              <a:rPr lang="en-US" sz="4400" dirty="0">
                <a:solidFill>
                  <a:schemeClr val="accent1"/>
                </a:solidFill>
                <a:latin typeface="SVN-Beast" panose="02040603050506020204" pitchFamily="18" charset="0"/>
              </a:rPr>
              <a:t> </a:t>
            </a:r>
            <a:r>
              <a:rPr lang="en-US" sz="4400" dirty="0" err="1">
                <a:solidFill>
                  <a:schemeClr val="accent1"/>
                </a:solidFill>
                <a:latin typeface="SVN-Beast" panose="02040603050506020204" pitchFamily="18" charset="0"/>
              </a:rPr>
              <a:t>tài</a:t>
            </a:r>
            <a:r>
              <a:rPr lang="en-US" sz="4400" dirty="0">
                <a:solidFill>
                  <a:schemeClr val="accent1"/>
                </a:solidFill>
                <a:latin typeface="SVN-Beast" panose="02040603050506020204" pitchFamily="18" charset="0"/>
              </a:rPr>
              <a:t>: Website </a:t>
            </a:r>
            <a:r>
              <a:rPr lang="en-US" sz="4400" dirty="0" err="1">
                <a:solidFill>
                  <a:schemeClr val="accent1"/>
                </a:solidFill>
                <a:latin typeface="SVN-Beast" panose="02040603050506020204" pitchFamily="18" charset="0"/>
              </a:rPr>
              <a:t>Quản</a:t>
            </a:r>
            <a:r>
              <a:rPr lang="en-US" sz="4400" dirty="0">
                <a:solidFill>
                  <a:schemeClr val="accent1"/>
                </a:solidFill>
                <a:latin typeface="SVN-Beast" panose="02040603050506020204" pitchFamily="18" charset="0"/>
              </a:rPr>
              <a:t> </a:t>
            </a:r>
            <a:r>
              <a:rPr lang="en-US" sz="4400" dirty="0" err="1">
                <a:solidFill>
                  <a:schemeClr val="accent1"/>
                </a:solidFill>
                <a:latin typeface="SVN-Beast" panose="02040603050506020204" pitchFamily="18" charset="0"/>
              </a:rPr>
              <a:t>lý</a:t>
            </a:r>
            <a:r>
              <a:rPr lang="en-US" sz="4400" dirty="0">
                <a:solidFill>
                  <a:schemeClr val="accent1"/>
                </a:solidFill>
                <a:latin typeface="SVN-Beast" panose="02040603050506020204" pitchFamily="18" charset="0"/>
              </a:rPr>
              <a:t> </a:t>
            </a:r>
            <a:r>
              <a:rPr lang="en-US" sz="4400" dirty="0" err="1">
                <a:solidFill>
                  <a:schemeClr val="accent1"/>
                </a:solidFill>
                <a:latin typeface="SVN-Beast" panose="02040603050506020204" pitchFamily="18" charset="0"/>
              </a:rPr>
              <a:t>nhân</a:t>
            </a:r>
            <a:r>
              <a:rPr lang="en-US" sz="4400" dirty="0">
                <a:solidFill>
                  <a:schemeClr val="accent1"/>
                </a:solidFill>
                <a:latin typeface="SVN-Beast" panose="02040603050506020204" pitchFamily="18" charset="0"/>
              </a:rPr>
              <a:t> </a:t>
            </a:r>
            <a:r>
              <a:rPr lang="en-US" sz="4400" dirty="0" err="1">
                <a:solidFill>
                  <a:schemeClr val="accent1"/>
                </a:solidFill>
                <a:latin typeface="SVN-Beast" panose="02040603050506020204" pitchFamily="18" charset="0"/>
              </a:rPr>
              <a:t>sự</a:t>
            </a:r>
            <a:endParaRPr sz="4400" dirty="0">
              <a:latin typeface="SVN-Beast" panose="02040603050506020204" pitchFamily="18" charset="0"/>
            </a:endParaRPr>
          </a:p>
        </p:txBody>
      </p:sp>
      <p:sp>
        <p:nvSpPr>
          <p:cNvPr id="381" name="Google Shape;381;p22"/>
          <p:cNvSpPr txBox="1">
            <a:spLocks noGrp="1"/>
          </p:cNvSpPr>
          <p:nvPr>
            <p:ph type="subTitle" idx="1"/>
          </p:nvPr>
        </p:nvSpPr>
        <p:spPr>
          <a:xfrm>
            <a:off x="5733524" y="4974200"/>
            <a:ext cx="5922563"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latin typeface="Roboto" panose="02000000000000000000" pitchFamily="2" charset="0"/>
                <a:ea typeface="Roboto" panose="02000000000000000000" pitchFamily="2" charset="0"/>
              </a:rPr>
              <a:t>&lt;p&gt;</a:t>
            </a:r>
            <a:r>
              <a:rPr lang="en" dirty="0">
                <a:latin typeface="Roboto" panose="02000000000000000000" pitchFamily="2" charset="0"/>
                <a:ea typeface="Roboto" panose="02000000000000000000" pitchFamily="2" charset="0"/>
              </a:rPr>
              <a:t> </a:t>
            </a:r>
            <a:r>
              <a:rPr lang="en" dirty="0">
                <a:latin typeface="SVN-Beast" panose="02040603050506020204" pitchFamily="18" charset="0"/>
              </a:rPr>
              <a:t>Giảng viên: Trần Anh Dũng </a:t>
            </a:r>
            <a:r>
              <a:rPr lang="en" dirty="0">
                <a:solidFill>
                  <a:schemeClr val="accent1"/>
                </a:solidFill>
                <a:latin typeface="Roboto" panose="02000000000000000000" pitchFamily="2" charset="0"/>
                <a:ea typeface="Roboto" panose="02000000000000000000" pitchFamily="2" charset="0"/>
              </a:rPr>
              <a:t>&lt;/p&gt;</a:t>
            </a:r>
            <a:endParaRPr dirty="0">
              <a:solidFill>
                <a:schemeClr val="accent1"/>
              </a:solidFill>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5E83CB26-BF07-40A2-9A15-E5EA2F25CE6D}"/>
              </a:ext>
            </a:extLst>
          </p:cNvPr>
          <p:cNvSpPr txBox="1"/>
          <p:nvPr/>
        </p:nvSpPr>
        <p:spPr>
          <a:xfrm>
            <a:off x="1534885" y="5002759"/>
            <a:ext cx="3636205" cy="769441"/>
          </a:xfrm>
          <a:prstGeom prst="rect">
            <a:avLst/>
          </a:prstGeom>
          <a:noFill/>
        </p:spPr>
        <p:txBody>
          <a:bodyPr wrap="square">
            <a:spAutoFit/>
          </a:bodyPr>
          <a:lstStyle/>
          <a:p>
            <a:r>
              <a:rPr lang="en" sz="4400" b="1" dirty="0">
                <a:solidFill>
                  <a:schemeClr val="accent1"/>
                </a:solidFill>
                <a:latin typeface="SVN-Beast" panose="02040603050506020204" pitchFamily="18" charset="0"/>
                <a:ea typeface="Roboto" panose="02000000000000000000" pitchFamily="2" charset="0"/>
              </a:rPr>
              <a:t>Nhóm 3</a:t>
            </a:r>
            <a:endParaRPr lang="en-US" sz="4400" b="1" dirty="0">
              <a:latin typeface="SVN-Beast" panose="02040603050506020204" pitchFamily="18" charset="0"/>
              <a:ea typeface="Roboto" panose="02000000000000000000" pitchFamily="2" charset="0"/>
            </a:endParaRPr>
          </a:p>
        </p:txBody>
      </p:sp>
      <p:sp>
        <p:nvSpPr>
          <p:cNvPr id="6" name="Google Shape;386;p23">
            <a:extLst>
              <a:ext uri="{FF2B5EF4-FFF2-40B4-BE49-F238E27FC236}">
                <a16:creationId xmlns:a16="http://schemas.microsoft.com/office/drawing/2014/main" id="{3A53100C-7AC9-48C2-8295-F26726C2BF44}"/>
              </a:ext>
            </a:extLst>
          </p:cNvPr>
          <p:cNvSpPr txBox="1">
            <a:spLocks/>
          </p:cNvSpPr>
          <p:nvPr/>
        </p:nvSpPr>
        <p:spPr>
          <a:xfrm>
            <a:off x="14446930" y="945765"/>
            <a:ext cx="5322600" cy="10593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1pPr>
            <a:lvl2pPr marR="0" lvl="1"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2pPr>
            <a:lvl3pPr marR="0" lvl="2"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3pPr>
            <a:lvl4pPr marR="0" lvl="3"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4pPr>
            <a:lvl5pPr marR="0" lvl="4"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5pPr>
            <a:lvl6pPr marR="0" lvl="5"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6pPr>
            <a:lvl7pPr marR="0" lvl="6"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7pPr>
            <a:lvl8pPr marR="0" lvl="7"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8pPr>
            <a:lvl9pPr marR="0" lvl="8" algn="ctr" rtl="0">
              <a:lnSpc>
                <a:spcPct val="80000"/>
              </a:lnSpc>
              <a:spcBef>
                <a:spcPts val="0"/>
              </a:spcBef>
              <a:spcAft>
                <a:spcPts val="0"/>
              </a:spcAft>
              <a:buClr>
                <a:schemeClr val="dk1"/>
              </a:buClr>
              <a:buSzPts val="7000"/>
              <a:buFont typeface="Roboto"/>
              <a:buNone/>
              <a:defRPr sz="7000" b="1" i="0" u="none" strike="noStrike" cap="none">
                <a:solidFill>
                  <a:schemeClr val="dk1"/>
                </a:solidFill>
                <a:latin typeface="Roboto"/>
                <a:ea typeface="Roboto"/>
                <a:cs typeface="Roboto"/>
                <a:sym typeface="Roboto"/>
              </a:defRPr>
            </a:lvl9pPr>
          </a:lstStyle>
          <a:p>
            <a:pPr algn="ctr"/>
            <a:r>
              <a:rPr lang="en-US" sz="3600">
                <a:solidFill>
                  <a:schemeClr val="accent3"/>
                </a:solidFill>
                <a:latin typeface="SVN-Beast" panose="02040603050506020204" pitchFamily="18" charset="0"/>
              </a:rPr>
              <a:t>Thành viên</a:t>
            </a:r>
            <a:endParaRPr lang="en-US" sz="3600" dirty="0">
              <a:latin typeface="SVN-Beast" panose="02040603050506020204" pitchFamily="18" charset="0"/>
            </a:endParaRPr>
          </a:p>
        </p:txBody>
      </p:sp>
      <p:sp>
        <p:nvSpPr>
          <p:cNvPr id="7" name="Google Shape;387;p23">
            <a:extLst>
              <a:ext uri="{FF2B5EF4-FFF2-40B4-BE49-F238E27FC236}">
                <a16:creationId xmlns:a16="http://schemas.microsoft.com/office/drawing/2014/main" id="{4F306B88-9DF9-44BE-B39C-11F36734F5F2}"/>
              </a:ext>
            </a:extLst>
          </p:cNvPr>
          <p:cNvSpPr txBox="1">
            <a:spLocks/>
          </p:cNvSpPr>
          <p:nvPr/>
        </p:nvSpPr>
        <p:spPr>
          <a:xfrm>
            <a:off x="-7340518" y="2377026"/>
            <a:ext cx="7340518" cy="210394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ctr"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r>
              <a:rPr lang="en" sz="2100" dirty="0">
                <a:solidFill>
                  <a:schemeClr val="accent3"/>
                </a:solidFill>
                <a:latin typeface="Roboto" panose="02000000000000000000" pitchFamily="2" charset="0"/>
                <a:ea typeface="Roboto" panose="02000000000000000000" pitchFamily="2" charset="0"/>
              </a:rPr>
              <a:t>&lt;p&gt; </a:t>
            </a:r>
            <a:r>
              <a:rPr lang="en-US" sz="2100" dirty="0">
                <a:solidFill>
                  <a:schemeClr val="accent3"/>
                </a:solidFill>
                <a:latin typeface="SVN-Beast" panose="02040603050506020204" pitchFamily="18" charset="0"/>
              </a:rPr>
              <a:t> </a:t>
            </a:r>
            <a:r>
              <a:rPr lang="en-US" sz="2100" dirty="0" err="1">
                <a:solidFill>
                  <a:schemeClr val="accent3"/>
                </a:solidFill>
                <a:latin typeface="SVN-Beast" panose="02040603050506020204" pitchFamily="18" charset="0"/>
              </a:rPr>
              <a:t>Phạm</a:t>
            </a:r>
            <a:r>
              <a:rPr lang="en-US" sz="2100" dirty="0">
                <a:solidFill>
                  <a:schemeClr val="accent3"/>
                </a:solidFill>
                <a:latin typeface="SVN-Beast" panose="02040603050506020204" pitchFamily="18" charset="0"/>
              </a:rPr>
              <a:t> Nguyễn </a:t>
            </a:r>
            <a:r>
              <a:rPr lang="en-US" sz="2100" dirty="0" err="1">
                <a:solidFill>
                  <a:schemeClr val="accent3"/>
                </a:solidFill>
                <a:latin typeface="SVN-Beast" panose="02040603050506020204" pitchFamily="18" charset="0"/>
              </a:rPr>
              <a:t>Thùy</a:t>
            </a:r>
            <a:r>
              <a:rPr lang="en-US" sz="2100" dirty="0">
                <a:solidFill>
                  <a:schemeClr val="accent3"/>
                </a:solidFill>
                <a:latin typeface="SVN-Beast" panose="02040603050506020204" pitchFamily="18" charset="0"/>
              </a:rPr>
              <a:t> Dung </a:t>
            </a:r>
            <a:r>
              <a:rPr lang="en" sz="2100" dirty="0">
                <a:solidFill>
                  <a:schemeClr val="accent3"/>
                </a:solidFill>
                <a:latin typeface="SVN-Beast" panose="02040603050506020204" pitchFamily="18" charset="0"/>
              </a:rPr>
              <a:t>– 6151071003 </a:t>
            </a:r>
            <a:r>
              <a:rPr lang="en" sz="2100" dirty="0">
                <a:solidFill>
                  <a:schemeClr val="accent3"/>
                </a:solidFill>
                <a:latin typeface="Roboto" panose="02000000000000000000" pitchFamily="2" charset="0"/>
                <a:ea typeface="Roboto" panose="02000000000000000000" pitchFamily="2" charset="0"/>
              </a:rPr>
              <a:t>&lt;/p&gt;</a:t>
            </a:r>
          </a:p>
          <a:p>
            <a:pPr marL="0" indent="0"/>
            <a:r>
              <a:rPr lang="vi-VN" sz="2100" dirty="0">
                <a:solidFill>
                  <a:schemeClr val="accent3"/>
                </a:solidFill>
              </a:rPr>
              <a:t>&lt;p&gt; </a:t>
            </a:r>
            <a:r>
              <a:rPr lang="en-US" sz="2100" dirty="0">
                <a:solidFill>
                  <a:schemeClr val="accent3"/>
                </a:solidFill>
                <a:latin typeface="SVN-Beast" panose="02040603050506020204" pitchFamily="18" charset="0"/>
              </a:rPr>
              <a:t>Nguyễn Cao An	 </a:t>
            </a:r>
            <a:r>
              <a:rPr lang="vi-VN" sz="2100" dirty="0">
                <a:solidFill>
                  <a:schemeClr val="accent3"/>
                </a:solidFill>
              </a:rPr>
              <a:t>– 61510710</a:t>
            </a:r>
            <a:r>
              <a:rPr lang="en-US" sz="2100" dirty="0">
                <a:solidFill>
                  <a:schemeClr val="accent3"/>
                </a:solidFill>
                <a:latin typeface="SVN-Beast" panose="02040603050506020204" pitchFamily="18" charset="0"/>
              </a:rPr>
              <a:t>32</a:t>
            </a:r>
            <a:r>
              <a:rPr lang="vi-VN" sz="2100" dirty="0">
                <a:solidFill>
                  <a:schemeClr val="accent3"/>
                </a:solidFill>
              </a:rPr>
              <a:t> &lt;/p&gt;</a:t>
            </a:r>
            <a:endParaRPr lang="vi-VN" sz="2400" dirty="0"/>
          </a:p>
          <a:p>
            <a:pPr marL="0" indent="0"/>
            <a:r>
              <a:rPr lang="vi-VN" sz="2100" dirty="0">
                <a:solidFill>
                  <a:schemeClr val="accent3"/>
                </a:solidFill>
              </a:rPr>
              <a:t>&lt;p&gt; </a:t>
            </a:r>
            <a:r>
              <a:rPr lang="en-US" sz="2100" dirty="0">
                <a:solidFill>
                  <a:schemeClr val="accent3"/>
                </a:solidFill>
                <a:latin typeface="SVN-Beast" panose="02040603050506020204" pitchFamily="18" charset="0"/>
              </a:rPr>
              <a:t>Nguyễn </a:t>
            </a:r>
            <a:r>
              <a:rPr lang="en-US" sz="2100" dirty="0" err="1">
                <a:solidFill>
                  <a:schemeClr val="accent3"/>
                </a:solidFill>
                <a:latin typeface="SVN-Beast" panose="02040603050506020204" pitchFamily="18" charset="0"/>
              </a:rPr>
              <a:t>Phạm</a:t>
            </a:r>
            <a:r>
              <a:rPr lang="en-US" sz="2100" dirty="0">
                <a:solidFill>
                  <a:schemeClr val="accent3"/>
                </a:solidFill>
                <a:latin typeface="SVN-Beast" panose="02040603050506020204" pitchFamily="18" charset="0"/>
              </a:rPr>
              <a:t> </a:t>
            </a:r>
            <a:r>
              <a:rPr lang="en-US" sz="2100" dirty="0" err="1">
                <a:solidFill>
                  <a:schemeClr val="accent3"/>
                </a:solidFill>
                <a:latin typeface="SVN-Beast" panose="02040603050506020204" pitchFamily="18" charset="0"/>
              </a:rPr>
              <a:t>Thành</a:t>
            </a:r>
            <a:r>
              <a:rPr lang="en-US" sz="2100" dirty="0">
                <a:solidFill>
                  <a:schemeClr val="accent3"/>
                </a:solidFill>
                <a:latin typeface="SVN-Beast" panose="02040603050506020204" pitchFamily="18" charset="0"/>
              </a:rPr>
              <a:t> </a:t>
            </a:r>
            <a:r>
              <a:rPr lang="en-US" sz="2100" dirty="0" err="1">
                <a:solidFill>
                  <a:schemeClr val="accent3"/>
                </a:solidFill>
                <a:latin typeface="SVN-Beast" panose="02040603050506020204" pitchFamily="18" charset="0"/>
              </a:rPr>
              <a:t>Hưng</a:t>
            </a:r>
            <a:r>
              <a:rPr lang="en-US" sz="2100" dirty="0">
                <a:solidFill>
                  <a:schemeClr val="accent3"/>
                </a:solidFill>
                <a:latin typeface="SVN-Beast" panose="02040603050506020204" pitchFamily="18" charset="0"/>
              </a:rPr>
              <a:t> </a:t>
            </a:r>
            <a:r>
              <a:rPr lang="vi-VN" sz="2100" dirty="0">
                <a:solidFill>
                  <a:schemeClr val="accent3"/>
                </a:solidFill>
              </a:rPr>
              <a:t>– 6151071</a:t>
            </a:r>
            <a:r>
              <a:rPr lang="en-US" sz="2100" dirty="0">
                <a:solidFill>
                  <a:schemeClr val="accent3"/>
                </a:solidFill>
                <a:latin typeface="SVN-Beast" panose="02040603050506020204" pitchFamily="18" charset="0"/>
              </a:rPr>
              <a:t>056</a:t>
            </a:r>
            <a:r>
              <a:rPr lang="vi-VN" sz="2100" dirty="0">
                <a:solidFill>
                  <a:schemeClr val="accent3"/>
                </a:solidFill>
              </a:rPr>
              <a:t> &lt;/p&gt;</a:t>
            </a:r>
            <a:endParaRPr lang="vi-VN" sz="2400" dirty="0"/>
          </a:p>
          <a:p>
            <a:pPr marL="0" indent="0"/>
            <a:r>
              <a:rPr lang="vi-VN" sz="2100" dirty="0">
                <a:solidFill>
                  <a:schemeClr val="accent3"/>
                </a:solidFill>
              </a:rPr>
              <a:t>&lt;p&gt;</a:t>
            </a:r>
            <a:r>
              <a:rPr lang="en-US" sz="2100" dirty="0">
                <a:solidFill>
                  <a:schemeClr val="accent3"/>
                </a:solidFill>
              </a:rPr>
              <a:t> </a:t>
            </a:r>
            <a:r>
              <a:rPr lang="en-US" sz="2100" dirty="0">
                <a:solidFill>
                  <a:schemeClr val="accent3"/>
                </a:solidFill>
                <a:latin typeface="SVN-Beast" panose="02040603050506020204" pitchFamily="18" charset="0"/>
              </a:rPr>
              <a:t>Nguyễn Minh </a:t>
            </a:r>
            <a:r>
              <a:rPr lang="en-US" sz="2100" dirty="0" err="1">
                <a:solidFill>
                  <a:schemeClr val="accent3"/>
                </a:solidFill>
                <a:latin typeface="SVN-Beast" panose="02040603050506020204" pitchFamily="18" charset="0"/>
              </a:rPr>
              <a:t>Phúc</a:t>
            </a:r>
            <a:r>
              <a:rPr lang="en-US" sz="2100" dirty="0">
                <a:solidFill>
                  <a:schemeClr val="accent3"/>
                </a:solidFill>
                <a:latin typeface="SVN-Beast" panose="02040603050506020204" pitchFamily="18" charset="0"/>
              </a:rPr>
              <a:t> </a:t>
            </a:r>
            <a:r>
              <a:rPr lang="vi-VN" sz="2100" dirty="0">
                <a:solidFill>
                  <a:schemeClr val="accent3"/>
                </a:solidFill>
              </a:rPr>
              <a:t>– 61510710</a:t>
            </a:r>
            <a:r>
              <a:rPr lang="en-US" sz="2100" dirty="0">
                <a:solidFill>
                  <a:schemeClr val="accent3"/>
                </a:solidFill>
                <a:latin typeface="SVN-Beast" panose="02040603050506020204" pitchFamily="18" charset="0"/>
              </a:rPr>
              <a:t>84</a:t>
            </a:r>
            <a:r>
              <a:rPr lang="vi-VN" sz="2100" dirty="0">
                <a:solidFill>
                  <a:schemeClr val="accent3"/>
                </a:solidFill>
              </a:rPr>
              <a:t> &lt;/p&gt;</a:t>
            </a:r>
            <a:endParaRPr lang="en-US" sz="2100" dirty="0">
              <a:solidFill>
                <a:schemeClr val="accent3"/>
              </a:solidFill>
              <a:latin typeface="SVN-Beast" panose="02040603050506020204" pitchFamily="18" charset="0"/>
            </a:endParaRPr>
          </a:p>
          <a:p>
            <a:pPr marL="0" indent="0"/>
            <a:r>
              <a:rPr lang="en-US" sz="2100" dirty="0">
                <a:solidFill>
                  <a:schemeClr val="accent3"/>
                </a:solidFill>
                <a:latin typeface="Roboto" panose="02000000000000000000" pitchFamily="2" charset="0"/>
                <a:ea typeface="Roboto" panose="02000000000000000000" pitchFamily="2" charset="0"/>
              </a:rPr>
              <a:t>&lt;p&gt;   </a:t>
            </a:r>
            <a:r>
              <a:rPr lang="en-US" sz="2100" dirty="0">
                <a:solidFill>
                  <a:schemeClr val="accent3"/>
                </a:solidFill>
                <a:latin typeface="SVN-Beast" panose="02040603050506020204" pitchFamily="18" charset="0"/>
              </a:rPr>
              <a:t>Lê Thanh </a:t>
            </a:r>
            <a:r>
              <a:rPr lang="en-US" sz="2100" dirty="0" err="1">
                <a:solidFill>
                  <a:schemeClr val="accent3"/>
                </a:solidFill>
                <a:latin typeface="SVN-Beast" panose="02040603050506020204" pitchFamily="18" charset="0"/>
              </a:rPr>
              <a:t>Nhân</a:t>
            </a:r>
            <a:r>
              <a:rPr lang="en-US" sz="2100" dirty="0">
                <a:solidFill>
                  <a:schemeClr val="accent3"/>
                </a:solidFill>
                <a:latin typeface="SVN-Beast" panose="02040603050506020204" pitchFamily="18" charset="0"/>
              </a:rPr>
              <a:t> – 6151071077 </a:t>
            </a:r>
            <a:r>
              <a:rPr lang="en-US" sz="2100" dirty="0">
                <a:solidFill>
                  <a:schemeClr val="accent3"/>
                </a:solidFill>
                <a:latin typeface="Roboto" panose="02000000000000000000" pitchFamily="2" charset="0"/>
                <a:ea typeface="Roboto" panose="02000000000000000000" pitchFamily="2" charset="0"/>
              </a:rPr>
              <a:t>&lt;/p&gt;</a:t>
            </a:r>
          </a:p>
          <a:p>
            <a:pPr marL="0" indent="0"/>
            <a:endParaRPr lang="en-US" sz="2100" dirty="0">
              <a:solidFill>
                <a:schemeClr val="accent3"/>
              </a:solidFill>
              <a:latin typeface="SVN-Beast" panose="02040603050506020204" pitchFamily="18" charset="0"/>
            </a:endParaRPr>
          </a:p>
          <a:p>
            <a:pPr marL="0" indent="0"/>
            <a:endParaRPr lang="vi-VN" sz="2400" dirty="0"/>
          </a:p>
          <a:p>
            <a:pPr marL="0" indent="0"/>
            <a:endParaRPr lang="en" sz="2100" dirty="0">
              <a:solidFill>
                <a:schemeClr val="accent3"/>
              </a:solidFill>
              <a:latin typeface="SVN-Beast" panose="020406030505060202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891059" y="1440018"/>
            <a:ext cx="5370786" cy="798356"/>
          </a:xfrm>
        </p:spPr>
        <p:txBody>
          <a:bodyPr/>
          <a:lstStyle/>
          <a:p>
            <a:pPr algn="ctr"/>
            <a:r>
              <a:rPr lang="en-US" dirty="0" err="1">
                <a:solidFill>
                  <a:srgbClr val="BA94E9"/>
                </a:solidFill>
                <a:latin typeface="SVN-Beast" panose="02040603050506020204" pitchFamily="18" charset="0"/>
              </a:rPr>
              <a:t>Các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thực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thể</a:t>
            </a:r>
            <a:r>
              <a:rPr lang="en-US" dirty="0">
                <a:solidFill>
                  <a:srgbClr val="BA94E9"/>
                </a:solidFill>
                <a:latin typeface="SVN-Beast" panose="02040603050506020204" pitchFamily="18" charset="0"/>
              </a:rPr>
              <a:t>:</a:t>
            </a:r>
          </a:p>
        </p:txBody>
      </p:sp>
      <p:pic>
        <p:nvPicPr>
          <p:cNvPr id="4" name="Picture 3">
            <a:extLst>
              <a:ext uri="{FF2B5EF4-FFF2-40B4-BE49-F238E27FC236}">
                <a16:creationId xmlns:a16="http://schemas.microsoft.com/office/drawing/2014/main" id="{F2F22C2A-5AF2-4563-B36C-028DA62384D9}"/>
              </a:ext>
            </a:extLst>
          </p:cNvPr>
          <p:cNvPicPr>
            <a:picLocks noChangeAspect="1"/>
          </p:cNvPicPr>
          <p:nvPr/>
        </p:nvPicPr>
        <p:blipFill>
          <a:blip r:embed="rId3"/>
          <a:stretch>
            <a:fillRect/>
          </a:stretch>
        </p:blipFill>
        <p:spPr>
          <a:xfrm>
            <a:off x="3658919" y="2376123"/>
            <a:ext cx="4874161" cy="21057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411;p25">
            <a:extLst>
              <a:ext uri="{FF2B5EF4-FFF2-40B4-BE49-F238E27FC236}">
                <a16:creationId xmlns:a16="http://schemas.microsoft.com/office/drawing/2014/main" id="{96DBE1BB-CF64-4F03-9CAF-FC73B1DCD440}"/>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39070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891059" y="1440018"/>
            <a:ext cx="5370786" cy="798356"/>
          </a:xfrm>
        </p:spPr>
        <p:txBody>
          <a:bodyPr/>
          <a:lstStyle/>
          <a:p>
            <a:pPr algn="ctr"/>
            <a:r>
              <a:rPr lang="en-US" dirty="0" err="1">
                <a:solidFill>
                  <a:srgbClr val="BA94E9"/>
                </a:solidFill>
                <a:latin typeface="SVN-Beast" panose="02040603050506020204" pitchFamily="18" charset="0"/>
              </a:rPr>
              <a:t>Các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thực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thể</a:t>
            </a:r>
            <a:r>
              <a:rPr lang="en-US" dirty="0">
                <a:solidFill>
                  <a:srgbClr val="BA94E9"/>
                </a:solidFill>
                <a:latin typeface="SVN-Beast" panose="02040603050506020204" pitchFamily="18" charset="0"/>
              </a:rPr>
              <a:t>:</a:t>
            </a:r>
          </a:p>
        </p:txBody>
      </p:sp>
      <p:pic>
        <p:nvPicPr>
          <p:cNvPr id="3" name="Picture 2">
            <a:extLst>
              <a:ext uri="{FF2B5EF4-FFF2-40B4-BE49-F238E27FC236}">
                <a16:creationId xmlns:a16="http://schemas.microsoft.com/office/drawing/2014/main" id="{076E90F9-798D-4F06-9016-20AC23FD3F9C}"/>
              </a:ext>
            </a:extLst>
          </p:cNvPr>
          <p:cNvPicPr>
            <a:picLocks noChangeAspect="1"/>
          </p:cNvPicPr>
          <p:nvPr/>
        </p:nvPicPr>
        <p:blipFill>
          <a:blip r:embed="rId3"/>
          <a:stretch>
            <a:fillRect/>
          </a:stretch>
        </p:blipFill>
        <p:spPr>
          <a:xfrm>
            <a:off x="4257905" y="2452340"/>
            <a:ext cx="3676189" cy="19533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411;p25">
            <a:extLst>
              <a:ext uri="{FF2B5EF4-FFF2-40B4-BE49-F238E27FC236}">
                <a16:creationId xmlns:a16="http://schemas.microsoft.com/office/drawing/2014/main" id="{4E10A632-22DE-4444-A747-F8A975360A58}"/>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78385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891059" y="1440018"/>
            <a:ext cx="5370786" cy="798356"/>
          </a:xfrm>
        </p:spPr>
        <p:txBody>
          <a:bodyPr/>
          <a:lstStyle/>
          <a:p>
            <a:pPr algn="ctr"/>
            <a:r>
              <a:rPr lang="en-US" dirty="0" err="1">
                <a:solidFill>
                  <a:srgbClr val="BA94E9"/>
                </a:solidFill>
                <a:latin typeface="SVN-Beast" panose="02040603050506020204" pitchFamily="18" charset="0"/>
              </a:rPr>
              <a:t>Các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thực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thể</a:t>
            </a:r>
            <a:r>
              <a:rPr lang="en-US" dirty="0">
                <a:solidFill>
                  <a:srgbClr val="BA94E9"/>
                </a:solidFill>
                <a:latin typeface="SVN-Beast" panose="02040603050506020204" pitchFamily="18" charset="0"/>
              </a:rPr>
              <a:t>:</a:t>
            </a:r>
          </a:p>
        </p:txBody>
      </p:sp>
      <p:pic>
        <p:nvPicPr>
          <p:cNvPr id="4" name="Picture 3">
            <a:extLst>
              <a:ext uri="{FF2B5EF4-FFF2-40B4-BE49-F238E27FC236}">
                <a16:creationId xmlns:a16="http://schemas.microsoft.com/office/drawing/2014/main" id="{21A1F1DD-A676-4DCC-9124-B17CC6B0B557}"/>
              </a:ext>
            </a:extLst>
          </p:cNvPr>
          <p:cNvPicPr>
            <a:picLocks noChangeAspect="1"/>
          </p:cNvPicPr>
          <p:nvPr/>
        </p:nvPicPr>
        <p:blipFill>
          <a:blip r:embed="rId3"/>
          <a:stretch>
            <a:fillRect/>
          </a:stretch>
        </p:blipFill>
        <p:spPr>
          <a:xfrm>
            <a:off x="4183269" y="2138611"/>
            <a:ext cx="3436731" cy="2140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411;p25">
            <a:extLst>
              <a:ext uri="{FF2B5EF4-FFF2-40B4-BE49-F238E27FC236}">
                <a16:creationId xmlns:a16="http://schemas.microsoft.com/office/drawing/2014/main" id="{4B0DFE8C-916F-4515-9806-4884FFE1271E}"/>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9386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6" name="Subtitle 5">
            <a:extLst>
              <a:ext uri="{FF2B5EF4-FFF2-40B4-BE49-F238E27FC236}">
                <a16:creationId xmlns:a16="http://schemas.microsoft.com/office/drawing/2014/main" id="{C0914D96-2396-49D1-AF8E-F40F8648C25A}"/>
              </a:ext>
            </a:extLst>
          </p:cNvPr>
          <p:cNvSpPr>
            <a:spLocks noGrp="1"/>
          </p:cNvSpPr>
          <p:nvPr>
            <p:ph type="subTitle" idx="1"/>
          </p:nvPr>
        </p:nvSpPr>
        <p:spPr>
          <a:xfrm>
            <a:off x="-891059" y="1440018"/>
            <a:ext cx="5370786" cy="798356"/>
          </a:xfrm>
        </p:spPr>
        <p:txBody>
          <a:bodyPr/>
          <a:lstStyle/>
          <a:p>
            <a:pPr algn="ctr"/>
            <a:r>
              <a:rPr lang="en-US" dirty="0" err="1">
                <a:solidFill>
                  <a:srgbClr val="BA94E9"/>
                </a:solidFill>
                <a:latin typeface="SVN-Beast" panose="02040603050506020204" pitchFamily="18" charset="0"/>
              </a:rPr>
              <a:t>Các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thực</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thể</a:t>
            </a:r>
            <a:r>
              <a:rPr lang="en-US" dirty="0">
                <a:solidFill>
                  <a:srgbClr val="BA94E9"/>
                </a:solidFill>
                <a:latin typeface="SVN-Beast" panose="02040603050506020204" pitchFamily="18" charset="0"/>
              </a:rPr>
              <a:t>:</a:t>
            </a:r>
          </a:p>
        </p:txBody>
      </p:sp>
      <p:pic>
        <p:nvPicPr>
          <p:cNvPr id="3" name="Picture 2">
            <a:extLst>
              <a:ext uri="{FF2B5EF4-FFF2-40B4-BE49-F238E27FC236}">
                <a16:creationId xmlns:a16="http://schemas.microsoft.com/office/drawing/2014/main" id="{A8CB0680-817D-451D-AFB1-663385A28A6F}"/>
              </a:ext>
            </a:extLst>
          </p:cNvPr>
          <p:cNvPicPr>
            <a:picLocks noChangeAspect="1"/>
          </p:cNvPicPr>
          <p:nvPr/>
        </p:nvPicPr>
        <p:blipFill>
          <a:blip r:embed="rId3"/>
          <a:stretch>
            <a:fillRect/>
          </a:stretch>
        </p:blipFill>
        <p:spPr>
          <a:xfrm>
            <a:off x="3768965" y="2644380"/>
            <a:ext cx="4654069" cy="15692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411;p25">
            <a:extLst>
              <a:ext uri="{FF2B5EF4-FFF2-40B4-BE49-F238E27FC236}">
                <a16:creationId xmlns:a16="http://schemas.microsoft.com/office/drawing/2014/main" id="{118BF0F7-9F05-40ED-8ABC-020F47FB4633}"/>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48661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9" name="Google Shape;411;p25">
            <a:extLst>
              <a:ext uri="{FF2B5EF4-FFF2-40B4-BE49-F238E27FC236}">
                <a16:creationId xmlns:a16="http://schemas.microsoft.com/office/drawing/2014/main" id="{118BF0F7-9F05-40ED-8ABC-020F47FB4633}"/>
              </a:ext>
            </a:extLst>
          </p:cNvPr>
          <p:cNvSpPr txBox="1">
            <a:spLocks/>
          </p:cNvSpPr>
          <p:nvPr/>
        </p:nvSpPr>
        <p:spPr>
          <a:xfrm>
            <a:off x="1713054"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pic>
        <p:nvPicPr>
          <p:cNvPr id="1026" name="Picture 2">
            <a:extLst>
              <a:ext uri="{FF2B5EF4-FFF2-40B4-BE49-F238E27FC236}">
                <a16:creationId xmlns:a16="http://schemas.microsoft.com/office/drawing/2014/main" id="{D6824005-5A6D-4396-B241-4DFA6CD6E1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003" y="2001566"/>
            <a:ext cx="7311993" cy="45932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5" name="Subtitle 4">
            <a:extLst>
              <a:ext uri="{FF2B5EF4-FFF2-40B4-BE49-F238E27FC236}">
                <a16:creationId xmlns:a16="http://schemas.microsoft.com/office/drawing/2014/main" id="{61C38CD3-797C-4259-ABF2-51C9506EC73D}"/>
              </a:ext>
            </a:extLst>
          </p:cNvPr>
          <p:cNvSpPr>
            <a:spLocks noGrp="1"/>
          </p:cNvSpPr>
          <p:nvPr>
            <p:ph type="subTitle" idx="1"/>
          </p:nvPr>
        </p:nvSpPr>
        <p:spPr>
          <a:xfrm>
            <a:off x="811568" y="1283666"/>
            <a:ext cx="7794000" cy="717900"/>
          </a:xfrm>
        </p:spPr>
        <p:txBody>
          <a:bodyPr/>
          <a:lstStyle/>
          <a:p>
            <a:r>
              <a:rPr lang="en-US" dirty="0" err="1">
                <a:solidFill>
                  <a:srgbClr val="C27CBA"/>
                </a:solidFill>
                <a:latin typeface="SVN-Beast" panose="02040603050506020204" pitchFamily="18" charset="0"/>
              </a:rPr>
              <a:t>Mối</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quan</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hệ</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giữa</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các</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thực</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thể</a:t>
            </a:r>
            <a:r>
              <a:rPr lang="en-US" dirty="0">
                <a:solidFill>
                  <a:srgbClr val="C27CBA"/>
                </a:solidFill>
                <a:latin typeface="SVN-Beast" panose="02040603050506020204" pitchFamily="18" charset="0"/>
              </a:rPr>
              <a:t>:</a:t>
            </a:r>
          </a:p>
        </p:txBody>
      </p:sp>
    </p:spTree>
    <p:extLst>
      <p:ext uri="{BB962C8B-B14F-4D97-AF65-F5344CB8AC3E}">
        <p14:creationId xmlns:p14="http://schemas.microsoft.com/office/powerpoint/2010/main" val="26662578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005959" y="3061635"/>
            <a:ext cx="9186041" cy="1575000"/>
          </a:xfrm>
          <a:prstGeom prst="rect">
            <a:avLst/>
          </a:prstGeom>
        </p:spPr>
        <p:txBody>
          <a:bodyPr spcFirstLastPara="1" wrap="square" lIns="121900" tIns="121900" rIns="121900" bIns="121900" anchor="t" anchorCtr="0">
            <a:noAutofit/>
          </a:bodyPr>
          <a:lstStyle/>
          <a:p>
            <a:pPr>
              <a:spcAft>
                <a:spcPts val="2100"/>
              </a:spcAft>
            </a:pPr>
            <a:r>
              <a:rPr lang="en" sz="4800" dirty="0">
                <a:solidFill>
                  <a:srgbClr val="BA94E9"/>
                </a:solidFill>
                <a:latin typeface="Roboto" panose="02000000000000000000" pitchFamily="2" charset="0"/>
                <a:ea typeface="Roboto" panose="02000000000000000000" pitchFamily="2" charset="0"/>
              </a:rPr>
              <a:t>&lt;p&gt; </a:t>
            </a:r>
            <a:r>
              <a:rPr lang="en-US" sz="4800" dirty="0" err="1">
                <a:latin typeface="SVN-Beast" panose="02040603050506020204" pitchFamily="18" charset="0"/>
              </a:rPr>
              <a:t>Xây</a:t>
            </a:r>
            <a:r>
              <a:rPr lang="en-US" sz="4800" dirty="0">
                <a:latin typeface="SVN-Beast" panose="02040603050506020204" pitchFamily="18" charset="0"/>
              </a:rPr>
              <a:t> </a:t>
            </a:r>
            <a:r>
              <a:rPr lang="en-US" sz="4800" dirty="0" err="1">
                <a:latin typeface="SVN-Beast" panose="02040603050506020204" pitchFamily="18" charset="0"/>
              </a:rPr>
              <a:t>dựng</a:t>
            </a:r>
            <a:r>
              <a:rPr lang="en-US" sz="4800" dirty="0">
                <a:latin typeface="SVN-Beast" panose="02040603050506020204" pitchFamily="18" charset="0"/>
              </a:rPr>
              <a:t> </a:t>
            </a:r>
            <a:r>
              <a:rPr lang="en-US" sz="4800" dirty="0">
                <a:solidFill>
                  <a:srgbClr val="BA94E9"/>
                </a:solidFill>
                <a:latin typeface="SVN-Beast" panose="02040603050506020204" pitchFamily="18" charset="0"/>
              </a:rPr>
              <a:t>Website</a:t>
            </a:r>
            <a:r>
              <a:rPr lang="en" sz="4800" dirty="0">
                <a:solidFill>
                  <a:srgbClr val="BA94E9"/>
                </a:solidFill>
                <a:latin typeface="Roboto" panose="02000000000000000000" pitchFamily="2" charset="0"/>
                <a:ea typeface="Roboto" panose="02000000000000000000" pitchFamily="2" charset="0"/>
              </a:rPr>
              <a:t>&lt;/p&gt;</a:t>
            </a:r>
            <a:endParaRPr lang="en-US" sz="4800" dirty="0">
              <a:solidFill>
                <a:srgbClr val="BA94E9"/>
              </a:solidFill>
              <a:latin typeface="Roboto" panose="02000000000000000000" pitchFamily="2" charset="0"/>
              <a:ea typeface="Roboto" panose="02000000000000000000" pitchFamily="2" charset="0"/>
            </a:endParaRPr>
          </a:p>
        </p:txBody>
      </p:sp>
      <p:sp>
        <p:nvSpPr>
          <p:cNvPr id="459" name="Google Shape;459;p31"/>
          <p:cNvSpPr/>
          <p:nvPr/>
        </p:nvSpPr>
        <p:spPr>
          <a:xfrm>
            <a:off x="1469840" y="3008865"/>
            <a:ext cx="1326700" cy="840270"/>
          </a:xfrm>
          <a:prstGeom prst="rect">
            <a:avLst/>
          </a:prstGeom>
        </p:spPr>
        <p:txBody>
          <a:bodyPr>
            <a:prstTxWarp prst="textPlain">
              <a:avLst/>
            </a:prstTxWarp>
          </a:bodyPr>
          <a:lstStyle/>
          <a:p>
            <a:pPr lvl="0" algn="ctr"/>
            <a:r>
              <a:rPr b="1" i="0" dirty="0">
                <a:ln>
                  <a:noFill/>
                </a:ln>
                <a:solidFill>
                  <a:srgbClr val="BA94E9"/>
                </a:solidFill>
                <a:latin typeface="SVN-Beast" panose="02040603050506020204" pitchFamily="18" charset="0"/>
              </a:rPr>
              <a:t>0</a:t>
            </a:r>
            <a:r>
              <a:rPr lang="en-US" b="1" dirty="0">
                <a:solidFill>
                  <a:srgbClr val="BA94E9"/>
                </a:solidFill>
                <a:latin typeface="SVN-Beast" panose="02040603050506020204" pitchFamily="18" charset="0"/>
              </a:rPr>
              <a:t>5</a:t>
            </a:r>
            <a:endParaRPr b="1" i="0" dirty="0">
              <a:ln>
                <a:noFill/>
              </a:ln>
              <a:solidFill>
                <a:srgbClr val="BA94E9"/>
              </a:solidFill>
              <a:latin typeface="SVN-Beast" panose="02040603050506020204" pitchFamily="18" charset="0"/>
            </a:endParaRPr>
          </a:p>
        </p:txBody>
      </p:sp>
      <p:sp>
        <p:nvSpPr>
          <p:cNvPr id="4" name="Google Shape;411;p25">
            <a:extLst>
              <a:ext uri="{FF2B5EF4-FFF2-40B4-BE49-F238E27FC236}">
                <a16:creationId xmlns:a16="http://schemas.microsoft.com/office/drawing/2014/main" id="{E7268EFC-BEB2-4787-82CB-9DCF7C87B479}"/>
              </a:ext>
            </a:extLst>
          </p:cNvPr>
          <p:cNvSpPr txBox="1">
            <a:spLocks/>
          </p:cNvSpPr>
          <p:nvPr/>
        </p:nvSpPr>
        <p:spPr>
          <a:xfrm>
            <a:off x="-8370746" y="112635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Xây dựng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82561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9"/>
                                        </p:tgtEl>
                                        <p:attrNameLst>
                                          <p:attrName>style.visibility</p:attrName>
                                        </p:attrNameLst>
                                      </p:cBhvr>
                                      <p:to>
                                        <p:strVal val="visible"/>
                                      </p:to>
                                    </p:set>
                                    <p:animEffect transition="in" filter="fade">
                                      <p:cBhvr>
                                        <p:cTn id="7" dur="500"/>
                                        <p:tgtEl>
                                          <p:spTgt spid="4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8"/>
                                        </p:tgtEl>
                                        <p:attrNameLst>
                                          <p:attrName>style.visibility</p:attrName>
                                        </p:attrNameLst>
                                      </p:cBhvr>
                                      <p:to>
                                        <p:strVal val="visible"/>
                                      </p:to>
                                    </p:set>
                                    <p:animEffect transition="in" filter="fade">
                                      <p:cBhvr>
                                        <p:cTn id="11" dur="500"/>
                                        <p:tgtEl>
                                          <p:spTgt spid="45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6" name="Google Shape;411;p25">
            <a:extLst>
              <a:ext uri="{FF2B5EF4-FFF2-40B4-BE49-F238E27FC236}">
                <a16:creationId xmlns:a16="http://schemas.microsoft.com/office/drawing/2014/main" id="{B1506A05-D2AB-47B2-AB04-49FA70BB49F0}"/>
              </a:ext>
            </a:extLst>
          </p:cNvPr>
          <p:cNvSpPr txBox="1">
            <a:spLocks/>
          </p:cNvSpPr>
          <p:nvPr/>
        </p:nvSpPr>
        <p:spPr>
          <a:xfrm>
            <a:off x="1916254" y="112635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Xây dựng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pic>
        <p:nvPicPr>
          <p:cNvPr id="7" name="Picture 6" descr="A screenshot of a login box&#10;&#10;Description automatically generated with medium confidence">
            <a:extLst>
              <a:ext uri="{FF2B5EF4-FFF2-40B4-BE49-F238E27FC236}">
                <a16:creationId xmlns:a16="http://schemas.microsoft.com/office/drawing/2014/main" id="{66E4A465-451D-48A5-A7FD-A38D7E26A805}"/>
              </a:ext>
            </a:extLst>
          </p:cNvPr>
          <p:cNvPicPr/>
          <p:nvPr/>
        </p:nvPicPr>
        <p:blipFill rotWithShape="1">
          <a:blip r:embed="rId3"/>
          <a:srcRect l="14786" t="1554" r="16325"/>
          <a:stretch/>
        </p:blipFill>
        <p:spPr>
          <a:xfrm>
            <a:off x="3185160" y="1669110"/>
            <a:ext cx="5821680" cy="3860203"/>
          </a:xfrm>
          <a:prstGeom prst="rect">
            <a:avLst/>
          </a:prstGeom>
        </p:spPr>
      </p:pic>
      <p:sp>
        <p:nvSpPr>
          <p:cNvPr id="4" name="TextBox 3">
            <a:extLst>
              <a:ext uri="{FF2B5EF4-FFF2-40B4-BE49-F238E27FC236}">
                <a16:creationId xmlns:a16="http://schemas.microsoft.com/office/drawing/2014/main" id="{FAC064E0-29E4-4DBD-9293-39968E751750}"/>
              </a:ext>
            </a:extLst>
          </p:cNvPr>
          <p:cNvSpPr txBox="1"/>
          <p:nvPr/>
        </p:nvSpPr>
        <p:spPr>
          <a:xfrm>
            <a:off x="3769488" y="5731646"/>
            <a:ext cx="4653023" cy="30777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solidFill>
                  <a:srgbClr val="C27CBA"/>
                </a:solidFill>
                <a:latin typeface="SVN-Beast" panose="02040603050506020204" pitchFamily="18" charset="0"/>
              </a:rPr>
              <a:t>Giao </a:t>
            </a:r>
            <a:r>
              <a:rPr lang="en-US" dirty="0" err="1">
                <a:solidFill>
                  <a:srgbClr val="C27CBA"/>
                </a:solidFill>
                <a:latin typeface="SVN-Beast" panose="02040603050506020204" pitchFamily="18" charset="0"/>
              </a:rPr>
              <a:t>diện</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Đăng</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nhập</a:t>
            </a:r>
            <a:endParaRPr lang="en-US" dirty="0">
              <a:solidFill>
                <a:srgbClr val="C27CBA"/>
              </a:solidFill>
              <a:latin typeface="SVN-Beast" panose="02040603050506020204" pitchFamily="18" charset="0"/>
            </a:endParaRPr>
          </a:p>
        </p:txBody>
      </p:sp>
    </p:spTree>
    <p:extLst>
      <p:ext uri="{BB962C8B-B14F-4D97-AF65-F5344CB8AC3E}">
        <p14:creationId xmlns:p14="http://schemas.microsoft.com/office/powerpoint/2010/main" val="3053616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6" name="Google Shape;411;p25">
            <a:extLst>
              <a:ext uri="{FF2B5EF4-FFF2-40B4-BE49-F238E27FC236}">
                <a16:creationId xmlns:a16="http://schemas.microsoft.com/office/drawing/2014/main" id="{B1506A05-D2AB-47B2-AB04-49FA70BB49F0}"/>
              </a:ext>
            </a:extLst>
          </p:cNvPr>
          <p:cNvSpPr txBox="1">
            <a:spLocks/>
          </p:cNvSpPr>
          <p:nvPr/>
        </p:nvSpPr>
        <p:spPr>
          <a:xfrm>
            <a:off x="1916254" y="112635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Xây dựng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pic>
        <p:nvPicPr>
          <p:cNvPr id="4" name="Picture 3" descr="A screenshot of a computer&#10;&#10;Description automatically generated">
            <a:extLst>
              <a:ext uri="{FF2B5EF4-FFF2-40B4-BE49-F238E27FC236}">
                <a16:creationId xmlns:a16="http://schemas.microsoft.com/office/drawing/2014/main" id="{9E75A0F1-8A2C-4000-B283-83EBF29935B5}"/>
              </a:ext>
            </a:extLst>
          </p:cNvPr>
          <p:cNvPicPr/>
          <p:nvPr/>
        </p:nvPicPr>
        <p:blipFill rotWithShape="1">
          <a:blip r:embed="rId3"/>
          <a:srcRect t="12468"/>
          <a:stretch/>
        </p:blipFill>
        <p:spPr bwMode="auto">
          <a:xfrm>
            <a:off x="2072256" y="1882368"/>
            <a:ext cx="8047488" cy="37425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C30AD052-45E0-4983-9294-633DD6554FEC}"/>
              </a:ext>
            </a:extLst>
          </p:cNvPr>
          <p:cNvSpPr txBox="1"/>
          <p:nvPr/>
        </p:nvSpPr>
        <p:spPr>
          <a:xfrm>
            <a:off x="3769488" y="5731646"/>
            <a:ext cx="4653023" cy="30777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solidFill>
                  <a:srgbClr val="C27CBA"/>
                </a:solidFill>
                <a:latin typeface="SVN-Beast" panose="02040603050506020204" pitchFamily="18" charset="0"/>
              </a:rPr>
              <a:t>Giao </a:t>
            </a:r>
            <a:r>
              <a:rPr lang="en-US" dirty="0" err="1">
                <a:solidFill>
                  <a:srgbClr val="C27CBA"/>
                </a:solidFill>
                <a:latin typeface="SVN-Beast" panose="02040603050506020204" pitchFamily="18" charset="0"/>
              </a:rPr>
              <a:t>diện</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Quản</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lý</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chức</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vụ</a:t>
            </a:r>
            <a:endParaRPr lang="en-US" dirty="0">
              <a:solidFill>
                <a:srgbClr val="C27CBA"/>
              </a:solidFill>
              <a:latin typeface="SVN-Beast" panose="02040603050506020204" pitchFamily="18" charset="0"/>
            </a:endParaRPr>
          </a:p>
        </p:txBody>
      </p:sp>
    </p:spTree>
    <p:extLst>
      <p:ext uri="{BB962C8B-B14F-4D97-AF65-F5344CB8AC3E}">
        <p14:creationId xmlns:p14="http://schemas.microsoft.com/office/powerpoint/2010/main" val="9399190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52E8AAD0-3278-4EF7-B698-B2B7473E1DF2}"/>
              </a:ext>
            </a:extLst>
          </p:cNvPr>
          <p:cNvPicPr/>
          <p:nvPr/>
        </p:nvPicPr>
        <p:blipFill rotWithShape="1">
          <a:blip r:embed="rId3"/>
          <a:srcRect t="12267"/>
          <a:stretch/>
        </p:blipFill>
        <p:spPr bwMode="auto">
          <a:xfrm>
            <a:off x="2140151" y="2043747"/>
            <a:ext cx="7911697" cy="3687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
        <p:nvSpPr>
          <p:cNvPr id="6" name="Google Shape;411;p25">
            <a:extLst>
              <a:ext uri="{FF2B5EF4-FFF2-40B4-BE49-F238E27FC236}">
                <a16:creationId xmlns:a16="http://schemas.microsoft.com/office/drawing/2014/main" id="{B1506A05-D2AB-47B2-AB04-49FA70BB49F0}"/>
              </a:ext>
            </a:extLst>
          </p:cNvPr>
          <p:cNvSpPr txBox="1">
            <a:spLocks/>
          </p:cNvSpPr>
          <p:nvPr/>
        </p:nvSpPr>
        <p:spPr>
          <a:xfrm>
            <a:off x="1916254" y="112635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Xây dựng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
        <p:nvSpPr>
          <p:cNvPr id="2" name="TextBox 1">
            <a:extLst>
              <a:ext uri="{FF2B5EF4-FFF2-40B4-BE49-F238E27FC236}">
                <a16:creationId xmlns:a16="http://schemas.microsoft.com/office/drawing/2014/main" id="{C30AD052-45E0-4983-9294-633DD6554FEC}"/>
              </a:ext>
            </a:extLst>
          </p:cNvPr>
          <p:cNvSpPr txBox="1"/>
          <p:nvPr/>
        </p:nvSpPr>
        <p:spPr>
          <a:xfrm>
            <a:off x="3769488" y="5731646"/>
            <a:ext cx="4653023" cy="30777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solidFill>
                  <a:srgbClr val="C27CBA"/>
                </a:solidFill>
                <a:latin typeface="SVN-Beast" panose="02040603050506020204" pitchFamily="18" charset="0"/>
              </a:rPr>
              <a:t>Giao </a:t>
            </a:r>
            <a:r>
              <a:rPr lang="en-US" dirty="0" err="1">
                <a:solidFill>
                  <a:srgbClr val="C27CBA"/>
                </a:solidFill>
                <a:latin typeface="SVN-Beast" panose="02040603050506020204" pitchFamily="18" charset="0"/>
              </a:rPr>
              <a:t>diện</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Quản</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lý</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phòng</a:t>
            </a:r>
            <a:r>
              <a:rPr lang="en-US" dirty="0">
                <a:solidFill>
                  <a:srgbClr val="C27CBA"/>
                </a:solidFill>
                <a:latin typeface="SVN-Beast" panose="02040603050506020204" pitchFamily="18" charset="0"/>
              </a:rPr>
              <a:t> ban</a:t>
            </a:r>
          </a:p>
        </p:txBody>
      </p:sp>
    </p:spTree>
    <p:extLst>
      <p:ext uri="{BB962C8B-B14F-4D97-AF65-F5344CB8AC3E}">
        <p14:creationId xmlns:p14="http://schemas.microsoft.com/office/powerpoint/2010/main" val="11268297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pic>
        <p:nvPicPr>
          <p:cNvPr id="7" name="Picture 6">
            <a:extLst>
              <a:ext uri="{FF2B5EF4-FFF2-40B4-BE49-F238E27FC236}">
                <a16:creationId xmlns:a16="http://schemas.microsoft.com/office/drawing/2014/main" id="{D1ED59ED-2AE8-422A-A979-8F142EE4D300}"/>
              </a:ext>
            </a:extLst>
          </p:cNvPr>
          <p:cNvPicPr/>
          <p:nvPr/>
        </p:nvPicPr>
        <p:blipFill rotWithShape="1">
          <a:blip r:embed="rId3"/>
          <a:srcRect t="12668"/>
          <a:stretch/>
        </p:blipFill>
        <p:spPr bwMode="auto">
          <a:xfrm>
            <a:off x="1916254" y="2050097"/>
            <a:ext cx="7934446" cy="3681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
        <p:nvSpPr>
          <p:cNvPr id="6" name="Google Shape;411;p25">
            <a:extLst>
              <a:ext uri="{FF2B5EF4-FFF2-40B4-BE49-F238E27FC236}">
                <a16:creationId xmlns:a16="http://schemas.microsoft.com/office/drawing/2014/main" id="{B1506A05-D2AB-47B2-AB04-49FA70BB49F0}"/>
              </a:ext>
            </a:extLst>
          </p:cNvPr>
          <p:cNvSpPr txBox="1">
            <a:spLocks/>
          </p:cNvSpPr>
          <p:nvPr/>
        </p:nvSpPr>
        <p:spPr>
          <a:xfrm>
            <a:off x="1916254" y="112635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Xây dựng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
        <p:nvSpPr>
          <p:cNvPr id="2" name="TextBox 1">
            <a:extLst>
              <a:ext uri="{FF2B5EF4-FFF2-40B4-BE49-F238E27FC236}">
                <a16:creationId xmlns:a16="http://schemas.microsoft.com/office/drawing/2014/main" id="{C30AD052-45E0-4983-9294-633DD6554FEC}"/>
              </a:ext>
            </a:extLst>
          </p:cNvPr>
          <p:cNvSpPr txBox="1"/>
          <p:nvPr/>
        </p:nvSpPr>
        <p:spPr>
          <a:xfrm>
            <a:off x="3769488" y="5731646"/>
            <a:ext cx="4653023" cy="30777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solidFill>
                  <a:srgbClr val="C27CBA"/>
                </a:solidFill>
                <a:latin typeface="SVN-Beast" panose="02040603050506020204" pitchFamily="18" charset="0"/>
              </a:rPr>
              <a:t>Giao </a:t>
            </a:r>
            <a:r>
              <a:rPr lang="en-US" dirty="0" err="1">
                <a:solidFill>
                  <a:srgbClr val="C27CBA"/>
                </a:solidFill>
                <a:latin typeface="SVN-Beast" panose="02040603050506020204" pitchFamily="18" charset="0"/>
              </a:rPr>
              <a:t>diện</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Quản</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lý</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nhân</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viên</a:t>
            </a:r>
            <a:endParaRPr lang="en-US" dirty="0">
              <a:solidFill>
                <a:srgbClr val="C27CBA"/>
              </a:solidFill>
              <a:latin typeface="SVN-Beast" panose="02040603050506020204" pitchFamily="18" charset="0"/>
            </a:endParaRPr>
          </a:p>
        </p:txBody>
      </p:sp>
    </p:spTree>
    <p:extLst>
      <p:ext uri="{BB962C8B-B14F-4D97-AF65-F5344CB8AC3E}">
        <p14:creationId xmlns:p14="http://schemas.microsoft.com/office/powerpoint/2010/main" val="31550624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2072050" y="945765"/>
            <a:ext cx="5322600" cy="1059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3600" dirty="0">
                <a:solidFill>
                  <a:schemeClr val="accent3"/>
                </a:solidFill>
                <a:latin typeface="SVN-Beast" panose="02040603050506020204" pitchFamily="18" charset="0"/>
              </a:rPr>
              <a:t>Thành viên</a:t>
            </a:r>
            <a:endParaRPr sz="3600" dirty="0">
              <a:latin typeface="SVN-Beast" panose="02040603050506020204" pitchFamily="18" charset="0"/>
            </a:endParaRPr>
          </a:p>
        </p:txBody>
      </p:sp>
      <p:sp>
        <p:nvSpPr>
          <p:cNvPr id="5" name="Google Shape;394;p24">
            <a:extLst>
              <a:ext uri="{FF2B5EF4-FFF2-40B4-BE49-F238E27FC236}">
                <a16:creationId xmlns:a16="http://schemas.microsoft.com/office/drawing/2014/main" id="{E61AAE24-E5EF-4249-8B5F-01EAE4BB938D}"/>
              </a:ext>
            </a:extLst>
          </p:cNvPr>
          <p:cNvSpPr txBox="1">
            <a:spLocks/>
          </p:cNvSpPr>
          <p:nvPr/>
        </p:nvSpPr>
        <p:spPr>
          <a:xfrm>
            <a:off x="-8676671" y="523275"/>
            <a:ext cx="11210400"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7000"/>
              <a:buFont typeface="Aldrich"/>
              <a:buNone/>
              <a:defRPr sz="6000" b="1" i="0" u="none" strike="noStrike" cap="none">
                <a:solidFill>
                  <a:schemeClr val="dk1"/>
                </a:solidFill>
                <a:latin typeface="Roboto"/>
                <a:ea typeface="Roboto"/>
                <a:cs typeface="Roboto"/>
                <a:sym typeface="Roboto"/>
              </a:defRPr>
            </a:lvl1pPr>
            <a:lvl2pPr marR="0" lvl="1" algn="r" rtl="0">
              <a:lnSpc>
                <a:spcPct val="80000"/>
              </a:lnSpc>
              <a:spcBef>
                <a:spcPts val="0"/>
              </a:spcBef>
              <a:spcAft>
                <a:spcPts val="0"/>
              </a:spcAft>
              <a:buClr>
                <a:schemeClr val="dk1"/>
              </a:buClr>
              <a:buSzPts val="7000"/>
              <a:buFont typeface="Abril Fatface"/>
              <a:buNone/>
              <a:defRPr sz="7000" b="1" i="0" u="none" strike="noStrike" cap="none">
                <a:solidFill>
                  <a:schemeClr val="dk1"/>
                </a:solidFill>
                <a:latin typeface="Abril Fatface"/>
                <a:ea typeface="Abril Fatface"/>
                <a:cs typeface="Abril Fatface"/>
                <a:sym typeface="Abril Fatface"/>
              </a:defRPr>
            </a:lvl2pPr>
            <a:lvl3pPr marR="0" lvl="2" algn="r" rtl="0">
              <a:lnSpc>
                <a:spcPct val="80000"/>
              </a:lnSpc>
              <a:spcBef>
                <a:spcPts val="0"/>
              </a:spcBef>
              <a:spcAft>
                <a:spcPts val="0"/>
              </a:spcAft>
              <a:buClr>
                <a:schemeClr val="dk1"/>
              </a:buClr>
              <a:buSzPts val="7000"/>
              <a:buFont typeface="Abril Fatface"/>
              <a:buNone/>
              <a:defRPr sz="7000" b="1" i="0" u="none" strike="noStrike" cap="none">
                <a:solidFill>
                  <a:schemeClr val="dk1"/>
                </a:solidFill>
                <a:latin typeface="Abril Fatface"/>
                <a:ea typeface="Abril Fatface"/>
                <a:cs typeface="Abril Fatface"/>
                <a:sym typeface="Abril Fatface"/>
              </a:defRPr>
            </a:lvl3pPr>
            <a:lvl4pPr marR="0" lvl="3" algn="r" rtl="0">
              <a:lnSpc>
                <a:spcPct val="80000"/>
              </a:lnSpc>
              <a:spcBef>
                <a:spcPts val="0"/>
              </a:spcBef>
              <a:spcAft>
                <a:spcPts val="0"/>
              </a:spcAft>
              <a:buClr>
                <a:schemeClr val="dk1"/>
              </a:buClr>
              <a:buSzPts val="7000"/>
              <a:buFont typeface="Abril Fatface"/>
              <a:buNone/>
              <a:defRPr sz="7000" b="1" i="0" u="none" strike="noStrike" cap="none">
                <a:solidFill>
                  <a:schemeClr val="dk1"/>
                </a:solidFill>
                <a:latin typeface="Abril Fatface"/>
                <a:ea typeface="Abril Fatface"/>
                <a:cs typeface="Abril Fatface"/>
                <a:sym typeface="Abril Fatface"/>
              </a:defRPr>
            </a:lvl4pPr>
            <a:lvl5pPr marR="0" lvl="4" algn="r" rtl="0">
              <a:lnSpc>
                <a:spcPct val="80000"/>
              </a:lnSpc>
              <a:spcBef>
                <a:spcPts val="0"/>
              </a:spcBef>
              <a:spcAft>
                <a:spcPts val="0"/>
              </a:spcAft>
              <a:buClr>
                <a:schemeClr val="dk1"/>
              </a:buClr>
              <a:buSzPts val="7000"/>
              <a:buFont typeface="Abril Fatface"/>
              <a:buNone/>
              <a:defRPr sz="7000" b="1" i="0" u="none" strike="noStrike" cap="none">
                <a:solidFill>
                  <a:schemeClr val="dk1"/>
                </a:solidFill>
                <a:latin typeface="Abril Fatface"/>
                <a:ea typeface="Abril Fatface"/>
                <a:cs typeface="Abril Fatface"/>
                <a:sym typeface="Abril Fatface"/>
              </a:defRPr>
            </a:lvl5pPr>
            <a:lvl6pPr marR="0" lvl="5" algn="r" rtl="0">
              <a:lnSpc>
                <a:spcPct val="80000"/>
              </a:lnSpc>
              <a:spcBef>
                <a:spcPts val="0"/>
              </a:spcBef>
              <a:spcAft>
                <a:spcPts val="0"/>
              </a:spcAft>
              <a:buClr>
                <a:schemeClr val="dk1"/>
              </a:buClr>
              <a:buSzPts val="7000"/>
              <a:buFont typeface="Abril Fatface"/>
              <a:buNone/>
              <a:defRPr sz="7000" b="1" i="0" u="none" strike="noStrike" cap="none">
                <a:solidFill>
                  <a:schemeClr val="dk1"/>
                </a:solidFill>
                <a:latin typeface="Abril Fatface"/>
                <a:ea typeface="Abril Fatface"/>
                <a:cs typeface="Abril Fatface"/>
                <a:sym typeface="Abril Fatface"/>
              </a:defRPr>
            </a:lvl6pPr>
            <a:lvl7pPr marR="0" lvl="6" algn="r" rtl="0">
              <a:lnSpc>
                <a:spcPct val="80000"/>
              </a:lnSpc>
              <a:spcBef>
                <a:spcPts val="0"/>
              </a:spcBef>
              <a:spcAft>
                <a:spcPts val="0"/>
              </a:spcAft>
              <a:buClr>
                <a:schemeClr val="dk1"/>
              </a:buClr>
              <a:buSzPts val="7000"/>
              <a:buFont typeface="Abril Fatface"/>
              <a:buNone/>
              <a:defRPr sz="7000" b="1" i="0" u="none" strike="noStrike" cap="none">
                <a:solidFill>
                  <a:schemeClr val="dk1"/>
                </a:solidFill>
                <a:latin typeface="Abril Fatface"/>
                <a:ea typeface="Abril Fatface"/>
                <a:cs typeface="Abril Fatface"/>
                <a:sym typeface="Abril Fatface"/>
              </a:defRPr>
            </a:lvl7pPr>
            <a:lvl8pPr marR="0" lvl="7" algn="r" rtl="0">
              <a:lnSpc>
                <a:spcPct val="80000"/>
              </a:lnSpc>
              <a:spcBef>
                <a:spcPts val="0"/>
              </a:spcBef>
              <a:spcAft>
                <a:spcPts val="0"/>
              </a:spcAft>
              <a:buClr>
                <a:schemeClr val="dk1"/>
              </a:buClr>
              <a:buSzPts val="7000"/>
              <a:buFont typeface="Abril Fatface"/>
              <a:buNone/>
              <a:defRPr sz="7000" b="1" i="0" u="none" strike="noStrike" cap="none">
                <a:solidFill>
                  <a:schemeClr val="dk1"/>
                </a:solidFill>
                <a:latin typeface="Abril Fatface"/>
                <a:ea typeface="Abril Fatface"/>
                <a:cs typeface="Abril Fatface"/>
                <a:sym typeface="Abril Fatface"/>
              </a:defRPr>
            </a:lvl8pPr>
            <a:lvl9pPr marR="0" lvl="8" algn="r" rtl="0">
              <a:lnSpc>
                <a:spcPct val="80000"/>
              </a:lnSpc>
              <a:spcBef>
                <a:spcPts val="0"/>
              </a:spcBef>
              <a:spcAft>
                <a:spcPts val="0"/>
              </a:spcAft>
              <a:buClr>
                <a:schemeClr val="dk1"/>
              </a:buClr>
              <a:buSzPts val="7000"/>
              <a:buFont typeface="Abril Fatface"/>
              <a:buNone/>
              <a:defRPr sz="7000" b="1" i="0" u="none" strike="noStrike" cap="none">
                <a:solidFill>
                  <a:schemeClr val="dk1"/>
                </a:solidFill>
                <a:latin typeface="Abril Fatface"/>
                <a:ea typeface="Abril Fatface"/>
                <a:cs typeface="Abril Fatface"/>
                <a:sym typeface="Abril Fatface"/>
              </a:defRPr>
            </a:lvl9pPr>
          </a:lstStyle>
          <a:p>
            <a:r>
              <a:rPr lang="en-US">
                <a:solidFill>
                  <a:schemeClr val="accent2"/>
                </a:solidFill>
                <a:latin typeface="SVN-Beast" panose="02040603050506020204" pitchFamily="18" charset="0"/>
              </a:rPr>
              <a:t>NỘI DUNG BÁO CÁO</a:t>
            </a:r>
            <a:endParaRPr lang="en-US" dirty="0">
              <a:solidFill>
                <a:schemeClr val="accent2"/>
              </a:solidFill>
              <a:latin typeface="SVN-Beast" panose="02040603050506020204" pitchFamily="18" charset="0"/>
            </a:endParaRPr>
          </a:p>
        </p:txBody>
      </p:sp>
      <p:sp>
        <p:nvSpPr>
          <p:cNvPr id="6" name="Google Shape;387;p23">
            <a:extLst>
              <a:ext uri="{FF2B5EF4-FFF2-40B4-BE49-F238E27FC236}">
                <a16:creationId xmlns:a16="http://schemas.microsoft.com/office/drawing/2014/main" id="{82ECE4CA-0C90-42BD-B10D-6E58A6D37C40}"/>
              </a:ext>
            </a:extLst>
          </p:cNvPr>
          <p:cNvSpPr txBox="1">
            <a:spLocks/>
          </p:cNvSpPr>
          <p:nvPr/>
        </p:nvSpPr>
        <p:spPr>
          <a:xfrm>
            <a:off x="1063091" y="2377026"/>
            <a:ext cx="7340518" cy="210394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ctr"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ctr"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r>
              <a:rPr lang="en" sz="2100" dirty="0">
                <a:solidFill>
                  <a:schemeClr val="accent3"/>
                </a:solidFill>
                <a:latin typeface="Roboto" panose="02000000000000000000" pitchFamily="2" charset="0"/>
                <a:ea typeface="Roboto" panose="02000000000000000000" pitchFamily="2" charset="0"/>
              </a:rPr>
              <a:t>&lt;p&gt; </a:t>
            </a:r>
            <a:r>
              <a:rPr lang="en-US" sz="2100" dirty="0">
                <a:solidFill>
                  <a:schemeClr val="accent3"/>
                </a:solidFill>
                <a:latin typeface="SVN-Beast" panose="02040603050506020204" pitchFamily="18" charset="0"/>
              </a:rPr>
              <a:t> </a:t>
            </a:r>
            <a:r>
              <a:rPr lang="en-US" sz="2100" dirty="0" err="1">
                <a:solidFill>
                  <a:schemeClr val="accent3"/>
                </a:solidFill>
                <a:latin typeface="SVN-Beast" panose="02040603050506020204" pitchFamily="18" charset="0"/>
              </a:rPr>
              <a:t>Phạm</a:t>
            </a:r>
            <a:r>
              <a:rPr lang="en-US" sz="2100" dirty="0">
                <a:solidFill>
                  <a:schemeClr val="accent3"/>
                </a:solidFill>
                <a:latin typeface="SVN-Beast" panose="02040603050506020204" pitchFamily="18" charset="0"/>
              </a:rPr>
              <a:t> Nguyễn </a:t>
            </a:r>
            <a:r>
              <a:rPr lang="en-US" sz="2100" dirty="0" err="1">
                <a:solidFill>
                  <a:schemeClr val="accent3"/>
                </a:solidFill>
                <a:latin typeface="SVN-Beast" panose="02040603050506020204" pitchFamily="18" charset="0"/>
              </a:rPr>
              <a:t>Thùy</a:t>
            </a:r>
            <a:r>
              <a:rPr lang="en-US" sz="2100" dirty="0">
                <a:solidFill>
                  <a:schemeClr val="accent3"/>
                </a:solidFill>
                <a:latin typeface="SVN-Beast" panose="02040603050506020204" pitchFamily="18" charset="0"/>
              </a:rPr>
              <a:t> Dung </a:t>
            </a:r>
            <a:r>
              <a:rPr lang="en" sz="2100" dirty="0">
                <a:solidFill>
                  <a:schemeClr val="accent3"/>
                </a:solidFill>
                <a:latin typeface="SVN-Beast" panose="02040603050506020204" pitchFamily="18" charset="0"/>
              </a:rPr>
              <a:t>– 6151071003 </a:t>
            </a:r>
            <a:r>
              <a:rPr lang="en" sz="2100" dirty="0">
                <a:solidFill>
                  <a:schemeClr val="accent3"/>
                </a:solidFill>
                <a:latin typeface="Roboto" panose="02000000000000000000" pitchFamily="2" charset="0"/>
                <a:ea typeface="Roboto" panose="02000000000000000000" pitchFamily="2" charset="0"/>
              </a:rPr>
              <a:t>&lt;/p&gt;</a:t>
            </a:r>
          </a:p>
          <a:p>
            <a:pPr marL="0" indent="0"/>
            <a:r>
              <a:rPr lang="vi-VN" sz="2100" dirty="0">
                <a:solidFill>
                  <a:schemeClr val="accent3"/>
                </a:solidFill>
              </a:rPr>
              <a:t>&lt;p&gt; </a:t>
            </a:r>
            <a:r>
              <a:rPr lang="en-US" sz="2100" dirty="0">
                <a:solidFill>
                  <a:schemeClr val="accent3"/>
                </a:solidFill>
                <a:latin typeface="SVN-Beast" panose="02040603050506020204" pitchFamily="18" charset="0"/>
              </a:rPr>
              <a:t>Nguyễn Cao An	 </a:t>
            </a:r>
            <a:r>
              <a:rPr lang="vi-VN" sz="2100" dirty="0">
                <a:solidFill>
                  <a:schemeClr val="accent3"/>
                </a:solidFill>
              </a:rPr>
              <a:t>– 61510710</a:t>
            </a:r>
            <a:r>
              <a:rPr lang="en-US" sz="2100" dirty="0">
                <a:solidFill>
                  <a:schemeClr val="accent3"/>
                </a:solidFill>
                <a:latin typeface="SVN-Beast" panose="02040603050506020204" pitchFamily="18" charset="0"/>
              </a:rPr>
              <a:t>32</a:t>
            </a:r>
            <a:r>
              <a:rPr lang="vi-VN" sz="2100" dirty="0">
                <a:solidFill>
                  <a:schemeClr val="accent3"/>
                </a:solidFill>
              </a:rPr>
              <a:t> &lt;/p&gt;</a:t>
            </a:r>
            <a:endParaRPr lang="vi-VN" sz="2400" dirty="0"/>
          </a:p>
          <a:p>
            <a:pPr marL="0" indent="0"/>
            <a:r>
              <a:rPr lang="vi-VN" sz="2100" dirty="0">
                <a:solidFill>
                  <a:schemeClr val="accent3"/>
                </a:solidFill>
              </a:rPr>
              <a:t>&lt;p&gt; </a:t>
            </a:r>
            <a:r>
              <a:rPr lang="en-US" sz="2100" dirty="0">
                <a:solidFill>
                  <a:schemeClr val="accent3"/>
                </a:solidFill>
                <a:latin typeface="SVN-Beast" panose="02040603050506020204" pitchFamily="18" charset="0"/>
              </a:rPr>
              <a:t>Nguyễn </a:t>
            </a:r>
            <a:r>
              <a:rPr lang="en-US" sz="2100" dirty="0" err="1">
                <a:solidFill>
                  <a:schemeClr val="accent3"/>
                </a:solidFill>
                <a:latin typeface="SVN-Beast" panose="02040603050506020204" pitchFamily="18" charset="0"/>
              </a:rPr>
              <a:t>Phạm</a:t>
            </a:r>
            <a:r>
              <a:rPr lang="en-US" sz="2100" dirty="0">
                <a:solidFill>
                  <a:schemeClr val="accent3"/>
                </a:solidFill>
                <a:latin typeface="SVN-Beast" panose="02040603050506020204" pitchFamily="18" charset="0"/>
              </a:rPr>
              <a:t> </a:t>
            </a:r>
            <a:r>
              <a:rPr lang="en-US" sz="2100" dirty="0" err="1">
                <a:solidFill>
                  <a:schemeClr val="accent3"/>
                </a:solidFill>
                <a:latin typeface="SVN-Beast" panose="02040603050506020204" pitchFamily="18" charset="0"/>
              </a:rPr>
              <a:t>Thành</a:t>
            </a:r>
            <a:r>
              <a:rPr lang="en-US" sz="2100" dirty="0">
                <a:solidFill>
                  <a:schemeClr val="accent3"/>
                </a:solidFill>
                <a:latin typeface="SVN-Beast" panose="02040603050506020204" pitchFamily="18" charset="0"/>
              </a:rPr>
              <a:t> </a:t>
            </a:r>
            <a:r>
              <a:rPr lang="en-US" sz="2100" dirty="0" err="1">
                <a:solidFill>
                  <a:schemeClr val="accent3"/>
                </a:solidFill>
                <a:latin typeface="SVN-Beast" panose="02040603050506020204" pitchFamily="18" charset="0"/>
              </a:rPr>
              <a:t>Hưng</a:t>
            </a:r>
            <a:r>
              <a:rPr lang="en-US" sz="2100" dirty="0">
                <a:solidFill>
                  <a:schemeClr val="accent3"/>
                </a:solidFill>
                <a:latin typeface="SVN-Beast" panose="02040603050506020204" pitchFamily="18" charset="0"/>
              </a:rPr>
              <a:t> </a:t>
            </a:r>
            <a:r>
              <a:rPr lang="vi-VN" sz="2100" dirty="0">
                <a:solidFill>
                  <a:schemeClr val="accent3"/>
                </a:solidFill>
              </a:rPr>
              <a:t>– 6151071</a:t>
            </a:r>
            <a:r>
              <a:rPr lang="en-US" sz="2100" dirty="0">
                <a:solidFill>
                  <a:schemeClr val="accent3"/>
                </a:solidFill>
                <a:latin typeface="SVN-Beast" panose="02040603050506020204" pitchFamily="18" charset="0"/>
              </a:rPr>
              <a:t>056</a:t>
            </a:r>
            <a:r>
              <a:rPr lang="vi-VN" sz="2100" dirty="0">
                <a:solidFill>
                  <a:schemeClr val="accent3"/>
                </a:solidFill>
              </a:rPr>
              <a:t> &lt;/p&gt;</a:t>
            </a:r>
            <a:endParaRPr lang="vi-VN" sz="2400" dirty="0"/>
          </a:p>
          <a:p>
            <a:pPr marL="0" indent="0"/>
            <a:r>
              <a:rPr lang="vi-VN" sz="2100" dirty="0">
                <a:solidFill>
                  <a:schemeClr val="accent3"/>
                </a:solidFill>
              </a:rPr>
              <a:t>&lt;p&gt;</a:t>
            </a:r>
            <a:r>
              <a:rPr lang="en-US" sz="2100" dirty="0">
                <a:solidFill>
                  <a:schemeClr val="accent3"/>
                </a:solidFill>
              </a:rPr>
              <a:t> </a:t>
            </a:r>
            <a:r>
              <a:rPr lang="en-US" sz="2100" dirty="0">
                <a:solidFill>
                  <a:schemeClr val="accent3"/>
                </a:solidFill>
                <a:latin typeface="SVN-Beast" panose="02040603050506020204" pitchFamily="18" charset="0"/>
              </a:rPr>
              <a:t>Nguyễn Minh </a:t>
            </a:r>
            <a:r>
              <a:rPr lang="en-US" sz="2100" dirty="0" err="1">
                <a:solidFill>
                  <a:schemeClr val="accent3"/>
                </a:solidFill>
                <a:latin typeface="SVN-Beast" panose="02040603050506020204" pitchFamily="18" charset="0"/>
              </a:rPr>
              <a:t>Phúc</a:t>
            </a:r>
            <a:r>
              <a:rPr lang="en-US" sz="2100" dirty="0">
                <a:solidFill>
                  <a:schemeClr val="accent3"/>
                </a:solidFill>
                <a:latin typeface="SVN-Beast" panose="02040603050506020204" pitchFamily="18" charset="0"/>
              </a:rPr>
              <a:t> </a:t>
            </a:r>
            <a:r>
              <a:rPr lang="vi-VN" sz="2100" dirty="0">
                <a:solidFill>
                  <a:schemeClr val="accent3"/>
                </a:solidFill>
              </a:rPr>
              <a:t>– 61510710</a:t>
            </a:r>
            <a:r>
              <a:rPr lang="en-US" sz="2100" dirty="0">
                <a:solidFill>
                  <a:schemeClr val="accent3"/>
                </a:solidFill>
                <a:latin typeface="SVN-Beast" panose="02040603050506020204" pitchFamily="18" charset="0"/>
              </a:rPr>
              <a:t>84</a:t>
            </a:r>
            <a:r>
              <a:rPr lang="vi-VN" sz="2100" dirty="0">
                <a:solidFill>
                  <a:schemeClr val="accent3"/>
                </a:solidFill>
              </a:rPr>
              <a:t> &lt;/p&gt;</a:t>
            </a:r>
            <a:endParaRPr lang="en-US" sz="2100" dirty="0">
              <a:solidFill>
                <a:schemeClr val="accent3"/>
              </a:solidFill>
              <a:latin typeface="SVN-Beast" panose="02040603050506020204" pitchFamily="18" charset="0"/>
            </a:endParaRPr>
          </a:p>
          <a:p>
            <a:pPr marL="0" indent="0"/>
            <a:r>
              <a:rPr lang="en-US" sz="2100" dirty="0">
                <a:solidFill>
                  <a:schemeClr val="accent3"/>
                </a:solidFill>
                <a:latin typeface="Roboto" panose="02000000000000000000" pitchFamily="2" charset="0"/>
                <a:ea typeface="Roboto" panose="02000000000000000000" pitchFamily="2" charset="0"/>
              </a:rPr>
              <a:t>&lt;p&gt;   </a:t>
            </a:r>
            <a:r>
              <a:rPr lang="en-US" sz="2100" dirty="0">
                <a:solidFill>
                  <a:schemeClr val="accent3"/>
                </a:solidFill>
                <a:latin typeface="SVN-Beast" panose="02040603050506020204" pitchFamily="18" charset="0"/>
              </a:rPr>
              <a:t>Lê Thanh </a:t>
            </a:r>
            <a:r>
              <a:rPr lang="en-US" sz="2100" dirty="0" err="1">
                <a:solidFill>
                  <a:schemeClr val="accent3"/>
                </a:solidFill>
                <a:latin typeface="SVN-Beast" panose="02040603050506020204" pitchFamily="18" charset="0"/>
              </a:rPr>
              <a:t>Nhân</a:t>
            </a:r>
            <a:r>
              <a:rPr lang="en-US" sz="2100" dirty="0">
                <a:solidFill>
                  <a:schemeClr val="accent3"/>
                </a:solidFill>
                <a:latin typeface="SVN-Beast" panose="02040603050506020204" pitchFamily="18" charset="0"/>
              </a:rPr>
              <a:t> – 6151071077 </a:t>
            </a:r>
            <a:r>
              <a:rPr lang="en-US" sz="2100" dirty="0">
                <a:solidFill>
                  <a:schemeClr val="accent3"/>
                </a:solidFill>
                <a:latin typeface="Roboto" panose="02000000000000000000" pitchFamily="2" charset="0"/>
                <a:ea typeface="Roboto" panose="02000000000000000000" pitchFamily="2" charset="0"/>
              </a:rPr>
              <a:t>&lt;/p&gt;</a:t>
            </a:r>
          </a:p>
          <a:p>
            <a:pPr marL="0" indent="0"/>
            <a:endParaRPr lang="en-US" sz="2100" dirty="0">
              <a:solidFill>
                <a:schemeClr val="accent3"/>
              </a:solidFill>
              <a:latin typeface="SVN-Beast" panose="02040603050506020204" pitchFamily="18" charset="0"/>
            </a:endParaRPr>
          </a:p>
          <a:p>
            <a:pPr marL="0" indent="0"/>
            <a:endParaRPr lang="vi-VN" sz="2400" dirty="0"/>
          </a:p>
          <a:p>
            <a:pPr marL="0" indent="0"/>
            <a:endParaRPr lang="en" sz="2100" dirty="0">
              <a:solidFill>
                <a:schemeClr val="accent3"/>
              </a:solidFill>
              <a:latin typeface="SVN-Beast" panose="020406030505060202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C8CD2B97-D5DD-4590-A639-2F3FC7AB4C11}"/>
              </a:ext>
            </a:extLst>
          </p:cNvPr>
          <p:cNvPicPr/>
          <p:nvPr/>
        </p:nvPicPr>
        <p:blipFill rotWithShape="1">
          <a:blip r:embed="rId3"/>
          <a:srcRect t="13071"/>
          <a:stretch/>
        </p:blipFill>
        <p:spPr bwMode="auto">
          <a:xfrm>
            <a:off x="1916254" y="1934527"/>
            <a:ext cx="8221382" cy="37971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
        <p:nvSpPr>
          <p:cNvPr id="6" name="Google Shape;411;p25">
            <a:extLst>
              <a:ext uri="{FF2B5EF4-FFF2-40B4-BE49-F238E27FC236}">
                <a16:creationId xmlns:a16="http://schemas.microsoft.com/office/drawing/2014/main" id="{B1506A05-D2AB-47B2-AB04-49FA70BB49F0}"/>
              </a:ext>
            </a:extLst>
          </p:cNvPr>
          <p:cNvSpPr txBox="1">
            <a:spLocks/>
          </p:cNvSpPr>
          <p:nvPr/>
        </p:nvSpPr>
        <p:spPr>
          <a:xfrm>
            <a:off x="1916254" y="112635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Xây dựng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
        <p:nvSpPr>
          <p:cNvPr id="2" name="TextBox 1">
            <a:extLst>
              <a:ext uri="{FF2B5EF4-FFF2-40B4-BE49-F238E27FC236}">
                <a16:creationId xmlns:a16="http://schemas.microsoft.com/office/drawing/2014/main" id="{C30AD052-45E0-4983-9294-633DD6554FEC}"/>
              </a:ext>
            </a:extLst>
          </p:cNvPr>
          <p:cNvSpPr txBox="1"/>
          <p:nvPr/>
        </p:nvSpPr>
        <p:spPr>
          <a:xfrm>
            <a:off x="3769488" y="5731646"/>
            <a:ext cx="4653023" cy="30777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solidFill>
                  <a:srgbClr val="C27CBA"/>
                </a:solidFill>
                <a:latin typeface="SVN-Beast" panose="02040603050506020204" pitchFamily="18" charset="0"/>
              </a:rPr>
              <a:t>Giao </a:t>
            </a:r>
            <a:r>
              <a:rPr lang="en-US" dirty="0" err="1">
                <a:solidFill>
                  <a:srgbClr val="C27CBA"/>
                </a:solidFill>
                <a:latin typeface="SVN-Beast" panose="02040603050506020204" pitchFamily="18" charset="0"/>
              </a:rPr>
              <a:t>diện</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Quản</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lý</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hợp</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đồng</a:t>
            </a:r>
            <a:endParaRPr lang="en-US" dirty="0">
              <a:solidFill>
                <a:srgbClr val="C27CBA"/>
              </a:solidFill>
              <a:latin typeface="SVN-Beast" panose="02040603050506020204" pitchFamily="18" charset="0"/>
            </a:endParaRPr>
          </a:p>
        </p:txBody>
      </p:sp>
    </p:spTree>
    <p:extLst>
      <p:ext uri="{BB962C8B-B14F-4D97-AF65-F5344CB8AC3E}">
        <p14:creationId xmlns:p14="http://schemas.microsoft.com/office/powerpoint/2010/main" val="3290833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6" name="Google Shape;411;p25">
            <a:extLst>
              <a:ext uri="{FF2B5EF4-FFF2-40B4-BE49-F238E27FC236}">
                <a16:creationId xmlns:a16="http://schemas.microsoft.com/office/drawing/2014/main" id="{B1506A05-D2AB-47B2-AB04-49FA70BB49F0}"/>
              </a:ext>
            </a:extLst>
          </p:cNvPr>
          <p:cNvSpPr txBox="1">
            <a:spLocks/>
          </p:cNvSpPr>
          <p:nvPr/>
        </p:nvSpPr>
        <p:spPr>
          <a:xfrm>
            <a:off x="1916254" y="112635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Xây dựng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
        <p:nvSpPr>
          <p:cNvPr id="2" name="TextBox 1">
            <a:extLst>
              <a:ext uri="{FF2B5EF4-FFF2-40B4-BE49-F238E27FC236}">
                <a16:creationId xmlns:a16="http://schemas.microsoft.com/office/drawing/2014/main" id="{C30AD052-45E0-4983-9294-633DD6554FEC}"/>
              </a:ext>
            </a:extLst>
          </p:cNvPr>
          <p:cNvSpPr txBox="1"/>
          <p:nvPr/>
        </p:nvSpPr>
        <p:spPr>
          <a:xfrm>
            <a:off x="3769488" y="5731646"/>
            <a:ext cx="4653023" cy="30777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dirty="0">
                <a:solidFill>
                  <a:srgbClr val="C27CBA"/>
                </a:solidFill>
                <a:latin typeface="SVN-Beast" panose="02040603050506020204" pitchFamily="18" charset="0"/>
              </a:rPr>
              <a:t>Giao </a:t>
            </a:r>
            <a:r>
              <a:rPr lang="en-US" dirty="0" err="1">
                <a:solidFill>
                  <a:srgbClr val="C27CBA"/>
                </a:solidFill>
                <a:latin typeface="SVN-Beast" panose="02040603050506020204" pitchFamily="18" charset="0"/>
              </a:rPr>
              <a:t>diện</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Quản</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lý</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quản</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lý</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chấm</a:t>
            </a:r>
            <a:r>
              <a:rPr lang="en-US" dirty="0">
                <a:solidFill>
                  <a:srgbClr val="C27CBA"/>
                </a:solidFill>
                <a:latin typeface="SVN-Beast" panose="02040603050506020204" pitchFamily="18" charset="0"/>
              </a:rPr>
              <a:t> </a:t>
            </a:r>
            <a:r>
              <a:rPr lang="en-US" dirty="0" err="1">
                <a:solidFill>
                  <a:srgbClr val="C27CBA"/>
                </a:solidFill>
                <a:latin typeface="SVN-Beast" panose="02040603050506020204" pitchFamily="18" charset="0"/>
              </a:rPr>
              <a:t>công</a:t>
            </a:r>
            <a:endParaRPr lang="en-US" dirty="0">
              <a:solidFill>
                <a:srgbClr val="C27CBA"/>
              </a:solidFill>
              <a:latin typeface="SVN-Beast" panose="020406030505060202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5EB1DE98-5FBF-4904-AC99-9B2EF65DE027}"/>
              </a:ext>
            </a:extLst>
          </p:cNvPr>
          <p:cNvPicPr/>
          <p:nvPr/>
        </p:nvPicPr>
        <p:blipFill rotWithShape="1">
          <a:blip r:embed="rId3"/>
          <a:srcRect t="12869"/>
          <a:stretch/>
        </p:blipFill>
        <p:spPr bwMode="auto">
          <a:xfrm>
            <a:off x="2198640" y="2123258"/>
            <a:ext cx="7794718" cy="36083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15985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2843085" y="2866625"/>
            <a:ext cx="8760336" cy="1575000"/>
          </a:xfrm>
          <a:prstGeom prst="rect">
            <a:avLst/>
          </a:prstGeom>
        </p:spPr>
        <p:txBody>
          <a:bodyPr spcFirstLastPara="1" wrap="square" lIns="121900" tIns="121900" rIns="121900" bIns="121900" anchor="t" anchorCtr="0">
            <a:noAutofit/>
          </a:bodyPr>
          <a:lstStyle/>
          <a:p>
            <a:pPr>
              <a:spcAft>
                <a:spcPts val="2100"/>
              </a:spcAft>
            </a:pPr>
            <a:r>
              <a:rPr lang="en" sz="4800" dirty="0">
                <a:solidFill>
                  <a:srgbClr val="B9D4B4"/>
                </a:solidFill>
                <a:latin typeface="Roboto" panose="02000000000000000000" pitchFamily="2" charset="0"/>
                <a:ea typeface="Roboto" panose="02000000000000000000" pitchFamily="2" charset="0"/>
              </a:rPr>
              <a:t>&lt;p&gt; </a:t>
            </a:r>
            <a:r>
              <a:rPr lang="en-US" sz="4800" dirty="0">
                <a:latin typeface="SVN-Beast" panose="02040603050506020204" pitchFamily="18" charset="0"/>
              </a:rPr>
              <a:t>DEMO </a:t>
            </a:r>
            <a:r>
              <a:rPr lang="en-US" sz="4800" dirty="0">
                <a:solidFill>
                  <a:srgbClr val="B9D4B4"/>
                </a:solidFill>
                <a:latin typeface="SVN-Beast" panose="02040603050506020204" pitchFamily="18" charset="0"/>
              </a:rPr>
              <a:t>Website </a:t>
            </a:r>
            <a:r>
              <a:rPr lang="en" sz="4800" dirty="0">
                <a:solidFill>
                  <a:srgbClr val="B9D4B4"/>
                </a:solidFill>
                <a:latin typeface="Roboto" panose="02000000000000000000" pitchFamily="2" charset="0"/>
                <a:ea typeface="Roboto" panose="02000000000000000000" pitchFamily="2" charset="0"/>
              </a:rPr>
              <a:t>&lt;/p&gt;</a:t>
            </a:r>
            <a:endParaRPr lang="en-US" sz="4800" dirty="0">
              <a:solidFill>
                <a:srgbClr val="B9D4B4"/>
              </a:solidFill>
              <a:latin typeface="Roboto" panose="02000000000000000000" pitchFamily="2" charset="0"/>
              <a:ea typeface="Roboto" panose="02000000000000000000" pitchFamily="2" charset="0"/>
            </a:endParaRPr>
          </a:p>
        </p:txBody>
      </p:sp>
      <p:sp>
        <p:nvSpPr>
          <p:cNvPr id="459" name="Google Shape;459;p31"/>
          <p:cNvSpPr/>
          <p:nvPr/>
        </p:nvSpPr>
        <p:spPr>
          <a:xfrm>
            <a:off x="1301674" y="3000982"/>
            <a:ext cx="1403425" cy="856036"/>
          </a:xfrm>
          <a:prstGeom prst="rect">
            <a:avLst/>
          </a:prstGeom>
        </p:spPr>
        <p:txBody>
          <a:bodyPr>
            <a:prstTxWarp prst="textPlain">
              <a:avLst/>
            </a:prstTxWarp>
          </a:bodyPr>
          <a:lstStyle/>
          <a:p>
            <a:pPr lvl="0" algn="ctr"/>
            <a:r>
              <a:rPr b="1" i="0" dirty="0">
                <a:ln>
                  <a:noFill/>
                </a:ln>
                <a:solidFill>
                  <a:srgbClr val="B9D4B4"/>
                </a:solidFill>
                <a:latin typeface="SVN-Beast" panose="02040603050506020204" pitchFamily="18" charset="0"/>
              </a:rPr>
              <a:t>0</a:t>
            </a:r>
            <a:r>
              <a:rPr lang="en-US" b="1" dirty="0">
                <a:solidFill>
                  <a:srgbClr val="B9D4B4"/>
                </a:solidFill>
                <a:latin typeface="SVN-Beast" panose="02040603050506020204" pitchFamily="18" charset="0"/>
              </a:rPr>
              <a:t>6</a:t>
            </a:r>
            <a:endParaRPr b="1" i="0" dirty="0">
              <a:ln>
                <a:noFill/>
              </a:ln>
              <a:solidFill>
                <a:srgbClr val="B9D4B4"/>
              </a:solidFill>
              <a:latin typeface="SVN-Beast" panose="02040603050506020204" pitchFamily="18" charset="0"/>
            </a:endParaRPr>
          </a:p>
        </p:txBody>
      </p:sp>
      <p:sp>
        <p:nvSpPr>
          <p:cNvPr id="8" name="Google Shape;411;p25">
            <a:extLst>
              <a:ext uri="{FF2B5EF4-FFF2-40B4-BE49-F238E27FC236}">
                <a16:creationId xmlns:a16="http://schemas.microsoft.com/office/drawing/2014/main" id="{A0962D47-4167-401C-A2C3-D0E7E85FB4DB}"/>
              </a:ext>
            </a:extLst>
          </p:cNvPr>
          <p:cNvSpPr txBox="1">
            <a:spLocks/>
          </p:cNvSpPr>
          <p:nvPr/>
        </p:nvSpPr>
        <p:spPr>
          <a:xfrm>
            <a:off x="-4931586" y="801234"/>
            <a:ext cx="5991029"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Phân tích &amp; thiết kế </a:t>
            </a:r>
            <a:r>
              <a:rPr lang="en" sz="2000" dirty="0">
                <a:solidFill>
                  <a:srgbClr val="B9D4B4"/>
                </a:solidFill>
                <a:latin typeface="SVN-Beast" panose="02040603050506020204" pitchFamily="18" charset="0"/>
              </a:rPr>
              <a:t>Website</a:t>
            </a:r>
            <a:r>
              <a:rPr lang="en" sz="2000" dirty="0">
                <a:solidFill>
                  <a:schemeClr val="accent1"/>
                </a:solidFill>
                <a:latin typeface="SVN-Beast" panose="02040603050506020204" pitchFamily="18" charset="0"/>
              </a:rPr>
              <a:t>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066498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9"/>
                                        </p:tgtEl>
                                        <p:attrNameLst>
                                          <p:attrName>style.visibility</p:attrName>
                                        </p:attrNameLst>
                                      </p:cBhvr>
                                      <p:to>
                                        <p:strVal val="visible"/>
                                      </p:to>
                                    </p:set>
                                    <p:animEffect transition="in" filter="fade">
                                      <p:cBhvr>
                                        <p:cTn id="7" dur="500"/>
                                        <p:tgtEl>
                                          <p:spTgt spid="4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8"/>
                                        </p:tgtEl>
                                        <p:attrNameLst>
                                          <p:attrName>style.visibility</p:attrName>
                                        </p:attrNameLst>
                                      </p:cBhvr>
                                      <p:to>
                                        <p:strVal val="visible"/>
                                      </p:to>
                                    </p:set>
                                    <p:animEffect transition="in" filter="fade">
                                      <p:cBhvr>
                                        <p:cTn id="11" dur="500"/>
                                        <p:tgtEl>
                                          <p:spTgt spid="45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4" name="Google Shape;854;p43"/>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For Listening</a:t>
            </a:r>
            <a:endParaRPr dirty="0"/>
          </a:p>
        </p:txBody>
      </p:sp>
      <p:sp>
        <p:nvSpPr>
          <p:cNvPr id="15" name="Google Shape;853;p43">
            <a:extLst>
              <a:ext uri="{FF2B5EF4-FFF2-40B4-BE49-F238E27FC236}">
                <a16:creationId xmlns:a16="http://schemas.microsoft.com/office/drawing/2014/main" id="{07DBE128-DF0E-4D00-861C-B074629CDF17}"/>
              </a:ext>
            </a:extLst>
          </p:cNvPr>
          <p:cNvSpPr txBox="1">
            <a:spLocks/>
          </p:cNvSpPr>
          <p:nvPr/>
        </p:nvSpPr>
        <p:spPr>
          <a:xfrm>
            <a:off x="1011620" y="1557075"/>
            <a:ext cx="5873400" cy="2446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dk1"/>
              </a:buClr>
              <a:buSzPts val="6000"/>
              <a:buFont typeface="Aldrich"/>
              <a:buNone/>
              <a:defRPr sz="6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9pPr>
          </a:lstStyle>
          <a:p>
            <a:r>
              <a:rPr lang="en-US"/>
              <a:t>THANK </a:t>
            </a:r>
            <a:r>
              <a:rPr lang="en-US" sz="9000">
                <a:solidFill>
                  <a:schemeClr val="accent3"/>
                </a:solidFill>
              </a:rPr>
              <a:t>YOU!</a:t>
            </a:r>
            <a:endParaRPr lang="en-US" sz="9000" dirty="0">
              <a:solidFill>
                <a:schemeClr val="accent3"/>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6000" dirty="0">
                <a:solidFill>
                  <a:schemeClr val="accent2"/>
                </a:solidFill>
                <a:latin typeface="SVN-Beast" panose="02040603050506020204" pitchFamily="18" charset="0"/>
              </a:rPr>
              <a:t>NỘI DUNG BÁO CÁO</a:t>
            </a:r>
            <a:endParaRPr sz="6000" dirty="0">
              <a:solidFill>
                <a:schemeClr val="accent2"/>
              </a:solidFill>
              <a:latin typeface="SVN-Beast" panose="02040603050506020204" pitchFamily="18" charset="0"/>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dirty="0" err="1">
                <a:latin typeface="SVN-Beast" panose="02040603050506020204" pitchFamily="18" charset="0"/>
              </a:rPr>
              <a:t>Tổng</a:t>
            </a:r>
            <a:r>
              <a:rPr lang="en-US" dirty="0">
                <a:latin typeface="SVN-Beast" panose="02040603050506020204" pitchFamily="18" charset="0"/>
              </a:rPr>
              <a:t> </a:t>
            </a:r>
            <a:r>
              <a:rPr lang="en-US" dirty="0" err="1">
                <a:latin typeface="SVN-Beast" panose="02040603050506020204" pitchFamily="18" charset="0"/>
              </a:rPr>
              <a:t>quan</a:t>
            </a:r>
            <a:r>
              <a:rPr lang="en-US" dirty="0">
                <a:latin typeface="SVN-Beast" panose="02040603050506020204" pitchFamily="18" charset="0"/>
              </a:rPr>
              <a:t> </a:t>
            </a:r>
            <a:r>
              <a:rPr lang="en-US" dirty="0" err="1">
                <a:latin typeface="SVN-Beast" panose="02040603050506020204" pitchFamily="18" charset="0"/>
              </a:rPr>
              <a:t>về</a:t>
            </a:r>
            <a:r>
              <a:rPr lang="en-US" dirty="0">
                <a:latin typeface="SVN-Beast" panose="02040603050506020204" pitchFamily="18" charset="0"/>
              </a:rPr>
              <a:t> </a:t>
            </a:r>
            <a:r>
              <a:rPr lang="en-US" dirty="0" err="1">
                <a:solidFill>
                  <a:srgbClr val="BA94E9"/>
                </a:solidFill>
                <a:latin typeface="SVN-Beast" panose="02040603050506020204" pitchFamily="18" charset="0"/>
              </a:rPr>
              <a:t>đề</a:t>
            </a:r>
            <a:r>
              <a:rPr lang="en-US" dirty="0">
                <a:solidFill>
                  <a:srgbClr val="BA94E9"/>
                </a:solidFill>
                <a:latin typeface="SVN-Beast" panose="02040603050506020204" pitchFamily="18" charset="0"/>
              </a:rPr>
              <a:t> </a:t>
            </a:r>
            <a:r>
              <a:rPr lang="en-US" dirty="0" err="1">
                <a:solidFill>
                  <a:srgbClr val="BA94E9"/>
                </a:solidFill>
                <a:latin typeface="SVN-Beast" panose="02040603050506020204" pitchFamily="18" charset="0"/>
              </a:rPr>
              <a:t>tài</a:t>
            </a:r>
            <a:endParaRPr dirty="0">
              <a:solidFill>
                <a:srgbClr val="BA94E9"/>
              </a:solidFill>
              <a:latin typeface="SVN-Beast" panose="02040603050506020204" pitchFamily="18" charset="0"/>
            </a:endParaRPr>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dirty="0" err="1">
                <a:latin typeface="SVN-Beast" panose="02040603050506020204" pitchFamily="18" charset="0"/>
              </a:rPr>
              <a:t>Phương</a:t>
            </a:r>
            <a:r>
              <a:rPr lang="en-US" dirty="0">
                <a:latin typeface="SVN-Beast" panose="02040603050506020204" pitchFamily="18" charset="0"/>
              </a:rPr>
              <a:t> </a:t>
            </a:r>
            <a:r>
              <a:rPr lang="en-US" dirty="0" err="1">
                <a:latin typeface="SVN-Beast" panose="02040603050506020204" pitchFamily="18" charset="0"/>
              </a:rPr>
              <a:t>pháp</a:t>
            </a:r>
            <a:r>
              <a:rPr lang="en-US" dirty="0">
                <a:latin typeface="SVN-Beast" panose="02040603050506020204" pitchFamily="18" charset="0"/>
              </a:rPr>
              <a:t> &amp; </a:t>
            </a:r>
            <a:r>
              <a:rPr lang="en-US" dirty="0" err="1">
                <a:latin typeface="SVN-Beast" panose="02040603050506020204" pitchFamily="18" charset="0"/>
              </a:rPr>
              <a:t>mục</a:t>
            </a:r>
            <a:r>
              <a:rPr lang="en-US" dirty="0">
                <a:latin typeface="SVN-Beast" panose="02040603050506020204" pitchFamily="18" charset="0"/>
              </a:rPr>
              <a:t> </a:t>
            </a:r>
            <a:r>
              <a:rPr lang="en-US" dirty="0" err="1">
                <a:latin typeface="SVN-Beast" panose="02040603050506020204" pitchFamily="18" charset="0"/>
              </a:rPr>
              <a:t>tiêu</a:t>
            </a:r>
            <a:r>
              <a:rPr lang="en-US" dirty="0">
                <a:latin typeface="SVN-Beast" panose="02040603050506020204" pitchFamily="18" charset="0"/>
              </a:rPr>
              <a:t> </a:t>
            </a:r>
            <a:r>
              <a:rPr lang="en-US" dirty="0" err="1">
                <a:solidFill>
                  <a:srgbClr val="B9D4B4"/>
                </a:solidFill>
                <a:latin typeface="SVN-Beast" panose="02040603050506020204" pitchFamily="18" charset="0"/>
              </a:rPr>
              <a:t>nghiên</a:t>
            </a:r>
            <a:r>
              <a:rPr lang="en-US" dirty="0">
                <a:solidFill>
                  <a:srgbClr val="B9D4B4"/>
                </a:solidFill>
                <a:latin typeface="SVN-Beast" panose="02040603050506020204" pitchFamily="18" charset="0"/>
              </a:rPr>
              <a:t> </a:t>
            </a:r>
            <a:r>
              <a:rPr lang="en-US" dirty="0" err="1">
                <a:solidFill>
                  <a:srgbClr val="B9D4B4"/>
                </a:solidFill>
                <a:latin typeface="SVN-Beast" panose="02040603050506020204" pitchFamily="18" charset="0"/>
              </a:rPr>
              <a:t>cứu</a:t>
            </a:r>
            <a:endParaRPr dirty="0">
              <a:latin typeface="SVN-Beast" panose="02040603050506020204" pitchFamily="18" charset="0"/>
            </a:endParaRPr>
          </a:p>
        </p:txBody>
      </p:sp>
      <p:sp>
        <p:nvSpPr>
          <p:cNvPr id="398" name="Google Shape;398;p24"/>
          <p:cNvSpPr txBox="1">
            <a:spLocks noGrp="1"/>
          </p:cNvSpPr>
          <p:nvPr>
            <p:ph type="body" idx="4"/>
          </p:nvPr>
        </p:nvSpPr>
        <p:spPr>
          <a:xfrm>
            <a:off x="4418613" y="470722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latin typeface="SVN-Beast" panose="02040603050506020204" pitchFamily="18" charset="0"/>
              </a:rPr>
              <a:t>Xây dựng </a:t>
            </a:r>
            <a:r>
              <a:rPr lang="en" dirty="0">
                <a:solidFill>
                  <a:srgbClr val="8975B3"/>
                </a:solidFill>
                <a:latin typeface="SVN-Beast" panose="02040603050506020204" pitchFamily="18" charset="0"/>
              </a:rPr>
              <a:t>Website</a:t>
            </a:r>
            <a:r>
              <a:rPr lang="en" dirty="0">
                <a:latin typeface="SVN-Beast" panose="02040603050506020204" pitchFamily="18" charset="0"/>
              </a:rPr>
              <a:t>.</a:t>
            </a:r>
            <a:endParaRPr dirty="0">
              <a:latin typeface="SVN-Beast" panose="02040603050506020204" pitchFamily="18" charset="0"/>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latin typeface="SVN-Beast" panose="02040603050506020204" pitchFamily="18" charset="0"/>
              </a:rPr>
              <a:t>01</a:t>
            </a:r>
            <a:endParaRPr dirty="0">
              <a:solidFill>
                <a:schemeClr val="accent1"/>
              </a:solidFill>
              <a:latin typeface="SVN-Beast" panose="02040603050506020204" pitchFamily="18" charset="0"/>
            </a:endParaRPr>
          </a:p>
        </p:txBody>
      </p:sp>
      <p:sp>
        <p:nvSpPr>
          <p:cNvPr id="400" name="Google Shape;400;p24"/>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dirty="0" err="1">
                <a:latin typeface="SVN-Beast" panose="02040603050506020204" pitchFamily="18" charset="0"/>
              </a:rPr>
              <a:t>Mô</a:t>
            </a:r>
            <a:r>
              <a:rPr lang="en-US" dirty="0">
                <a:latin typeface="SVN-Beast" panose="02040603050506020204" pitchFamily="18" charset="0"/>
              </a:rPr>
              <a:t> </a:t>
            </a:r>
            <a:r>
              <a:rPr lang="en-US" dirty="0" err="1">
                <a:latin typeface="SVN-Beast" panose="02040603050506020204" pitchFamily="18" charset="0"/>
              </a:rPr>
              <a:t>tả</a:t>
            </a:r>
            <a:r>
              <a:rPr lang="en-US" dirty="0">
                <a:latin typeface="SVN-Beast" panose="02040603050506020204" pitchFamily="18" charset="0"/>
              </a:rPr>
              <a:t> </a:t>
            </a:r>
            <a:r>
              <a:rPr lang="en" dirty="0">
                <a:solidFill>
                  <a:srgbClr val="BA94E9"/>
                </a:solidFill>
                <a:latin typeface="SVN-Beast" panose="02040603050506020204" pitchFamily="18" charset="0"/>
              </a:rPr>
              <a:t>website</a:t>
            </a:r>
            <a:endParaRPr dirty="0">
              <a:latin typeface="SVN-Beast" panose="02040603050506020204" pitchFamily="18" charset="0"/>
            </a:endParaRPr>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latin typeface="SVN-Beast" panose="02040603050506020204" pitchFamily="18" charset="0"/>
              </a:rPr>
              <a:t>02</a:t>
            </a:r>
            <a:endParaRPr dirty="0">
              <a:latin typeface="SVN-Beast" panose="02040603050506020204" pitchFamily="18" charset="0"/>
            </a:endParaRPr>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2"/>
                </a:solidFill>
                <a:latin typeface="SVN-Beast" panose="02040603050506020204" pitchFamily="18" charset="0"/>
              </a:rPr>
              <a:t>03</a:t>
            </a:r>
            <a:endParaRPr dirty="0">
              <a:solidFill>
                <a:schemeClr val="accent2"/>
              </a:solidFill>
              <a:latin typeface="SVN-Beast" panose="02040603050506020204" pitchFamily="18" charset="0"/>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latin typeface="SVN-Beast" panose="02040603050506020204" pitchFamily="18" charset="0"/>
              </a:rPr>
              <a:t>05</a:t>
            </a:r>
            <a:endParaRPr dirty="0">
              <a:latin typeface="SVN-Beast" panose="02040603050506020204" pitchFamily="18" charset="0"/>
            </a:endParaRPr>
          </a:p>
        </p:txBody>
      </p:sp>
      <p:sp>
        <p:nvSpPr>
          <p:cNvPr id="11" name="Google Shape;398;p24">
            <a:extLst>
              <a:ext uri="{FF2B5EF4-FFF2-40B4-BE49-F238E27FC236}">
                <a16:creationId xmlns:a16="http://schemas.microsoft.com/office/drawing/2014/main" id="{E0CFE7A3-6B88-426D-9EB1-5AF7729B1CDA}"/>
              </a:ext>
            </a:extLst>
          </p:cNvPr>
          <p:cNvSpPr txBox="1">
            <a:spLocks/>
          </p:cNvSpPr>
          <p:nvPr/>
        </p:nvSpPr>
        <p:spPr>
          <a:xfrm>
            <a:off x="664140" y="4783425"/>
            <a:ext cx="3294600" cy="12063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2100"/>
              </a:spcAft>
              <a:buFont typeface="Roboto Mono"/>
              <a:buNone/>
            </a:pPr>
            <a:r>
              <a:rPr lang="en-US" dirty="0" err="1">
                <a:latin typeface="SVN-Beast" panose="02040603050506020204" pitchFamily="18" charset="0"/>
              </a:rPr>
              <a:t>Phân</a:t>
            </a:r>
            <a:r>
              <a:rPr lang="en-US" dirty="0">
                <a:latin typeface="SVN-Beast" panose="02040603050506020204" pitchFamily="18" charset="0"/>
              </a:rPr>
              <a:t> </a:t>
            </a:r>
            <a:r>
              <a:rPr lang="en-US" dirty="0" err="1">
                <a:latin typeface="SVN-Beast" panose="02040603050506020204" pitchFamily="18" charset="0"/>
              </a:rPr>
              <a:t>tích</a:t>
            </a:r>
            <a:r>
              <a:rPr lang="en-US" dirty="0">
                <a:latin typeface="SVN-Beast" panose="02040603050506020204" pitchFamily="18" charset="0"/>
              </a:rPr>
              <a:t> &amp; </a:t>
            </a:r>
            <a:r>
              <a:rPr lang="en-US" dirty="0" err="1">
                <a:latin typeface="SVN-Beast" panose="02040603050506020204" pitchFamily="18" charset="0"/>
              </a:rPr>
              <a:t>thiết</a:t>
            </a:r>
            <a:r>
              <a:rPr lang="en-US" dirty="0">
                <a:latin typeface="SVN-Beast" panose="02040603050506020204" pitchFamily="18" charset="0"/>
              </a:rPr>
              <a:t> </a:t>
            </a:r>
            <a:r>
              <a:rPr lang="en-US" dirty="0" err="1">
                <a:latin typeface="SVN-Beast" panose="02040603050506020204" pitchFamily="18" charset="0"/>
              </a:rPr>
              <a:t>kế</a:t>
            </a:r>
            <a:r>
              <a:rPr lang="en-US" dirty="0">
                <a:latin typeface="SVN-Beast" panose="02040603050506020204" pitchFamily="18" charset="0"/>
              </a:rPr>
              <a:t> </a:t>
            </a:r>
            <a:r>
              <a:rPr lang="en-US" dirty="0">
                <a:solidFill>
                  <a:srgbClr val="B9D4B4"/>
                </a:solidFill>
                <a:latin typeface="SVN-Beast" panose="02040603050506020204" pitchFamily="18" charset="0"/>
              </a:rPr>
              <a:t>website</a:t>
            </a:r>
            <a:r>
              <a:rPr lang="en-US" dirty="0">
                <a:latin typeface="SVN-Beast" panose="02040603050506020204" pitchFamily="18" charset="0"/>
              </a:rPr>
              <a:t>.</a:t>
            </a:r>
          </a:p>
        </p:txBody>
      </p:sp>
      <p:sp>
        <p:nvSpPr>
          <p:cNvPr id="12" name="Google Shape;398;p24">
            <a:extLst>
              <a:ext uri="{FF2B5EF4-FFF2-40B4-BE49-F238E27FC236}">
                <a16:creationId xmlns:a16="http://schemas.microsoft.com/office/drawing/2014/main" id="{5CB2C13B-5746-4273-938D-61233714C132}"/>
              </a:ext>
            </a:extLst>
          </p:cNvPr>
          <p:cNvSpPr txBox="1">
            <a:spLocks/>
          </p:cNvSpPr>
          <p:nvPr/>
        </p:nvSpPr>
        <p:spPr>
          <a:xfrm>
            <a:off x="8299375" y="4706324"/>
            <a:ext cx="3294600" cy="12063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2100"/>
              </a:spcAft>
              <a:buFont typeface="Roboto Mono"/>
              <a:buNone/>
            </a:pPr>
            <a:r>
              <a:rPr lang="en-US" dirty="0">
                <a:latin typeface="SVN-Beast" panose="02040603050506020204" pitchFamily="18" charset="0"/>
              </a:rPr>
              <a:t>Demo </a:t>
            </a:r>
            <a:r>
              <a:rPr lang="en-US" dirty="0">
                <a:solidFill>
                  <a:srgbClr val="B9D4B4"/>
                </a:solidFill>
                <a:latin typeface="SVN-Beast" panose="02040603050506020204" pitchFamily="18" charset="0"/>
              </a:rPr>
              <a:t>Website</a:t>
            </a:r>
            <a:r>
              <a:rPr lang="en-US" dirty="0">
                <a:latin typeface="SVN-Beast" panose="02040603050506020204" pitchFamily="18" charset="0"/>
              </a:rPr>
              <a:t>.</a:t>
            </a:r>
          </a:p>
        </p:txBody>
      </p:sp>
      <p:sp>
        <p:nvSpPr>
          <p:cNvPr id="13" name="Google Shape;403;p24">
            <a:extLst>
              <a:ext uri="{FF2B5EF4-FFF2-40B4-BE49-F238E27FC236}">
                <a16:creationId xmlns:a16="http://schemas.microsoft.com/office/drawing/2014/main" id="{EF4594ED-1731-4859-BD03-ABCC2C4A774E}"/>
              </a:ext>
            </a:extLst>
          </p:cNvPr>
          <p:cNvSpPr txBox="1">
            <a:spLocks/>
          </p:cNvSpPr>
          <p:nvPr/>
        </p:nvSpPr>
        <p:spPr>
          <a:xfrm>
            <a:off x="1791840" y="418020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dirty="0">
                <a:solidFill>
                  <a:schemeClr val="accent2"/>
                </a:solidFill>
                <a:latin typeface="SVN-Beast" panose="02040603050506020204" pitchFamily="18" charset="0"/>
              </a:rPr>
              <a:t>04</a:t>
            </a:r>
          </a:p>
        </p:txBody>
      </p:sp>
      <p:sp>
        <p:nvSpPr>
          <p:cNvPr id="14" name="Google Shape;399;p24">
            <a:extLst>
              <a:ext uri="{FF2B5EF4-FFF2-40B4-BE49-F238E27FC236}">
                <a16:creationId xmlns:a16="http://schemas.microsoft.com/office/drawing/2014/main" id="{2CD2B418-EE30-4380-A2E4-C53C74855431}"/>
              </a:ext>
            </a:extLst>
          </p:cNvPr>
          <p:cNvSpPr txBox="1">
            <a:spLocks/>
          </p:cNvSpPr>
          <p:nvPr/>
        </p:nvSpPr>
        <p:spPr>
          <a:xfrm>
            <a:off x="9525250" y="416560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dirty="0">
                <a:solidFill>
                  <a:schemeClr val="accent1"/>
                </a:solidFill>
                <a:latin typeface="SVN-Beast" panose="02040603050506020204" pitchFamily="18" charset="0"/>
              </a:rPr>
              <a:t>06</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99"/>
                                        </p:tgtEl>
                                        <p:attrNameLst>
                                          <p:attrName>style.visibility</p:attrName>
                                        </p:attrNameLst>
                                      </p:cBhvr>
                                      <p:to>
                                        <p:strVal val="visible"/>
                                      </p:to>
                                    </p:set>
                                    <p:animEffect transition="in" filter="fade">
                                      <p:cBhvr>
                                        <p:cTn id="7" dur="500"/>
                                        <p:tgtEl>
                                          <p:spTgt spid="39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5">
                                            <p:txEl>
                                              <p:pRg st="0" end="0"/>
                                            </p:txEl>
                                          </p:spTgt>
                                        </p:tgtEl>
                                        <p:attrNameLst>
                                          <p:attrName>style.visibility</p:attrName>
                                        </p:attrNameLst>
                                      </p:cBhvr>
                                      <p:to>
                                        <p:strVal val="visible"/>
                                      </p:to>
                                    </p:set>
                                    <p:animEffect transition="in" filter="fade">
                                      <p:cBhvr>
                                        <p:cTn id="11" dur="500"/>
                                        <p:tgtEl>
                                          <p:spTgt spid="39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02"/>
                                        </p:tgtEl>
                                        <p:attrNameLst>
                                          <p:attrName>style.visibility</p:attrName>
                                        </p:attrNameLst>
                                      </p:cBhvr>
                                      <p:to>
                                        <p:strVal val="visible"/>
                                      </p:to>
                                    </p:set>
                                    <p:animEffect transition="in" filter="fade">
                                      <p:cBhvr>
                                        <p:cTn id="15" dur="500"/>
                                        <p:tgtEl>
                                          <p:spTgt spid="40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96">
                                            <p:txEl>
                                              <p:pRg st="0" end="0"/>
                                            </p:txEl>
                                          </p:spTgt>
                                        </p:tgtEl>
                                        <p:attrNameLst>
                                          <p:attrName>style.visibility</p:attrName>
                                        </p:attrNameLst>
                                      </p:cBhvr>
                                      <p:to>
                                        <p:strVal val="visible"/>
                                      </p:to>
                                    </p:set>
                                    <p:animEffect transition="in" filter="fade">
                                      <p:cBhvr>
                                        <p:cTn id="19" dur="500"/>
                                        <p:tgtEl>
                                          <p:spTgt spid="396">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03"/>
                                        </p:tgtEl>
                                        <p:attrNameLst>
                                          <p:attrName>style.visibility</p:attrName>
                                        </p:attrNameLst>
                                      </p:cBhvr>
                                      <p:to>
                                        <p:strVal val="visible"/>
                                      </p:to>
                                    </p:set>
                                    <p:animEffect transition="in" filter="fade">
                                      <p:cBhvr>
                                        <p:cTn id="23" dur="500"/>
                                        <p:tgtEl>
                                          <p:spTgt spid="40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00">
                                            <p:txEl>
                                              <p:pRg st="0" end="0"/>
                                            </p:txEl>
                                          </p:spTgt>
                                        </p:tgtEl>
                                        <p:attrNameLst>
                                          <p:attrName>style.visibility</p:attrName>
                                        </p:attrNameLst>
                                      </p:cBhvr>
                                      <p:to>
                                        <p:strVal val="visible"/>
                                      </p:to>
                                    </p:set>
                                    <p:animEffect transition="in" filter="fade">
                                      <p:cBhvr>
                                        <p:cTn id="27" dur="500"/>
                                        <p:tgtEl>
                                          <p:spTgt spid="400">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fade">
                                      <p:cBhvr>
                                        <p:cTn id="35" dur="500"/>
                                        <p:tgtEl>
                                          <p:spTgt spid="11">
                                            <p:txEl>
                                              <p:pRg st="0" end="0"/>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05"/>
                                        </p:tgtEl>
                                        <p:attrNameLst>
                                          <p:attrName>style.visibility</p:attrName>
                                        </p:attrNameLst>
                                      </p:cBhvr>
                                      <p:to>
                                        <p:strVal val="visible"/>
                                      </p:to>
                                    </p:set>
                                    <p:animEffect transition="in" filter="fade">
                                      <p:cBhvr>
                                        <p:cTn id="39" dur="500"/>
                                        <p:tgtEl>
                                          <p:spTgt spid="405"/>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98">
                                            <p:txEl>
                                              <p:pRg st="0" end="0"/>
                                            </p:txEl>
                                          </p:spTgt>
                                        </p:tgtEl>
                                        <p:attrNameLst>
                                          <p:attrName>style.visibility</p:attrName>
                                        </p:attrNameLst>
                                      </p:cBhvr>
                                      <p:to>
                                        <p:strVal val="visible"/>
                                      </p:to>
                                    </p:set>
                                    <p:animEffect transition="in" filter="fade">
                                      <p:cBhvr>
                                        <p:cTn id="43" dur="500"/>
                                        <p:tgtEl>
                                          <p:spTgt spid="398">
                                            <p:txEl>
                                              <p:pRg st="0" end="0"/>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2">
                                            <p:txEl>
                                              <p:pRg st="0" end="0"/>
                                            </p:txEl>
                                          </p:spTgt>
                                        </p:tgtEl>
                                        <p:attrNameLst>
                                          <p:attrName>style.visibility</p:attrName>
                                        </p:attrNameLst>
                                      </p:cBhvr>
                                      <p:to>
                                        <p:strVal val="visible"/>
                                      </p:to>
                                    </p:set>
                                    <p:animEffect transition="in" filter="fade">
                                      <p:cBhvr>
                                        <p:cTn id="51"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 grpId="0" build="p"/>
      <p:bldP spid="396" grpId="0" build="p"/>
      <p:bldP spid="398" grpId="0" build="p"/>
      <p:bldP spid="399" grpId="0"/>
      <p:bldP spid="400" grpId="0" build="p"/>
      <p:bldP spid="402" grpId="0"/>
      <p:bldP spid="403" grpId="0"/>
      <p:bldP spid="405" grpId="0"/>
      <p:bldP spid="11" grpId="0" build="p"/>
      <p:bldP spid="12" grpId="0" build="p"/>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2222340" y="3167287"/>
            <a:ext cx="9074551" cy="1051574"/>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4800" dirty="0">
                <a:solidFill>
                  <a:schemeClr val="accent1"/>
                </a:solidFill>
                <a:latin typeface="Roboto" panose="02000000000000000000" pitchFamily="2" charset="0"/>
                <a:ea typeface="Roboto" panose="02000000000000000000" pitchFamily="2" charset="0"/>
              </a:rPr>
              <a:t>&lt;p&gt;</a:t>
            </a:r>
            <a:r>
              <a:rPr lang="en" sz="4800" dirty="0">
                <a:solidFill>
                  <a:schemeClr val="tx1"/>
                </a:solidFill>
                <a:latin typeface="SVN-Beast" panose="02040603050506020204" pitchFamily="18" charset="0"/>
              </a:rPr>
              <a:t>Tổng quan về </a:t>
            </a:r>
            <a:r>
              <a:rPr lang="en" sz="4800" dirty="0">
                <a:solidFill>
                  <a:schemeClr val="accent1"/>
                </a:solidFill>
                <a:latin typeface="SVN-Beast" panose="02040603050506020204" pitchFamily="18" charset="0"/>
              </a:rPr>
              <a:t>đề tài</a:t>
            </a:r>
            <a:r>
              <a:rPr lang="en" sz="4800" dirty="0">
                <a:solidFill>
                  <a:schemeClr val="accent1"/>
                </a:solidFill>
                <a:latin typeface="Roboto" panose="02000000000000000000" pitchFamily="2" charset="0"/>
                <a:ea typeface="Roboto" panose="02000000000000000000" pitchFamily="2" charset="0"/>
              </a:rPr>
              <a:t> &lt;/p&gt;</a:t>
            </a:r>
            <a:endParaRPr lang="en-GB" sz="4800" dirty="0">
              <a:latin typeface="Roboto" panose="02000000000000000000" pitchFamily="2" charset="0"/>
              <a:ea typeface="Roboto" panose="02000000000000000000" pitchFamily="2" charset="0"/>
            </a:endParaRPr>
          </a:p>
        </p:txBody>
      </p:sp>
      <p:sp>
        <p:nvSpPr>
          <p:cNvPr id="412" name="Google Shape;412;p25"/>
          <p:cNvSpPr/>
          <p:nvPr/>
        </p:nvSpPr>
        <p:spPr>
          <a:xfrm>
            <a:off x="1235287" y="2978449"/>
            <a:ext cx="987053" cy="901102"/>
          </a:xfrm>
          <a:prstGeom prst="rect">
            <a:avLst/>
          </a:prstGeom>
        </p:spPr>
        <p:txBody>
          <a:bodyPr>
            <a:prstTxWarp prst="textPlain">
              <a:avLst/>
            </a:prstTxWarp>
          </a:bodyPr>
          <a:lstStyle/>
          <a:p>
            <a:pPr lvl="0" algn="ctr"/>
            <a:r>
              <a:rPr lang="en-US" sz="1200" b="1" i="0" dirty="0">
                <a:ln>
                  <a:noFill/>
                </a:ln>
                <a:solidFill>
                  <a:schemeClr val="accent1"/>
                </a:solidFill>
                <a:latin typeface="SVN-Beast" panose="02040603050506020204" pitchFamily="18" charset="0"/>
              </a:rPr>
              <a:t>01</a:t>
            </a:r>
            <a:endParaRPr b="1" i="0" dirty="0">
              <a:ln>
                <a:noFill/>
              </a:ln>
              <a:solidFill>
                <a:schemeClr val="accent1"/>
              </a:solidFill>
              <a:latin typeface="SVN-Beast" panose="02040603050506020204" pitchFamily="18" charset="0"/>
            </a:endParaRPr>
          </a:p>
        </p:txBody>
      </p:sp>
      <p:sp>
        <p:nvSpPr>
          <p:cNvPr id="5" name="Google Shape;417;p26">
            <a:extLst>
              <a:ext uri="{FF2B5EF4-FFF2-40B4-BE49-F238E27FC236}">
                <a16:creationId xmlns:a16="http://schemas.microsoft.com/office/drawing/2014/main" id="{10E74EA7-92C3-4C65-ADA5-20CBFC0A7E4B}"/>
              </a:ext>
            </a:extLst>
          </p:cNvPr>
          <p:cNvSpPr txBox="1">
            <a:spLocks/>
          </p:cNvSpPr>
          <p:nvPr/>
        </p:nvSpPr>
        <p:spPr>
          <a:xfrm>
            <a:off x="12192000" y="595100"/>
            <a:ext cx="7794000"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dk1"/>
              </a:buClr>
              <a:buSzPts val="6000"/>
              <a:buFont typeface="Aldrich"/>
              <a:buNone/>
              <a:defRPr sz="6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9pPr>
          </a:lstStyle>
          <a:p>
            <a:r>
              <a:rPr lang="en-US">
                <a:latin typeface="SVN-Beast" panose="02040603050506020204" pitchFamily="18" charset="0"/>
              </a:rPr>
              <a:t>DID YOU </a:t>
            </a:r>
            <a:r>
              <a:rPr lang="en-US">
                <a:solidFill>
                  <a:schemeClr val="accent3"/>
                </a:solidFill>
                <a:latin typeface="SVN-Beast" panose="02040603050506020204" pitchFamily="18" charset="0"/>
              </a:rPr>
              <a:t>KNOW?</a:t>
            </a:r>
            <a:endParaRPr lang="en-US" dirty="0">
              <a:solidFill>
                <a:schemeClr val="accent3"/>
              </a:solidFill>
              <a:latin typeface="SVN-Beast" panose="02040603050506020204" pitchFamily="18" charset="0"/>
            </a:endParaRPr>
          </a:p>
        </p:txBody>
      </p:sp>
      <p:sp>
        <p:nvSpPr>
          <p:cNvPr id="6" name="Google Shape;418;p26">
            <a:extLst>
              <a:ext uri="{FF2B5EF4-FFF2-40B4-BE49-F238E27FC236}">
                <a16:creationId xmlns:a16="http://schemas.microsoft.com/office/drawing/2014/main" id="{F9165520-B59B-4ABA-B403-24EA46B66AC9}"/>
              </a:ext>
            </a:extLst>
          </p:cNvPr>
          <p:cNvSpPr txBox="1">
            <a:spLocks/>
          </p:cNvSpPr>
          <p:nvPr/>
        </p:nvSpPr>
        <p:spPr>
          <a:xfrm>
            <a:off x="-19339560" y="1515414"/>
            <a:ext cx="9885680" cy="377421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2100"/>
              </a:spcAft>
              <a:buFont typeface="Roboto Mono"/>
              <a:buNone/>
            </a:pPr>
            <a:r>
              <a:rPr lang="vi-VN" dirty="0">
                <a:solidFill>
                  <a:schemeClr val="accent3"/>
                </a:solidFill>
                <a:latin typeface="Roboto" panose="02000000000000000000" pitchFamily="2" charset="0"/>
                <a:ea typeface="Roboto" panose="02000000000000000000" pitchFamily="2" charset="0"/>
              </a:rPr>
              <a:t>&lt;p&gt;</a:t>
            </a:r>
            <a:r>
              <a:rPr lang="vi-VN" dirty="0">
                <a:latin typeface="Roboto" panose="02000000000000000000" pitchFamily="2" charset="0"/>
                <a:ea typeface="Roboto" panose="02000000000000000000" pitchFamily="2" charset="0"/>
              </a:rPr>
              <a:t> </a:t>
            </a:r>
            <a:r>
              <a:rPr lang="vi-VN" dirty="0">
                <a:latin typeface="SVN-Beast" panose="02040603050506020204" pitchFamily="18" charset="0"/>
              </a:rPr>
              <a:t>Lí do chọn </a:t>
            </a:r>
            <a:r>
              <a:rPr lang="vi-VN" dirty="0">
                <a:solidFill>
                  <a:srgbClr val="B9D4B4"/>
                </a:solidFill>
                <a:latin typeface="SVN-Beast" panose="02040603050506020204" pitchFamily="18" charset="0"/>
              </a:rPr>
              <a:t>đề tài</a:t>
            </a:r>
            <a:r>
              <a:rPr lang="vi-VN" dirty="0">
                <a:latin typeface="SVN-Beast" panose="02040603050506020204" pitchFamily="18" charset="0"/>
              </a:rPr>
              <a:t> </a:t>
            </a:r>
            <a:r>
              <a:rPr lang="vi-VN" dirty="0">
                <a:solidFill>
                  <a:schemeClr val="accent3"/>
                </a:solidFill>
                <a:latin typeface="Roboto" panose="02000000000000000000" pitchFamily="2" charset="0"/>
                <a:ea typeface="Roboto" panose="02000000000000000000" pitchFamily="2" charset="0"/>
              </a:rPr>
              <a:t>&lt;/p&gt;</a:t>
            </a:r>
          </a:p>
          <a:p>
            <a:pPr marL="171450" indent="-171450">
              <a:spcAft>
                <a:spcPts val="2100"/>
              </a:spcAft>
              <a:buFont typeface="Arial" panose="020B0604020202020204" pitchFamily="34" charset="0"/>
              <a:buChar char="•"/>
            </a:pPr>
            <a:r>
              <a:rPr lang="vi-VN" dirty="0">
                <a:solidFill>
                  <a:schemeClr val="tx1"/>
                </a:solidFill>
                <a:latin typeface="SVN-Beast" panose="02040603050506020204" pitchFamily="18" charset="0"/>
              </a:rPr>
              <a:t>Web quản lý nhân sự là một trong những công cụ hỗ trợ đắc lực cho doanh nghiệp trong việc quản lý</a:t>
            </a:r>
          </a:p>
          <a:p>
            <a:pPr marL="171450" indent="-171450">
              <a:spcAft>
                <a:spcPts val="2100"/>
              </a:spcAft>
              <a:buFont typeface="Arial" panose="020B0604020202020204" pitchFamily="34" charset="0"/>
              <a:buChar char="•"/>
            </a:pPr>
            <a:r>
              <a:rPr lang="vi-VN" dirty="0">
                <a:solidFill>
                  <a:schemeClr val="tx1"/>
                </a:solidFill>
                <a:latin typeface="SVN-Beast" panose="02040603050506020204" pitchFamily="18" charset="0"/>
              </a:rPr>
              <a:t>Chủ doanh nghiệp chỉ cần một thiết bị có kết nối Internet là có thể sử dụng các tính năng hoặc đọc các thông tin chia sẻ trên web quản trị</a:t>
            </a:r>
          </a:p>
          <a:p>
            <a:pPr marL="171450" indent="-171450">
              <a:spcAft>
                <a:spcPts val="2100"/>
              </a:spcAft>
              <a:buFont typeface="Arial" panose="020B0604020202020204" pitchFamily="34" charset="0"/>
              <a:buChar char="•"/>
            </a:pPr>
            <a:r>
              <a:rPr lang="vi-VN" dirty="0">
                <a:solidFill>
                  <a:schemeClr val="tx1"/>
                </a:solidFill>
              </a:rPr>
              <a:t>tối ưu hóa quy trình làm việc</a:t>
            </a:r>
          </a:p>
          <a:p>
            <a:pPr marL="171450" indent="-171450">
              <a:spcAft>
                <a:spcPts val="2100"/>
              </a:spcAft>
              <a:buFont typeface="Arial" panose="020B0604020202020204" pitchFamily="34" charset="0"/>
              <a:buChar char="•"/>
            </a:pPr>
            <a:r>
              <a:rPr lang="vi-VN" dirty="0">
                <a:solidFill>
                  <a:schemeClr val="tx1"/>
                </a:solidFill>
              </a:rPr>
              <a:t>quản trị đơn giản  và chuyên nghiệp</a:t>
            </a:r>
          </a:p>
          <a:p>
            <a:pPr marL="171450" indent="-171450">
              <a:spcAft>
                <a:spcPts val="2100"/>
              </a:spcAft>
              <a:buFont typeface="Arial" panose="020B0604020202020204" pitchFamily="34" charset="0"/>
              <a:buChar char="•"/>
            </a:pPr>
            <a:endParaRPr lang="vi-VN" sz="1200" dirty="0">
              <a:solidFill>
                <a:schemeClr val="accent3"/>
              </a:solidFill>
              <a:latin typeface="SVN-Beast" panose="02040603050506020204" pitchFamily="18" charset="0"/>
            </a:endParaRPr>
          </a:p>
        </p:txBody>
      </p:sp>
      <p:sp>
        <p:nvSpPr>
          <p:cNvPr id="8" name="Google Shape;411;p25">
            <a:extLst>
              <a:ext uri="{FF2B5EF4-FFF2-40B4-BE49-F238E27FC236}">
                <a16:creationId xmlns:a16="http://schemas.microsoft.com/office/drawing/2014/main" id="{A2510F2D-03BC-43A6-8BFE-7886E51E935A}"/>
              </a:ext>
            </a:extLst>
          </p:cNvPr>
          <p:cNvSpPr txBox="1">
            <a:spLocks/>
          </p:cNvSpPr>
          <p:nvPr/>
        </p:nvSpPr>
        <p:spPr>
          <a:xfrm>
            <a:off x="-5649038" y="801234"/>
            <a:ext cx="4382946"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Tổng quan về </a:t>
            </a:r>
            <a:r>
              <a:rPr lang="en" sz="2000" dirty="0">
                <a:solidFill>
                  <a:schemeClr val="accent1"/>
                </a:solidFill>
                <a:latin typeface="SVN-Beast" panose="02040603050506020204" pitchFamily="18" charset="0"/>
              </a:rPr>
              <a:t>đề tài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5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5633800" y="595100"/>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latin typeface="SVN-Beast" panose="02040603050506020204" pitchFamily="18" charset="0"/>
              </a:rPr>
              <a:t>DID YOU </a:t>
            </a:r>
            <a:r>
              <a:rPr lang="en" sz="6000" dirty="0">
                <a:solidFill>
                  <a:schemeClr val="accent3"/>
                </a:solidFill>
                <a:latin typeface="SVN-Beast" panose="02040603050506020204" pitchFamily="18" charset="0"/>
              </a:rPr>
              <a:t>KNOW?</a:t>
            </a:r>
            <a:endParaRPr sz="6000" dirty="0">
              <a:solidFill>
                <a:schemeClr val="accent3"/>
              </a:solidFill>
              <a:latin typeface="SVN-Beast" panose="02040603050506020204" pitchFamily="18" charset="0"/>
            </a:endParaRPr>
          </a:p>
        </p:txBody>
      </p:sp>
      <p:sp>
        <p:nvSpPr>
          <p:cNvPr id="418" name="Google Shape;418;p26"/>
          <p:cNvSpPr txBox="1">
            <a:spLocks noGrp="1"/>
          </p:cNvSpPr>
          <p:nvPr>
            <p:ph type="subTitle" idx="1"/>
          </p:nvPr>
        </p:nvSpPr>
        <p:spPr>
          <a:xfrm>
            <a:off x="853440" y="1515414"/>
            <a:ext cx="9885680" cy="3774215"/>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800" b="0" dirty="0">
                <a:solidFill>
                  <a:schemeClr val="accent3"/>
                </a:solidFill>
                <a:latin typeface="Roboto" panose="02000000000000000000" pitchFamily="2" charset="0"/>
                <a:ea typeface="Roboto" panose="02000000000000000000" pitchFamily="2" charset="0"/>
              </a:rPr>
              <a:t>&lt;p&gt;</a:t>
            </a:r>
            <a:r>
              <a:rPr lang="en" sz="1800" b="0" dirty="0">
                <a:latin typeface="Roboto" panose="02000000000000000000" pitchFamily="2" charset="0"/>
                <a:ea typeface="Roboto" panose="02000000000000000000" pitchFamily="2" charset="0"/>
              </a:rPr>
              <a:t> </a:t>
            </a:r>
            <a:r>
              <a:rPr lang="en" sz="1800" b="0" dirty="0">
                <a:latin typeface="SVN-Beast" panose="02040603050506020204" pitchFamily="18" charset="0"/>
              </a:rPr>
              <a:t>Lí do chọn </a:t>
            </a:r>
            <a:r>
              <a:rPr lang="en" sz="1800" b="0" dirty="0">
                <a:solidFill>
                  <a:srgbClr val="B9D4B4"/>
                </a:solidFill>
                <a:latin typeface="SVN-Beast" panose="02040603050506020204" pitchFamily="18" charset="0"/>
              </a:rPr>
              <a:t>đề tài</a:t>
            </a:r>
            <a:r>
              <a:rPr lang="en" sz="1800" b="0" dirty="0">
                <a:latin typeface="SVN-Beast" panose="02040603050506020204" pitchFamily="18" charset="0"/>
              </a:rPr>
              <a:t> </a:t>
            </a:r>
            <a:r>
              <a:rPr lang="en" sz="1800" b="0" dirty="0">
                <a:solidFill>
                  <a:schemeClr val="accent3"/>
                </a:solidFill>
                <a:latin typeface="Roboto" panose="02000000000000000000" pitchFamily="2" charset="0"/>
                <a:ea typeface="Roboto" panose="02000000000000000000" pitchFamily="2" charset="0"/>
              </a:rPr>
              <a:t>&lt;/p&gt;</a:t>
            </a:r>
          </a:p>
          <a:p>
            <a:pPr marL="171450" lvl="0" indent="-171450" algn="l" rtl="0">
              <a:spcBef>
                <a:spcPts val="0"/>
              </a:spcBef>
              <a:spcAft>
                <a:spcPts val="2100"/>
              </a:spcAft>
              <a:buFont typeface="Arial" panose="020B0604020202020204" pitchFamily="34" charset="0"/>
              <a:buChar char="•"/>
            </a:pPr>
            <a:r>
              <a:rPr lang="en-US" sz="1800" b="0" dirty="0">
                <a:solidFill>
                  <a:schemeClr val="tx1"/>
                </a:solidFill>
                <a:latin typeface="SVN-Beast" panose="02040603050506020204" pitchFamily="18" charset="0"/>
              </a:rPr>
              <a:t>Web </a:t>
            </a:r>
            <a:r>
              <a:rPr lang="en-US" sz="1800" b="0" dirty="0" err="1">
                <a:solidFill>
                  <a:schemeClr val="tx1"/>
                </a:solidFill>
                <a:latin typeface="SVN-Beast" panose="02040603050506020204" pitchFamily="18" charset="0"/>
              </a:rPr>
              <a:t>quản</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lý</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nhân</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sự</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là</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một</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trong</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những</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công</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cụ</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hỗ</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trợ</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đắc</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lực</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cho</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doanh</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nghiệp</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trong</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việc</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quản</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lý</a:t>
            </a:r>
            <a:endParaRPr lang="en-US" sz="1800" b="0" dirty="0">
              <a:solidFill>
                <a:schemeClr val="tx1"/>
              </a:solidFill>
              <a:latin typeface="SVN-Beast" panose="02040603050506020204" pitchFamily="18" charset="0"/>
            </a:endParaRPr>
          </a:p>
          <a:p>
            <a:pPr marL="171450" lvl="0" indent="-171450" algn="l" rtl="0">
              <a:spcBef>
                <a:spcPts val="0"/>
              </a:spcBef>
              <a:spcAft>
                <a:spcPts val="2100"/>
              </a:spcAft>
              <a:buFont typeface="Arial" panose="020B0604020202020204" pitchFamily="34" charset="0"/>
              <a:buChar char="•"/>
            </a:pPr>
            <a:r>
              <a:rPr lang="en-US" sz="1800" b="0" dirty="0" err="1">
                <a:solidFill>
                  <a:schemeClr val="tx1"/>
                </a:solidFill>
                <a:latin typeface="SVN-Beast" panose="02040603050506020204" pitchFamily="18" charset="0"/>
              </a:rPr>
              <a:t>Chủ</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doanh</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nghiệp</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chỉ</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cần</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một</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thiết</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bị</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có</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kết</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nối</a:t>
            </a:r>
            <a:r>
              <a:rPr lang="en-US" sz="1800" b="0" dirty="0">
                <a:solidFill>
                  <a:schemeClr val="tx1"/>
                </a:solidFill>
                <a:latin typeface="SVN-Beast" panose="02040603050506020204" pitchFamily="18" charset="0"/>
              </a:rPr>
              <a:t> Internet </a:t>
            </a:r>
            <a:r>
              <a:rPr lang="en-US" sz="1800" b="0" dirty="0" err="1">
                <a:solidFill>
                  <a:schemeClr val="tx1"/>
                </a:solidFill>
                <a:latin typeface="SVN-Beast" panose="02040603050506020204" pitchFamily="18" charset="0"/>
              </a:rPr>
              <a:t>là</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có</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thể</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sử</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dụng</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các</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tính</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năng</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hoặc</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đọc</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các</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thông</a:t>
            </a:r>
            <a:r>
              <a:rPr lang="en-US" sz="1800" b="0" dirty="0">
                <a:solidFill>
                  <a:schemeClr val="tx1"/>
                </a:solidFill>
                <a:latin typeface="SVN-Beast" panose="02040603050506020204" pitchFamily="18" charset="0"/>
              </a:rPr>
              <a:t> tin chia </a:t>
            </a:r>
            <a:r>
              <a:rPr lang="en-US" sz="1800" b="0" dirty="0" err="1">
                <a:solidFill>
                  <a:schemeClr val="tx1"/>
                </a:solidFill>
                <a:latin typeface="SVN-Beast" panose="02040603050506020204" pitchFamily="18" charset="0"/>
              </a:rPr>
              <a:t>sẻ</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trên</a:t>
            </a:r>
            <a:r>
              <a:rPr lang="en-US" sz="1800" b="0" dirty="0">
                <a:solidFill>
                  <a:schemeClr val="tx1"/>
                </a:solidFill>
                <a:latin typeface="SVN-Beast" panose="02040603050506020204" pitchFamily="18" charset="0"/>
              </a:rPr>
              <a:t> web </a:t>
            </a:r>
            <a:r>
              <a:rPr lang="en-US" sz="1800" b="0" dirty="0" err="1">
                <a:solidFill>
                  <a:schemeClr val="tx1"/>
                </a:solidFill>
                <a:latin typeface="SVN-Beast" panose="02040603050506020204" pitchFamily="18" charset="0"/>
              </a:rPr>
              <a:t>quản</a:t>
            </a:r>
            <a:r>
              <a:rPr lang="en-US" sz="1800" b="0" dirty="0">
                <a:solidFill>
                  <a:schemeClr val="tx1"/>
                </a:solidFill>
                <a:latin typeface="SVN-Beast" panose="02040603050506020204" pitchFamily="18" charset="0"/>
              </a:rPr>
              <a:t> </a:t>
            </a:r>
            <a:r>
              <a:rPr lang="en-US" sz="1800" b="0" dirty="0" err="1">
                <a:solidFill>
                  <a:schemeClr val="tx1"/>
                </a:solidFill>
                <a:latin typeface="SVN-Beast" panose="02040603050506020204" pitchFamily="18" charset="0"/>
              </a:rPr>
              <a:t>trị</a:t>
            </a:r>
            <a:endParaRPr lang="en-US" sz="1800" b="0" dirty="0">
              <a:solidFill>
                <a:schemeClr val="tx1"/>
              </a:solidFill>
              <a:latin typeface="SVN-Beast" panose="02040603050506020204" pitchFamily="18" charset="0"/>
            </a:endParaRPr>
          </a:p>
          <a:p>
            <a:pPr marL="171450" lvl="0" indent="-171450" algn="l" rtl="0">
              <a:spcBef>
                <a:spcPts val="0"/>
              </a:spcBef>
              <a:spcAft>
                <a:spcPts val="2100"/>
              </a:spcAft>
              <a:buFont typeface="Arial" panose="020B0604020202020204" pitchFamily="34" charset="0"/>
              <a:buChar char="•"/>
            </a:pPr>
            <a:r>
              <a:rPr lang="vi-VN" sz="1800" b="0" dirty="0">
                <a:solidFill>
                  <a:schemeClr val="tx1"/>
                </a:solidFill>
              </a:rPr>
              <a:t>tối ưu hóa quy trình làm việc</a:t>
            </a:r>
          </a:p>
          <a:p>
            <a:pPr marL="171450" lvl="0" indent="-171450" algn="l" rtl="0">
              <a:spcBef>
                <a:spcPts val="0"/>
              </a:spcBef>
              <a:spcAft>
                <a:spcPts val="2100"/>
              </a:spcAft>
              <a:buFont typeface="Arial" panose="020B0604020202020204" pitchFamily="34" charset="0"/>
              <a:buChar char="•"/>
            </a:pPr>
            <a:r>
              <a:rPr lang="vi-VN" sz="1800" b="0" dirty="0">
                <a:solidFill>
                  <a:schemeClr val="tx1"/>
                </a:solidFill>
              </a:rPr>
              <a:t>quản trị đơn giản  và chuyên nghiệp</a:t>
            </a:r>
          </a:p>
          <a:p>
            <a:pPr marL="171450" lvl="0" indent="-171450" algn="l" rtl="0">
              <a:spcBef>
                <a:spcPts val="0"/>
              </a:spcBef>
              <a:spcAft>
                <a:spcPts val="2100"/>
              </a:spcAft>
              <a:buFont typeface="Arial" panose="020B0604020202020204" pitchFamily="34" charset="0"/>
              <a:buChar char="•"/>
            </a:pPr>
            <a:endParaRPr sz="1200" b="0" dirty="0">
              <a:solidFill>
                <a:schemeClr val="accent3"/>
              </a:solidFill>
              <a:latin typeface="SVN-Beast" panose="02040603050506020204" pitchFamily="18" charset="0"/>
            </a:endParaRPr>
          </a:p>
        </p:txBody>
      </p:sp>
      <p:sp>
        <p:nvSpPr>
          <p:cNvPr id="5" name="Google Shape;411;p25">
            <a:extLst>
              <a:ext uri="{FF2B5EF4-FFF2-40B4-BE49-F238E27FC236}">
                <a16:creationId xmlns:a16="http://schemas.microsoft.com/office/drawing/2014/main" id="{693786FE-DF46-40F8-B66F-4138E2E4C44B}"/>
              </a:ext>
            </a:extLst>
          </p:cNvPr>
          <p:cNvSpPr txBox="1">
            <a:spLocks/>
          </p:cNvSpPr>
          <p:nvPr/>
        </p:nvSpPr>
        <p:spPr>
          <a:xfrm>
            <a:off x="1713054" y="801234"/>
            <a:ext cx="4382946" cy="4238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1"/>
                </a:solidFill>
                <a:latin typeface="Roboto" panose="02000000000000000000" pitchFamily="2" charset="0"/>
                <a:ea typeface="Roboto" panose="02000000000000000000" pitchFamily="2" charset="0"/>
              </a:rPr>
              <a:t>&lt;p&gt; </a:t>
            </a:r>
            <a:r>
              <a:rPr lang="en" sz="2000" dirty="0">
                <a:solidFill>
                  <a:schemeClr val="tx1"/>
                </a:solidFill>
                <a:latin typeface="SVN-Beast" panose="02040603050506020204" pitchFamily="18" charset="0"/>
              </a:rPr>
              <a:t>Tổng quan về </a:t>
            </a:r>
            <a:r>
              <a:rPr lang="en" sz="2000" dirty="0">
                <a:solidFill>
                  <a:schemeClr val="accent1"/>
                </a:solidFill>
                <a:latin typeface="SVN-Beast" panose="02040603050506020204" pitchFamily="18" charset="0"/>
              </a:rPr>
              <a:t>đề tài </a:t>
            </a:r>
            <a:r>
              <a:rPr lang="en" sz="2000" dirty="0">
                <a:solidFill>
                  <a:schemeClr val="accent1"/>
                </a:solidFill>
                <a:latin typeface="Roboto" panose="02000000000000000000" pitchFamily="2" charset="0"/>
                <a:ea typeface="Roboto" panose="02000000000000000000" pitchFamily="2" charset="0"/>
              </a:rPr>
              <a:t>&lt;/p&gt;</a:t>
            </a:r>
            <a:endParaRPr lang="en-GB" sz="2000" dirty="0">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2562312" y="2977430"/>
            <a:ext cx="8214492" cy="1575000"/>
          </a:xfrm>
          <a:prstGeom prst="rect">
            <a:avLst/>
          </a:prstGeom>
        </p:spPr>
        <p:txBody>
          <a:bodyPr spcFirstLastPara="1" wrap="square" lIns="121900" tIns="121900" rIns="121900" bIns="121900" anchor="t" anchorCtr="0">
            <a:noAutofit/>
          </a:bodyPr>
          <a:lstStyle/>
          <a:p>
            <a:pPr lvl="0">
              <a:spcAft>
                <a:spcPts val="2100"/>
              </a:spcAft>
            </a:pPr>
            <a:r>
              <a:rPr lang="en" sz="4800" dirty="0">
                <a:solidFill>
                  <a:schemeClr val="accent3"/>
                </a:solidFill>
                <a:latin typeface="Roboto" panose="02000000000000000000" pitchFamily="2" charset="0"/>
                <a:ea typeface="Roboto" panose="02000000000000000000" pitchFamily="2" charset="0"/>
              </a:rPr>
              <a:t>&lt;p&gt; </a:t>
            </a:r>
            <a:r>
              <a:rPr lang="en-US" sz="4800" dirty="0" err="1">
                <a:latin typeface="SVN-Beast" panose="02040603050506020204" pitchFamily="18" charset="0"/>
              </a:rPr>
              <a:t>Phương</a:t>
            </a:r>
            <a:r>
              <a:rPr lang="en-US" sz="4800" dirty="0">
                <a:latin typeface="SVN-Beast" panose="02040603050506020204" pitchFamily="18" charset="0"/>
              </a:rPr>
              <a:t> </a:t>
            </a:r>
            <a:r>
              <a:rPr lang="en-US" sz="4800" dirty="0" err="1">
                <a:latin typeface="SVN-Beast" panose="02040603050506020204" pitchFamily="18" charset="0"/>
              </a:rPr>
              <a:t>pháp</a:t>
            </a:r>
            <a:r>
              <a:rPr lang="en-US" sz="4800" dirty="0">
                <a:latin typeface="SVN-Beast" panose="02040603050506020204" pitchFamily="18" charset="0"/>
              </a:rPr>
              <a:t> &amp; </a:t>
            </a:r>
            <a:r>
              <a:rPr lang="en-US" sz="4800" dirty="0" err="1">
                <a:latin typeface="SVN-Beast" panose="02040603050506020204" pitchFamily="18" charset="0"/>
              </a:rPr>
              <a:t>mục</a:t>
            </a:r>
            <a:r>
              <a:rPr lang="en-US" sz="4800" dirty="0">
                <a:latin typeface="SVN-Beast" panose="02040603050506020204" pitchFamily="18" charset="0"/>
              </a:rPr>
              <a:t> </a:t>
            </a:r>
            <a:r>
              <a:rPr lang="en-US" sz="4800" dirty="0" err="1">
                <a:latin typeface="SVN-Beast" panose="02040603050506020204" pitchFamily="18" charset="0"/>
              </a:rPr>
              <a:t>tiêu</a:t>
            </a:r>
            <a:r>
              <a:rPr lang="en-US" sz="4800" dirty="0">
                <a:latin typeface="SVN-Beast" panose="02040603050506020204" pitchFamily="18" charset="0"/>
              </a:rPr>
              <a:t> </a:t>
            </a:r>
            <a:r>
              <a:rPr lang="en-US" sz="4800" dirty="0" err="1">
                <a:solidFill>
                  <a:srgbClr val="B9D4B4"/>
                </a:solidFill>
                <a:latin typeface="SVN-Beast" panose="02040603050506020204" pitchFamily="18" charset="0"/>
              </a:rPr>
              <a:t>nghiên</a:t>
            </a:r>
            <a:r>
              <a:rPr lang="en-US" sz="4800" dirty="0">
                <a:solidFill>
                  <a:srgbClr val="B9D4B4"/>
                </a:solidFill>
                <a:latin typeface="SVN-Beast" panose="02040603050506020204" pitchFamily="18" charset="0"/>
              </a:rPr>
              <a:t> </a:t>
            </a:r>
            <a:r>
              <a:rPr lang="en-US" sz="4800" dirty="0" err="1">
                <a:solidFill>
                  <a:srgbClr val="B9D4B4"/>
                </a:solidFill>
                <a:latin typeface="SVN-Beast" panose="02040603050506020204" pitchFamily="18" charset="0"/>
              </a:rPr>
              <a:t>cứu</a:t>
            </a:r>
            <a:r>
              <a:rPr lang="en-US" sz="4800" dirty="0">
                <a:solidFill>
                  <a:srgbClr val="B9D4B4"/>
                </a:solidFill>
                <a:latin typeface="SVN-Beast" panose="02040603050506020204" pitchFamily="18" charset="0"/>
              </a:rPr>
              <a:t> </a:t>
            </a:r>
            <a:r>
              <a:rPr lang="en" sz="4800" dirty="0">
                <a:solidFill>
                  <a:schemeClr val="accent3"/>
                </a:solidFill>
                <a:latin typeface="Roboto" panose="02000000000000000000" pitchFamily="2" charset="0"/>
                <a:ea typeface="Roboto" panose="02000000000000000000" pitchFamily="2" charset="0"/>
              </a:rPr>
              <a:t>&lt;/p&gt;</a:t>
            </a:r>
            <a:endParaRPr lang="en-US" sz="4800" dirty="0">
              <a:latin typeface="Roboto" panose="02000000000000000000" pitchFamily="2" charset="0"/>
              <a:ea typeface="Roboto" panose="02000000000000000000" pitchFamily="2" charset="0"/>
            </a:endParaRPr>
          </a:p>
        </p:txBody>
      </p:sp>
      <p:sp>
        <p:nvSpPr>
          <p:cNvPr id="459" name="Google Shape;459;p31"/>
          <p:cNvSpPr/>
          <p:nvPr/>
        </p:nvSpPr>
        <p:spPr>
          <a:xfrm>
            <a:off x="1173458" y="2974706"/>
            <a:ext cx="1136060" cy="908588"/>
          </a:xfrm>
          <a:prstGeom prst="rect">
            <a:avLst/>
          </a:prstGeom>
        </p:spPr>
        <p:txBody>
          <a:bodyPr>
            <a:prstTxWarp prst="textPlain">
              <a:avLst/>
            </a:prstTxWarp>
          </a:bodyPr>
          <a:lstStyle/>
          <a:p>
            <a:pPr lvl="0" algn="ctr"/>
            <a:r>
              <a:rPr b="1" i="0" dirty="0">
                <a:ln>
                  <a:noFill/>
                </a:ln>
                <a:solidFill>
                  <a:schemeClr val="accent3"/>
                </a:solidFill>
                <a:latin typeface="SVN-Beast" panose="02040603050506020204" pitchFamily="18" charset="0"/>
              </a:rPr>
              <a:t>02</a:t>
            </a:r>
          </a:p>
        </p:txBody>
      </p:sp>
      <p:sp>
        <p:nvSpPr>
          <p:cNvPr id="4" name="TextBox 3">
            <a:extLst>
              <a:ext uri="{FF2B5EF4-FFF2-40B4-BE49-F238E27FC236}">
                <a16:creationId xmlns:a16="http://schemas.microsoft.com/office/drawing/2014/main" id="{5649F73A-9FC5-45E1-80D2-F4EA5B932342}"/>
              </a:ext>
            </a:extLst>
          </p:cNvPr>
          <p:cNvSpPr txBox="1"/>
          <p:nvPr/>
        </p:nvSpPr>
        <p:spPr>
          <a:xfrm>
            <a:off x="-13239954" y="1643667"/>
            <a:ext cx="5853634" cy="3046988"/>
          </a:xfrm>
          <a:prstGeom prst="rect">
            <a:avLst/>
          </a:prstGeom>
          <a:noFill/>
        </p:spPr>
        <p:txBody>
          <a:bodyPr wrap="square" rtlCol="0">
            <a:spAutoFit/>
          </a:bodyPr>
          <a:lstStyle/>
          <a:p>
            <a:r>
              <a:rPr lang="en-US" sz="1600" i="1" u="sng" dirty="0">
                <a:solidFill>
                  <a:schemeClr val="tx1"/>
                </a:solidFill>
                <a:latin typeface="SVN-Beast" panose="02040603050506020204" pitchFamily="18" charset="0"/>
                <a:ea typeface="Roboto" panose="02000000000000000000" pitchFamily="2" charset="0"/>
              </a:rPr>
              <a:t>1.Phuơng </a:t>
            </a:r>
            <a:r>
              <a:rPr lang="en-US" sz="1600" i="1" u="sng" dirty="0" err="1">
                <a:solidFill>
                  <a:schemeClr val="tx1"/>
                </a:solidFill>
                <a:latin typeface="SVN-Beast" panose="02040603050506020204" pitchFamily="18" charset="0"/>
                <a:ea typeface="Roboto" panose="02000000000000000000" pitchFamily="2" charset="0"/>
              </a:rPr>
              <a:t>pháp</a:t>
            </a:r>
            <a:r>
              <a:rPr lang="en-US" sz="1600" i="1" dirty="0">
                <a:solidFill>
                  <a:schemeClr val="tx1"/>
                </a:solidFill>
                <a:latin typeface="SVN-Beast" panose="02040603050506020204" pitchFamily="18" charset="0"/>
                <a:ea typeface="Roboto" panose="02000000000000000000" pitchFamily="2" charset="0"/>
              </a:rPr>
              <a:t>:</a:t>
            </a:r>
          </a:p>
          <a:p>
            <a:r>
              <a:rPr lang="vi-VN" sz="1600" dirty="0">
                <a:solidFill>
                  <a:schemeClr val="tx1"/>
                </a:solidFill>
                <a:latin typeface="SVN-Beast" panose="02040603050506020204" pitchFamily="18" charset="0"/>
                <a:ea typeface="Roboto" panose="02000000000000000000" pitchFamily="2" charset="0"/>
              </a:rPr>
              <a:t>-Tham khảo các trang web quản lý nhân sự</a:t>
            </a:r>
          </a:p>
          <a:p>
            <a:r>
              <a:rPr lang="vi-VN" sz="1600" dirty="0">
                <a:solidFill>
                  <a:schemeClr val="tx1"/>
                </a:solidFill>
                <a:latin typeface="SVN-Beast" panose="02040603050506020204" pitchFamily="18" charset="0"/>
                <a:ea typeface="Roboto" panose="02000000000000000000" pitchFamily="2" charset="0"/>
              </a:rPr>
              <a:t>-Khảo sát tình hình thực tiễn, bám sát vào những nhu cầu cơ bản của doanh nghiệp để xây dựng website</a:t>
            </a:r>
          </a:p>
          <a:p>
            <a:endParaRPr lang="en-US" sz="1600" i="1" dirty="0">
              <a:solidFill>
                <a:schemeClr val="tx1"/>
              </a:solidFill>
              <a:latin typeface="SVN-Beast" panose="02040603050506020204" pitchFamily="18" charset="0"/>
              <a:ea typeface="Roboto" panose="02000000000000000000" pitchFamily="2" charset="0"/>
            </a:endParaRPr>
          </a:p>
          <a:p>
            <a:r>
              <a:rPr lang="en-US" sz="1600" i="1" u="sng" dirty="0">
                <a:solidFill>
                  <a:schemeClr val="tx1"/>
                </a:solidFill>
                <a:latin typeface="SVN-Beast" panose="02040603050506020204" pitchFamily="18" charset="0"/>
                <a:ea typeface="Roboto" panose="02000000000000000000" pitchFamily="2" charset="0"/>
              </a:rPr>
              <a:t>2.Mục </a:t>
            </a:r>
            <a:r>
              <a:rPr lang="en-US" sz="1600" i="1" u="sng" dirty="0" err="1">
                <a:solidFill>
                  <a:schemeClr val="tx1"/>
                </a:solidFill>
                <a:latin typeface="SVN-Beast" panose="02040603050506020204" pitchFamily="18" charset="0"/>
                <a:ea typeface="Roboto" panose="02000000000000000000" pitchFamily="2" charset="0"/>
              </a:rPr>
              <a:t>tiêu</a:t>
            </a:r>
            <a:r>
              <a:rPr lang="en-US" sz="1600" i="1" dirty="0">
                <a:solidFill>
                  <a:schemeClr val="tx1"/>
                </a:solidFill>
                <a:latin typeface="SVN-Beast" panose="02040603050506020204" pitchFamily="18" charset="0"/>
                <a:ea typeface="Roboto" panose="02000000000000000000" pitchFamily="2" charset="0"/>
              </a:rPr>
              <a:t>:</a:t>
            </a:r>
            <a:br>
              <a:rPr lang="en-US" sz="1600" i="1" dirty="0">
                <a:solidFill>
                  <a:schemeClr val="tx1"/>
                </a:solidFill>
                <a:latin typeface="SVN-Beast" panose="02040603050506020204" pitchFamily="18" charset="0"/>
                <a:ea typeface="Roboto" panose="02000000000000000000" pitchFamily="2" charset="0"/>
              </a:rPr>
            </a:br>
            <a:r>
              <a:rPr lang="vi-VN" sz="1600" dirty="0">
                <a:solidFill>
                  <a:schemeClr val="tx1"/>
                </a:solidFill>
                <a:latin typeface="SVN-Beast" panose="02040603050506020204" pitchFamily="18" charset="0"/>
                <a:ea typeface="Roboto" panose="02000000000000000000" pitchFamily="2" charset="0"/>
              </a:rPr>
              <a:t>-Xây dựng được website quản lý nhân sự đảm bảo các chức năng cơ bản của việc quản lý, giúp công việc quản lý được thuận tiện, chuyên nghiệp hơn </a:t>
            </a:r>
          </a:p>
          <a:p>
            <a:r>
              <a:rPr lang="vi-VN" sz="1600" dirty="0">
                <a:solidFill>
                  <a:schemeClr val="tx1"/>
                </a:solidFill>
                <a:latin typeface="SVN-Beast" panose="02040603050506020204" pitchFamily="18" charset="0"/>
                <a:ea typeface="Roboto" panose="02000000000000000000" pitchFamily="2" charset="0"/>
              </a:rPr>
              <a:t>-Giao diện trang web tối giản, dễ sử dụng, thân thiện với người dùng</a:t>
            </a:r>
          </a:p>
          <a:p>
            <a:endParaRPr lang="en-US" sz="1600" dirty="0">
              <a:latin typeface="Roboto" panose="02000000000000000000" pitchFamily="2" charset="0"/>
              <a:ea typeface="Roboto" panose="02000000000000000000" pitchFamily="2" charset="0"/>
            </a:endParaRPr>
          </a:p>
        </p:txBody>
      </p:sp>
      <p:sp>
        <p:nvSpPr>
          <p:cNvPr id="6" name="Google Shape;458;p31">
            <a:extLst>
              <a:ext uri="{FF2B5EF4-FFF2-40B4-BE49-F238E27FC236}">
                <a16:creationId xmlns:a16="http://schemas.microsoft.com/office/drawing/2014/main" id="{57226FFC-2EEE-4742-92E2-BD198826A70B}"/>
              </a:ext>
            </a:extLst>
          </p:cNvPr>
          <p:cNvSpPr txBox="1">
            <a:spLocks/>
          </p:cNvSpPr>
          <p:nvPr/>
        </p:nvSpPr>
        <p:spPr>
          <a:xfrm>
            <a:off x="-6107634" y="856167"/>
            <a:ext cx="6656274" cy="60224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dk1"/>
              </a:buClr>
              <a:buSzPts val="6000"/>
              <a:buFont typeface="Aldrich"/>
              <a:buNone/>
              <a:defRPr sz="6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9pPr>
          </a:lstStyle>
          <a:p>
            <a:pPr>
              <a:spcAft>
                <a:spcPts val="2100"/>
              </a:spcAft>
            </a:pPr>
            <a:r>
              <a:rPr lang="en" sz="2000" dirty="0">
                <a:solidFill>
                  <a:schemeClr val="accent3"/>
                </a:solidFill>
              </a:rPr>
              <a:t>&lt;p&gt; </a:t>
            </a:r>
            <a:r>
              <a:rPr lang="en-US" sz="2000" dirty="0" err="1">
                <a:latin typeface="SVN-Beast" panose="02040603050506020204" pitchFamily="18" charset="0"/>
              </a:rPr>
              <a:t>Phương</a:t>
            </a:r>
            <a:r>
              <a:rPr lang="en-US" sz="2000" dirty="0">
                <a:latin typeface="SVN-Beast" panose="02040603050506020204" pitchFamily="18" charset="0"/>
              </a:rPr>
              <a:t> </a:t>
            </a:r>
            <a:r>
              <a:rPr lang="en-US" sz="2000" dirty="0" err="1">
                <a:latin typeface="SVN-Beast" panose="02040603050506020204" pitchFamily="18" charset="0"/>
              </a:rPr>
              <a:t>pháp</a:t>
            </a:r>
            <a:r>
              <a:rPr lang="en-US" sz="2000" dirty="0">
                <a:latin typeface="SVN-Beast" panose="02040603050506020204" pitchFamily="18" charset="0"/>
              </a:rPr>
              <a:t> &amp; </a:t>
            </a:r>
            <a:r>
              <a:rPr lang="en-US" sz="2000" dirty="0" err="1">
                <a:latin typeface="SVN-Beast" panose="02040603050506020204" pitchFamily="18" charset="0"/>
              </a:rPr>
              <a:t>mục</a:t>
            </a:r>
            <a:r>
              <a:rPr lang="en-US" sz="2000" dirty="0">
                <a:latin typeface="SVN-Beast" panose="02040603050506020204" pitchFamily="18" charset="0"/>
              </a:rPr>
              <a:t> </a:t>
            </a:r>
            <a:r>
              <a:rPr lang="en-US" sz="2000" dirty="0" err="1">
                <a:latin typeface="SVN-Beast" panose="02040603050506020204" pitchFamily="18" charset="0"/>
              </a:rPr>
              <a:t>tiêu</a:t>
            </a:r>
            <a:r>
              <a:rPr lang="en-US" sz="2000" dirty="0">
                <a:latin typeface="SVN-Beast" panose="02040603050506020204" pitchFamily="18" charset="0"/>
              </a:rPr>
              <a:t>  </a:t>
            </a:r>
            <a:r>
              <a:rPr lang="en-US" sz="2000" dirty="0" err="1">
                <a:solidFill>
                  <a:srgbClr val="B9D4B4"/>
                </a:solidFill>
                <a:latin typeface="SVN-Beast" panose="02040603050506020204" pitchFamily="18" charset="0"/>
              </a:rPr>
              <a:t>nghiên</a:t>
            </a:r>
            <a:r>
              <a:rPr lang="en-US" sz="2000" dirty="0">
                <a:solidFill>
                  <a:srgbClr val="B9D4B4"/>
                </a:solidFill>
                <a:latin typeface="SVN-Beast" panose="02040603050506020204" pitchFamily="18" charset="0"/>
              </a:rPr>
              <a:t> </a:t>
            </a:r>
            <a:r>
              <a:rPr lang="en-US" sz="2000" dirty="0" err="1">
                <a:solidFill>
                  <a:srgbClr val="B9D4B4"/>
                </a:solidFill>
                <a:latin typeface="SVN-Beast" panose="02040603050506020204" pitchFamily="18" charset="0"/>
              </a:rPr>
              <a:t>cứu</a:t>
            </a:r>
            <a:r>
              <a:rPr lang="en-US" sz="2000" dirty="0">
                <a:solidFill>
                  <a:srgbClr val="B9D4B4"/>
                </a:solidFill>
                <a:latin typeface="SVN-Beast" panose="02040603050506020204" pitchFamily="18" charset="0"/>
              </a:rPr>
              <a:t> </a:t>
            </a:r>
            <a:r>
              <a:rPr lang="en" sz="2000" dirty="0">
                <a:solidFill>
                  <a:schemeClr val="accent3"/>
                </a:solidFill>
              </a:rPr>
              <a:t>&lt;/p&gt;</a:t>
            </a:r>
            <a:endParaRPr lang="en-US" sz="20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9"/>
                                        </p:tgtEl>
                                        <p:attrNameLst>
                                          <p:attrName>style.visibility</p:attrName>
                                        </p:attrNameLst>
                                      </p:cBhvr>
                                      <p:to>
                                        <p:strVal val="visible"/>
                                      </p:to>
                                    </p:set>
                                    <p:animEffect transition="in" filter="fade">
                                      <p:cBhvr>
                                        <p:cTn id="7" dur="500"/>
                                        <p:tgtEl>
                                          <p:spTgt spid="4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8"/>
                                        </p:tgtEl>
                                        <p:attrNameLst>
                                          <p:attrName>style.visibility</p:attrName>
                                        </p:attrNameLst>
                                      </p:cBhvr>
                                      <p:to>
                                        <p:strVal val="visible"/>
                                      </p:to>
                                    </p:set>
                                    <p:animEffect transition="in" filter="fade">
                                      <p:cBhvr>
                                        <p:cTn id="11" dur="500"/>
                                        <p:tgtEl>
                                          <p:spTgt spid="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594565" y="861697"/>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6" name="Google Shape;458;p31">
            <a:extLst>
              <a:ext uri="{FF2B5EF4-FFF2-40B4-BE49-F238E27FC236}">
                <a16:creationId xmlns:a16="http://schemas.microsoft.com/office/drawing/2014/main" id="{AE4514E1-12F9-43D4-B6CA-8BE9D14AA97E}"/>
              </a:ext>
            </a:extLst>
          </p:cNvPr>
          <p:cNvSpPr txBox="1">
            <a:spLocks noGrp="1"/>
          </p:cNvSpPr>
          <p:nvPr>
            <p:ph type="title"/>
          </p:nvPr>
        </p:nvSpPr>
        <p:spPr>
          <a:xfrm>
            <a:off x="1512366" y="856167"/>
            <a:ext cx="6656274" cy="602243"/>
          </a:xfrm>
          <a:prstGeom prst="rect">
            <a:avLst/>
          </a:prstGeom>
        </p:spPr>
        <p:txBody>
          <a:bodyPr spcFirstLastPara="1" wrap="square" lIns="121900" tIns="121900" rIns="121900" bIns="121900" anchor="t" anchorCtr="0">
            <a:noAutofit/>
          </a:bodyPr>
          <a:lstStyle/>
          <a:p>
            <a:pPr lvl="0">
              <a:spcAft>
                <a:spcPts val="2100"/>
              </a:spcAft>
            </a:pPr>
            <a:r>
              <a:rPr lang="en" sz="2000" dirty="0">
                <a:solidFill>
                  <a:schemeClr val="accent3"/>
                </a:solidFill>
              </a:rPr>
              <a:t>&lt;p&gt; </a:t>
            </a:r>
            <a:r>
              <a:rPr lang="en-US" sz="2000" dirty="0" err="1">
                <a:latin typeface="SVN-Beast" panose="02040603050506020204" pitchFamily="18" charset="0"/>
              </a:rPr>
              <a:t>Phương</a:t>
            </a:r>
            <a:r>
              <a:rPr lang="en-US" sz="2000" dirty="0">
                <a:latin typeface="SVN-Beast" panose="02040603050506020204" pitchFamily="18" charset="0"/>
              </a:rPr>
              <a:t> </a:t>
            </a:r>
            <a:r>
              <a:rPr lang="en-US" sz="2000" dirty="0" err="1">
                <a:latin typeface="SVN-Beast" panose="02040603050506020204" pitchFamily="18" charset="0"/>
              </a:rPr>
              <a:t>pháp</a:t>
            </a:r>
            <a:r>
              <a:rPr lang="en-US" sz="2000" dirty="0">
                <a:latin typeface="SVN-Beast" panose="02040603050506020204" pitchFamily="18" charset="0"/>
              </a:rPr>
              <a:t> &amp; </a:t>
            </a:r>
            <a:r>
              <a:rPr lang="en-US" sz="2000" dirty="0" err="1">
                <a:latin typeface="SVN-Beast" panose="02040603050506020204" pitchFamily="18" charset="0"/>
              </a:rPr>
              <a:t>mục</a:t>
            </a:r>
            <a:r>
              <a:rPr lang="en-US" sz="2000" dirty="0">
                <a:latin typeface="SVN-Beast" panose="02040603050506020204" pitchFamily="18" charset="0"/>
              </a:rPr>
              <a:t> </a:t>
            </a:r>
            <a:r>
              <a:rPr lang="en-US" sz="2000" dirty="0" err="1">
                <a:latin typeface="SVN-Beast" panose="02040603050506020204" pitchFamily="18" charset="0"/>
              </a:rPr>
              <a:t>tiêu</a:t>
            </a:r>
            <a:r>
              <a:rPr lang="en-US" sz="2000" dirty="0">
                <a:latin typeface="SVN-Beast" panose="02040603050506020204" pitchFamily="18" charset="0"/>
              </a:rPr>
              <a:t>  </a:t>
            </a:r>
            <a:r>
              <a:rPr lang="en-US" sz="2000" dirty="0" err="1">
                <a:solidFill>
                  <a:srgbClr val="B9D4B4"/>
                </a:solidFill>
                <a:latin typeface="SVN-Beast" panose="02040603050506020204" pitchFamily="18" charset="0"/>
              </a:rPr>
              <a:t>nghiên</a:t>
            </a:r>
            <a:r>
              <a:rPr lang="en-US" sz="2000" dirty="0">
                <a:solidFill>
                  <a:srgbClr val="B9D4B4"/>
                </a:solidFill>
                <a:latin typeface="SVN-Beast" panose="02040603050506020204" pitchFamily="18" charset="0"/>
              </a:rPr>
              <a:t> </a:t>
            </a:r>
            <a:r>
              <a:rPr lang="en-US" sz="2000" dirty="0" err="1">
                <a:solidFill>
                  <a:srgbClr val="B9D4B4"/>
                </a:solidFill>
                <a:latin typeface="SVN-Beast" panose="02040603050506020204" pitchFamily="18" charset="0"/>
              </a:rPr>
              <a:t>cứu</a:t>
            </a:r>
            <a:r>
              <a:rPr lang="en-US" sz="2000" dirty="0">
                <a:solidFill>
                  <a:srgbClr val="B9D4B4"/>
                </a:solidFill>
                <a:latin typeface="SVN-Beast" panose="02040603050506020204" pitchFamily="18" charset="0"/>
              </a:rPr>
              <a:t> </a:t>
            </a:r>
            <a:r>
              <a:rPr lang="en" sz="2000" dirty="0">
                <a:solidFill>
                  <a:schemeClr val="accent3"/>
                </a:solidFill>
              </a:rPr>
              <a:t>&lt;/p&gt;</a:t>
            </a:r>
            <a:endParaRPr lang="en-US" sz="2000" dirty="0"/>
          </a:p>
        </p:txBody>
      </p:sp>
      <p:grpSp>
        <p:nvGrpSpPr>
          <p:cNvPr id="484" name="Google Shape;484;p33"/>
          <p:cNvGrpSpPr/>
          <p:nvPr/>
        </p:nvGrpSpPr>
        <p:grpSpPr>
          <a:xfrm>
            <a:off x="7109746" y="1643667"/>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 name="TextBox 4">
            <a:extLst>
              <a:ext uri="{FF2B5EF4-FFF2-40B4-BE49-F238E27FC236}">
                <a16:creationId xmlns:a16="http://schemas.microsoft.com/office/drawing/2014/main" id="{30556927-1CC3-44FB-9C87-FAE9F04476E4}"/>
              </a:ext>
            </a:extLst>
          </p:cNvPr>
          <p:cNvSpPr txBox="1"/>
          <p:nvPr/>
        </p:nvSpPr>
        <p:spPr>
          <a:xfrm>
            <a:off x="1024686" y="1643667"/>
            <a:ext cx="5853634" cy="3046988"/>
          </a:xfrm>
          <a:prstGeom prst="rect">
            <a:avLst/>
          </a:prstGeom>
          <a:noFill/>
        </p:spPr>
        <p:txBody>
          <a:bodyPr wrap="square" rtlCol="0">
            <a:spAutoFit/>
          </a:bodyPr>
          <a:lstStyle/>
          <a:p>
            <a:r>
              <a:rPr lang="en-US" sz="1600" i="1" u="sng" dirty="0">
                <a:solidFill>
                  <a:schemeClr val="tx1"/>
                </a:solidFill>
                <a:latin typeface="SVN-Beast" panose="02040603050506020204" pitchFamily="18" charset="0"/>
                <a:ea typeface="Roboto" panose="02000000000000000000" pitchFamily="2" charset="0"/>
              </a:rPr>
              <a:t>1.Phuơng </a:t>
            </a:r>
            <a:r>
              <a:rPr lang="en-US" sz="1600" i="1" u="sng" dirty="0" err="1">
                <a:solidFill>
                  <a:schemeClr val="tx1"/>
                </a:solidFill>
                <a:latin typeface="SVN-Beast" panose="02040603050506020204" pitchFamily="18" charset="0"/>
                <a:ea typeface="Roboto" panose="02000000000000000000" pitchFamily="2" charset="0"/>
              </a:rPr>
              <a:t>pháp</a:t>
            </a:r>
            <a:r>
              <a:rPr lang="en-US" sz="1600" i="1" dirty="0">
                <a:solidFill>
                  <a:schemeClr val="tx1"/>
                </a:solidFill>
                <a:latin typeface="SVN-Beast" panose="02040603050506020204" pitchFamily="18" charset="0"/>
                <a:ea typeface="Roboto" panose="02000000000000000000" pitchFamily="2" charset="0"/>
              </a:rPr>
              <a:t>:</a:t>
            </a:r>
          </a:p>
          <a:p>
            <a:r>
              <a:rPr lang="vi-VN" sz="1600" dirty="0">
                <a:solidFill>
                  <a:schemeClr val="tx1"/>
                </a:solidFill>
                <a:latin typeface="SVN-Beast" panose="02040603050506020204" pitchFamily="18" charset="0"/>
                <a:ea typeface="Roboto" panose="02000000000000000000" pitchFamily="2" charset="0"/>
              </a:rPr>
              <a:t>-Tham khảo các trang web quản lý nhân sự</a:t>
            </a:r>
          </a:p>
          <a:p>
            <a:r>
              <a:rPr lang="vi-VN" sz="1600" dirty="0">
                <a:solidFill>
                  <a:schemeClr val="tx1"/>
                </a:solidFill>
                <a:latin typeface="SVN-Beast" panose="02040603050506020204" pitchFamily="18" charset="0"/>
                <a:ea typeface="Roboto" panose="02000000000000000000" pitchFamily="2" charset="0"/>
              </a:rPr>
              <a:t>-Khảo sát tình hình thực tiễn, bám sát vào những nhu cầu cơ bản của doanh nghiệp để xây dựng website</a:t>
            </a:r>
          </a:p>
          <a:p>
            <a:endParaRPr lang="en-US" sz="1600" i="1" dirty="0">
              <a:solidFill>
                <a:schemeClr val="tx1"/>
              </a:solidFill>
              <a:latin typeface="SVN-Beast" panose="02040603050506020204" pitchFamily="18" charset="0"/>
              <a:ea typeface="Roboto" panose="02000000000000000000" pitchFamily="2" charset="0"/>
            </a:endParaRPr>
          </a:p>
          <a:p>
            <a:r>
              <a:rPr lang="en-US" sz="1600" i="1" u="sng" dirty="0">
                <a:solidFill>
                  <a:schemeClr val="tx1"/>
                </a:solidFill>
                <a:latin typeface="SVN-Beast" panose="02040603050506020204" pitchFamily="18" charset="0"/>
                <a:ea typeface="Roboto" panose="02000000000000000000" pitchFamily="2" charset="0"/>
              </a:rPr>
              <a:t>2.Mục </a:t>
            </a:r>
            <a:r>
              <a:rPr lang="en-US" sz="1600" i="1" u="sng" dirty="0" err="1">
                <a:solidFill>
                  <a:schemeClr val="tx1"/>
                </a:solidFill>
                <a:latin typeface="SVN-Beast" panose="02040603050506020204" pitchFamily="18" charset="0"/>
                <a:ea typeface="Roboto" panose="02000000000000000000" pitchFamily="2" charset="0"/>
              </a:rPr>
              <a:t>tiêu</a:t>
            </a:r>
            <a:r>
              <a:rPr lang="en-US" sz="1600" i="1" dirty="0">
                <a:solidFill>
                  <a:schemeClr val="tx1"/>
                </a:solidFill>
                <a:latin typeface="SVN-Beast" panose="02040603050506020204" pitchFamily="18" charset="0"/>
                <a:ea typeface="Roboto" panose="02000000000000000000" pitchFamily="2" charset="0"/>
              </a:rPr>
              <a:t>:</a:t>
            </a:r>
            <a:br>
              <a:rPr lang="en-US" sz="1600" i="1" dirty="0">
                <a:solidFill>
                  <a:schemeClr val="tx1"/>
                </a:solidFill>
                <a:latin typeface="SVN-Beast" panose="02040603050506020204" pitchFamily="18" charset="0"/>
                <a:ea typeface="Roboto" panose="02000000000000000000" pitchFamily="2" charset="0"/>
              </a:rPr>
            </a:br>
            <a:r>
              <a:rPr lang="vi-VN" sz="1600" dirty="0">
                <a:solidFill>
                  <a:schemeClr val="tx1"/>
                </a:solidFill>
                <a:latin typeface="SVN-Beast" panose="02040603050506020204" pitchFamily="18" charset="0"/>
                <a:ea typeface="Roboto" panose="02000000000000000000" pitchFamily="2" charset="0"/>
              </a:rPr>
              <a:t>-Xây dựng được website quản lý nhân sự đảm bảo các chức năng cơ bản của việc quản lý, giúp công việc quản lý được thuận tiện, chuyên nghiệp hơn </a:t>
            </a:r>
          </a:p>
          <a:p>
            <a:r>
              <a:rPr lang="vi-VN" sz="1600" dirty="0">
                <a:solidFill>
                  <a:schemeClr val="tx1"/>
                </a:solidFill>
                <a:latin typeface="SVN-Beast" panose="02040603050506020204" pitchFamily="18" charset="0"/>
                <a:ea typeface="Roboto" panose="02000000000000000000" pitchFamily="2" charset="0"/>
              </a:rPr>
              <a:t>-Giao diện trang web tối giản, dễ sử dụng, thân thiện với người dùng</a:t>
            </a:r>
          </a:p>
          <a:p>
            <a:endParaRPr lang="en-US" sz="1600" dirty="0">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005959" y="3061635"/>
            <a:ext cx="9186041" cy="1575000"/>
          </a:xfrm>
          <a:prstGeom prst="rect">
            <a:avLst/>
          </a:prstGeom>
        </p:spPr>
        <p:txBody>
          <a:bodyPr spcFirstLastPara="1" wrap="square" lIns="121900" tIns="121900" rIns="121900" bIns="121900" anchor="t" anchorCtr="0">
            <a:noAutofit/>
          </a:bodyPr>
          <a:lstStyle/>
          <a:p>
            <a:pPr>
              <a:spcAft>
                <a:spcPts val="2100"/>
              </a:spcAft>
            </a:pPr>
            <a:r>
              <a:rPr lang="en" sz="4800" dirty="0">
                <a:solidFill>
                  <a:srgbClr val="BA94E9"/>
                </a:solidFill>
                <a:latin typeface="Roboto" panose="02000000000000000000" pitchFamily="2" charset="0"/>
                <a:ea typeface="Roboto" panose="02000000000000000000" pitchFamily="2" charset="0"/>
              </a:rPr>
              <a:t>&lt;p&gt; </a:t>
            </a:r>
            <a:r>
              <a:rPr lang="en-US" sz="4800" dirty="0" err="1">
                <a:latin typeface="SVN-Beast" panose="02040603050506020204" pitchFamily="18" charset="0"/>
              </a:rPr>
              <a:t>Mô</a:t>
            </a:r>
            <a:r>
              <a:rPr lang="en-US" sz="4800" dirty="0">
                <a:latin typeface="SVN-Beast" panose="02040603050506020204" pitchFamily="18" charset="0"/>
              </a:rPr>
              <a:t> </a:t>
            </a:r>
            <a:r>
              <a:rPr lang="en-US" sz="4800" dirty="0" err="1">
                <a:latin typeface="SVN-Beast" panose="02040603050506020204" pitchFamily="18" charset="0"/>
              </a:rPr>
              <a:t>tả</a:t>
            </a:r>
            <a:r>
              <a:rPr lang="en-US" sz="4800" dirty="0">
                <a:latin typeface="SVN-Beast" panose="02040603050506020204" pitchFamily="18" charset="0"/>
              </a:rPr>
              <a:t> </a:t>
            </a:r>
            <a:r>
              <a:rPr lang="en-US" sz="4800" dirty="0">
                <a:solidFill>
                  <a:srgbClr val="BA94E9"/>
                </a:solidFill>
                <a:latin typeface="SVN-Beast" panose="02040603050506020204" pitchFamily="18" charset="0"/>
              </a:rPr>
              <a:t>Website</a:t>
            </a:r>
            <a:r>
              <a:rPr lang="en" sz="4800" dirty="0">
                <a:solidFill>
                  <a:srgbClr val="BA94E9"/>
                </a:solidFill>
                <a:latin typeface="Roboto" panose="02000000000000000000" pitchFamily="2" charset="0"/>
                <a:ea typeface="Roboto" panose="02000000000000000000" pitchFamily="2" charset="0"/>
              </a:rPr>
              <a:t>&lt;/p&gt;</a:t>
            </a:r>
            <a:endParaRPr lang="en-US" sz="4800" dirty="0">
              <a:solidFill>
                <a:srgbClr val="BA94E9"/>
              </a:solidFill>
              <a:latin typeface="Roboto" panose="02000000000000000000" pitchFamily="2" charset="0"/>
              <a:ea typeface="Roboto" panose="02000000000000000000" pitchFamily="2" charset="0"/>
            </a:endParaRPr>
          </a:p>
        </p:txBody>
      </p:sp>
      <p:sp>
        <p:nvSpPr>
          <p:cNvPr id="459" name="Google Shape;459;p31"/>
          <p:cNvSpPr/>
          <p:nvPr/>
        </p:nvSpPr>
        <p:spPr>
          <a:xfrm>
            <a:off x="1469840" y="3008865"/>
            <a:ext cx="1031622" cy="840270"/>
          </a:xfrm>
          <a:prstGeom prst="rect">
            <a:avLst/>
          </a:prstGeom>
        </p:spPr>
        <p:txBody>
          <a:bodyPr>
            <a:prstTxWarp prst="textPlain">
              <a:avLst/>
            </a:prstTxWarp>
          </a:bodyPr>
          <a:lstStyle/>
          <a:p>
            <a:pPr lvl="0" algn="ctr"/>
            <a:r>
              <a:rPr b="1" i="0" dirty="0">
                <a:ln>
                  <a:noFill/>
                </a:ln>
                <a:solidFill>
                  <a:srgbClr val="BA94E9"/>
                </a:solidFill>
                <a:latin typeface="SVN-Beast" panose="02040603050506020204" pitchFamily="18" charset="0"/>
              </a:rPr>
              <a:t>0</a:t>
            </a:r>
            <a:r>
              <a:rPr lang="en-US" b="1" i="0" dirty="0">
                <a:ln>
                  <a:noFill/>
                </a:ln>
                <a:solidFill>
                  <a:srgbClr val="BA94E9"/>
                </a:solidFill>
                <a:latin typeface="SVN-Beast" panose="02040603050506020204" pitchFamily="18" charset="0"/>
              </a:rPr>
              <a:t>3</a:t>
            </a:r>
            <a:endParaRPr b="1" i="0" dirty="0">
              <a:ln>
                <a:noFill/>
              </a:ln>
              <a:solidFill>
                <a:srgbClr val="BA94E9"/>
              </a:solidFill>
              <a:latin typeface="SVN-Beast" panose="02040603050506020204" pitchFamily="18" charset="0"/>
            </a:endParaRPr>
          </a:p>
        </p:txBody>
      </p:sp>
      <p:sp>
        <p:nvSpPr>
          <p:cNvPr id="4" name="TextBox 3">
            <a:extLst>
              <a:ext uri="{FF2B5EF4-FFF2-40B4-BE49-F238E27FC236}">
                <a16:creationId xmlns:a16="http://schemas.microsoft.com/office/drawing/2014/main" id="{A3C2CA6F-C905-423F-A27E-06CDFF491056}"/>
              </a:ext>
            </a:extLst>
          </p:cNvPr>
          <p:cNvSpPr txBox="1"/>
          <p:nvPr/>
        </p:nvSpPr>
        <p:spPr>
          <a:xfrm>
            <a:off x="-12041702" y="1400802"/>
            <a:ext cx="7136524" cy="4401205"/>
          </a:xfrm>
          <a:prstGeom prst="rect">
            <a:avLst/>
          </a:prstGeom>
          <a:noFill/>
        </p:spPr>
        <p:txBody>
          <a:bodyPr wrap="square" rtlCol="0">
            <a:spAutoFit/>
          </a:bodyPr>
          <a:lstStyle/>
          <a:p>
            <a:r>
              <a:rPr lang="vi-VN" dirty="0">
                <a:solidFill>
                  <a:schemeClr val="tx1"/>
                </a:solidFill>
                <a:latin typeface="SVN-Beast" panose="02040603050506020204" pitchFamily="18" charset="0"/>
              </a:rPr>
              <a:t>•	Đăng nhập:</a:t>
            </a:r>
          </a:p>
          <a:p>
            <a:r>
              <a:rPr lang="vi-VN" dirty="0">
                <a:solidFill>
                  <a:schemeClr val="tx1"/>
                </a:solidFill>
                <a:latin typeface="SVN-Beast" panose="02040603050506020204" pitchFamily="18" charset="0"/>
              </a:rPr>
              <a:t>Người dùng phải đăng nhập để có thể sử dụng các chức năng của website. Tài khoản của nhân viên sẽ do admin cấp khi được kí kết hợp đồng</a:t>
            </a:r>
          </a:p>
          <a:p>
            <a:r>
              <a:rPr lang="vi-VN" dirty="0">
                <a:solidFill>
                  <a:schemeClr val="tx1"/>
                </a:solidFill>
                <a:latin typeface="SVN-Beast" panose="02040603050506020204" pitchFamily="18" charset="0"/>
              </a:rPr>
              <a:t>•	Thông tin nhân viên</a:t>
            </a:r>
          </a:p>
          <a:p>
            <a:r>
              <a:rPr lang="vi-VN" dirty="0">
                <a:solidFill>
                  <a:schemeClr val="tx1"/>
                </a:solidFill>
                <a:latin typeface="SVN-Beast" panose="02040603050506020204" pitchFamily="18" charset="0"/>
              </a:rPr>
              <a:t>Nhân viên có thể xem thông tin của nhân viên như ID, họ tên, ngày sinh, giới tính, email,… Nhân viên có thể chỉnh sửa thông tin của mình.</a:t>
            </a:r>
          </a:p>
          <a:p>
            <a:r>
              <a:rPr lang="vi-VN" dirty="0">
                <a:solidFill>
                  <a:schemeClr val="tx1"/>
                </a:solidFill>
                <a:latin typeface="SVN-Beast" panose="02040603050506020204" pitchFamily="18" charset="0"/>
              </a:rPr>
              <a:t>Admin quyền xem, thêm, sửa, xoá thông tin của nhân viên</a:t>
            </a:r>
          </a:p>
          <a:p>
            <a:r>
              <a:rPr lang="vi-VN" dirty="0">
                <a:solidFill>
                  <a:schemeClr val="tx1"/>
                </a:solidFill>
                <a:latin typeface="SVN-Beast" panose="02040603050506020204" pitchFamily="18" charset="0"/>
              </a:rPr>
              <a:t>•	Phòng ban:</a:t>
            </a:r>
          </a:p>
          <a:p>
            <a:r>
              <a:rPr lang="vi-VN" dirty="0">
                <a:solidFill>
                  <a:schemeClr val="tx1"/>
                </a:solidFill>
                <a:latin typeface="SVN-Beast" panose="02040603050506020204" pitchFamily="18" charset="0"/>
              </a:rPr>
              <a:t>Nhân viên có thể thể xem các thông tin của phòng ban </a:t>
            </a:r>
          </a:p>
          <a:p>
            <a:r>
              <a:rPr lang="vi-VN" dirty="0">
                <a:solidFill>
                  <a:schemeClr val="tx1"/>
                </a:solidFill>
                <a:latin typeface="SVN-Beast" panose="02040603050506020204" pitchFamily="18" charset="0"/>
              </a:rPr>
              <a:t>•	Chức vụ:</a:t>
            </a:r>
          </a:p>
          <a:p>
            <a:r>
              <a:rPr lang="vi-VN" dirty="0">
                <a:solidFill>
                  <a:schemeClr val="tx1"/>
                </a:solidFill>
                <a:latin typeface="SVN-Beast" panose="02040603050506020204" pitchFamily="18" charset="0"/>
              </a:rPr>
              <a:t>Nhân viên có thể xem các thông tin chức vụ như ID, tên của chức vụ</a:t>
            </a:r>
          </a:p>
          <a:p>
            <a:r>
              <a:rPr lang="vi-VN" dirty="0">
                <a:solidFill>
                  <a:schemeClr val="tx1"/>
                </a:solidFill>
                <a:latin typeface="SVN-Beast" panose="02040603050506020204" pitchFamily="18" charset="0"/>
              </a:rPr>
              <a:t>Admin có thể xem, chỉnh sửa, xoá chức vụ</a:t>
            </a:r>
          </a:p>
          <a:p>
            <a:r>
              <a:rPr lang="vi-VN" dirty="0">
                <a:solidFill>
                  <a:schemeClr val="tx1"/>
                </a:solidFill>
                <a:latin typeface="SVN-Beast" panose="02040603050506020204" pitchFamily="18" charset="0"/>
              </a:rPr>
              <a:t>•	Hợp đồng:</a:t>
            </a:r>
          </a:p>
          <a:p>
            <a:r>
              <a:rPr lang="vi-VN" dirty="0">
                <a:solidFill>
                  <a:schemeClr val="tx1"/>
                </a:solidFill>
                <a:latin typeface="SVN-Beast" panose="02040603050506020204" pitchFamily="18" charset="0"/>
              </a:rPr>
              <a:t>Nhân viên có thể xem các thông tin hợp đồng cua rmình như loại hợp đồng, ngày ký hợp đồng, ngày hết hạn, họ tên của nhân viên kí hợp đồng</a:t>
            </a:r>
          </a:p>
          <a:p>
            <a:r>
              <a:rPr lang="vi-VN" dirty="0">
                <a:solidFill>
                  <a:schemeClr val="tx1"/>
                </a:solidFill>
                <a:latin typeface="SVN-Beast" panose="02040603050506020204" pitchFamily="18" charset="0"/>
              </a:rPr>
              <a:t>Admin có quyền thêm, chỉnh sửa, xoá hợp đồng</a:t>
            </a:r>
          </a:p>
          <a:p>
            <a:r>
              <a:rPr lang="vi-VN" dirty="0">
                <a:solidFill>
                  <a:schemeClr val="tx1"/>
                </a:solidFill>
                <a:latin typeface="SVN-Beast" panose="02040603050506020204" pitchFamily="18" charset="0"/>
              </a:rPr>
              <a:t>•	Chấm công:</a:t>
            </a:r>
          </a:p>
          <a:p>
            <a:r>
              <a:rPr lang="vi-VN" dirty="0">
                <a:solidFill>
                  <a:schemeClr val="tx1"/>
                </a:solidFill>
                <a:latin typeface="SVN-Beast" panose="02040603050506020204" pitchFamily="18" charset="0"/>
              </a:rPr>
              <a:t>Nhân viên, Admin có thể xem được ngày chấm công</a:t>
            </a:r>
          </a:p>
          <a:p>
            <a:endParaRPr lang="vi-VN" dirty="0">
              <a:solidFill>
                <a:schemeClr val="tx1"/>
              </a:solidFill>
              <a:latin typeface="SVN-Beast" panose="02040603050506020204" pitchFamily="18" charset="0"/>
            </a:endParaRPr>
          </a:p>
          <a:p>
            <a:endParaRPr lang="en-US" dirty="0">
              <a:solidFill>
                <a:schemeClr val="tx1"/>
              </a:solidFill>
              <a:latin typeface="SVN-Beast" panose="02040603050506020204" pitchFamily="18" charset="0"/>
            </a:endParaRPr>
          </a:p>
        </p:txBody>
      </p:sp>
      <p:sp>
        <p:nvSpPr>
          <p:cNvPr id="6" name="Google Shape;458;p31">
            <a:extLst>
              <a:ext uri="{FF2B5EF4-FFF2-40B4-BE49-F238E27FC236}">
                <a16:creationId xmlns:a16="http://schemas.microsoft.com/office/drawing/2014/main" id="{5C3F1694-4B04-4644-B378-D04BCE89449F}"/>
              </a:ext>
            </a:extLst>
          </p:cNvPr>
          <p:cNvSpPr txBox="1">
            <a:spLocks/>
          </p:cNvSpPr>
          <p:nvPr/>
        </p:nvSpPr>
        <p:spPr>
          <a:xfrm>
            <a:off x="-5114925" y="774930"/>
            <a:ext cx="7348668" cy="1575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80000"/>
              </a:lnSpc>
              <a:spcBef>
                <a:spcPts val="0"/>
              </a:spcBef>
              <a:spcAft>
                <a:spcPts val="0"/>
              </a:spcAft>
              <a:buClr>
                <a:schemeClr val="dk1"/>
              </a:buClr>
              <a:buSzPts val="6000"/>
              <a:buFont typeface="Aldrich"/>
              <a:buNone/>
              <a:defRPr sz="6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6000"/>
              <a:buFont typeface="Abril Fatface"/>
              <a:buNone/>
              <a:defRPr sz="6000" b="1" i="0" u="none" strike="noStrike" cap="none">
                <a:solidFill>
                  <a:schemeClr val="dk1"/>
                </a:solidFill>
                <a:latin typeface="Abril Fatface"/>
                <a:ea typeface="Abril Fatface"/>
                <a:cs typeface="Abril Fatface"/>
                <a:sym typeface="Abril Fatface"/>
              </a:defRPr>
            </a:lvl9pPr>
          </a:lstStyle>
          <a:p>
            <a:pPr>
              <a:spcAft>
                <a:spcPts val="2100"/>
              </a:spcAft>
            </a:pPr>
            <a:r>
              <a:rPr lang="en" sz="2800">
                <a:solidFill>
                  <a:srgbClr val="BA94E9"/>
                </a:solidFill>
                <a:latin typeface="Roboto" panose="02000000000000000000" pitchFamily="2" charset="0"/>
                <a:ea typeface="Roboto" panose="02000000000000000000" pitchFamily="2" charset="0"/>
              </a:rPr>
              <a:t>&lt;p&gt; </a:t>
            </a:r>
            <a:r>
              <a:rPr lang="en-US" sz="2800">
                <a:latin typeface="SVN-Beast" panose="02040603050506020204" pitchFamily="18" charset="0"/>
              </a:rPr>
              <a:t>Mô tả </a:t>
            </a:r>
            <a:r>
              <a:rPr lang="en-US" sz="2800">
                <a:solidFill>
                  <a:srgbClr val="BA94E9"/>
                </a:solidFill>
                <a:latin typeface="SVN-Beast" panose="02040603050506020204" pitchFamily="18" charset="0"/>
              </a:rPr>
              <a:t>Website</a:t>
            </a:r>
            <a:r>
              <a:rPr lang="en" sz="2800">
                <a:solidFill>
                  <a:srgbClr val="BA94E9"/>
                </a:solidFill>
                <a:latin typeface="Roboto" panose="02000000000000000000" pitchFamily="2" charset="0"/>
                <a:ea typeface="Roboto" panose="02000000000000000000" pitchFamily="2" charset="0"/>
              </a:rPr>
              <a:t>&lt;/p&gt;</a:t>
            </a:r>
            <a:endParaRPr lang="en-US" sz="2800" dirty="0">
              <a:solidFill>
                <a:srgbClr val="BA94E9"/>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966745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9"/>
                                        </p:tgtEl>
                                        <p:attrNameLst>
                                          <p:attrName>style.visibility</p:attrName>
                                        </p:attrNameLst>
                                      </p:cBhvr>
                                      <p:to>
                                        <p:strVal val="visible"/>
                                      </p:to>
                                    </p:set>
                                    <p:animEffect transition="in" filter="fade">
                                      <p:cBhvr>
                                        <p:cTn id="7" dur="500"/>
                                        <p:tgtEl>
                                          <p:spTgt spid="4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8"/>
                                        </p:tgtEl>
                                        <p:attrNameLst>
                                          <p:attrName>style.visibility</p:attrName>
                                        </p:attrNameLst>
                                      </p:cBhvr>
                                      <p:to>
                                        <p:strVal val="visible"/>
                                      </p:to>
                                    </p:set>
                                    <p:animEffect transition="in" filter="fade">
                                      <p:cBhvr>
                                        <p:cTn id="11" dur="500"/>
                                        <p:tgtEl>
                                          <p:spTgt spid="45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p:bldP spid="6" grpId="0"/>
    </p:bldLst>
  </p:timing>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1482</Words>
  <Application>Microsoft Office PowerPoint</Application>
  <PresentationFormat>Widescreen</PresentationFormat>
  <Paragraphs>149</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Aldrich</vt:lpstr>
      <vt:lpstr>Abril Fatface</vt:lpstr>
      <vt:lpstr>Calibri</vt:lpstr>
      <vt:lpstr>SVN-Beast</vt:lpstr>
      <vt:lpstr>Roboto Mono</vt:lpstr>
      <vt:lpstr>Roboto</vt:lpstr>
      <vt:lpstr>SlidesMania</vt:lpstr>
      <vt:lpstr>BÁO CÁO Môn học: Lập trình WEB Đề tài: Website Quản lý nhân sự</vt:lpstr>
      <vt:lpstr>BÁO CÁO Môn học: Lập trình WEB Đề tài: Website Quản lý nhân sự</vt:lpstr>
      <vt:lpstr>Thành viên</vt:lpstr>
      <vt:lpstr>NỘI DUNG BÁO CÁO</vt:lpstr>
      <vt:lpstr>&lt;p&gt;Tổng quan về đề tài &lt;/p&gt;</vt:lpstr>
      <vt:lpstr>DID YOU KNOW?</vt:lpstr>
      <vt:lpstr>&lt;p&gt; Phương pháp &amp; mục tiêu nghiên cứu &lt;/p&gt;</vt:lpstr>
      <vt:lpstr>&lt;p&gt; Phương pháp &amp; mục tiêu  nghiên cứu &lt;/p&gt;</vt:lpstr>
      <vt:lpstr>&lt;p&gt; Mô tả Website&lt;/p&gt;</vt:lpstr>
      <vt:lpstr>&lt;p&gt; Mô tả Website&lt;/p&gt;</vt:lpstr>
      <vt:lpstr>&lt;p&gt; Phân tích &amp; thiết kế  Website&lt;/p&gt;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&lt;p&gt; Xây dựng Website&lt;/p&gt;</vt:lpstr>
      <vt:lpstr>PowerPoint Presentation</vt:lpstr>
      <vt:lpstr>PowerPoint Presentation</vt:lpstr>
      <vt:lpstr>PowerPoint Presentation</vt:lpstr>
      <vt:lpstr>PowerPoint Presentation</vt:lpstr>
      <vt:lpstr>PowerPoint Presentation</vt:lpstr>
      <vt:lpstr>PowerPoint Presentation</vt:lpstr>
      <vt:lpstr>&lt;p&gt; DEMO Website &lt;/p&gt;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Môn học: Lý thuyết trò chơi và Ứng dụng  ĐỀ TÀI: GAME “Marticus the Warrior”</dc:title>
  <dc:creator>Nguyễn Cao An</dc:creator>
  <cp:lastModifiedBy>Nguyễn Cao An</cp:lastModifiedBy>
  <cp:revision>18</cp:revision>
  <dcterms:modified xsi:type="dcterms:W3CDTF">2023-05-16T12:52:30Z</dcterms:modified>
</cp:coreProperties>
</file>