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UJYDNNXx8SUtvcwZKJtXROaMC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-1"/>
            <a:ext cx="12192000" cy="69559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596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695831-636E-21C7-1AD3-D66CA2041DA6}"/>
              </a:ext>
            </a:extLst>
          </p:cNvPr>
          <p:cNvSpPr/>
          <p:nvPr/>
        </p:nvSpPr>
        <p:spPr>
          <a:xfrm>
            <a:off x="226144" y="92107"/>
            <a:ext cx="1759974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DBA52-771F-4592-2DE2-223693F79D25}"/>
              </a:ext>
            </a:extLst>
          </p:cNvPr>
          <p:cNvSpPr/>
          <p:nvPr/>
        </p:nvSpPr>
        <p:spPr>
          <a:xfrm>
            <a:off x="226144" y="1461239"/>
            <a:ext cx="11522160" cy="5104436"/>
          </a:xfrm>
          <a:prstGeom prst="round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Công,Hợp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(1000VNĐ):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10,5% (XH,TN,YT)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(1000VNĐ):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26 x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Phạm x 30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Thông tin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30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49C10F-8AF7-39E1-4315-6EDE87FC2044}"/>
              </a:ext>
            </a:extLst>
          </p:cNvPr>
          <p:cNvSpPr/>
          <p:nvPr/>
        </p:nvSpPr>
        <p:spPr>
          <a:xfrm>
            <a:off x="4361006" y="1336456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002C9-330F-F228-4F8E-33E568227459}"/>
              </a:ext>
            </a:extLst>
          </p:cNvPr>
          <p:cNvSpPr/>
          <p:nvPr/>
        </p:nvSpPr>
        <p:spPr>
          <a:xfrm>
            <a:off x="171754" y="2853812"/>
            <a:ext cx="2993922" cy="1799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0B7DFA-CDE6-74FC-6C27-6E7AB104D4C0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65676" y="1780837"/>
            <a:ext cx="1195330" cy="19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4EE84E-DF15-B374-44D9-C87B1CDFC0F3}"/>
              </a:ext>
            </a:extLst>
          </p:cNvPr>
          <p:cNvSpPr/>
          <p:nvPr/>
        </p:nvSpPr>
        <p:spPr>
          <a:xfrm>
            <a:off x="4444579" y="3278905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5270E5-1A2D-A214-F39D-BEA5A70F983A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 flipV="1">
            <a:off x="3165676" y="3723286"/>
            <a:ext cx="1278903" cy="3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6DDE56-A835-497D-3A5D-C2A7B2A84E8E}"/>
              </a:ext>
            </a:extLst>
          </p:cNvPr>
          <p:cNvSpPr/>
          <p:nvPr/>
        </p:nvSpPr>
        <p:spPr>
          <a:xfrm>
            <a:off x="8138309" y="1336455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857DF8-81B5-D585-1EB2-E7C0DD354813}"/>
              </a:ext>
            </a:extLst>
          </p:cNvPr>
          <p:cNvSpPr/>
          <p:nvPr/>
        </p:nvSpPr>
        <p:spPr>
          <a:xfrm>
            <a:off x="8125227" y="2409431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7C1FD5-D43E-A623-A576-ED122BEB21D2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7271355" y="1780836"/>
            <a:ext cx="866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1575AE-CE4E-5900-0599-2D1FD206F4C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7271355" y="1780837"/>
            <a:ext cx="853872" cy="107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ADCC368-A8BE-C0F8-5116-84BEA5ED4888}"/>
              </a:ext>
            </a:extLst>
          </p:cNvPr>
          <p:cNvSpPr/>
          <p:nvPr/>
        </p:nvSpPr>
        <p:spPr>
          <a:xfrm>
            <a:off x="4444579" y="5330807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FB9E4-90C6-39C7-B5FC-049F28FF2403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3165676" y="3753464"/>
            <a:ext cx="1278903" cy="202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05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EABAE9-E81B-C1C5-7589-6E5DEF4CA448}"/>
              </a:ext>
            </a:extLst>
          </p:cNvPr>
          <p:cNvSpPr/>
          <p:nvPr/>
        </p:nvSpPr>
        <p:spPr>
          <a:xfrm>
            <a:off x="226145" y="92106"/>
            <a:ext cx="1759974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DBA52-771F-4592-2DE2-223693F79D25}"/>
              </a:ext>
            </a:extLst>
          </p:cNvPr>
          <p:cNvSpPr/>
          <p:nvPr/>
        </p:nvSpPr>
        <p:spPr>
          <a:xfrm>
            <a:off x="226145" y="1583159"/>
            <a:ext cx="11522160" cy="5104436"/>
          </a:xfrm>
          <a:prstGeom prst="round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85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AAC610-2487-1B93-5A93-3C38B264740C}"/>
              </a:ext>
            </a:extLst>
          </p:cNvPr>
          <p:cNvSpPr txBox="1"/>
          <p:nvPr/>
        </p:nvSpPr>
        <p:spPr>
          <a:xfrm>
            <a:off x="1489275" y="3576578"/>
            <a:ext cx="9213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178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ymbol, logo, trademark, emblem&#10;&#10;Description automatically generated">
            <a:extLst>
              <a:ext uri="{FF2B5EF4-FFF2-40B4-BE49-F238E27FC236}">
                <a16:creationId xmlns:a16="http://schemas.microsoft.com/office/drawing/2014/main" id="{F853631C-DD54-2E7F-88FD-F2CD8A04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8" y="1222513"/>
            <a:ext cx="4532242" cy="45322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F1B149-D0BF-F0E2-522C-CDE407B23FDA}"/>
              </a:ext>
            </a:extLst>
          </p:cNvPr>
          <p:cNvSpPr txBox="1"/>
          <p:nvPr/>
        </p:nvSpPr>
        <p:spPr>
          <a:xfrm>
            <a:off x="462116" y="-1592826"/>
            <a:ext cx="1126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TRƯỜNG ĐẠI HỌC GIAO THÔNG VẬN TẢI PHÂN HIỆU TẠI THÀNH PHỐ HỒ CHÍ MINH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BỘ MÔN CÔNG NGHỆ THÔNG TIN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27D21-4800-8F01-E2EA-D5AB69395185}"/>
              </a:ext>
            </a:extLst>
          </p:cNvPr>
          <p:cNvSpPr txBox="1"/>
          <p:nvPr/>
        </p:nvSpPr>
        <p:spPr>
          <a:xfrm>
            <a:off x="-9665109" y="1519064"/>
            <a:ext cx="1012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BÁO CÁO THỰC TẬP CHUYÊN MÔN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0F4AE-EF67-DC9C-11AD-B06F321CBD0F}"/>
              </a:ext>
            </a:extLst>
          </p:cNvPr>
          <p:cNvSpPr txBox="1"/>
          <p:nvPr/>
        </p:nvSpPr>
        <p:spPr>
          <a:xfrm>
            <a:off x="13512548" y="2379368"/>
            <a:ext cx="1162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ĐỀ TÀI: XÂY DỰNG WEB APPLICATION QUẢN LÝ NHÂN SỰ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9FC1-84ED-57C4-4DF6-4071E057A123}"/>
              </a:ext>
            </a:extLst>
          </p:cNvPr>
          <p:cNvSpPr txBox="1"/>
          <p:nvPr/>
        </p:nvSpPr>
        <p:spPr>
          <a:xfrm>
            <a:off x="-7730614" y="3023538"/>
            <a:ext cx="8192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Sinh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hiên</a:t>
            </a:r>
            <a:r>
              <a:rPr lang="en-US" sz="1600" dirty="0"/>
              <a:t>: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Họ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:		Phạm 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Thùy</a:t>
            </a:r>
            <a:r>
              <a:rPr lang="en-US" sz="1600" dirty="0"/>
              <a:t> Dung</a:t>
            </a:r>
          </a:p>
          <a:p>
            <a:r>
              <a:rPr lang="en-US" sz="1600" dirty="0"/>
              <a:t>	MSSV:			6151071003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Lớp</a:t>
            </a:r>
            <a:r>
              <a:rPr lang="en-US" sz="1600" dirty="0"/>
              <a:t>:			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nghệ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Khoá</a:t>
            </a:r>
            <a:r>
              <a:rPr lang="en-US" sz="1600" dirty="0"/>
              <a:t>:			K61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93262-E7E5-E66E-B812-7A45447D83C6}"/>
              </a:ext>
            </a:extLst>
          </p:cNvPr>
          <p:cNvSpPr txBox="1"/>
          <p:nvPr/>
        </p:nvSpPr>
        <p:spPr>
          <a:xfrm>
            <a:off x="12595689" y="4559923"/>
            <a:ext cx="8578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dirty="0" err="1"/>
              <a:t>Giảng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dẫn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vi-VN" sz="1600" dirty="0"/>
              <a:t>Họ tên : Trần Thi Dung	Học vị : Thạc sĩ</a:t>
            </a:r>
          </a:p>
          <a:p>
            <a:pPr lvl="2"/>
            <a:r>
              <a:rPr lang="en-US" sz="1600" dirty="0"/>
              <a:t>	</a:t>
            </a:r>
            <a:r>
              <a:rPr lang="vi-VN" sz="1600" dirty="0"/>
              <a:t>Email : ttdung@utc2.edu.vn	Số điện thoại : 0388389579</a:t>
            </a:r>
          </a:p>
          <a:p>
            <a:pPr lvl="2"/>
            <a:r>
              <a:rPr lang="en-US" sz="1600" dirty="0"/>
              <a:t>	</a:t>
            </a:r>
            <a:r>
              <a:rPr lang="vi-VN" sz="1600" dirty="0"/>
              <a:t>Đơn vị công tác: Đại học Giao thông Vận tải Phân hiệu Thành phố Hồ Chí Minh</a:t>
            </a:r>
          </a:p>
          <a:p>
            <a:pPr lvl="2"/>
            <a:r>
              <a:rPr lang="en-US" sz="1600" dirty="0"/>
              <a:t>	</a:t>
            </a:r>
            <a:r>
              <a:rPr lang="vi-VN" sz="1600" dirty="0"/>
              <a:t>Họ tên : Trần Quốc Khánh	Học vị : Kỹ sư</a:t>
            </a:r>
          </a:p>
          <a:p>
            <a:pPr lvl="2"/>
            <a:r>
              <a:rPr lang="en-US" sz="1600" dirty="0"/>
              <a:t>	</a:t>
            </a:r>
            <a:r>
              <a:rPr lang="vi-VN" sz="1600" dirty="0"/>
              <a:t>Email : tqkhanh@utc2.edu.vn	Số điện thoại : 0384742790</a:t>
            </a:r>
          </a:p>
          <a:p>
            <a:pPr lvl="2"/>
            <a:r>
              <a:rPr lang="en-US" sz="1600" dirty="0"/>
              <a:t>	</a:t>
            </a:r>
            <a:r>
              <a:rPr lang="vi-VN" sz="1600" dirty="0"/>
              <a:t>Đơn vị công tác: Đại học Giao thông Vận tải Phân hiệu Thành phố Hồ Chí Minh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593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ABD1E7-78BD-BE6E-71F6-1988C0B2FF95}"/>
              </a:ext>
            </a:extLst>
          </p:cNvPr>
          <p:cNvSpPr txBox="1"/>
          <p:nvPr/>
        </p:nvSpPr>
        <p:spPr>
          <a:xfrm>
            <a:off x="462116" y="235974"/>
            <a:ext cx="1126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 PHÂN HIỆU TẠI THÀNH PHỐ HỒ CHÍ MINH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THÔNG 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F34DA-86E1-ED4B-73BB-4D7635F8E5D7}"/>
              </a:ext>
            </a:extLst>
          </p:cNvPr>
          <p:cNvSpPr txBox="1"/>
          <p:nvPr/>
        </p:nvSpPr>
        <p:spPr>
          <a:xfrm>
            <a:off x="1124563" y="1519064"/>
            <a:ext cx="1012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 CHUYÊN MÔN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A4980-7AED-B0E6-B33A-3CD36C5C1845}"/>
              </a:ext>
            </a:extLst>
          </p:cNvPr>
          <p:cNvSpPr txBox="1"/>
          <p:nvPr/>
        </p:nvSpPr>
        <p:spPr>
          <a:xfrm>
            <a:off x="2091812" y="4559923"/>
            <a:ext cx="8578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 tên : Trần Thi Dung	Học vị : Thạc sĩ</a:t>
            </a:r>
          </a:p>
          <a:p>
            <a:pPr lvl="2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 : ttdung@utc2.edu.vn	Số điện thoại : 0388389579</a:t>
            </a:r>
          </a:p>
          <a:p>
            <a:pPr lvl="2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Đơn vị công tác: Đại học Giao thông Vận tải Phân hiệu Thành phố Hồ Chí Minh</a:t>
            </a:r>
          </a:p>
          <a:p>
            <a:pPr lvl="2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Họ tên : Trần Quốc Khánh	Học vị : Kỹ sư</a:t>
            </a:r>
          </a:p>
          <a:p>
            <a:pPr lvl="2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 : tqkhanh@utc2.edu.vn	Số điện thoại : 0384742790</a:t>
            </a:r>
          </a:p>
          <a:p>
            <a:pPr lvl="2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Đơn vị công tác: Đại học Giao thông Vận tải Phân hiệu Thành phố Hồ Chí Minh</a:t>
            </a: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984D4-5FFF-3D1A-85EE-A6B51CB57BCF}"/>
              </a:ext>
            </a:extLst>
          </p:cNvPr>
          <p:cNvSpPr txBox="1"/>
          <p:nvPr/>
        </p:nvSpPr>
        <p:spPr>
          <a:xfrm>
            <a:off x="2091812" y="3023538"/>
            <a:ext cx="8192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Sinh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hiên</a:t>
            </a:r>
            <a:r>
              <a:rPr lang="en-US" sz="1600" dirty="0"/>
              <a:t>: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Họ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:		Phạm 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Thùy</a:t>
            </a:r>
            <a:r>
              <a:rPr lang="en-US" sz="1600" dirty="0"/>
              <a:t> Dung</a:t>
            </a:r>
          </a:p>
          <a:p>
            <a:r>
              <a:rPr lang="en-US" sz="1600" dirty="0"/>
              <a:t>	MSSV:			6151071003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Lớp</a:t>
            </a:r>
            <a:r>
              <a:rPr lang="en-US" sz="1600" dirty="0"/>
              <a:t>:			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nghệ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Khoá</a:t>
            </a:r>
            <a:r>
              <a:rPr lang="en-US" sz="1600" dirty="0"/>
              <a:t>:			K61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EC489-F067-0A9C-9DCA-88652D734368}"/>
              </a:ext>
            </a:extLst>
          </p:cNvPr>
          <p:cNvSpPr txBox="1"/>
          <p:nvPr/>
        </p:nvSpPr>
        <p:spPr>
          <a:xfrm>
            <a:off x="377312" y="2379368"/>
            <a:ext cx="1162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ĐỀ TÀI: XÂY DỰNG WEB APPLICATION QUẢN LÝ NHÂN SỰ</a:t>
            </a:r>
          </a:p>
        </p:txBody>
      </p:sp>
    </p:spTree>
    <p:extLst>
      <p:ext uri="{BB962C8B-B14F-4D97-AF65-F5344CB8AC3E}">
        <p14:creationId xmlns:p14="http://schemas.microsoft.com/office/powerpoint/2010/main" val="304232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49C10F-8AF7-39E1-4315-6EDE87FC2044}"/>
              </a:ext>
            </a:extLst>
          </p:cNvPr>
          <p:cNvSpPr/>
          <p:nvPr/>
        </p:nvSpPr>
        <p:spPr>
          <a:xfrm>
            <a:off x="4361006" y="1336456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002C9-330F-F228-4F8E-33E568227459}"/>
              </a:ext>
            </a:extLst>
          </p:cNvPr>
          <p:cNvSpPr/>
          <p:nvPr/>
        </p:nvSpPr>
        <p:spPr>
          <a:xfrm>
            <a:off x="171754" y="2853812"/>
            <a:ext cx="2993922" cy="1799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0B7DFA-CDE6-74FC-6C27-6E7AB104D4C0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65676" y="1780837"/>
            <a:ext cx="1195330" cy="19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4EE84E-DF15-B374-44D9-C87B1CDFC0F3}"/>
              </a:ext>
            </a:extLst>
          </p:cNvPr>
          <p:cNvSpPr/>
          <p:nvPr/>
        </p:nvSpPr>
        <p:spPr>
          <a:xfrm>
            <a:off x="4444579" y="3298192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5270E5-1A2D-A214-F39D-BEA5A70F983A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 flipV="1">
            <a:off x="3165676" y="3742573"/>
            <a:ext cx="1278903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6DDE56-A835-497D-3A5D-C2A7B2A84E8E}"/>
              </a:ext>
            </a:extLst>
          </p:cNvPr>
          <p:cNvSpPr/>
          <p:nvPr/>
        </p:nvSpPr>
        <p:spPr>
          <a:xfrm>
            <a:off x="8138309" y="1336455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857DF8-81B5-D585-1EB2-E7C0DD354813}"/>
              </a:ext>
            </a:extLst>
          </p:cNvPr>
          <p:cNvSpPr/>
          <p:nvPr/>
        </p:nvSpPr>
        <p:spPr>
          <a:xfrm>
            <a:off x="8125227" y="2409431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7C1FD5-D43E-A623-A576-ED122BEB21D2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7271355" y="1780836"/>
            <a:ext cx="866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1575AE-CE4E-5900-0599-2D1FD206F4C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7271355" y="1780837"/>
            <a:ext cx="853872" cy="107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ADCC368-A8BE-C0F8-5116-84BEA5ED4888}"/>
              </a:ext>
            </a:extLst>
          </p:cNvPr>
          <p:cNvSpPr/>
          <p:nvPr/>
        </p:nvSpPr>
        <p:spPr>
          <a:xfrm>
            <a:off x="4444579" y="5330807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FB9E4-90C6-39C7-B5FC-049F28FF2403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3165676" y="3753464"/>
            <a:ext cx="1278903" cy="202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551A3F-1BE7-D55C-2DAC-1F114CB03DE6}"/>
              </a:ext>
            </a:extLst>
          </p:cNvPr>
          <p:cNvSpPr/>
          <p:nvPr/>
        </p:nvSpPr>
        <p:spPr>
          <a:xfrm>
            <a:off x="-10082512" y="1949875"/>
            <a:ext cx="4277156" cy="831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D9DAE16-2FEE-8B54-DA73-13C755AF78D4}"/>
              </a:ext>
            </a:extLst>
          </p:cNvPr>
          <p:cNvSpPr/>
          <p:nvPr/>
        </p:nvSpPr>
        <p:spPr>
          <a:xfrm>
            <a:off x="-4985052" y="3889093"/>
            <a:ext cx="4277156" cy="831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2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30" grpId="0" animBg="1"/>
      <p:bldP spid="31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E66C7E-4D75-21BA-379C-F7694585E5F2}"/>
              </a:ext>
            </a:extLst>
          </p:cNvPr>
          <p:cNvSpPr/>
          <p:nvPr/>
        </p:nvSpPr>
        <p:spPr>
          <a:xfrm>
            <a:off x="226143" y="92107"/>
            <a:ext cx="1759974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D94C3D-CE2F-7ED7-893D-FD7BD5AA7A47}"/>
              </a:ext>
            </a:extLst>
          </p:cNvPr>
          <p:cNvSpPr/>
          <p:nvPr/>
        </p:nvSpPr>
        <p:spPr>
          <a:xfrm>
            <a:off x="3957421" y="1949875"/>
            <a:ext cx="4277156" cy="831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84D2A9-702E-A879-A741-C67E1D799D02}"/>
              </a:ext>
            </a:extLst>
          </p:cNvPr>
          <p:cNvSpPr/>
          <p:nvPr/>
        </p:nvSpPr>
        <p:spPr>
          <a:xfrm>
            <a:off x="3957422" y="3889094"/>
            <a:ext cx="4277156" cy="831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E66C7E-4D75-21BA-379C-F7694585E5F2}"/>
              </a:ext>
            </a:extLst>
          </p:cNvPr>
          <p:cNvSpPr/>
          <p:nvPr/>
        </p:nvSpPr>
        <p:spPr>
          <a:xfrm>
            <a:off x="226143" y="92107"/>
            <a:ext cx="1759974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D94C3D-CE2F-7ED7-893D-FD7BD5AA7A47}"/>
              </a:ext>
            </a:extLst>
          </p:cNvPr>
          <p:cNvSpPr/>
          <p:nvPr/>
        </p:nvSpPr>
        <p:spPr>
          <a:xfrm>
            <a:off x="344130" y="1264160"/>
            <a:ext cx="3283973" cy="648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40AAB7-98E2-B6CE-F932-550A5E7ACF1E}"/>
              </a:ext>
            </a:extLst>
          </p:cNvPr>
          <p:cNvSpPr/>
          <p:nvPr/>
        </p:nvSpPr>
        <p:spPr>
          <a:xfrm>
            <a:off x="381965" y="2106592"/>
            <a:ext cx="11528384" cy="4097438"/>
          </a:xfrm>
          <a:prstGeom prst="round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Web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quản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lý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nhân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sự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là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trong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những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công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cụ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hỗ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trợ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đắc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lực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cho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doanh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nghiệp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trong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việc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quản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lý</a:t>
            </a: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Chủ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doanh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nghiệp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chỉ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cần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một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thiết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bị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có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kết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nối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Internet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là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có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thể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sử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dụng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tính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năng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hoặc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đọc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thông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tin chia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sẻ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trên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web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quản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trị</a:t>
            </a: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</a:t>
            </a:r>
            <a:r>
              <a:rPr lang="vi-VN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ối ưu hóa quy trình làm việc</a:t>
            </a:r>
          </a:p>
          <a:p>
            <a:pPr marL="171450" lvl="0" indent="-1714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Thao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tác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đơn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giản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và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dễ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dàng</a:t>
            </a:r>
            <a:endParaRPr lang="vi-VN" sz="1800" b="0" dirty="0">
              <a:solidFill>
                <a:schemeClr val="tx1"/>
              </a:solidFill>
              <a:latin typeface="Times New Roman" panose="02020603050405020304" pitchFamily="18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3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E66C7E-4D75-21BA-379C-F7694585E5F2}"/>
              </a:ext>
            </a:extLst>
          </p:cNvPr>
          <p:cNvSpPr/>
          <p:nvPr/>
        </p:nvSpPr>
        <p:spPr>
          <a:xfrm>
            <a:off x="226143" y="92107"/>
            <a:ext cx="1759974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41C5D5-55C4-2B8B-8ECC-DDCE20A5B15D}"/>
              </a:ext>
            </a:extLst>
          </p:cNvPr>
          <p:cNvSpPr/>
          <p:nvPr/>
        </p:nvSpPr>
        <p:spPr>
          <a:xfrm>
            <a:off x="3957421" y="2015088"/>
            <a:ext cx="4277156" cy="831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81C1A5-28A7-322F-0F62-B0742FC0574B}"/>
              </a:ext>
            </a:extLst>
          </p:cNvPr>
          <p:cNvSpPr/>
          <p:nvPr/>
        </p:nvSpPr>
        <p:spPr>
          <a:xfrm>
            <a:off x="3957421" y="3923827"/>
            <a:ext cx="4277156" cy="831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6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E66C7E-4D75-21BA-379C-F7694585E5F2}"/>
              </a:ext>
            </a:extLst>
          </p:cNvPr>
          <p:cNvSpPr/>
          <p:nvPr/>
        </p:nvSpPr>
        <p:spPr>
          <a:xfrm>
            <a:off x="226143" y="92107"/>
            <a:ext cx="1759974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84D2A9-702E-A879-A741-C67E1D799D02}"/>
              </a:ext>
            </a:extLst>
          </p:cNvPr>
          <p:cNvSpPr/>
          <p:nvPr/>
        </p:nvSpPr>
        <p:spPr>
          <a:xfrm>
            <a:off x="226143" y="1316706"/>
            <a:ext cx="3283973" cy="648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0542CD-DD21-A9D5-F386-270930B7D940}"/>
              </a:ext>
            </a:extLst>
          </p:cNvPr>
          <p:cNvSpPr/>
          <p:nvPr/>
        </p:nvSpPr>
        <p:spPr>
          <a:xfrm>
            <a:off x="226143" y="2164466"/>
            <a:ext cx="11499011" cy="4375230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7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MVC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 (Model – View – Controller).</a:t>
            </a:r>
          </a:p>
          <a:p>
            <a:pPr marL="285750" lvl="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 MVC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Microsoft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66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49C10F-8AF7-39E1-4315-6EDE87FC2044}"/>
              </a:ext>
            </a:extLst>
          </p:cNvPr>
          <p:cNvSpPr/>
          <p:nvPr/>
        </p:nvSpPr>
        <p:spPr>
          <a:xfrm>
            <a:off x="4361006" y="1336456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002C9-330F-F228-4F8E-33E568227459}"/>
              </a:ext>
            </a:extLst>
          </p:cNvPr>
          <p:cNvSpPr/>
          <p:nvPr/>
        </p:nvSpPr>
        <p:spPr>
          <a:xfrm>
            <a:off x="171754" y="2853812"/>
            <a:ext cx="2993922" cy="1799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0B7DFA-CDE6-74FC-6C27-6E7AB104D4C0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65676" y="1780837"/>
            <a:ext cx="1195330" cy="19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4EE84E-DF15-B374-44D9-C87B1CDFC0F3}"/>
              </a:ext>
            </a:extLst>
          </p:cNvPr>
          <p:cNvSpPr/>
          <p:nvPr/>
        </p:nvSpPr>
        <p:spPr>
          <a:xfrm>
            <a:off x="4444579" y="3298192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5270E5-1A2D-A214-F39D-BEA5A70F983A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 flipV="1">
            <a:off x="3165676" y="3742573"/>
            <a:ext cx="1278903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6DDE56-A835-497D-3A5D-C2A7B2A84E8E}"/>
              </a:ext>
            </a:extLst>
          </p:cNvPr>
          <p:cNvSpPr/>
          <p:nvPr/>
        </p:nvSpPr>
        <p:spPr>
          <a:xfrm>
            <a:off x="8138309" y="1336455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857DF8-81B5-D585-1EB2-E7C0DD354813}"/>
              </a:ext>
            </a:extLst>
          </p:cNvPr>
          <p:cNvSpPr/>
          <p:nvPr/>
        </p:nvSpPr>
        <p:spPr>
          <a:xfrm>
            <a:off x="8125227" y="2409431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7C1FD5-D43E-A623-A576-ED122BEB21D2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7271355" y="1780836"/>
            <a:ext cx="866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1575AE-CE4E-5900-0599-2D1FD206F4C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7271355" y="1780837"/>
            <a:ext cx="853872" cy="107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ADCC368-A8BE-C0F8-5116-84BEA5ED4888}"/>
              </a:ext>
            </a:extLst>
          </p:cNvPr>
          <p:cNvSpPr/>
          <p:nvPr/>
        </p:nvSpPr>
        <p:spPr>
          <a:xfrm>
            <a:off x="4444579" y="5330807"/>
            <a:ext cx="2910349" cy="88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FB9E4-90C6-39C7-B5FC-049F28FF2403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3165676" y="3753464"/>
            <a:ext cx="1278903" cy="202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41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827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Phạm</dc:creator>
  <cp:lastModifiedBy>Dung Phạm</cp:lastModifiedBy>
  <cp:revision>9</cp:revision>
  <dcterms:created xsi:type="dcterms:W3CDTF">2021-04-24T02:00:46Z</dcterms:created>
  <dcterms:modified xsi:type="dcterms:W3CDTF">2023-06-29T14:09:08Z</dcterms:modified>
</cp:coreProperties>
</file>