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70" r:id="rId5"/>
    <p:sldId id="271" r:id="rId6"/>
    <p:sldId id="275" r:id="rId7"/>
    <p:sldId id="272" r:id="rId8"/>
    <p:sldId id="273" r:id="rId9"/>
    <p:sldId id="274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hIk3Mv2PGKDp8L1tSg/GB1HAlV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262351-48BE-4E1E-9DD6-051E3624A04E}" v="57" dt="2024-06-27T23:39:52.525"/>
  </p1510:revLst>
</p1510:revInfo>
</file>

<file path=ppt/tableStyles.xml><?xml version="1.0" encoding="utf-8"?>
<a:tblStyleLst xmlns:a="http://schemas.openxmlformats.org/drawingml/2006/main" def="{B5ABA7A0-A220-465D-A6E3-92C9B55BE75C}">
  <a:tblStyle styleId="{B5ABA7A0-A220-465D-A6E3-92C9B55BE75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6" autoAdjust="0"/>
    <p:restoredTop sz="94660"/>
  </p:normalViewPr>
  <p:slideViewPr>
    <p:cSldViewPr snapToGrid="0">
      <p:cViewPr varScale="1">
        <p:scale>
          <a:sx n="81" d="100"/>
          <a:sy n="81" d="100"/>
        </p:scale>
        <p:origin x="8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ng Phạm" userId="5eaaf0a5a8331e93" providerId="LiveId" clId="{E4262351-48BE-4E1E-9DD6-051E3624A04E}"/>
    <pc:docChg chg="modSld">
      <pc:chgData name="Dung Phạm" userId="5eaaf0a5a8331e93" providerId="LiveId" clId="{E4262351-48BE-4E1E-9DD6-051E3624A04E}" dt="2024-06-27T23:40:03.695" v="104" actId="20577"/>
      <pc:docMkLst>
        <pc:docMk/>
      </pc:docMkLst>
      <pc:sldChg chg="modSp">
        <pc:chgData name="Dung Phạm" userId="5eaaf0a5a8331e93" providerId="LiveId" clId="{E4262351-48BE-4E1E-9DD6-051E3624A04E}" dt="2024-06-27T23:38:38.930" v="41" actId="20577"/>
        <pc:sldMkLst>
          <pc:docMk/>
          <pc:sldMk cId="0" sldId="257"/>
        </pc:sldMkLst>
        <pc:spChg chg="mod">
          <ac:chgData name="Dung Phạm" userId="5eaaf0a5a8331e93" providerId="LiveId" clId="{E4262351-48BE-4E1E-9DD6-051E3624A04E}" dt="2024-06-27T23:38:38.930" v="41" actId="20577"/>
          <ac:spMkLst>
            <pc:docMk/>
            <pc:sldMk cId="0" sldId="257"/>
            <ac:spMk id="109" creationId="{00000000-0000-0000-0000-000000000000}"/>
          </ac:spMkLst>
        </pc:spChg>
      </pc:sldChg>
      <pc:sldChg chg="addSp modSp mod">
        <pc:chgData name="Dung Phạm" userId="5eaaf0a5a8331e93" providerId="LiveId" clId="{E4262351-48BE-4E1E-9DD6-051E3624A04E}" dt="2024-06-27T23:40:03.695" v="104" actId="20577"/>
        <pc:sldMkLst>
          <pc:docMk/>
          <pc:sldMk cId="2339363064" sldId="273"/>
        </pc:sldMkLst>
        <pc:spChg chg="add mod">
          <ac:chgData name="Dung Phạm" userId="5eaaf0a5a8331e93" providerId="LiveId" clId="{E4262351-48BE-4E1E-9DD6-051E3624A04E}" dt="2024-06-27T23:39:48.645" v="71" actId="20577"/>
          <ac:spMkLst>
            <pc:docMk/>
            <pc:sldMk cId="2339363064" sldId="273"/>
            <ac:spMk id="4" creationId="{EF88C556-ED16-D8B2-48B6-A55CEFD85734}"/>
          </ac:spMkLst>
        </pc:spChg>
        <pc:spChg chg="add mod">
          <ac:chgData name="Dung Phạm" userId="5eaaf0a5a8331e93" providerId="LiveId" clId="{E4262351-48BE-4E1E-9DD6-051E3624A04E}" dt="2024-06-27T23:40:03.695" v="104" actId="20577"/>
          <ac:spMkLst>
            <pc:docMk/>
            <pc:sldMk cId="2339363064" sldId="273"/>
            <ac:spMk id="5" creationId="{460A811F-D6B8-217D-8BC4-6D4AC06D8EC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Xin chào quý thầy cô trong hội đồng và các bạn Sinh viên đang có mặt trong buổi họp</a:t>
            </a: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6837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7885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0145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3640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3923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587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2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5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-1"/>
            <a:ext cx="12192000" cy="695597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812800" y="2253007"/>
            <a:ext cx="10302900" cy="1871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MODULE QUẢN LÝ NHẬP XUẤT HÀNG HÓA CHO ỨNG DỤNG QUẢN LÝ KHO TRÊN NỀN TẢNG LOW-CODE BẰNG POWER APPS</a:t>
            </a:r>
            <a:endParaRPr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504175" y="335075"/>
            <a:ext cx="4446600" cy="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BỘ MÔN CÔNG NGHỆ THÔNG TIN</a:t>
            </a:r>
            <a:endParaRPr sz="2000" b="0" i="0" u="none" strike="noStrike" cap="none" dirty="0">
              <a:solidFill>
                <a:schemeClr val="lt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5467625" y="178400"/>
            <a:ext cx="55740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TRƯỜNG ĐẠI HỌC GIAO THÔNG VẬN TẢI</a:t>
            </a:r>
            <a:endParaRPr sz="2000" b="0" i="0" u="none" strike="noStrike" cap="none" dirty="0">
              <a:solidFill>
                <a:schemeClr val="lt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PHÂN HIỆU TẠI THÀNH PHỐ HỒ CHÍ MINH</a:t>
            </a:r>
            <a:endParaRPr sz="2000" b="0" i="0" u="none" strike="noStrike" cap="none" dirty="0">
              <a:solidFill>
                <a:schemeClr val="lt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graphicFrame>
        <p:nvGraphicFramePr>
          <p:cNvPr id="92" name="Google Shape;92;p1"/>
          <p:cNvGraphicFramePr/>
          <p:nvPr>
            <p:extLst>
              <p:ext uri="{D42A27DB-BD31-4B8C-83A1-F6EECF244321}">
                <p14:modId xmlns:p14="http://schemas.microsoft.com/office/powerpoint/2010/main" val="3233485046"/>
              </p:ext>
            </p:extLst>
          </p:nvPr>
        </p:nvGraphicFramePr>
        <p:xfrm>
          <a:off x="2424211" y="4124212"/>
          <a:ext cx="8190369" cy="2255400"/>
        </p:xfrm>
        <a:graphic>
          <a:graphicData uri="http://schemas.openxmlformats.org/drawingml/2006/table">
            <a:tbl>
              <a:tblPr>
                <a:noFill/>
                <a:tableStyleId>{B5ABA7A0-A220-465D-A6E3-92C9B55BE75C}</a:tableStyleId>
              </a:tblPr>
              <a:tblGrid>
                <a:gridCol w="4134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5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lang="en-US" sz="2500" b="1" u="none" strike="noStrike" cap="none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Giảng viên hướng dẫn</a:t>
                      </a:r>
                      <a:endParaRPr sz="2500" b="1" u="none" strike="noStrike" cap="none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lang="en-US" sz="2500" b="1" u="none" strike="noStrike" cap="none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: </a:t>
                      </a:r>
                      <a:r>
                        <a:rPr lang="en-US" sz="2500" b="1" u="none" strike="noStrike" cap="none" dirty="0" err="1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ThS</a:t>
                      </a:r>
                      <a:r>
                        <a:rPr lang="en-US" sz="2500" b="1" u="none" strike="noStrike" cap="none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. Phạm </a:t>
                      </a:r>
                      <a:r>
                        <a:rPr lang="en-US" sz="2500" b="1" u="none" strike="noStrike" cap="none" dirty="0" err="1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Thị</a:t>
                      </a:r>
                      <a:r>
                        <a:rPr lang="en-US" sz="2500" b="1" u="none" strike="noStrike" cap="none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 </a:t>
                      </a:r>
                      <a:r>
                        <a:rPr lang="en-US" sz="2500" b="1" u="none" strike="noStrike" cap="none" dirty="0" err="1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Miên</a:t>
                      </a:r>
                      <a:endParaRPr sz="2500" b="1" u="none" strike="noStrike" cap="none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lang="en-US" sz="2500" b="1" u="none" strike="noStrike" cap="none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Sinh viên thực hiện</a:t>
                      </a:r>
                      <a:endParaRPr sz="2500" b="1" u="none" strike="noStrike" cap="none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lang="en-US" sz="2500" b="1" u="none" strike="noStrike" cap="none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: Phạm Nguyễn Thùy Dung</a:t>
                      </a:r>
                      <a:endParaRPr sz="2500" b="1" u="none" strike="noStrike" cap="none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lang="en-US" sz="2500" b="1" u="none" strike="noStrike" cap="none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Mã sinh viên</a:t>
                      </a:r>
                      <a:endParaRPr sz="2500" b="1" u="none" strike="noStrike" cap="none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lang="en-US" sz="2500" b="1" u="none" strike="noStrike" cap="none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: 6151071003</a:t>
                      </a:r>
                      <a:endParaRPr sz="2500" b="1" u="none" strike="noStrike" cap="none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lang="en-US" sz="2500" b="1" u="none" strike="noStrike" cap="none" dirty="0" err="1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Lớp</a:t>
                      </a:r>
                      <a:endParaRPr sz="2500" b="1" u="none" strike="noStrike" cap="none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Arial"/>
                        <a:buNone/>
                      </a:pPr>
                      <a:r>
                        <a:rPr lang="en-US" sz="2500" b="1" u="none" strike="noStrike" cap="none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  <a:sym typeface="Calibri"/>
                        </a:rPr>
                        <a:t>: CQ.61.CNTT</a:t>
                      </a:r>
                      <a:endParaRPr sz="2500" b="1" u="none" strike="noStrike" cap="none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4ABC81C-C971-9CE7-CDC6-C3F9F546890E}"/>
              </a:ext>
            </a:extLst>
          </p:cNvPr>
          <p:cNvSpPr txBox="1"/>
          <p:nvPr/>
        </p:nvSpPr>
        <p:spPr>
          <a:xfrm>
            <a:off x="2868081" y="1583703"/>
            <a:ext cx="6455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 TỐT NGHIỆP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0597C3-37E0-650D-6B68-596037762E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4328650" y="3003000"/>
            <a:ext cx="876900" cy="852000"/>
          </a:xfrm>
          <a:prstGeom prst="flowChartConnector">
            <a:avLst/>
          </a:prstGeom>
          <a:solidFill>
            <a:srgbClr val="29176D"/>
          </a:solidFill>
          <a:ln w="9525" cap="flat" cmpd="sng">
            <a:solidFill>
              <a:srgbClr val="29176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45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1375825" y="4083924"/>
            <a:ext cx="1885361" cy="851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TỔNG QUAN</a:t>
            </a:r>
            <a:endParaRPr sz="20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ĐỀ TÀI</a:t>
            </a:r>
            <a:endParaRPr sz="20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1850575" y="3003000"/>
            <a:ext cx="876900" cy="852000"/>
          </a:xfrm>
          <a:prstGeom prst="flowChartConnector">
            <a:avLst/>
          </a:prstGeom>
          <a:solidFill>
            <a:srgbClr val="29176D"/>
          </a:solidFill>
          <a:ln w="9525" cap="flat" cmpd="sng">
            <a:solidFill>
              <a:srgbClr val="29176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45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6806725" y="3003000"/>
            <a:ext cx="876900" cy="852000"/>
          </a:xfrm>
          <a:prstGeom prst="flowChartConnector">
            <a:avLst/>
          </a:prstGeom>
          <a:solidFill>
            <a:srgbClr val="29176D"/>
          </a:solidFill>
          <a:ln w="9525" cap="flat" cmpd="sng">
            <a:solidFill>
              <a:srgbClr val="29176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45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9284800" y="3003000"/>
            <a:ext cx="876900" cy="852000"/>
          </a:xfrm>
          <a:prstGeom prst="flowChartConnector">
            <a:avLst/>
          </a:prstGeom>
          <a:solidFill>
            <a:srgbClr val="29176D"/>
          </a:solidFill>
          <a:ln w="9525" cap="flat" cmpd="sng">
            <a:solidFill>
              <a:srgbClr val="29176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45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3575350" y="4080683"/>
            <a:ext cx="23835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CÔNG NGHỆ</a:t>
            </a:r>
            <a:endParaRPr sz="20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6053425" y="4080683"/>
            <a:ext cx="23835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TỔNG KẾT</a:t>
            </a:r>
            <a:endParaRPr sz="20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8810050" y="4080683"/>
            <a:ext cx="18264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DEMO</a:t>
            </a:r>
            <a:endParaRPr sz="20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cxnSp>
        <p:nvCxnSpPr>
          <p:cNvPr id="110" name="Google Shape;110;p2"/>
          <p:cNvCxnSpPr>
            <a:stCxn id="102" idx="6"/>
            <a:endCxn id="100" idx="2"/>
          </p:cNvCxnSpPr>
          <p:nvPr/>
        </p:nvCxnSpPr>
        <p:spPr>
          <a:xfrm>
            <a:off x="2727475" y="3429000"/>
            <a:ext cx="1601100" cy="0"/>
          </a:xfrm>
          <a:prstGeom prst="straightConnector1">
            <a:avLst/>
          </a:prstGeom>
          <a:noFill/>
          <a:ln w="38100" cap="flat" cmpd="sng">
            <a:solidFill>
              <a:srgbClr val="29176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Google Shape;111;p2"/>
          <p:cNvCxnSpPr>
            <a:stCxn id="100" idx="6"/>
            <a:endCxn id="103" idx="2"/>
          </p:cNvCxnSpPr>
          <p:nvPr/>
        </p:nvCxnSpPr>
        <p:spPr>
          <a:xfrm>
            <a:off x="5205550" y="3429000"/>
            <a:ext cx="1601100" cy="0"/>
          </a:xfrm>
          <a:prstGeom prst="straightConnector1">
            <a:avLst/>
          </a:prstGeom>
          <a:noFill/>
          <a:ln w="38100" cap="flat" cmpd="sng">
            <a:solidFill>
              <a:srgbClr val="29176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2" name="Google Shape;112;p2"/>
          <p:cNvCxnSpPr>
            <a:stCxn id="103" idx="6"/>
            <a:endCxn id="104" idx="2"/>
          </p:cNvCxnSpPr>
          <p:nvPr/>
        </p:nvCxnSpPr>
        <p:spPr>
          <a:xfrm>
            <a:off x="7683625" y="3429000"/>
            <a:ext cx="1601100" cy="0"/>
          </a:xfrm>
          <a:prstGeom prst="straightConnector1">
            <a:avLst/>
          </a:prstGeom>
          <a:noFill/>
          <a:ln w="38100" cap="flat" cmpd="sng">
            <a:solidFill>
              <a:srgbClr val="2917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Google Shape;90;p1">
            <a:extLst>
              <a:ext uri="{FF2B5EF4-FFF2-40B4-BE49-F238E27FC236}">
                <a16:creationId xmlns:a16="http://schemas.microsoft.com/office/drawing/2014/main" id="{27C57F09-C5CA-D680-64F5-202A2ADA11DF}"/>
              </a:ext>
            </a:extLst>
          </p:cNvPr>
          <p:cNvSpPr txBox="1"/>
          <p:nvPr/>
        </p:nvSpPr>
        <p:spPr>
          <a:xfrm>
            <a:off x="504175" y="335075"/>
            <a:ext cx="4446600" cy="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BỘ MÔN CÔNG NGHỆ THÔNG TIN</a:t>
            </a:r>
            <a:endParaRPr sz="2000" b="0" i="0" u="none" strike="noStrike" cap="none" dirty="0">
              <a:solidFill>
                <a:schemeClr val="lt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3" name="Google Shape;91;p1">
            <a:extLst>
              <a:ext uri="{FF2B5EF4-FFF2-40B4-BE49-F238E27FC236}">
                <a16:creationId xmlns:a16="http://schemas.microsoft.com/office/drawing/2014/main" id="{1AAB906D-BE21-101E-2586-03110A809039}"/>
              </a:ext>
            </a:extLst>
          </p:cNvPr>
          <p:cNvSpPr txBox="1"/>
          <p:nvPr/>
        </p:nvSpPr>
        <p:spPr>
          <a:xfrm>
            <a:off x="5467625" y="178400"/>
            <a:ext cx="55740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TRƯỜNG ĐẠI HỌC GIAO THÔNG VẬN TẢI</a:t>
            </a:r>
            <a:endParaRPr sz="2000" b="0" i="0" u="none" strike="noStrike" cap="none" dirty="0">
              <a:solidFill>
                <a:schemeClr val="lt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PHÂN HIỆU TẠI THÀNH PHỐ HỒ CHÍ MINH</a:t>
            </a:r>
            <a:endParaRPr sz="2000" b="0" i="0" u="none" strike="noStrike" cap="none" dirty="0">
              <a:solidFill>
                <a:schemeClr val="lt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9A79A-0E58-A9F9-2D09-4693FC823D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7" grpId="0"/>
      <p:bldP spid="108" grpId="0"/>
      <p:bldP spid="10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/>
          <p:nvPr/>
        </p:nvSpPr>
        <p:spPr>
          <a:xfrm>
            <a:off x="323088" y="1321500"/>
            <a:ext cx="617100" cy="601800"/>
          </a:xfrm>
          <a:prstGeom prst="flowChartConnector">
            <a:avLst/>
          </a:prstGeom>
          <a:solidFill>
            <a:srgbClr val="29176D"/>
          </a:solidFill>
          <a:ln w="9525" cap="flat" cmpd="sng">
            <a:solidFill>
              <a:srgbClr val="29176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33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3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940187" y="1364100"/>
            <a:ext cx="3942897" cy="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5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TỔNG QUAN ĐỀ TÀI</a:t>
            </a:r>
            <a:endParaRPr sz="25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2" name="Google Shape;90;p1">
            <a:extLst>
              <a:ext uri="{FF2B5EF4-FFF2-40B4-BE49-F238E27FC236}">
                <a16:creationId xmlns:a16="http://schemas.microsoft.com/office/drawing/2014/main" id="{36F5749F-1178-96C1-EA34-47C10CD398CE}"/>
              </a:ext>
            </a:extLst>
          </p:cNvPr>
          <p:cNvSpPr txBox="1"/>
          <p:nvPr/>
        </p:nvSpPr>
        <p:spPr>
          <a:xfrm>
            <a:off x="504175" y="335075"/>
            <a:ext cx="4446600" cy="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BỘ MÔN CÔNG NGHỆ THÔNG TIN</a:t>
            </a:r>
            <a:endParaRPr sz="2000" b="0" i="0" u="none" strike="noStrike" cap="none" dirty="0">
              <a:solidFill>
                <a:schemeClr val="lt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3" name="Google Shape;91;p1">
            <a:extLst>
              <a:ext uri="{FF2B5EF4-FFF2-40B4-BE49-F238E27FC236}">
                <a16:creationId xmlns:a16="http://schemas.microsoft.com/office/drawing/2014/main" id="{3F361E50-EAEF-D476-B517-8CF863C7D401}"/>
              </a:ext>
            </a:extLst>
          </p:cNvPr>
          <p:cNvSpPr txBox="1"/>
          <p:nvPr/>
        </p:nvSpPr>
        <p:spPr>
          <a:xfrm>
            <a:off x="5467625" y="178400"/>
            <a:ext cx="55740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TRƯỜNG ĐẠI HỌC GIAO THÔNG VẬN TẢI</a:t>
            </a:r>
            <a:endParaRPr sz="2000" b="0" i="0" u="none" strike="noStrike" cap="none" dirty="0">
              <a:solidFill>
                <a:schemeClr val="lt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PHÂN HIỆU TẠI THÀNH PHỐ HỒ CHÍ MINH</a:t>
            </a:r>
            <a:endParaRPr sz="2000" b="0" i="0" u="none" strike="noStrike" cap="none" dirty="0">
              <a:solidFill>
                <a:schemeClr val="lt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C01E12F-5088-0DC4-0243-24C267BE980F}"/>
              </a:ext>
            </a:extLst>
          </p:cNvPr>
          <p:cNvSpPr/>
          <p:nvPr/>
        </p:nvSpPr>
        <p:spPr>
          <a:xfrm>
            <a:off x="1495247" y="1990960"/>
            <a:ext cx="4257369" cy="197557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Liên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sổ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54D9565-BB99-F697-8DCC-FB0792892C19}"/>
              </a:ext>
            </a:extLst>
          </p:cNvPr>
          <p:cNvSpPr/>
          <p:nvPr/>
        </p:nvSpPr>
        <p:spPr>
          <a:xfrm>
            <a:off x="6729798" y="2243994"/>
            <a:ext cx="4520794" cy="197557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quét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7FA8DA7-E4BB-7E88-A3E0-203194B26A30}"/>
              </a:ext>
            </a:extLst>
          </p:cNvPr>
          <p:cNvSpPr/>
          <p:nvPr/>
        </p:nvSpPr>
        <p:spPr>
          <a:xfrm>
            <a:off x="7320107" y="4745620"/>
            <a:ext cx="4520793" cy="18298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7D0F0AD-ED16-4B18-DEC6-DCAC47605653}"/>
              </a:ext>
            </a:extLst>
          </p:cNvPr>
          <p:cNvSpPr/>
          <p:nvPr/>
        </p:nvSpPr>
        <p:spPr>
          <a:xfrm>
            <a:off x="1909191" y="4339108"/>
            <a:ext cx="4410586" cy="197557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Liên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09694CF-854A-3CF9-B1F1-A3E0BA99F7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/>
          <p:nvPr/>
        </p:nvSpPr>
        <p:spPr>
          <a:xfrm>
            <a:off x="323088" y="1321500"/>
            <a:ext cx="617100" cy="601800"/>
          </a:xfrm>
          <a:prstGeom prst="flowChartConnector">
            <a:avLst/>
          </a:prstGeom>
          <a:solidFill>
            <a:srgbClr val="29176D"/>
          </a:solidFill>
          <a:ln w="9525" cap="flat" cmpd="sng">
            <a:solidFill>
              <a:srgbClr val="29176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33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3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940187" y="1364100"/>
            <a:ext cx="3942897" cy="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5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CÔNG NGHỆ</a:t>
            </a:r>
            <a:endParaRPr sz="25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2" name="Google Shape;90;p1">
            <a:extLst>
              <a:ext uri="{FF2B5EF4-FFF2-40B4-BE49-F238E27FC236}">
                <a16:creationId xmlns:a16="http://schemas.microsoft.com/office/drawing/2014/main" id="{36F5749F-1178-96C1-EA34-47C10CD398CE}"/>
              </a:ext>
            </a:extLst>
          </p:cNvPr>
          <p:cNvSpPr txBox="1"/>
          <p:nvPr/>
        </p:nvSpPr>
        <p:spPr>
          <a:xfrm>
            <a:off x="504175" y="335075"/>
            <a:ext cx="4446600" cy="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BỘ MÔN CÔNG NGHỆ THÔNG TIN</a:t>
            </a:r>
            <a:endParaRPr sz="2000" b="0" i="0" u="none" strike="noStrike" cap="none" dirty="0">
              <a:solidFill>
                <a:schemeClr val="lt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3" name="Google Shape;91;p1">
            <a:extLst>
              <a:ext uri="{FF2B5EF4-FFF2-40B4-BE49-F238E27FC236}">
                <a16:creationId xmlns:a16="http://schemas.microsoft.com/office/drawing/2014/main" id="{3F361E50-EAEF-D476-B517-8CF863C7D401}"/>
              </a:ext>
            </a:extLst>
          </p:cNvPr>
          <p:cNvSpPr txBox="1"/>
          <p:nvPr/>
        </p:nvSpPr>
        <p:spPr>
          <a:xfrm>
            <a:off x="5467625" y="178400"/>
            <a:ext cx="55740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TRƯỜNG ĐẠI HỌC GIAO THÔNG VẬN TẢI</a:t>
            </a:r>
            <a:endParaRPr sz="2000" b="0" i="0" u="none" strike="noStrike" cap="none" dirty="0">
              <a:solidFill>
                <a:schemeClr val="lt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PHÂN HIỆU TẠI THÀNH PHỐ HỒ CHÍ MINH</a:t>
            </a:r>
            <a:endParaRPr sz="2000" b="0" i="0" u="none" strike="noStrike" cap="none" dirty="0">
              <a:solidFill>
                <a:schemeClr val="lt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8A68C4-2FBE-DE01-8E02-7FA35CE31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003" y="1923300"/>
            <a:ext cx="8417410" cy="4345424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D114B36-A000-3C52-E032-3A3A4790BA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3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/>
          <p:nvPr/>
        </p:nvSpPr>
        <p:spPr>
          <a:xfrm>
            <a:off x="323088" y="1321500"/>
            <a:ext cx="617100" cy="601800"/>
          </a:xfrm>
          <a:prstGeom prst="flowChartConnector">
            <a:avLst/>
          </a:prstGeom>
          <a:solidFill>
            <a:srgbClr val="29176D"/>
          </a:solidFill>
          <a:ln w="9525" cap="flat" cmpd="sng">
            <a:solidFill>
              <a:srgbClr val="29176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33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3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940187" y="1364100"/>
            <a:ext cx="3942897" cy="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5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CÔNG NGHỆ</a:t>
            </a:r>
            <a:endParaRPr sz="25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2" name="Google Shape;90;p1">
            <a:extLst>
              <a:ext uri="{FF2B5EF4-FFF2-40B4-BE49-F238E27FC236}">
                <a16:creationId xmlns:a16="http://schemas.microsoft.com/office/drawing/2014/main" id="{36F5749F-1178-96C1-EA34-47C10CD398CE}"/>
              </a:ext>
            </a:extLst>
          </p:cNvPr>
          <p:cNvSpPr txBox="1"/>
          <p:nvPr/>
        </p:nvSpPr>
        <p:spPr>
          <a:xfrm>
            <a:off x="504175" y="335075"/>
            <a:ext cx="4446600" cy="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BỘ MÔN CÔNG NGHỆ THÔNG TIN</a:t>
            </a:r>
            <a:endParaRPr sz="2000" b="0" i="0" u="none" strike="noStrike" cap="none" dirty="0">
              <a:solidFill>
                <a:schemeClr val="lt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3" name="Google Shape;91;p1">
            <a:extLst>
              <a:ext uri="{FF2B5EF4-FFF2-40B4-BE49-F238E27FC236}">
                <a16:creationId xmlns:a16="http://schemas.microsoft.com/office/drawing/2014/main" id="{3F361E50-EAEF-D476-B517-8CF863C7D401}"/>
              </a:ext>
            </a:extLst>
          </p:cNvPr>
          <p:cNvSpPr txBox="1"/>
          <p:nvPr/>
        </p:nvSpPr>
        <p:spPr>
          <a:xfrm>
            <a:off x="5467625" y="178400"/>
            <a:ext cx="55740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TRƯỜNG ĐẠI HỌC GIAO THÔNG VẬN TẢI</a:t>
            </a:r>
            <a:endParaRPr sz="2000" b="0" i="0" u="none" strike="noStrike" cap="none" dirty="0">
              <a:solidFill>
                <a:schemeClr val="lt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PHÂN HIỆU TẠI THÀNH PHỐ HỒ CHÍ MINH</a:t>
            </a:r>
            <a:endParaRPr sz="2000" b="0" i="0" u="none" strike="noStrike" cap="none" dirty="0">
              <a:solidFill>
                <a:schemeClr val="lt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8469B7-D699-A4CD-CEDD-D2199B1D0343}"/>
              </a:ext>
            </a:extLst>
          </p:cNvPr>
          <p:cNvSpPr txBox="1"/>
          <p:nvPr/>
        </p:nvSpPr>
        <p:spPr>
          <a:xfrm>
            <a:off x="631638" y="1965900"/>
            <a:ext cx="10850448" cy="2806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của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Apps: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rằng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của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của Power Apps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API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A2266-2BE1-DC8C-E25A-7618A356A6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85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/>
          <p:nvPr/>
        </p:nvSpPr>
        <p:spPr>
          <a:xfrm>
            <a:off x="323088" y="1321500"/>
            <a:ext cx="617100" cy="601800"/>
          </a:xfrm>
          <a:prstGeom prst="flowChartConnector">
            <a:avLst/>
          </a:prstGeom>
          <a:solidFill>
            <a:srgbClr val="29176D"/>
          </a:solidFill>
          <a:ln w="9525" cap="flat" cmpd="sng">
            <a:solidFill>
              <a:srgbClr val="29176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33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3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940187" y="1364100"/>
            <a:ext cx="3942897" cy="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5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CÔNG NGHỆ</a:t>
            </a:r>
            <a:endParaRPr sz="25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2" name="Google Shape;90;p1">
            <a:extLst>
              <a:ext uri="{FF2B5EF4-FFF2-40B4-BE49-F238E27FC236}">
                <a16:creationId xmlns:a16="http://schemas.microsoft.com/office/drawing/2014/main" id="{36F5749F-1178-96C1-EA34-47C10CD398CE}"/>
              </a:ext>
            </a:extLst>
          </p:cNvPr>
          <p:cNvSpPr txBox="1"/>
          <p:nvPr/>
        </p:nvSpPr>
        <p:spPr>
          <a:xfrm>
            <a:off x="504175" y="335075"/>
            <a:ext cx="4446600" cy="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BỘ MÔN CÔNG NGHỆ THÔNG TIN</a:t>
            </a:r>
            <a:endParaRPr sz="2000" b="0" i="0" u="none" strike="noStrike" cap="none" dirty="0">
              <a:solidFill>
                <a:schemeClr val="lt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3" name="Google Shape;91;p1">
            <a:extLst>
              <a:ext uri="{FF2B5EF4-FFF2-40B4-BE49-F238E27FC236}">
                <a16:creationId xmlns:a16="http://schemas.microsoft.com/office/drawing/2014/main" id="{3F361E50-EAEF-D476-B517-8CF863C7D401}"/>
              </a:ext>
            </a:extLst>
          </p:cNvPr>
          <p:cNvSpPr txBox="1"/>
          <p:nvPr/>
        </p:nvSpPr>
        <p:spPr>
          <a:xfrm>
            <a:off x="5467625" y="178400"/>
            <a:ext cx="55740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TRƯỜNG ĐẠI HỌC GIAO THÔNG VẬN TẢI</a:t>
            </a:r>
            <a:endParaRPr sz="2000" b="0" i="0" u="none" strike="noStrike" cap="none" dirty="0">
              <a:solidFill>
                <a:schemeClr val="lt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PHÂN HIỆU TẠI THÀNH PHỐ HỒ CHÍ MINH</a:t>
            </a:r>
            <a:endParaRPr sz="2000" b="0" i="0" u="none" strike="noStrike" cap="none" dirty="0">
              <a:solidFill>
                <a:schemeClr val="lt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8469B7-D699-A4CD-CEDD-D2199B1D0343}"/>
              </a:ext>
            </a:extLst>
          </p:cNvPr>
          <p:cNvSpPr txBox="1"/>
          <p:nvPr/>
        </p:nvSpPr>
        <p:spPr>
          <a:xfrm>
            <a:off x="631638" y="1965900"/>
            <a:ext cx="10850448" cy="373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của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Automate: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iúp người dùng tự động hóa các tác vụ lặp đi lặp lại và các quy trình phức tạp, từ việc gửi email tự động đến quy trình phê duyệt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Sharepoint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Online: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 phép tổ chức lưu trữ, quản lý và chia sẻ tài liệu một cách hiệu quả, với khả năng kiểm soát phiên bản, quyền truy cập và bảo mật.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97CEF-1F0A-5208-1D6A-162201D0C7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59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/>
          <p:nvPr/>
        </p:nvSpPr>
        <p:spPr>
          <a:xfrm>
            <a:off x="323088" y="1321500"/>
            <a:ext cx="617100" cy="601800"/>
          </a:xfrm>
          <a:prstGeom prst="flowChartConnector">
            <a:avLst/>
          </a:prstGeom>
          <a:solidFill>
            <a:srgbClr val="29176D"/>
          </a:solidFill>
          <a:ln w="9525" cap="flat" cmpd="sng">
            <a:solidFill>
              <a:srgbClr val="29176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33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33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940187" y="1364100"/>
            <a:ext cx="3942897" cy="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5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TỔNG KẾT</a:t>
            </a:r>
            <a:endParaRPr sz="25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2" name="Google Shape;90;p1">
            <a:extLst>
              <a:ext uri="{FF2B5EF4-FFF2-40B4-BE49-F238E27FC236}">
                <a16:creationId xmlns:a16="http://schemas.microsoft.com/office/drawing/2014/main" id="{36F5749F-1178-96C1-EA34-47C10CD398CE}"/>
              </a:ext>
            </a:extLst>
          </p:cNvPr>
          <p:cNvSpPr txBox="1"/>
          <p:nvPr/>
        </p:nvSpPr>
        <p:spPr>
          <a:xfrm>
            <a:off x="504175" y="335075"/>
            <a:ext cx="4446600" cy="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BỘ MÔN CÔNG NGHỆ THÔNG TIN</a:t>
            </a:r>
            <a:endParaRPr sz="2000" b="0" i="0" u="none" strike="noStrike" cap="none" dirty="0">
              <a:solidFill>
                <a:schemeClr val="lt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3" name="Google Shape;91;p1">
            <a:extLst>
              <a:ext uri="{FF2B5EF4-FFF2-40B4-BE49-F238E27FC236}">
                <a16:creationId xmlns:a16="http://schemas.microsoft.com/office/drawing/2014/main" id="{3F361E50-EAEF-D476-B517-8CF863C7D401}"/>
              </a:ext>
            </a:extLst>
          </p:cNvPr>
          <p:cNvSpPr txBox="1"/>
          <p:nvPr/>
        </p:nvSpPr>
        <p:spPr>
          <a:xfrm>
            <a:off x="5467625" y="178400"/>
            <a:ext cx="55740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TRƯỜNG ĐẠI HỌC GIAO THÔNG VẬN TẢI</a:t>
            </a:r>
            <a:endParaRPr sz="2000" b="0" i="0" u="none" strike="noStrike" cap="none" dirty="0">
              <a:solidFill>
                <a:schemeClr val="lt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PHÂN HIỆU TẠI THÀNH PHỐ HỒ CHÍ MINH</a:t>
            </a:r>
            <a:endParaRPr sz="2000" b="0" i="0" u="none" strike="noStrike" cap="none" dirty="0">
              <a:solidFill>
                <a:schemeClr val="lt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8469B7-D699-A4CD-CEDD-D2199B1D0343}"/>
              </a:ext>
            </a:extLst>
          </p:cNvPr>
          <p:cNvSpPr txBox="1"/>
          <p:nvPr/>
        </p:nvSpPr>
        <p:spPr>
          <a:xfrm>
            <a:off x="631638" y="1965900"/>
            <a:ext cx="10850448" cy="465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vi-VN" sz="20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Xây dựng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hệ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thống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vi-VN" sz="20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hoàn chỉnh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với</a:t>
            </a:r>
            <a:r>
              <a:rPr lang="vi-VN" sz="20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các chức năng theo mục tiêu đề ra.</a:t>
            </a:r>
            <a:endParaRPr lang="en-US" sz="20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>
              <a:lnSpc>
                <a:spcPct val="150000"/>
              </a:lnSpc>
            </a:pPr>
            <a:r>
              <a:rPr lang="en-US" sz="2000" b="1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Hạn</a:t>
            </a:r>
            <a:r>
              <a:rPr 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chế</a:t>
            </a:r>
            <a:r>
              <a:rPr 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:</a:t>
            </a:r>
            <a:endParaRPr lang="vi-VN" sz="2000" b="1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của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lâu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nghị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thêm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1F0DB-D6EF-E546-C9AF-F835D13732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37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/>
          <p:nvPr/>
        </p:nvSpPr>
        <p:spPr>
          <a:xfrm>
            <a:off x="323088" y="1321500"/>
            <a:ext cx="617100" cy="601800"/>
          </a:xfrm>
          <a:prstGeom prst="flowChartConnector">
            <a:avLst/>
          </a:prstGeom>
          <a:solidFill>
            <a:srgbClr val="29176D"/>
          </a:solidFill>
          <a:ln w="9525" cap="flat" cmpd="sng">
            <a:solidFill>
              <a:srgbClr val="29176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33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33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940187" y="1364100"/>
            <a:ext cx="3942897" cy="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5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DEMO</a:t>
            </a:r>
            <a:endParaRPr sz="25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2" name="Google Shape;90;p1">
            <a:extLst>
              <a:ext uri="{FF2B5EF4-FFF2-40B4-BE49-F238E27FC236}">
                <a16:creationId xmlns:a16="http://schemas.microsoft.com/office/drawing/2014/main" id="{36F5749F-1178-96C1-EA34-47C10CD398CE}"/>
              </a:ext>
            </a:extLst>
          </p:cNvPr>
          <p:cNvSpPr txBox="1"/>
          <p:nvPr/>
        </p:nvSpPr>
        <p:spPr>
          <a:xfrm>
            <a:off x="504175" y="335075"/>
            <a:ext cx="4446600" cy="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BỘ MÔN CÔNG NGHỆ THÔNG TIN</a:t>
            </a:r>
            <a:endParaRPr sz="2000" b="0" i="0" u="none" strike="noStrike" cap="none" dirty="0">
              <a:solidFill>
                <a:schemeClr val="lt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3" name="Google Shape;91;p1">
            <a:extLst>
              <a:ext uri="{FF2B5EF4-FFF2-40B4-BE49-F238E27FC236}">
                <a16:creationId xmlns:a16="http://schemas.microsoft.com/office/drawing/2014/main" id="{3F361E50-EAEF-D476-B517-8CF863C7D401}"/>
              </a:ext>
            </a:extLst>
          </p:cNvPr>
          <p:cNvSpPr txBox="1"/>
          <p:nvPr/>
        </p:nvSpPr>
        <p:spPr>
          <a:xfrm>
            <a:off x="5467625" y="178400"/>
            <a:ext cx="55740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TRƯỜNG ĐẠI HỌC GIAO THÔNG VẬN TẢI</a:t>
            </a:r>
            <a:endParaRPr sz="2000" b="0" i="0" u="none" strike="noStrike" cap="none" dirty="0">
              <a:solidFill>
                <a:schemeClr val="lt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PHÂN HIỆU TẠI THÀNH PHỐ HỒ CHÍ MINH</a:t>
            </a:r>
            <a:endParaRPr sz="2000" b="0" i="0" u="none" strike="noStrike" cap="none" dirty="0">
              <a:solidFill>
                <a:schemeClr val="lt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AF2AFA-4E67-C350-3134-78E1376E3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229" y="2393125"/>
            <a:ext cx="10145541" cy="2372056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9EE50-A5C6-D348-8F99-8DDD491349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88C556-ED16-D8B2-48B6-A55CEFD85734}"/>
              </a:ext>
            </a:extLst>
          </p:cNvPr>
          <p:cNvSpPr txBox="1"/>
          <p:nvPr/>
        </p:nvSpPr>
        <p:spPr>
          <a:xfrm>
            <a:off x="1140643" y="1936857"/>
            <a:ext cx="2102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Quy </a:t>
            </a:r>
            <a:r>
              <a:rPr lang="en-US" sz="20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trình</a:t>
            </a:r>
            <a:endParaRPr lang="en-US" sz="20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0A811F-D6B8-217D-8BC4-6D4AC06D8EC1}"/>
              </a:ext>
            </a:extLst>
          </p:cNvPr>
          <p:cNvSpPr txBox="1"/>
          <p:nvPr/>
        </p:nvSpPr>
        <p:spPr>
          <a:xfrm>
            <a:off x="1140643" y="4821339"/>
            <a:ext cx="2102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Sản</a:t>
            </a:r>
            <a:r>
              <a:rPr lang="en-US" sz="20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phẩm</a:t>
            </a:r>
            <a:endParaRPr lang="en-US" sz="20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363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0;p1">
            <a:extLst>
              <a:ext uri="{FF2B5EF4-FFF2-40B4-BE49-F238E27FC236}">
                <a16:creationId xmlns:a16="http://schemas.microsoft.com/office/drawing/2014/main" id="{36F5749F-1178-96C1-EA34-47C10CD398CE}"/>
              </a:ext>
            </a:extLst>
          </p:cNvPr>
          <p:cNvSpPr txBox="1"/>
          <p:nvPr/>
        </p:nvSpPr>
        <p:spPr>
          <a:xfrm>
            <a:off x="504175" y="335075"/>
            <a:ext cx="4446600" cy="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BỘ MÔN CÔNG NGHỆ THÔNG TIN</a:t>
            </a:r>
            <a:endParaRPr sz="2000" b="0" i="0" u="none" strike="noStrike" cap="none" dirty="0">
              <a:solidFill>
                <a:schemeClr val="lt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3" name="Google Shape;91;p1">
            <a:extLst>
              <a:ext uri="{FF2B5EF4-FFF2-40B4-BE49-F238E27FC236}">
                <a16:creationId xmlns:a16="http://schemas.microsoft.com/office/drawing/2014/main" id="{3F361E50-EAEF-D476-B517-8CF863C7D401}"/>
              </a:ext>
            </a:extLst>
          </p:cNvPr>
          <p:cNvSpPr txBox="1"/>
          <p:nvPr/>
        </p:nvSpPr>
        <p:spPr>
          <a:xfrm>
            <a:off x="5467625" y="178400"/>
            <a:ext cx="55740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TRƯỜNG ĐẠI HỌC GIAO THÔNG VẬN TẢI</a:t>
            </a:r>
            <a:endParaRPr sz="2000" b="0" i="0" u="none" strike="noStrike" cap="none" dirty="0">
              <a:solidFill>
                <a:schemeClr val="lt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PHÂN HIỆU TẠI THÀNH PHỐ HỒ CHÍ MINH</a:t>
            </a:r>
            <a:endParaRPr sz="2000" b="0" i="0" u="none" strike="noStrike" cap="none" dirty="0">
              <a:solidFill>
                <a:schemeClr val="lt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4D8D9E-0F07-2360-5110-03956A01ABE5}"/>
              </a:ext>
            </a:extLst>
          </p:cNvPr>
          <p:cNvSpPr txBox="1"/>
          <p:nvPr/>
        </p:nvSpPr>
        <p:spPr>
          <a:xfrm>
            <a:off x="2098705" y="2890391"/>
            <a:ext cx="799458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vi-VN" sz="3200" b="1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CẢM ƠN QUÝ THẦY CÔ VÀ CÁC BẠN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vi-VN" sz="3200" b="1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ĐÃ LẮNG NGHE!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CF9D7-A373-D1CF-6DCF-F8D1BBC45A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66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4946</TotalTime>
  <Words>729</Words>
  <Application>Microsoft Office PowerPoint</Application>
  <PresentationFormat>Widescreen</PresentationFormat>
  <Paragraphs>113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XÂY DỰNG MODULE QUẢN LÝ NHẬP XUẤT HÀNG HÓA CHO ỨNG DỤNG QUẢN LÝ KHO TRÊN NỀN TẢNG LOW-CODE BẰNG POWER APPS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MODULE QUẢN LÝ NHẬP XUẤT HÀNG HÓA CHO ỨNG DỤNG QUẢN LÝ KHO TRÊN NỀN TẢNG LOW-CODE BẰNG POWER APPS</dc:title>
  <dc:creator>Dung Phạm</dc:creator>
  <cp:lastModifiedBy>Dung Phạm</cp:lastModifiedBy>
  <cp:revision>6</cp:revision>
  <dcterms:modified xsi:type="dcterms:W3CDTF">2024-06-27T23:40:05Z</dcterms:modified>
</cp:coreProperties>
</file>