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8" r:id="rId9"/>
    <p:sldId id="271" r:id="rId10"/>
    <p:sldId id="270" r:id="rId11"/>
    <p:sldId id="281" r:id="rId12"/>
    <p:sldId id="282" r:id="rId13"/>
    <p:sldId id="283" r:id="rId14"/>
    <p:sldId id="284" r:id="rId15"/>
    <p:sldId id="285" r:id="rId16"/>
    <p:sldId id="286" r:id="rId17"/>
    <p:sldId id="287" r:id="rId18"/>
    <p:sldId id="288" r:id="rId19"/>
    <p:sldId id="269" r:id="rId20"/>
    <p:sldId id="289"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5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84" d="100"/>
          <a:sy n="84" d="100"/>
        </p:scale>
        <p:origin x="6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336F8D-3BBB-4BF9-8111-F643189B751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D7CA5-9DF7-427B-A0EE-40D4B24A6A49}">
      <dgm:prSet/>
      <dgm:spPr/>
      <dgm:t>
        <a:bodyPr/>
        <a:lstStyle/>
        <a:p>
          <a:r>
            <a:rPr lang="vi-VN" b="0" i="0" dirty="0"/>
            <a:t>Thiết kế ứng dụng </a:t>
          </a:r>
          <a:r>
            <a:rPr lang="vi-VN" b="0" i="0" dirty="0" err="1"/>
            <a:t>web</a:t>
          </a:r>
          <a:r>
            <a:rPr lang="vi-VN" b="0" i="0" dirty="0"/>
            <a:t> phục vụ tra cứu thông tin thực tập của sinh viên tại Trường Đại học Trà Vinh</a:t>
          </a:r>
          <a:endParaRPr lang="en-US" dirty="0"/>
        </a:p>
      </dgm:t>
    </dgm:pt>
    <dgm:pt modelId="{6A0B2016-AAF3-436E-9F00-7AA8DE739A3D}" type="parTrans" cxnId="{3E8D3E6D-6D29-476E-9D78-36AB059B1869}">
      <dgm:prSet/>
      <dgm:spPr/>
      <dgm:t>
        <a:bodyPr/>
        <a:lstStyle/>
        <a:p>
          <a:endParaRPr lang="en-US"/>
        </a:p>
      </dgm:t>
    </dgm:pt>
    <dgm:pt modelId="{8606D855-BA17-4174-8C3E-24AF1793DC19}" type="sibTrans" cxnId="{3E8D3E6D-6D29-476E-9D78-36AB059B1869}">
      <dgm:prSet/>
      <dgm:spPr/>
      <dgm:t>
        <a:bodyPr/>
        <a:lstStyle/>
        <a:p>
          <a:endParaRPr lang="en-US"/>
        </a:p>
      </dgm:t>
    </dgm:pt>
    <dgm:pt modelId="{F8A65470-0253-44A1-BD69-1EA323ECB95A}">
      <dgm:prSet/>
      <dgm:spPr/>
      <dgm:t>
        <a:bodyPr/>
        <a:lstStyle/>
        <a:p>
          <a:r>
            <a:rPr lang="vi-VN" b="0" i="0" dirty="0"/>
            <a:t>Giúp quản lý và tra cứu thông tin về tên đề tài thực tập, điểm đánh giá, đơn vị thực tập, người hướng dẫn tại đơn vị thực tập, người hướng dẫn viết báo cáo tại trường.</a:t>
          </a:r>
          <a:r>
            <a:rPr lang="vi-VN" dirty="0"/>
            <a:t> </a:t>
          </a:r>
          <a:endParaRPr lang="en-US" dirty="0"/>
        </a:p>
      </dgm:t>
    </dgm:pt>
    <dgm:pt modelId="{274EDE2F-B858-4337-B004-35906D867E81}" type="parTrans" cxnId="{7F8C113E-48C0-4D1A-BA19-92B6D371C942}">
      <dgm:prSet/>
      <dgm:spPr/>
      <dgm:t>
        <a:bodyPr/>
        <a:lstStyle/>
        <a:p>
          <a:endParaRPr lang="en-US"/>
        </a:p>
      </dgm:t>
    </dgm:pt>
    <dgm:pt modelId="{D21D039E-2D89-4518-9DAE-36912D14F52D}" type="sibTrans" cxnId="{7F8C113E-48C0-4D1A-BA19-92B6D371C942}">
      <dgm:prSet/>
      <dgm:spPr/>
      <dgm:t>
        <a:bodyPr/>
        <a:lstStyle/>
        <a:p>
          <a:endParaRPr lang="en-US"/>
        </a:p>
      </dgm:t>
    </dgm:pt>
    <dgm:pt modelId="{EE0CDBA4-625B-44DD-BD4D-BAEC298C9033}">
      <dgm:prSet/>
      <dgm:spPr/>
      <dgm:t>
        <a:bodyPr/>
        <a:lstStyle/>
        <a:p>
          <a:r>
            <a:rPr lang="vi-VN" dirty="0"/>
            <a:t>Hỗ trợ thống kê số lượng sinh viên thực tập hằng năm theo đơn vị thực tập và kết quả thực tập tương ứng.</a:t>
          </a:r>
          <a:endParaRPr lang="en-US" dirty="0"/>
        </a:p>
      </dgm:t>
    </dgm:pt>
    <dgm:pt modelId="{F6BAE385-5A87-4F6C-BD80-A06169BD06F0}" type="parTrans" cxnId="{49E1A09F-BD54-4048-8F69-C9A78E7B3B28}">
      <dgm:prSet/>
      <dgm:spPr/>
      <dgm:t>
        <a:bodyPr/>
        <a:lstStyle/>
        <a:p>
          <a:endParaRPr lang="en-US"/>
        </a:p>
      </dgm:t>
    </dgm:pt>
    <dgm:pt modelId="{4079441E-0C73-4119-8787-18DFF2A134D8}" type="sibTrans" cxnId="{49E1A09F-BD54-4048-8F69-C9A78E7B3B28}">
      <dgm:prSet/>
      <dgm:spPr/>
      <dgm:t>
        <a:bodyPr/>
        <a:lstStyle/>
        <a:p>
          <a:endParaRPr lang="en-US"/>
        </a:p>
      </dgm:t>
    </dgm:pt>
    <dgm:pt modelId="{F99B7EEB-0DAC-41ED-9512-FE7F092A0753}" type="pres">
      <dgm:prSet presAssocID="{6F336F8D-3BBB-4BF9-8111-F643189B7515}" presName="Name0" presStyleCnt="0">
        <dgm:presLayoutVars>
          <dgm:dir/>
          <dgm:animLvl val="lvl"/>
          <dgm:resizeHandles val="exact"/>
        </dgm:presLayoutVars>
      </dgm:prSet>
      <dgm:spPr/>
    </dgm:pt>
    <dgm:pt modelId="{4AA9F46E-B2D7-482F-B36A-BC53E387626C}" type="pres">
      <dgm:prSet presAssocID="{077D7CA5-9DF7-427B-A0EE-40D4B24A6A49}" presName="composite" presStyleCnt="0"/>
      <dgm:spPr/>
    </dgm:pt>
    <dgm:pt modelId="{FD0D25FB-BF9E-4A09-A02A-8B9CAF6ADC28}" type="pres">
      <dgm:prSet presAssocID="{077D7CA5-9DF7-427B-A0EE-40D4B24A6A49}" presName="parTx" presStyleLbl="alignNode1" presStyleIdx="0" presStyleCnt="1" custLinFactNeighborX="-1418" custLinFactNeighborY="-5485">
        <dgm:presLayoutVars>
          <dgm:chMax val="0"/>
          <dgm:chPref val="0"/>
          <dgm:bulletEnabled val="1"/>
        </dgm:presLayoutVars>
      </dgm:prSet>
      <dgm:spPr/>
    </dgm:pt>
    <dgm:pt modelId="{3203D589-FE61-44F4-9C1C-8A98CB54B880}" type="pres">
      <dgm:prSet presAssocID="{077D7CA5-9DF7-427B-A0EE-40D4B24A6A49}" presName="desTx" presStyleLbl="alignAccFollowNode1" presStyleIdx="0" presStyleCnt="1" custScaleY="96946">
        <dgm:presLayoutVars>
          <dgm:bulletEnabled val="1"/>
        </dgm:presLayoutVars>
      </dgm:prSet>
      <dgm:spPr/>
    </dgm:pt>
  </dgm:ptLst>
  <dgm:cxnLst>
    <dgm:cxn modelId="{0BC8F60C-E657-4936-BAC1-593591713BFD}" type="presOf" srcId="{077D7CA5-9DF7-427B-A0EE-40D4B24A6A49}" destId="{FD0D25FB-BF9E-4A09-A02A-8B9CAF6ADC28}" srcOrd="0" destOrd="0" presId="urn:microsoft.com/office/officeart/2005/8/layout/hList1"/>
    <dgm:cxn modelId="{7F8C113E-48C0-4D1A-BA19-92B6D371C942}" srcId="{077D7CA5-9DF7-427B-A0EE-40D4B24A6A49}" destId="{F8A65470-0253-44A1-BD69-1EA323ECB95A}" srcOrd="0" destOrd="0" parTransId="{274EDE2F-B858-4337-B004-35906D867E81}" sibTransId="{D21D039E-2D89-4518-9DAE-36912D14F52D}"/>
    <dgm:cxn modelId="{FF363942-F16D-4D59-8178-0CC65E7695F6}" type="presOf" srcId="{6F336F8D-3BBB-4BF9-8111-F643189B7515}" destId="{F99B7EEB-0DAC-41ED-9512-FE7F092A0753}" srcOrd="0" destOrd="0" presId="urn:microsoft.com/office/officeart/2005/8/layout/hList1"/>
    <dgm:cxn modelId="{3E8D3E6D-6D29-476E-9D78-36AB059B1869}" srcId="{6F336F8D-3BBB-4BF9-8111-F643189B7515}" destId="{077D7CA5-9DF7-427B-A0EE-40D4B24A6A49}" srcOrd="0" destOrd="0" parTransId="{6A0B2016-AAF3-436E-9F00-7AA8DE739A3D}" sibTransId="{8606D855-BA17-4174-8C3E-24AF1793DC19}"/>
    <dgm:cxn modelId="{71DB5E74-52BD-437F-B0C4-9168E4AD0D79}" type="presOf" srcId="{F8A65470-0253-44A1-BD69-1EA323ECB95A}" destId="{3203D589-FE61-44F4-9C1C-8A98CB54B880}" srcOrd="0" destOrd="0" presId="urn:microsoft.com/office/officeart/2005/8/layout/hList1"/>
    <dgm:cxn modelId="{49E1A09F-BD54-4048-8F69-C9A78E7B3B28}" srcId="{077D7CA5-9DF7-427B-A0EE-40D4B24A6A49}" destId="{EE0CDBA4-625B-44DD-BD4D-BAEC298C9033}" srcOrd="1" destOrd="0" parTransId="{F6BAE385-5A87-4F6C-BD80-A06169BD06F0}" sibTransId="{4079441E-0C73-4119-8787-18DFF2A134D8}"/>
    <dgm:cxn modelId="{EC639ACF-5DF2-40F9-85DC-50B73B300ACB}" type="presOf" srcId="{EE0CDBA4-625B-44DD-BD4D-BAEC298C9033}" destId="{3203D589-FE61-44F4-9C1C-8A98CB54B880}" srcOrd="0" destOrd="1" presId="urn:microsoft.com/office/officeart/2005/8/layout/hList1"/>
    <dgm:cxn modelId="{A3D0F2E7-BF51-44A9-8EB5-E24BF2D57D09}" type="presParOf" srcId="{F99B7EEB-0DAC-41ED-9512-FE7F092A0753}" destId="{4AA9F46E-B2D7-482F-B36A-BC53E387626C}" srcOrd="0" destOrd="0" presId="urn:microsoft.com/office/officeart/2005/8/layout/hList1"/>
    <dgm:cxn modelId="{A0D0EEFA-6B38-4BC3-BECE-260315CED0D7}" type="presParOf" srcId="{4AA9F46E-B2D7-482F-B36A-BC53E387626C}" destId="{FD0D25FB-BF9E-4A09-A02A-8B9CAF6ADC28}" srcOrd="0" destOrd="0" presId="urn:microsoft.com/office/officeart/2005/8/layout/hList1"/>
    <dgm:cxn modelId="{2CF02475-A9A4-4643-9A16-B4488E442911}" type="presParOf" srcId="{4AA9F46E-B2D7-482F-B36A-BC53E387626C}" destId="{3203D589-FE61-44F4-9C1C-8A98CB54B88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C1AB5F-0B85-4773-8A01-8E68F435556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FF570D9-7761-4DE0-A1B7-164878E6B711}">
      <dgm:prSet/>
      <dgm:spPr/>
      <dgm:t>
        <a:bodyPr/>
        <a:lstStyle/>
        <a:p>
          <a:r>
            <a:rPr lang="vi-VN" dirty="0"/>
            <a:t>Tra cứu thông tin thực tập hiệu quả.</a:t>
          </a:r>
          <a:endParaRPr lang="en-US" dirty="0"/>
        </a:p>
      </dgm:t>
    </dgm:pt>
    <dgm:pt modelId="{EFE5951D-C402-4834-B819-35228CD24C9A}" type="parTrans" cxnId="{D91BB2D3-4064-45DD-A7D7-7CBE1E66F3BA}">
      <dgm:prSet/>
      <dgm:spPr/>
      <dgm:t>
        <a:bodyPr/>
        <a:lstStyle/>
        <a:p>
          <a:endParaRPr lang="en-US"/>
        </a:p>
      </dgm:t>
    </dgm:pt>
    <dgm:pt modelId="{ADE2BC94-79B9-4809-B840-D158BB054908}" type="sibTrans" cxnId="{D91BB2D3-4064-45DD-A7D7-7CBE1E66F3BA}">
      <dgm:prSet/>
      <dgm:spPr/>
      <dgm:t>
        <a:bodyPr/>
        <a:lstStyle/>
        <a:p>
          <a:endParaRPr lang="en-US"/>
        </a:p>
      </dgm:t>
    </dgm:pt>
    <dgm:pt modelId="{94DAB34B-8811-4E1C-84E4-771FC979DDFE}">
      <dgm:prSet/>
      <dgm:spPr/>
      <dgm:t>
        <a:bodyPr/>
        <a:lstStyle/>
        <a:p>
          <a:r>
            <a:rPr lang="vi-VN" dirty="0"/>
            <a:t>Quản lý thông tin hiệu quả: </a:t>
          </a:r>
          <a:endParaRPr lang="en-US" dirty="0"/>
        </a:p>
      </dgm:t>
    </dgm:pt>
    <dgm:pt modelId="{5E674034-57CA-4EC0-9F6D-DB7A60AF1BFD}" type="parTrans" cxnId="{2B3287CB-471F-4CBF-A6CF-F04FD709BD8E}">
      <dgm:prSet/>
      <dgm:spPr/>
      <dgm:t>
        <a:bodyPr/>
        <a:lstStyle/>
        <a:p>
          <a:endParaRPr lang="en-US"/>
        </a:p>
      </dgm:t>
    </dgm:pt>
    <dgm:pt modelId="{161540FD-CAD7-4A98-BD21-F2E46E9C8361}" type="sibTrans" cxnId="{2B3287CB-471F-4CBF-A6CF-F04FD709BD8E}">
      <dgm:prSet/>
      <dgm:spPr/>
      <dgm:t>
        <a:bodyPr/>
        <a:lstStyle/>
        <a:p>
          <a:endParaRPr lang="en-US"/>
        </a:p>
      </dgm:t>
    </dgm:pt>
    <dgm:pt modelId="{620F59F8-24B8-4C77-AC5B-EC1F8DF3C2D2}">
      <dgm:prSet/>
      <dgm:spPr/>
      <dgm:t>
        <a:bodyPr/>
        <a:lstStyle/>
        <a:p>
          <a:r>
            <a:rPr lang="vi-VN" dirty="0"/>
            <a:t>Thống kê sinh viên thực tập hiệu quả.</a:t>
          </a:r>
          <a:endParaRPr lang="en-US" dirty="0"/>
        </a:p>
      </dgm:t>
    </dgm:pt>
    <dgm:pt modelId="{11AD48EE-5CDB-4766-855F-9C33B69EB3FD}" type="parTrans" cxnId="{068DADF1-0E90-4065-8069-3D1FAA9D6A0C}">
      <dgm:prSet/>
      <dgm:spPr/>
      <dgm:t>
        <a:bodyPr/>
        <a:lstStyle/>
        <a:p>
          <a:endParaRPr lang="en-US"/>
        </a:p>
      </dgm:t>
    </dgm:pt>
    <dgm:pt modelId="{59C1B0B7-EAD3-4212-94F7-30E485817CCE}" type="sibTrans" cxnId="{068DADF1-0E90-4065-8069-3D1FAA9D6A0C}">
      <dgm:prSet/>
      <dgm:spPr/>
      <dgm:t>
        <a:bodyPr/>
        <a:lstStyle/>
        <a:p>
          <a:endParaRPr lang="en-US"/>
        </a:p>
      </dgm:t>
    </dgm:pt>
    <dgm:pt modelId="{66BAC83F-E71B-417B-9148-88E4145774A9}">
      <dgm:prSet/>
      <dgm:spPr/>
      <dgm:t>
        <a:bodyPr/>
        <a:lstStyle/>
        <a:p>
          <a:r>
            <a:rPr lang="vi-VN" dirty="0">
              <a:latin typeface="Arial" panose="020B0604020202020204" pitchFamily="34" charset="0"/>
              <a:cs typeface="Arial" panose="020B0604020202020204" pitchFamily="34" charset="0"/>
            </a:rPr>
            <a:t>Phát triển cơ sở dữ liệu giúp hỗ trợ lưu trữ và quản lý thông tin sinh viên, lớp, đơn vị, </a:t>
          </a:r>
          <a:r>
            <a:rPr lang="vi-VN" dirty="0" err="1">
              <a:latin typeface="Arial" panose="020B0604020202020204" pitchFamily="34" charset="0"/>
              <a:cs typeface="Arial" panose="020B0604020202020204" pitchFamily="34" charset="0"/>
            </a:rPr>
            <a:t>đợt</a:t>
          </a:r>
          <a:r>
            <a:rPr lang="vi-VN" dirty="0">
              <a:latin typeface="Arial" panose="020B0604020202020204" pitchFamily="34" charset="0"/>
              <a:cs typeface="Arial" panose="020B0604020202020204" pitchFamily="34" charset="0"/>
            </a:rPr>
            <a:t> thực tập, người hướng dẫn, quản trị viên.</a:t>
          </a:r>
          <a:endParaRPr lang="en-US" dirty="0">
            <a:latin typeface="Arial" panose="020B0604020202020204" pitchFamily="34" charset="0"/>
            <a:cs typeface="Arial" panose="020B0604020202020204" pitchFamily="34" charset="0"/>
          </a:endParaRPr>
        </a:p>
      </dgm:t>
    </dgm:pt>
    <dgm:pt modelId="{EE53290E-AD9A-4E20-B018-EF276F0C45C9}" type="parTrans" cxnId="{9FC0B2EB-CE54-46C9-9651-BAE5ADB81645}">
      <dgm:prSet/>
      <dgm:spPr/>
      <dgm:t>
        <a:bodyPr/>
        <a:lstStyle/>
        <a:p>
          <a:endParaRPr lang="en-US"/>
        </a:p>
      </dgm:t>
    </dgm:pt>
    <dgm:pt modelId="{9D92C67F-C5F8-4C74-B821-1AF990D588CF}" type="sibTrans" cxnId="{9FC0B2EB-CE54-46C9-9651-BAE5ADB81645}">
      <dgm:prSet/>
      <dgm:spPr/>
      <dgm:t>
        <a:bodyPr/>
        <a:lstStyle/>
        <a:p>
          <a:endParaRPr lang="en-US"/>
        </a:p>
      </dgm:t>
    </dgm:pt>
    <dgm:pt modelId="{02F2FBF2-DC19-4DD9-B179-2E642AE1A5E1}">
      <dgm:prSet/>
      <dgm:spPr/>
      <dgm:t>
        <a:bodyPr/>
        <a:lstStyle/>
        <a:p>
          <a:r>
            <a:rPr lang="vi-VN" dirty="0"/>
            <a:t>Hỗ trợ thống kê số lượng sinh viên thực tập hằng năm theo đơn vị thực tập và kết quả thực tập tương ứng.</a:t>
          </a:r>
          <a:endParaRPr lang="en-US" dirty="0"/>
        </a:p>
      </dgm:t>
    </dgm:pt>
    <dgm:pt modelId="{0D51A0FF-3E61-4883-A76C-C78F7FB6372C}" type="parTrans" cxnId="{084DB3DB-4F3A-4D69-9568-7024F490BDBF}">
      <dgm:prSet/>
      <dgm:spPr/>
      <dgm:t>
        <a:bodyPr/>
        <a:lstStyle/>
        <a:p>
          <a:endParaRPr lang="en-US"/>
        </a:p>
      </dgm:t>
    </dgm:pt>
    <dgm:pt modelId="{7AB70AF7-4F05-4D2C-8F7C-C13401458BB8}" type="sibTrans" cxnId="{084DB3DB-4F3A-4D69-9568-7024F490BDBF}">
      <dgm:prSet/>
      <dgm:spPr/>
      <dgm:t>
        <a:bodyPr/>
        <a:lstStyle/>
        <a:p>
          <a:endParaRPr lang="en-US"/>
        </a:p>
      </dgm:t>
    </dgm:pt>
    <dgm:pt modelId="{2C79A032-C8FB-4A29-8CE4-3EA3D1BDE7FB}">
      <dgm:prSet/>
      <dgm:spPr/>
      <dgm:t>
        <a:bodyPr/>
        <a:lstStyle/>
        <a:p>
          <a:r>
            <a:rPr lang="vi-VN" dirty="0"/>
            <a:t>Hỗ trợ tra cứu </a:t>
          </a:r>
          <a:r>
            <a:rPr lang="vi-VN" b="0" i="0" dirty="0"/>
            <a:t>thông tin về tên đề tài thực tập, điểm đánh giá, đơn vị thực tập, người hướng dẫn tại đơn vị thực tập, người hướng dẫn viết báo cáo tại trường.</a:t>
          </a:r>
          <a:endParaRPr lang="en-US" dirty="0"/>
        </a:p>
      </dgm:t>
    </dgm:pt>
    <dgm:pt modelId="{3752AFBE-14F9-4806-8FD3-970DA58F61F8}" type="parTrans" cxnId="{9FC0B7CE-2585-4AF5-95AD-D38934412B71}">
      <dgm:prSet/>
      <dgm:spPr/>
      <dgm:t>
        <a:bodyPr/>
        <a:lstStyle/>
        <a:p>
          <a:endParaRPr lang="en-US"/>
        </a:p>
      </dgm:t>
    </dgm:pt>
    <dgm:pt modelId="{BC294919-5EAC-4D29-85C8-E82426BD533C}" type="sibTrans" cxnId="{9FC0B7CE-2585-4AF5-95AD-D38934412B71}">
      <dgm:prSet/>
      <dgm:spPr/>
      <dgm:t>
        <a:bodyPr/>
        <a:lstStyle/>
        <a:p>
          <a:endParaRPr lang="en-US"/>
        </a:p>
      </dgm:t>
    </dgm:pt>
    <dgm:pt modelId="{C4090EC3-F45D-486F-9FFF-4216A7C5A190}" type="pres">
      <dgm:prSet presAssocID="{56C1AB5F-0B85-4773-8A01-8E68F4355564}" presName="Name0" presStyleCnt="0">
        <dgm:presLayoutVars>
          <dgm:dir/>
          <dgm:animLvl val="lvl"/>
          <dgm:resizeHandles val="exact"/>
        </dgm:presLayoutVars>
      </dgm:prSet>
      <dgm:spPr/>
    </dgm:pt>
    <dgm:pt modelId="{05C76283-3E46-4996-889B-464DC1350C04}" type="pres">
      <dgm:prSet presAssocID="{3FF570D9-7761-4DE0-A1B7-164878E6B711}" presName="composite" presStyleCnt="0"/>
      <dgm:spPr/>
    </dgm:pt>
    <dgm:pt modelId="{AC324B34-88D4-460C-B039-FF36833868DD}" type="pres">
      <dgm:prSet presAssocID="{3FF570D9-7761-4DE0-A1B7-164878E6B711}" presName="parTx" presStyleLbl="alignNode1" presStyleIdx="0" presStyleCnt="3">
        <dgm:presLayoutVars>
          <dgm:chMax val="0"/>
          <dgm:chPref val="0"/>
          <dgm:bulletEnabled val="1"/>
        </dgm:presLayoutVars>
      </dgm:prSet>
      <dgm:spPr/>
    </dgm:pt>
    <dgm:pt modelId="{372006A1-8212-493B-AFE1-2A3A5804294A}" type="pres">
      <dgm:prSet presAssocID="{3FF570D9-7761-4DE0-A1B7-164878E6B711}" presName="desTx" presStyleLbl="alignAccFollowNode1" presStyleIdx="0" presStyleCnt="3">
        <dgm:presLayoutVars>
          <dgm:bulletEnabled val="1"/>
        </dgm:presLayoutVars>
      </dgm:prSet>
      <dgm:spPr/>
    </dgm:pt>
    <dgm:pt modelId="{9D4320CE-2192-4BB4-B4E5-11142B036AB2}" type="pres">
      <dgm:prSet presAssocID="{ADE2BC94-79B9-4809-B840-D158BB054908}" presName="space" presStyleCnt="0"/>
      <dgm:spPr/>
    </dgm:pt>
    <dgm:pt modelId="{33FECC54-E727-446A-A563-4E5D1D629BD5}" type="pres">
      <dgm:prSet presAssocID="{94DAB34B-8811-4E1C-84E4-771FC979DDFE}" presName="composite" presStyleCnt="0"/>
      <dgm:spPr/>
    </dgm:pt>
    <dgm:pt modelId="{FD17E704-FF6E-4D8E-B3A4-BED530E0A506}" type="pres">
      <dgm:prSet presAssocID="{94DAB34B-8811-4E1C-84E4-771FC979DDFE}" presName="parTx" presStyleLbl="alignNode1" presStyleIdx="1" presStyleCnt="3">
        <dgm:presLayoutVars>
          <dgm:chMax val="0"/>
          <dgm:chPref val="0"/>
          <dgm:bulletEnabled val="1"/>
        </dgm:presLayoutVars>
      </dgm:prSet>
      <dgm:spPr/>
    </dgm:pt>
    <dgm:pt modelId="{BBCA099B-2EC5-42C3-9B68-A2EBD2C9AAAD}" type="pres">
      <dgm:prSet presAssocID="{94DAB34B-8811-4E1C-84E4-771FC979DDFE}" presName="desTx" presStyleLbl="alignAccFollowNode1" presStyleIdx="1" presStyleCnt="3">
        <dgm:presLayoutVars>
          <dgm:bulletEnabled val="1"/>
        </dgm:presLayoutVars>
      </dgm:prSet>
      <dgm:spPr/>
    </dgm:pt>
    <dgm:pt modelId="{743C776B-4E8B-42A1-A796-58084E988894}" type="pres">
      <dgm:prSet presAssocID="{161540FD-CAD7-4A98-BD21-F2E46E9C8361}" presName="space" presStyleCnt="0"/>
      <dgm:spPr/>
    </dgm:pt>
    <dgm:pt modelId="{2FA1FE78-DA1B-4D1A-9D6E-2E1DE33A9485}" type="pres">
      <dgm:prSet presAssocID="{620F59F8-24B8-4C77-AC5B-EC1F8DF3C2D2}" presName="composite" presStyleCnt="0"/>
      <dgm:spPr/>
    </dgm:pt>
    <dgm:pt modelId="{91FB000D-D475-455A-A6B5-D2A18092C857}" type="pres">
      <dgm:prSet presAssocID="{620F59F8-24B8-4C77-AC5B-EC1F8DF3C2D2}" presName="parTx" presStyleLbl="alignNode1" presStyleIdx="2" presStyleCnt="3">
        <dgm:presLayoutVars>
          <dgm:chMax val="0"/>
          <dgm:chPref val="0"/>
          <dgm:bulletEnabled val="1"/>
        </dgm:presLayoutVars>
      </dgm:prSet>
      <dgm:spPr/>
    </dgm:pt>
    <dgm:pt modelId="{7C511F42-0B55-48D4-8E22-8F16071D8AF7}" type="pres">
      <dgm:prSet presAssocID="{620F59F8-24B8-4C77-AC5B-EC1F8DF3C2D2}" presName="desTx" presStyleLbl="alignAccFollowNode1" presStyleIdx="2" presStyleCnt="3">
        <dgm:presLayoutVars>
          <dgm:bulletEnabled val="1"/>
        </dgm:presLayoutVars>
      </dgm:prSet>
      <dgm:spPr/>
    </dgm:pt>
  </dgm:ptLst>
  <dgm:cxnLst>
    <dgm:cxn modelId="{10EE1F12-35D7-4409-B0F1-EB7B0D119600}" type="presOf" srcId="{02F2FBF2-DC19-4DD9-B179-2E642AE1A5E1}" destId="{7C511F42-0B55-48D4-8E22-8F16071D8AF7}" srcOrd="0" destOrd="0" presId="urn:microsoft.com/office/officeart/2005/8/layout/hList1"/>
    <dgm:cxn modelId="{D8AD212B-EA66-4DD6-923D-E9D97134B750}" type="presOf" srcId="{56C1AB5F-0B85-4773-8A01-8E68F4355564}" destId="{C4090EC3-F45D-486F-9FFF-4216A7C5A190}" srcOrd="0" destOrd="0" presId="urn:microsoft.com/office/officeart/2005/8/layout/hList1"/>
    <dgm:cxn modelId="{20622B5E-CC0E-4FD6-9A22-ED09B01625A0}" type="presOf" srcId="{2C79A032-C8FB-4A29-8CE4-3EA3D1BDE7FB}" destId="{372006A1-8212-493B-AFE1-2A3A5804294A}" srcOrd="0" destOrd="0" presId="urn:microsoft.com/office/officeart/2005/8/layout/hList1"/>
    <dgm:cxn modelId="{6F3ADD5E-04AF-44D8-8FCA-D5EA71605F28}" type="presOf" srcId="{94DAB34B-8811-4E1C-84E4-771FC979DDFE}" destId="{FD17E704-FF6E-4D8E-B3A4-BED530E0A506}" srcOrd="0" destOrd="0" presId="urn:microsoft.com/office/officeart/2005/8/layout/hList1"/>
    <dgm:cxn modelId="{B5BA9E44-CB74-4FAF-84CF-3F2B35C25788}" type="presOf" srcId="{3FF570D9-7761-4DE0-A1B7-164878E6B711}" destId="{AC324B34-88D4-460C-B039-FF36833868DD}" srcOrd="0" destOrd="0" presId="urn:microsoft.com/office/officeart/2005/8/layout/hList1"/>
    <dgm:cxn modelId="{472E2559-CF89-4AB7-A6D1-B6DAE75D6683}" type="presOf" srcId="{620F59F8-24B8-4C77-AC5B-EC1F8DF3C2D2}" destId="{91FB000D-D475-455A-A6B5-D2A18092C857}" srcOrd="0" destOrd="0" presId="urn:microsoft.com/office/officeart/2005/8/layout/hList1"/>
    <dgm:cxn modelId="{610E85A9-BF0A-4934-9569-D5935190E264}" type="presOf" srcId="{66BAC83F-E71B-417B-9148-88E4145774A9}" destId="{BBCA099B-2EC5-42C3-9B68-A2EBD2C9AAAD}" srcOrd="0" destOrd="0" presId="urn:microsoft.com/office/officeart/2005/8/layout/hList1"/>
    <dgm:cxn modelId="{2B3287CB-471F-4CBF-A6CF-F04FD709BD8E}" srcId="{56C1AB5F-0B85-4773-8A01-8E68F4355564}" destId="{94DAB34B-8811-4E1C-84E4-771FC979DDFE}" srcOrd="1" destOrd="0" parTransId="{5E674034-57CA-4EC0-9F6D-DB7A60AF1BFD}" sibTransId="{161540FD-CAD7-4A98-BD21-F2E46E9C8361}"/>
    <dgm:cxn modelId="{9FC0B7CE-2585-4AF5-95AD-D38934412B71}" srcId="{3FF570D9-7761-4DE0-A1B7-164878E6B711}" destId="{2C79A032-C8FB-4A29-8CE4-3EA3D1BDE7FB}" srcOrd="0" destOrd="0" parTransId="{3752AFBE-14F9-4806-8FD3-970DA58F61F8}" sibTransId="{BC294919-5EAC-4D29-85C8-E82426BD533C}"/>
    <dgm:cxn modelId="{D91BB2D3-4064-45DD-A7D7-7CBE1E66F3BA}" srcId="{56C1AB5F-0B85-4773-8A01-8E68F4355564}" destId="{3FF570D9-7761-4DE0-A1B7-164878E6B711}" srcOrd="0" destOrd="0" parTransId="{EFE5951D-C402-4834-B819-35228CD24C9A}" sibTransId="{ADE2BC94-79B9-4809-B840-D158BB054908}"/>
    <dgm:cxn modelId="{084DB3DB-4F3A-4D69-9568-7024F490BDBF}" srcId="{620F59F8-24B8-4C77-AC5B-EC1F8DF3C2D2}" destId="{02F2FBF2-DC19-4DD9-B179-2E642AE1A5E1}" srcOrd="0" destOrd="0" parTransId="{0D51A0FF-3E61-4883-A76C-C78F7FB6372C}" sibTransId="{7AB70AF7-4F05-4D2C-8F7C-C13401458BB8}"/>
    <dgm:cxn modelId="{9FC0B2EB-CE54-46C9-9651-BAE5ADB81645}" srcId="{94DAB34B-8811-4E1C-84E4-771FC979DDFE}" destId="{66BAC83F-E71B-417B-9148-88E4145774A9}" srcOrd="0" destOrd="0" parTransId="{EE53290E-AD9A-4E20-B018-EF276F0C45C9}" sibTransId="{9D92C67F-C5F8-4C74-B821-1AF990D588CF}"/>
    <dgm:cxn modelId="{068DADF1-0E90-4065-8069-3D1FAA9D6A0C}" srcId="{56C1AB5F-0B85-4773-8A01-8E68F4355564}" destId="{620F59F8-24B8-4C77-AC5B-EC1F8DF3C2D2}" srcOrd="2" destOrd="0" parTransId="{11AD48EE-5CDB-4766-855F-9C33B69EB3FD}" sibTransId="{59C1B0B7-EAD3-4212-94F7-30E485817CCE}"/>
    <dgm:cxn modelId="{56CDB2DD-992E-4D0C-9807-D3403A095924}" type="presParOf" srcId="{C4090EC3-F45D-486F-9FFF-4216A7C5A190}" destId="{05C76283-3E46-4996-889B-464DC1350C04}" srcOrd="0" destOrd="0" presId="urn:microsoft.com/office/officeart/2005/8/layout/hList1"/>
    <dgm:cxn modelId="{4F44FB2D-BBEE-4BB3-B30D-C3A7CCECA77F}" type="presParOf" srcId="{05C76283-3E46-4996-889B-464DC1350C04}" destId="{AC324B34-88D4-460C-B039-FF36833868DD}" srcOrd="0" destOrd="0" presId="urn:microsoft.com/office/officeart/2005/8/layout/hList1"/>
    <dgm:cxn modelId="{7306DC6E-CF3D-4A8D-89D4-5510AC0AE944}" type="presParOf" srcId="{05C76283-3E46-4996-889B-464DC1350C04}" destId="{372006A1-8212-493B-AFE1-2A3A5804294A}" srcOrd="1" destOrd="0" presId="urn:microsoft.com/office/officeart/2005/8/layout/hList1"/>
    <dgm:cxn modelId="{F9684E5A-CFC5-4CE1-89CC-0B23854688CF}" type="presParOf" srcId="{C4090EC3-F45D-486F-9FFF-4216A7C5A190}" destId="{9D4320CE-2192-4BB4-B4E5-11142B036AB2}" srcOrd="1" destOrd="0" presId="urn:microsoft.com/office/officeart/2005/8/layout/hList1"/>
    <dgm:cxn modelId="{1334357C-C0E5-4CDB-945F-2256CE7597E9}" type="presParOf" srcId="{C4090EC3-F45D-486F-9FFF-4216A7C5A190}" destId="{33FECC54-E727-446A-A563-4E5D1D629BD5}" srcOrd="2" destOrd="0" presId="urn:microsoft.com/office/officeart/2005/8/layout/hList1"/>
    <dgm:cxn modelId="{C4D08C02-D8D9-49EF-B744-C39DB4C15A14}" type="presParOf" srcId="{33FECC54-E727-446A-A563-4E5D1D629BD5}" destId="{FD17E704-FF6E-4D8E-B3A4-BED530E0A506}" srcOrd="0" destOrd="0" presId="urn:microsoft.com/office/officeart/2005/8/layout/hList1"/>
    <dgm:cxn modelId="{61C53A40-EC1B-42C3-9AEF-A2C152C106B9}" type="presParOf" srcId="{33FECC54-E727-446A-A563-4E5D1D629BD5}" destId="{BBCA099B-2EC5-42C3-9B68-A2EBD2C9AAAD}" srcOrd="1" destOrd="0" presId="urn:microsoft.com/office/officeart/2005/8/layout/hList1"/>
    <dgm:cxn modelId="{5E3A6996-2313-4EBF-B8BD-41A5AD3218F0}" type="presParOf" srcId="{C4090EC3-F45D-486F-9FFF-4216A7C5A190}" destId="{743C776B-4E8B-42A1-A796-58084E988894}" srcOrd="3" destOrd="0" presId="urn:microsoft.com/office/officeart/2005/8/layout/hList1"/>
    <dgm:cxn modelId="{589A315A-8F09-42FB-90B5-242C33118E2D}" type="presParOf" srcId="{C4090EC3-F45D-486F-9FFF-4216A7C5A190}" destId="{2FA1FE78-DA1B-4D1A-9D6E-2E1DE33A9485}" srcOrd="4" destOrd="0" presId="urn:microsoft.com/office/officeart/2005/8/layout/hList1"/>
    <dgm:cxn modelId="{500C3ACC-E0AF-419A-8B0C-730720B52663}" type="presParOf" srcId="{2FA1FE78-DA1B-4D1A-9D6E-2E1DE33A9485}" destId="{91FB000D-D475-455A-A6B5-D2A18092C857}" srcOrd="0" destOrd="0" presId="urn:microsoft.com/office/officeart/2005/8/layout/hList1"/>
    <dgm:cxn modelId="{90700D5A-23DE-4FF8-98D1-BCAD5F194E03}" type="presParOf" srcId="{2FA1FE78-DA1B-4D1A-9D6E-2E1DE33A9485}" destId="{7C511F42-0B55-48D4-8E22-8F16071D8AF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1425B1-410E-4AE8-BF3D-1FA87DBC292D}"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A9C8D301-A095-4FF2-B47C-F37EE97C25C6}">
      <dgm:prSet/>
      <dgm:spPr/>
      <dgm:t>
        <a:bodyPr/>
        <a:lstStyle/>
        <a:p>
          <a:r>
            <a:rPr lang="vi-VN" dirty="0"/>
            <a:t>Bối cảnh: Tại Trường Đại học Trà Vinh, nhu cầu tra cứu thông tin thực tập của sinh viên ngày càng tăng cao. </a:t>
          </a:r>
          <a:endParaRPr lang="en-US" dirty="0"/>
        </a:p>
      </dgm:t>
    </dgm:pt>
    <dgm:pt modelId="{9E4D3460-12C8-4445-8817-9E93EFCB34B2}" type="parTrans" cxnId="{61EAC5BE-089F-4773-A89F-53B13FE9CD26}">
      <dgm:prSet/>
      <dgm:spPr/>
      <dgm:t>
        <a:bodyPr/>
        <a:lstStyle/>
        <a:p>
          <a:endParaRPr lang="en-US"/>
        </a:p>
      </dgm:t>
    </dgm:pt>
    <dgm:pt modelId="{ABEF47A0-84B2-4E0F-A4E3-97F313730459}" type="sibTrans" cxnId="{61EAC5BE-089F-4773-A89F-53B13FE9CD26}">
      <dgm:prSet/>
      <dgm:spPr/>
      <dgm:t>
        <a:bodyPr/>
        <a:lstStyle/>
        <a:p>
          <a:endParaRPr lang="en-US"/>
        </a:p>
      </dgm:t>
    </dgm:pt>
    <dgm:pt modelId="{038305F9-1A12-405F-81CB-3021C644FD11}">
      <dgm:prSet/>
      <dgm:spPr/>
      <dgm:t>
        <a:bodyPr/>
        <a:lstStyle/>
        <a:p>
          <a:r>
            <a:rPr lang="vi-VN" dirty="0"/>
            <a:t>Vấn đề: Hệ thống hiện tại không đáp ứng được yêu cầu của sinh viên trong việc tra cứu, quản lý thông tin thực tập. Các thông tin về sinh viên, </a:t>
          </a:r>
          <a:r>
            <a:rPr lang="vi-VN" dirty="0" err="1"/>
            <a:t>đợt</a:t>
          </a:r>
          <a:r>
            <a:rPr lang="vi-VN" dirty="0"/>
            <a:t> thực tập, đơn vị thực tập và người hướng dẫn</a:t>
          </a:r>
        </a:p>
        <a:p>
          <a:r>
            <a:rPr lang="vi-VN" dirty="0"/>
            <a:t> khó tiếp cận, gây ra sự bất tiện trong quá trình thực tập của sinh viên.</a:t>
          </a:r>
          <a:endParaRPr lang="en-US" dirty="0"/>
        </a:p>
      </dgm:t>
    </dgm:pt>
    <dgm:pt modelId="{F461AB7B-A42E-45BF-A8A9-8FD140DAB82C}" type="parTrans" cxnId="{F35A02C0-94F7-4FBC-9C7E-6B870DB4DAE8}">
      <dgm:prSet/>
      <dgm:spPr/>
      <dgm:t>
        <a:bodyPr/>
        <a:lstStyle/>
        <a:p>
          <a:endParaRPr lang="en-US"/>
        </a:p>
      </dgm:t>
    </dgm:pt>
    <dgm:pt modelId="{8AAAA7B7-B4C5-4711-8BF3-B6A712AC7967}" type="sibTrans" cxnId="{F35A02C0-94F7-4FBC-9C7E-6B870DB4DAE8}">
      <dgm:prSet/>
      <dgm:spPr/>
      <dgm:t>
        <a:bodyPr/>
        <a:lstStyle/>
        <a:p>
          <a:endParaRPr lang="en-US"/>
        </a:p>
      </dgm:t>
    </dgm:pt>
    <dgm:pt modelId="{4BEE1230-EC6C-4478-BC47-20679DECE6AB}">
      <dgm:prSet/>
      <dgm:spPr/>
      <dgm:t>
        <a:bodyPr/>
        <a:lstStyle/>
        <a:p>
          <a:r>
            <a:rPr lang="vi-VN" dirty="0"/>
            <a:t>Mục tiêu: Xây dựng </a:t>
          </a:r>
          <a:r>
            <a:rPr lang="vi-VN" dirty="0">
              <a:effectLst/>
              <a:latin typeface="+mn-lt"/>
              <a:ea typeface="Times New Roman" panose="02020603050405020304" pitchFamily="18" charset="0"/>
            </a:rPr>
            <a:t>ứng dụng </a:t>
          </a:r>
          <a:r>
            <a:rPr lang="vi-VN" dirty="0" err="1">
              <a:effectLst/>
              <a:latin typeface="+mn-lt"/>
              <a:ea typeface="Times New Roman" panose="02020603050405020304" pitchFamily="18" charset="0"/>
            </a:rPr>
            <a:t>web</a:t>
          </a:r>
          <a:r>
            <a:rPr lang="vi-VN" dirty="0">
              <a:effectLst/>
              <a:latin typeface="+mn-lt"/>
              <a:ea typeface="Times New Roman" panose="02020603050405020304" pitchFamily="18" charset="0"/>
            </a:rPr>
            <a:t> phục vụ tra cứu thông tin thực tập của sinh viên tại trường đại học trà vinh</a:t>
          </a:r>
          <a:r>
            <a:rPr lang="vi-VN" dirty="0"/>
            <a:t>, bao gồm các chức năng cơ bản như: Tra cứu, quản lý sinh viên, quản lý lớp, quản lý </a:t>
          </a:r>
          <a:r>
            <a:rPr lang="vi-VN" dirty="0" err="1"/>
            <a:t>đợt</a:t>
          </a:r>
          <a:r>
            <a:rPr lang="vi-VN" dirty="0"/>
            <a:t> thực tập, quản lý đơn vị thực tập, quản lý người hướng dẫn, quản lý, thông tin thực tập, quản lý quản trị viên, thống kê.</a:t>
          </a:r>
          <a:endParaRPr lang="en-US" dirty="0"/>
        </a:p>
      </dgm:t>
    </dgm:pt>
    <dgm:pt modelId="{63F6F904-198A-4303-A2BD-17F6A35A1820}" type="parTrans" cxnId="{889249E0-1D71-4701-AEFF-2CBD2A3DAF4E}">
      <dgm:prSet/>
      <dgm:spPr/>
      <dgm:t>
        <a:bodyPr/>
        <a:lstStyle/>
        <a:p>
          <a:endParaRPr lang="en-US"/>
        </a:p>
      </dgm:t>
    </dgm:pt>
    <dgm:pt modelId="{477F8DA7-865C-4EA5-9C9A-F2B3DA4C887F}" type="sibTrans" cxnId="{889249E0-1D71-4701-AEFF-2CBD2A3DAF4E}">
      <dgm:prSet/>
      <dgm:spPr/>
      <dgm:t>
        <a:bodyPr/>
        <a:lstStyle/>
        <a:p>
          <a:endParaRPr lang="en-US"/>
        </a:p>
      </dgm:t>
    </dgm:pt>
    <dgm:pt modelId="{EA8CBB7D-132E-4590-B924-D047E20BEFC6}" type="pres">
      <dgm:prSet presAssocID="{1E1425B1-410E-4AE8-BF3D-1FA87DBC292D}" presName="CompostProcess" presStyleCnt="0">
        <dgm:presLayoutVars>
          <dgm:dir/>
          <dgm:resizeHandles val="exact"/>
        </dgm:presLayoutVars>
      </dgm:prSet>
      <dgm:spPr/>
    </dgm:pt>
    <dgm:pt modelId="{3A9D7923-46CD-4FF2-BAF0-E800AD5E48DE}" type="pres">
      <dgm:prSet presAssocID="{1E1425B1-410E-4AE8-BF3D-1FA87DBC292D}" presName="arrow" presStyleLbl="bgShp" presStyleIdx="0" presStyleCnt="1"/>
      <dgm:spPr/>
    </dgm:pt>
    <dgm:pt modelId="{7FC35019-D2FC-4DA7-9178-B734B2CBC3EF}" type="pres">
      <dgm:prSet presAssocID="{1E1425B1-410E-4AE8-BF3D-1FA87DBC292D}" presName="linearProcess" presStyleCnt="0"/>
      <dgm:spPr/>
    </dgm:pt>
    <dgm:pt modelId="{50B411E8-4FB3-498D-ABAB-7178CAF31A55}" type="pres">
      <dgm:prSet presAssocID="{A9C8D301-A095-4FF2-B47C-F37EE97C25C6}" presName="textNode" presStyleLbl="node1" presStyleIdx="0" presStyleCnt="3">
        <dgm:presLayoutVars>
          <dgm:bulletEnabled val="1"/>
        </dgm:presLayoutVars>
      </dgm:prSet>
      <dgm:spPr/>
    </dgm:pt>
    <dgm:pt modelId="{D71CAABC-19FF-4113-A2C7-CEEA066D255D}" type="pres">
      <dgm:prSet presAssocID="{ABEF47A0-84B2-4E0F-A4E3-97F313730459}" presName="sibTrans" presStyleCnt="0"/>
      <dgm:spPr/>
    </dgm:pt>
    <dgm:pt modelId="{2F48A531-A719-419D-BB60-8DA34F443A51}" type="pres">
      <dgm:prSet presAssocID="{038305F9-1A12-405F-81CB-3021C644FD11}" presName="textNode" presStyleLbl="node1" presStyleIdx="1" presStyleCnt="3">
        <dgm:presLayoutVars>
          <dgm:bulletEnabled val="1"/>
        </dgm:presLayoutVars>
      </dgm:prSet>
      <dgm:spPr/>
    </dgm:pt>
    <dgm:pt modelId="{CA6ADCBE-58F7-4288-91A9-689BE5B1B26D}" type="pres">
      <dgm:prSet presAssocID="{8AAAA7B7-B4C5-4711-8BF3-B6A712AC7967}" presName="sibTrans" presStyleCnt="0"/>
      <dgm:spPr/>
    </dgm:pt>
    <dgm:pt modelId="{5C4B3525-FF6E-4C09-8996-747A585601BA}" type="pres">
      <dgm:prSet presAssocID="{4BEE1230-EC6C-4478-BC47-20679DECE6AB}" presName="textNode" presStyleLbl="node1" presStyleIdx="2" presStyleCnt="3">
        <dgm:presLayoutVars>
          <dgm:bulletEnabled val="1"/>
        </dgm:presLayoutVars>
      </dgm:prSet>
      <dgm:spPr/>
    </dgm:pt>
  </dgm:ptLst>
  <dgm:cxnLst>
    <dgm:cxn modelId="{A392EA00-3B30-466C-A700-7867EC42DB1E}" type="presOf" srcId="{4BEE1230-EC6C-4478-BC47-20679DECE6AB}" destId="{5C4B3525-FF6E-4C09-8996-747A585601BA}" srcOrd="0" destOrd="0" presId="urn:microsoft.com/office/officeart/2005/8/layout/hProcess9"/>
    <dgm:cxn modelId="{6427883C-060B-4C44-9309-DCDF0367AF9F}" type="presOf" srcId="{A9C8D301-A095-4FF2-B47C-F37EE97C25C6}" destId="{50B411E8-4FB3-498D-ABAB-7178CAF31A55}" srcOrd="0" destOrd="0" presId="urn:microsoft.com/office/officeart/2005/8/layout/hProcess9"/>
    <dgm:cxn modelId="{9232E8B7-8559-4FE7-BFC3-6351ED1A4655}" type="presOf" srcId="{1E1425B1-410E-4AE8-BF3D-1FA87DBC292D}" destId="{EA8CBB7D-132E-4590-B924-D047E20BEFC6}" srcOrd="0" destOrd="0" presId="urn:microsoft.com/office/officeart/2005/8/layout/hProcess9"/>
    <dgm:cxn modelId="{61EAC5BE-089F-4773-A89F-53B13FE9CD26}" srcId="{1E1425B1-410E-4AE8-BF3D-1FA87DBC292D}" destId="{A9C8D301-A095-4FF2-B47C-F37EE97C25C6}" srcOrd="0" destOrd="0" parTransId="{9E4D3460-12C8-4445-8817-9E93EFCB34B2}" sibTransId="{ABEF47A0-84B2-4E0F-A4E3-97F313730459}"/>
    <dgm:cxn modelId="{F35A02C0-94F7-4FBC-9C7E-6B870DB4DAE8}" srcId="{1E1425B1-410E-4AE8-BF3D-1FA87DBC292D}" destId="{038305F9-1A12-405F-81CB-3021C644FD11}" srcOrd="1" destOrd="0" parTransId="{F461AB7B-A42E-45BF-A8A9-8FD140DAB82C}" sibTransId="{8AAAA7B7-B4C5-4711-8BF3-B6A712AC7967}"/>
    <dgm:cxn modelId="{DC2581C8-EFEF-40E9-B5A5-07155A8975E0}" type="presOf" srcId="{038305F9-1A12-405F-81CB-3021C644FD11}" destId="{2F48A531-A719-419D-BB60-8DA34F443A51}" srcOrd="0" destOrd="0" presId="urn:microsoft.com/office/officeart/2005/8/layout/hProcess9"/>
    <dgm:cxn modelId="{889249E0-1D71-4701-AEFF-2CBD2A3DAF4E}" srcId="{1E1425B1-410E-4AE8-BF3D-1FA87DBC292D}" destId="{4BEE1230-EC6C-4478-BC47-20679DECE6AB}" srcOrd="2" destOrd="0" parTransId="{63F6F904-198A-4303-A2BD-17F6A35A1820}" sibTransId="{477F8DA7-865C-4EA5-9C9A-F2B3DA4C887F}"/>
    <dgm:cxn modelId="{576FB13A-486F-4C50-B238-2B4A064B47DE}" type="presParOf" srcId="{EA8CBB7D-132E-4590-B924-D047E20BEFC6}" destId="{3A9D7923-46CD-4FF2-BAF0-E800AD5E48DE}" srcOrd="0" destOrd="0" presId="urn:microsoft.com/office/officeart/2005/8/layout/hProcess9"/>
    <dgm:cxn modelId="{5DA7A5FA-D4B7-423D-884D-BD589ED0F2E3}" type="presParOf" srcId="{EA8CBB7D-132E-4590-B924-D047E20BEFC6}" destId="{7FC35019-D2FC-4DA7-9178-B734B2CBC3EF}" srcOrd="1" destOrd="0" presId="urn:microsoft.com/office/officeart/2005/8/layout/hProcess9"/>
    <dgm:cxn modelId="{35B2EFDD-FA2C-4326-AD5D-197945E93853}" type="presParOf" srcId="{7FC35019-D2FC-4DA7-9178-B734B2CBC3EF}" destId="{50B411E8-4FB3-498D-ABAB-7178CAF31A55}" srcOrd="0" destOrd="0" presId="urn:microsoft.com/office/officeart/2005/8/layout/hProcess9"/>
    <dgm:cxn modelId="{39F3D6BF-BC16-4F0B-AF27-8F7960647D2C}" type="presParOf" srcId="{7FC35019-D2FC-4DA7-9178-B734B2CBC3EF}" destId="{D71CAABC-19FF-4113-A2C7-CEEA066D255D}" srcOrd="1" destOrd="0" presId="urn:microsoft.com/office/officeart/2005/8/layout/hProcess9"/>
    <dgm:cxn modelId="{3E05F6A6-5410-4986-8CE8-6F3BB3080000}" type="presParOf" srcId="{7FC35019-D2FC-4DA7-9178-B734B2CBC3EF}" destId="{2F48A531-A719-419D-BB60-8DA34F443A51}" srcOrd="2" destOrd="0" presId="urn:microsoft.com/office/officeart/2005/8/layout/hProcess9"/>
    <dgm:cxn modelId="{71692717-8B13-40EA-AAA9-D22D94E35562}" type="presParOf" srcId="{7FC35019-D2FC-4DA7-9178-B734B2CBC3EF}" destId="{CA6ADCBE-58F7-4288-91A9-689BE5B1B26D}" srcOrd="3" destOrd="0" presId="urn:microsoft.com/office/officeart/2005/8/layout/hProcess9"/>
    <dgm:cxn modelId="{7014B490-7129-4A6D-9268-505F5125F3BA}" type="presParOf" srcId="{7FC35019-D2FC-4DA7-9178-B734B2CBC3EF}" destId="{5C4B3525-FF6E-4C09-8996-747A585601BA}"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D34DBC0-0EFB-49AD-98FE-5CBD4335B456}"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A6374067-2217-4698-9611-D58FE972E33E}">
      <dgm:prSet/>
      <dgm:spPr/>
      <dgm:t>
        <a:bodyPr/>
        <a:lstStyle/>
        <a:p>
          <a:r>
            <a:rPr lang="vi-VN" dirty="0"/>
            <a:t>Tra cứu</a:t>
          </a:r>
          <a:endParaRPr lang="en-US" dirty="0"/>
        </a:p>
      </dgm:t>
    </dgm:pt>
    <dgm:pt modelId="{1EF44C17-A970-4ED8-B1AF-2359DE84A9D2}" type="parTrans" cxnId="{2BB0FC26-5BDB-4CBC-A05C-DE3B4FABEB87}">
      <dgm:prSet/>
      <dgm:spPr/>
      <dgm:t>
        <a:bodyPr/>
        <a:lstStyle/>
        <a:p>
          <a:endParaRPr lang="en-US"/>
        </a:p>
      </dgm:t>
    </dgm:pt>
    <dgm:pt modelId="{631960E4-9813-4174-A9BD-25742EE8D627}" type="sibTrans" cxnId="{2BB0FC26-5BDB-4CBC-A05C-DE3B4FABEB87}">
      <dgm:prSet/>
      <dgm:spPr/>
      <dgm:t>
        <a:bodyPr/>
        <a:lstStyle/>
        <a:p>
          <a:endParaRPr lang="en-US"/>
        </a:p>
      </dgm:t>
    </dgm:pt>
    <dgm:pt modelId="{E106A282-B173-486A-8146-3A842BD64B5C}">
      <dgm:prSet/>
      <dgm:spPr/>
      <dgm:t>
        <a:bodyPr/>
        <a:lstStyle/>
        <a:p>
          <a:r>
            <a:rPr lang="vi-VN"/>
            <a:t>Thống kê</a:t>
          </a:r>
          <a:endParaRPr lang="en-US"/>
        </a:p>
      </dgm:t>
    </dgm:pt>
    <dgm:pt modelId="{1AF3A56B-1F38-47F1-A6C0-B05EB07B1E2F}" type="parTrans" cxnId="{DD0189CF-7954-4BA6-9EA8-1C6359B9B7DC}">
      <dgm:prSet/>
      <dgm:spPr/>
      <dgm:t>
        <a:bodyPr/>
        <a:lstStyle/>
        <a:p>
          <a:endParaRPr lang="en-US"/>
        </a:p>
      </dgm:t>
    </dgm:pt>
    <dgm:pt modelId="{3E45534D-0D5C-495C-B2D9-1BA12E9D99F7}" type="sibTrans" cxnId="{DD0189CF-7954-4BA6-9EA8-1C6359B9B7DC}">
      <dgm:prSet/>
      <dgm:spPr/>
      <dgm:t>
        <a:bodyPr/>
        <a:lstStyle/>
        <a:p>
          <a:endParaRPr lang="en-US"/>
        </a:p>
      </dgm:t>
    </dgm:pt>
    <dgm:pt modelId="{50B39CE9-9966-41BA-A373-A920AB9C0B7E}">
      <dgm:prSet/>
      <dgm:spPr/>
      <dgm:t>
        <a:bodyPr/>
        <a:lstStyle/>
        <a:p>
          <a:r>
            <a:rPr lang="vi-VN"/>
            <a:t>Thêm thông tin</a:t>
          </a:r>
          <a:endParaRPr lang="en-US"/>
        </a:p>
      </dgm:t>
    </dgm:pt>
    <dgm:pt modelId="{EA62AADF-B42B-4D60-8A85-ED6A136427DA}" type="parTrans" cxnId="{ADAD4A9D-7F40-4B52-BF2C-F12781FE85C9}">
      <dgm:prSet/>
      <dgm:spPr/>
      <dgm:t>
        <a:bodyPr/>
        <a:lstStyle/>
        <a:p>
          <a:endParaRPr lang="en-US"/>
        </a:p>
      </dgm:t>
    </dgm:pt>
    <dgm:pt modelId="{C0412061-FDE5-4FAF-B339-5A76E1DA9296}" type="sibTrans" cxnId="{ADAD4A9D-7F40-4B52-BF2C-F12781FE85C9}">
      <dgm:prSet/>
      <dgm:spPr/>
      <dgm:t>
        <a:bodyPr/>
        <a:lstStyle/>
        <a:p>
          <a:endParaRPr lang="en-US"/>
        </a:p>
      </dgm:t>
    </dgm:pt>
    <dgm:pt modelId="{2119014D-2C2B-416E-A335-59F9DBC4A0C0}">
      <dgm:prSet/>
      <dgm:spPr/>
      <dgm:t>
        <a:bodyPr/>
        <a:lstStyle/>
        <a:p>
          <a:r>
            <a:rPr lang="vi-VN"/>
            <a:t>Xóa thông tin</a:t>
          </a:r>
          <a:endParaRPr lang="en-US"/>
        </a:p>
      </dgm:t>
    </dgm:pt>
    <dgm:pt modelId="{A597F659-163E-4F16-873C-28045E4EDEE9}" type="parTrans" cxnId="{01BCBCD8-EF3B-4023-8E08-F5EBFB0AE3F3}">
      <dgm:prSet/>
      <dgm:spPr/>
      <dgm:t>
        <a:bodyPr/>
        <a:lstStyle/>
        <a:p>
          <a:endParaRPr lang="en-US"/>
        </a:p>
      </dgm:t>
    </dgm:pt>
    <dgm:pt modelId="{CA20A5E5-9C2A-45FF-A895-822C2470DB51}" type="sibTrans" cxnId="{01BCBCD8-EF3B-4023-8E08-F5EBFB0AE3F3}">
      <dgm:prSet/>
      <dgm:spPr/>
      <dgm:t>
        <a:bodyPr/>
        <a:lstStyle/>
        <a:p>
          <a:endParaRPr lang="en-US"/>
        </a:p>
      </dgm:t>
    </dgm:pt>
    <dgm:pt modelId="{F0AC212A-A488-470B-A603-6570C565CC99}">
      <dgm:prSet/>
      <dgm:spPr/>
      <dgm:t>
        <a:bodyPr/>
        <a:lstStyle/>
        <a:p>
          <a:r>
            <a:rPr lang="vi-VN"/>
            <a:t>Sửa thông tin</a:t>
          </a:r>
          <a:endParaRPr lang="en-US"/>
        </a:p>
      </dgm:t>
    </dgm:pt>
    <dgm:pt modelId="{81D20304-B8F1-4AD4-B971-4326AEA28359}" type="parTrans" cxnId="{AE1D477B-48BF-4D16-B799-32B94DE31BB5}">
      <dgm:prSet/>
      <dgm:spPr/>
      <dgm:t>
        <a:bodyPr/>
        <a:lstStyle/>
        <a:p>
          <a:endParaRPr lang="en-US"/>
        </a:p>
      </dgm:t>
    </dgm:pt>
    <dgm:pt modelId="{6CEDCED3-9C5A-453B-8C21-8D475D3FF4A6}" type="sibTrans" cxnId="{AE1D477B-48BF-4D16-B799-32B94DE31BB5}">
      <dgm:prSet/>
      <dgm:spPr/>
      <dgm:t>
        <a:bodyPr/>
        <a:lstStyle/>
        <a:p>
          <a:endParaRPr lang="en-US"/>
        </a:p>
      </dgm:t>
    </dgm:pt>
    <dgm:pt modelId="{4F029A06-6C3C-47EE-8BDF-080DB31EA54C}">
      <dgm:prSet/>
      <dgm:spPr/>
      <dgm:t>
        <a:bodyPr/>
        <a:lstStyle/>
        <a:p>
          <a:r>
            <a:rPr lang="vi-VN" dirty="0"/>
            <a:t>Tìm kiếm thông tin</a:t>
          </a:r>
          <a:endParaRPr lang="en-US" dirty="0"/>
        </a:p>
      </dgm:t>
    </dgm:pt>
    <dgm:pt modelId="{FC7E1CC0-9434-4F32-A25A-FDD29759A6C8}" type="parTrans" cxnId="{6490EDE0-91E4-4BF5-A80D-3E77F46792C9}">
      <dgm:prSet/>
      <dgm:spPr/>
      <dgm:t>
        <a:bodyPr/>
        <a:lstStyle/>
        <a:p>
          <a:endParaRPr lang="en-US"/>
        </a:p>
      </dgm:t>
    </dgm:pt>
    <dgm:pt modelId="{B459DAD7-4E50-4A1C-BE07-1B36D0405D62}" type="sibTrans" cxnId="{6490EDE0-91E4-4BF5-A80D-3E77F46792C9}">
      <dgm:prSet/>
      <dgm:spPr/>
      <dgm:t>
        <a:bodyPr/>
        <a:lstStyle/>
        <a:p>
          <a:endParaRPr lang="en-US"/>
        </a:p>
      </dgm:t>
    </dgm:pt>
    <dgm:pt modelId="{690AE18D-72E6-4505-ABDB-3063C5DD884E}">
      <dgm:prSet/>
      <dgm:spPr/>
      <dgm:t>
        <a:bodyPr/>
        <a:lstStyle/>
        <a:p>
          <a:r>
            <a:rPr lang="vi-VN" dirty="0"/>
            <a:t>Hiển thị thông tin</a:t>
          </a:r>
          <a:endParaRPr lang="en-US" dirty="0"/>
        </a:p>
      </dgm:t>
    </dgm:pt>
    <dgm:pt modelId="{B2403625-E839-4B50-9384-690729941194}" type="parTrans" cxnId="{42B3711C-8CCE-42DC-BA53-89F3FB664FF5}">
      <dgm:prSet/>
      <dgm:spPr/>
      <dgm:t>
        <a:bodyPr/>
        <a:lstStyle/>
        <a:p>
          <a:endParaRPr lang="en-US"/>
        </a:p>
      </dgm:t>
    </dgm:pt>
    <dgm:pt modelId="{D2A5F094-5378-4797-BB5E-251C21E7A638}" type="sibTrans" cxnId="{42B3711C-8CCE-42DC-BA53-89F3FB664FF5}">
      <dgm:prSet/>
      <dgm:spPr/>
      <dgm:t>
        <a:bodyPr/>
        <a:lstStyle/>
        <a:p>
          <a:endParaRPr lang="en-US"/>
        </a:p>
      </dgm:t>
    </dgm:pt>
    <dgm:pt modelId="{D09D326B-11FE-4747-9D1E-B75C8EC747E2}" type="pres">
      <dgm:prSet presAssocID="{8D34DBC0-0EFB-49AD-98FE-5CBD4335B456}" presName="Name0" presStyleCnt="0">
        <dgm:presLayoutVars>
          <dgm:dir/>
          <dgm:resizeHandles val="exact"/>
        </dgm:presLayoutVars>
      </dgm:prSet>
      <dgm:spPr/>
    </dgm:pt>
    <dgm:pt modelId="{9FB8887E-A764-4C63-B97D-33EB05936AB7}" type="pres">
      <dgm:prSet presAssocID="{A6374067-2217-4698-9611-D58FE972E33E}" presName="node" presStyleLbl="node1" presStyleIdx="0" presStyleCnt="7">
        <dgm:presLayoutVars>
          <dgm:bulletEnabled val="1"/>
        </dgm:presLayoutVars>
      </dgm:prSet>
      <dgm:spPr/>
    </dgm:pt>
    <dgm:pt modelId="{D4987113-B9CF-49F7-A81F-DAA5D489613F}" type="pres">
      <dgm:prSet presAssocID="{631960E4-9813-4174-A9BD-25742EE8D627}" presName="sibTrans" presStyleLbl="sibTrans2D1" presStyleIdx="0" presStyleCnt="6"/>
      <dgm:spPr/>
    </dgm:pt>
    <dgm:pt modelId="{691FC166-DBE6-45C6-8E14-01400E27D0DA}" type="pres">
      <dgm:prSet presAssocID="{631960E4-9813-4174-A9BD-25742EE8D627}" presName="connectorText" presStyleLbl="sibTrans2D1" presStyleIdx="0" presStyleCnt="6"/>
      <dgm:spPr/>
    </dgm:pt>
    <dgm:pt modelId="{39D9E86C-4EEF-4327-BEE4-64015F5D9FD7}" type="pres">
      <dgm:prSet presAssocID="{E106A282-B173-486A-8146-3A842BD64B5C}" presName="node" presStyleLbl="node1" presStyleIdx="1" presStyleCnt="7">
        <dgm:presLayoutVars>
          <dgm:bulletEnabled val="1"/>
        </dgm:presLayoutVars>
      </dgm:prSet>
      <dgm:spPr/>
    </dgm:pt>
    <dgm:pt modelId="{95F3B0EB-8BF9-4782-A9B3-25EAF989A83E}" type="pres">
      <dgm:prSet presAssocID="{3E45534D-0D5C-495C-B2D9-1BA12E9D99F7}" presName="sibTrans" presStyleLbl="sibTrans2D1" presStyleIdx="1" presStyleCnt="6"/>
      <dgm:spPr/>
    </dgm:pt>
    <dgm:pt modelId="{A06C0F11-479A-42CF-91CC-8D78E4F67677}" type="pres">
      <dgm:prSet presAssocID="{3E45534D-0D5C-495C-B2D9-1BA12E9D99F7}" presName="connectorText" presStyleLbl="sibTrans2D1" presStyleIdx="1" presStyleCnt="6"/>
      <dgm:spPr/>
    </dgm:pt>
    <dgm:pt modelId="{DC3EED0B-EE46-4B17-AA70-2E92EDFDE30C}" type="pres">
      <dgm:prSet presAssocID="{50B39CE9-9966-41BA-A373-A920AB9C0B7E}" presName="node" presStyleLbl="node1" presStyleIdx="2" presStyleCnt="7">
        <dgm:presLayoutVars>
          <dgm:bulletEnabled val="1"/>
        </dgm:presLayoutVars>
      </dgm:prSet>
      <dgm:spPr/>
    </dgm:pt>
    <dgm:pt modelId="{413BB90A-70D1-454A-BEAC-743D623CF3BF}" type="pres">
      <dgm:prSet presAssocID="{C0412061-FDE5-4FAF-B339-5A76E1DA9296}" presName="sibTrans" presStyleLbl="sibTrans2D1" presStyleIdx="2" presStyleCnt="6"/>
      <dgm:spPr/>
    </dgm:pt>
    <dgm:pt modelId="{175448EE-EE62-4E34-AB28-24C6C322F5E8}" type="pres">
      <dgm:prSet presAssocID="{C0412061-FDE5-4FAF-B339-5A76E1DA9296}" presName="connectorText" presStyleLbl="sibTrans2D1" presStyleIdx="2" presStyleCnt="6"/>
      <dgm:spPr/>
    </dgm:pt>
    <dgm:pt modelId="{05A26EF2-ECFA-42C2-BAA2-C14FAD2E7735}" type="pres">
      <dgm:prSet presAssocID="{2119014D-2C2B-416E-A335-59F9DBC4A0C0}" presName="node" presStyleLbl="node1" presStyleIdx="3" presStyleCnt="7">
        <dgm:presLayoutVars>
          <dgm:bulletEnabled val="1"/>
        </dgm:presLayoutVars>
      </dgm:prSet>
      <dgm:spPr/>
    </dgm:pt>
    <dgm:pt modelId="{8E4D22C1-65F4-40E3-8A59-D19E588C9400}" type="pres">
      <dgm:prSet presAssocID="{CA20A5E5-9C2A-45FF-A895-822C2470DB51}" presName="sibTrans" presStyleLbl="sibTrans2D1" presStyleIdx="3" presStyleCnt="6"/>
      <dgm:spPr/>
    </dgm:pt>
    <dgm:pt modelId="{7C2A4841-BB77-468E-8205-8250B343D9BD}" type="pres">
      <dgm:prSet presAssocID="{CA20A5E5-9C2A-45FF-A895-822C2470DB51}" presName="connectorText" presStyleLbl="sibTrans2D1" presStyleIdx="3" presStyleCnt="6"/>
      <dgm:spPr/>
    </dgm:pt>
    <dgm:pt modelId="{045490B9-B9F5-46CA-B504-55E7DB65E393}" type="pres">
      <dgm:prSet presAssocID="{F0AC212A-A488-470B-A603-6570C565CC99}" presName="node" presStyleLbl="node1" presStyleIdx="4" presStyleCnt="7">
        <dgm:presLayoutVars>
          <dgm:bulletEnabled val="1"/>
        </dgm:presLayoutVars>
      </dgm:prSet>
      <dgm:spPr/>
    </dgm:pt>
    <dgm:pt modelId="{A103E1E8-B30D-4457-B90E-653AB26BBB5B}" type="pres">
      <dgm:prSet presAssocID="{6CEDCED3-9C5A-453B-8C21-8D475D3FF4A6}" presName="sibTrans" presStyleLbl="sibTrans2D1" presStyleIdx="4" presStyleCnt="6"/>
      <dgm:spPr/>
    </dgm:pt>
    <dgm:pt modelId="{04E10337-6CCA-4BE3-B99E-B30C5CB0F541}" type="pres">
      <dgm:prSet presAssocID="{6CEDCED3-9C5A-453B-8C21-8D475D3FF4A6}" presName="connectorText" presStyleLbl="sibTrans2D1" presStyleIdx="4" presStyleCnt="6"/>
      <dgm:spPr/>
    </dgm:pt>
    <dgm:pt modelId="{64CD40A2-0BD6-4DD0-A694-70419C2338DD}" type="pres">
      <dgm:prSet presAssocID="{4F029A06-6C3C-47EE-8BDF-080DB31EA54C}" presName="node" presStyleLbl="node1" presStyleIdx="5" presStyleCnt="7">
        <dgm:presLayoutVars>
          <dgm:bulletEnabled val="1"/>
        </dgm:presLayoutVars>
      </dgm:prSet>
      <dgm:spPr/>
    </dgm:pt>
    <dgm:pt modelId="{8E2DF7E6-EDEB-4861-BAC4-865B86351058}" type="pres">
      <dgm:prSet presAssocID="{B459DAD7-4E50-4A1C-BE07-1B36D0405D62}" presName="sibTrans" presStyleLbl="sibTrans2D1" presStyleIdx="5" presStyleCnt="6"/>
      <dgm:spPr/>
    </dgm:pt>
    <dgm:pt modelId="{E3871F2D-0BD8-4EF5-B0FD-1C1A4CF0E085}" type="pres">
      <dgm:prSet presAssocID="{B459DAD7-4E50-4A1C-BE07-1B36D0405D62}" presName="connectorText" presStyleLbl="sibTrans2D1" presStyleIdx="5" presStyleCnt="6"/>
      <dgm:spPr/>
    </dgm:pt>
    <dgm:pt modelId="{3BAC6B23-5CF6-43E5-A10D-00802B8548FF}" type="pres">
      <dgm:prSet presAssocID="{690AE18D-72E6-4505-ABDB-3063C5DD884E}" presName="node" presStyleLbl="node1" presStyleIdx="6" presStyleCnt="7" custLinFactNeighborX="-25192" custLinFactNeighborY="2235">
        <dgm:presLayoutVars>
          <dgm:bulletEnabled val="1"/>
        </dgm:presLayoutVars>
      </dgm:prSet>
      <dgm:spPr/>
    </dgm:pt>
  </dgm:ptLst>
  <dgm:cxnLst>
    <dgm:cxn modelId="{43AC070B-4C47-4211-8B92-7F317FD6577F}" type="presOf" srcId="{F0AC212A-A488-470B-A603-6570C565CC99}" destId="{045490B9-B9F5-46CA-B504-55E7DB65E393}" srcOrd="0" destOrd="0" presId="urn:microsoft.com/office/officeart/2005/8/layout/process1"/>
    <dgm:cxn modelId="{8988960B-B338-4A94-83CE-AC9FCEDCDFBC}" type="presOf" srcId="{631960E4-9813-4174-A9BD-25742EE8D627}" destId="{691FC166-DBE6-45C6-8E14-01400E27D0DA}" srcOrd="1" destOrd="0" presId="urn:microsoft.com/office/officeart/2005/8/layout/process1"/>
    <dgm:cxn modelId="{7F76300C-5E1B-4F58-BDC4-584A13A470C9}" type="presOf" srcId="{E106A282-B173-486A-8146-3A842BD64B5C}" destId="{39D9E86C-4EEF-4327-BEE4-64015F5D9FD7}" srcOrd="0" destOrd="0" presId="urn:microsoft.com/office/officeart/2005/8/layout/process1"/>
    <dgm:cxn modelId="{A827500E-671A-4047-A720-71B2D292832B}" type="presOf" srcId="{C0412061-FDE5-4FAF-B339-5A76E1DA9296}" destId="{413BB90A-70D1-454A-BEAC-743D623CF3BF}" srcOrd="0" destOrd="0" presId="urn:microsoft.com/office/officeart/2005/8/layout/process1"/>
    <dgm:cxn modelId="{3C001A17-329C-4568-88EC-64926D2E81C7}" type="presOf" srcId="{690AE18D-72E6-4505-ABDB-3063C5DD884E}" destId="{3BAC6B23-5CF6-43E5-A10D-00802B8548FF}" srcOrd="0" destOrd="0" presId="urn:microsoft.com/office/officeart/2005/8/layout/process1"/>
    <dgm:cxn modelId="{A2D87A18-16DF-4DDA-BFE7-8622D4E1F540}" type="presOf" srcId="{B459DAD7-4E50-4A1C-BE07-1B36D0405D62}" destId="{8E2DF7E6-EDEB-4861-BAC4-865B86351058}" srcOrd="0" destOrd="0" presId="urn:microsoft.com/office/officeart/2005/8/layout/process1"/>
    <dgm:cxn modelId="{42B3711C-8CCE-42DC-BA53-89F3FB664FF5}" srcId="{8D34DBC0-0EFB-49AD-98FE-5CBD4335B456}" destId="{690AE18D-72E6-4505-ABDB-3063C5DD884E}" srcOrd="6" destOrd="0" parTransId="{B2403625-E839-4B50-9384-690729941194}" sibTransId="{D2A5F094-5378-4797-BB5E-251C21E7A638}"/>
    <dgm:cxn modelId="{1D356324-2A65-4A54-AD38-265ADBCCDAF9}" type="presOf" srcId="{631960E4-9813-4174-A9BD-25742EE8D627}" destId="{D4987113-B9CF-49F7-A81F-DAA5D489613F}" srcOrd="0" destOrd="0" presId="urn:microsoft.com/office/officeart/2005/8/layout/process1"/>
    <dgm:cxn modelId="{49762C25-7DA6-4F17-89CA-7B440FFD558E}" type="presOf" srcId="{A6374067-2217-4698-9611-D58FE972E33E}" destId="{9FB8887E-A764-4C63-B97D-33EB05936AB7}" srcOrd="0" destOrd="0" presId="urn:microsoft.com/office/officeart/2005/8/layout/process1"/>
    <dgm:cxn modelId="{2BB0FC26-5BDB-4CBC-A05C-DE3B4FABEB87}" srcId="{8D34DBC0-0EFB-49AD-98FE-5CBD4335B456}" destId="{A6374067-2217-4698-9611-D58FE972E33E}" srcOrd="0" destOrd="0" parTransId="{1EF44C17-A970-4ED8-B1AF-2359DE84A9D2}" sibTransId="{631960E4-9813-4174-A9BD-25742EE8D627}"/>
    <dgm:cxn modelId="{1F3FDF3F-E03F-4067-B27E-5F4C5B7EA203}" type="presOf" srcId="{8D34DBC0-0EFB-49AD-98FE-5CBD4335B456}" destId="{D09D326B-11FE-4747-9D1E-B75C8EC747E2}" srcOrd="0" destOrd="0" presId="urn:microsoft.com/office/officeart/2005/8/layout/process1"/>
    <dgm:cxn modelId="{BEA4A25F-8AAF-432F-8649-249AA0CEDD3F}" type="presOf" srcId="{CA20A5E5-9C2A-45FF-A895-822C2470DB51}" destId="{8E4D22C1-65F4-40E3-8A59-D19E588C9400}" srcOrd="0" destOrd="0" presId="urn:microsoft.com/office/officeart/2005/8/layout/process1"/>
    <dgm:cxn modelId="{20467A41-C224-4E5C-8902-40CBD081FB92}" type="presOf" srcId="{2119014D-2C2B-416E-A335-59F9DBC4A0C0}" destId="{05A26EF2-ECFA-42C2-BAA2-C14FAD2E7735}" srcOrd="0" destOrd="0" presId="urn:microsoft.com/office/officeart/2005/8/layout/process1"/>
    <dgm:cxn modelId="{0FA82742-92F6-4EE8-9CCE-749153D47AC9}" type="presOf" srcId="{6CEDCED3-9C5A-453B-8C21-8D475D3FF4A6}" destId="{04E10337-6CCA-4BE3-B99E-B30C5CB0F541}" srcOrd="1" destOrd="0" presId="urn:microsoft.com/office/officeart/2005/8/layout/process1"/>
    <dgm:cxn modelId="{F7300648-4650-4852-B191-D791181D1712}" type="presOf" srcId="{3E45534D-0D5C-495C-B2D9-1BA12E9D99F7}" destId="{A06C0F11-479A-42CF-91CC-8D78E4F67677}" srcOrd="1" destOrd="0" presId="urn:microsoft.com/office/officeart/2005/8/layout/process1"/>
    <dgm:cxn modelId="{DCD7E06E-36FB-4255-8C91-49786F0A0A25}" type="presOf" srcId="{4F029A06-6C3C-47EE-8BDF-080DB31EA54C}" destId="{64CD40A2-0BD6-4DD0-A694-70419C2338DD}" srcOrd="0" destOrd="0" presId="urn:microsoft.com/office/officeart/2005/8/layout/process1"/>
    <dgm:cxn modelId="{26AFF26E-68BF-41D9-B21B-30A30EBD41EF}" type="presOf" srcId="{C0412061-FDE5-4FAF-B339-5A76E1DA9296}" destId="{175448EE-EE62-4E34-AB28-24C6C322F5E8}" srcOrd="1" destOrd="0" presId="urn:microsoft.com/office/officeart/2005/8/layout/process1"/>
    <dgm:cxn modelId="{65584978-3679-4F51-B5ED-DCC23CEF864C}" type="presOf" srcId="{50B39CE9-9966-41BA-A373-A920AB9C0B7E}" destId="{DC3EED0B-EE46-4B17-AA70-2E92EDFDE30C}" srcOrd="0" destOrd="0" presId="urn:microsoft.com/office/officeart/2005/8/layout/process1"/>
    <dgm:cxn modelId="{530AD459-9CC5-477E-9763-078E8805E3F7}" type="presOf" srcId="{B459DAD7-4E50-4A1C-BE07-1B36D0405D62}" destId="{E3871F2D-0BD8-4EF5-B0FD-1C1A4CF0E085}" srcOrd="1" destOrd="0" presId="urn:microsoft.com/office/officeart/2005/8/layout/process1"/>
    <dgm:cxn modelId="{AE1D477B-48BF-4D16-B799-32B94DE31BB5}" srcId="{8D34DBC0-0EFB-49AD-98FE-5CBD4335B456}" destId="{F0AC212A-A488-470B-A603-6570C565CC99}" srcOrd="4" destOrd="0" parTransId="{81D20304-B8F1-4AD4-B971-4326AEA28359}" sibTransId="{6CEDCED3-9C5A-453B-8C21-8D475D3FF4A6}"/>
    <dgm:cxn modelId="{9D662D9B-4A27-4D22-AE89-1BB92E3AA658}" type="presOf" srcId="{CA20A5E5-9C2A-45FF-A895-822C2470DB51}" destId="{7C2A4841-BB77-468E-8205-8250B343D9BD}" srcOrd="1" destOrd="0" presId="urn:microsoft.com/office/officeart/2005/8/layout/process1"/>
    <dgm:cxn modelId="{ADAD4A9D-7F40-4B52-BF2C-F12781FE85C9}" srcId="{8D34DBC0-0EFB-49AD-98FE-5CBD4335B456}" destId="{50B39CE9-9966-41BA-A373-A920AB9C0B7E}" srcOrd="2" destOrd="0" parTransId="{EA62AADF-B42B-4D60-8A85-ED6A136427DA}" sibTransId="{C0412061-FDE5-4FAF-B339-5A76E1DA9296}"/>
    <dgm:cxn modelId="{CE7040CA-2977-40D7-B380-B59E2A2FD9B3}" type="presOf" srcId="{6CEDCED3-9C5A-453B-8C21-8D475D3FF4A6}" destId="{A103E1E8-B30D-4457-B90E-653AB26BBB5B}" srcOrd="0" destOrd="0" presId="urn:microsoft.com/office/officeart/2005/8/layout/process1"/>
    <dgm:cxn modelId="{DD0189CF-7954-4BA6-9EA8-1C6359B9B7DC}" srcId="{8D34DBC0-0EFB-49AD-98FE-5CBD4335B456}" destId="{E106A282-B173-486A-8146-3A842BD64B5C}" srcOrd="1" destOrd="0" parTransId="{1AF3A56B-1F38-47F1-A6C0-B05EB07B1E2F}" sibTransId="{3E45534D-0D5C-495C-B2D9-1BA12E9D99F7}"/>
    <dgm:cxn modelId="{01BCBCD8-EF3B-4023-8E08-F5EBFB0AE3F3}" srcId="{8D34DBC0-0EFB-49AD-98FE-5CBD4335B456}" destId="{2119014D-2C2B-416E-A335-59F9DBC4A0C0}" srcOrd="3" destOrd="0" parTransId="{A597F659-163E-4F16-873C-28045E4EDEE9}" sibTransId="{CA20A5E5-9C2A-45FF-A895-822C2470DB51}"/>
    <dgm:cxn modelId="{6490EDE0-91E4-4BF5-A80D-3E77F46792C9}" srcId="{8D34DBC0-0EFB-49AD-98FE-5CBD4335B456}" destId="{4F029A06-6C3C-47EE-8BDF-080DB31EA54C}" srcOrd="5" destOrd="0" parTransId="{FC7E1CC0-9434-4F32-A25A-FDD29759A6C8}" sibTransId="{B459DAD7-4E50-4A1C-BE07-1B36D0405D62}"/>
    <dgm:cxn modelId="{4BC569FE-E3D3-48F7-B63B-E1F3AFA75077}" type="presOf" srcId="{3E45534D-0D5C-495C-B2D9-1BA12E9D99F7}" destId="{95F3B0EB-8BF9-4782-A9B3-25EAF989A83E}" srcOrd="0" destOrd="0" presId="urn:microsoft.com/office/officeart/2005/8/layout/process1"/>
    <dgm:cxn modelId="{15BB5351-1E3A-48DF-9A32-273E5AACEAEA}" type="presParOf" srcId="{D09D326B-11FE-4747-9D1E-B75C8EC747E2}" destId="{9FB8887E-A764-4C63-B97D-33EB05936AB7}" srcOrd="0" destOrd="0" presId="urn:microsoft.com/office/officeart/2005/8/layout/process1"/>
    <dgm:cxn modelId="{D8630F11-F9C9-4D16-A191-7FC5D2BA67E4}" type="presParOf" srcId="{D09D326B-11FE-4747-9D1E-B75C8EC747E2}" destId="{D4987113-B9CF-49F7-A81F-DAA5D489613F}" srcOrd="1" destOrd="0" presId="urn:microsoft.com/office/officeart/2005/8/layout/process1"/>
    <dgm:cxn modelId="{D328AD75-F8AB-4F39-A2F8-83634642CCDC}" type="presParOf" srcId="{D4987113-B9CF-49F7-A81F-DAA5D489613F}" destId="{691FC166-DBE6-45C6-8E14-01400E27D0DA}" srcOrd="0" destOrd="0" presId="urn:microsoft.com/office/officeart/2005/8/layout/process1"/>
    <dgm:cxn modelId="{1C8041A4-4375-4672-B267-AF830A3C5FE2}" type="presParOf" srcId="{D09D326B-11FE-4747-9D1E-B75C8EC747E2}" destId="{39D9E86C-4EEF-4327-BEE4-64015F5D9FD7}" srcOrd="2" destOrd="0" presId="urn:microsoft.com/office/officeart/2005/8/layout/process1"/>
    <dgm:cxn modelId="{5D26BF00-8662-414A-989F-25B21619CFFC}" type="presParOf" srcId="{D09D326B-11FE-4747-9D1E-B75C8EC747E2}" destId="{95F3B0EB-8BF9-4782-A9B3-25EAF989A83E}" srcOrd="3" destOrd="0" presId="urn:microsoft.com/office/officeart/2005/8/layout/process1"/>
    <dgm:cxn modelId="{A47D53D2-338D-4055-90DE-B9CFD7E002DD}" type="presParOf" srcId="{95F3B0EB-8BF9-4782-A9B3-25EAF989A83E}" destId="{A06C0F11-479A-42CF-91CC-8D78E4F67677}" srcOrd="0" destOrd="0" presId="urn:microsoft.com/office/officeart/2005/8/layout/process1"/>
    <dgm:cxn modelId="{25304232-6727-4DBE-B6D7-4110E606955F}" type="presParOf" srcId="{D09D326B-11FE-4747-9D1E-B75C8EC747E2}" destId="{DC3EED0B-EE46-4B17-AA70-2E92EDFDE30C}" srcOrd="4" destOrd="0" presId="urn:microsoft.com/office/officeart/2005/8/layout/process1"/>
    <dgm:cxn modelId="{CAFA6A50-4442-4F3D-917C-3C161257B5BF}" type="presParOf" srcId="{D09D326B-11FE-4747-9D1E-B75C8EC747E2}" destId="{413BB90A-70D1-454A-BEAC-743D623CF3BF}" srcOrd="5" destOrd="0" presId="urn:microsoft.com/office/officeart/2005/8/layout/process1"/>
    <dgm:cxn modelId="{245A2623-9095-4C26-A326-D4A0A39E8A1E}" type="presParOf" srcId="{413BB90A-70D1-454A-BEAC-743D623CF3BF}" destId="{175448EE-EE62-4E34-AB28-24C6C322F5E8}" srcOrd="0" destOrd="0" presId="urn:microsoft.com/office/officeart/2005/8/layout/process1"/>
    <dgm:cxn modelId="{0C3B145D-E000-4516-A9A7-FDF07568436D}" type="presParOf" srcId="{D09D326B-11FE-4747-9D1E-B75C8EC747E2}" destId="{05A26EF2-ECFA-42C2-BAA2-C14FAD2E7735}" srcOrd="6" destOrd="0" presId="urn:microsoft.com/office/officeart/2005/8/layout/process1"/>
    <dgm:cxn modelId="{4DC85CA5-3478-4E39-A4E4-37E89887CA8B}" type="presParOf" srcId="{D09D326B-11FE-4747-9D1E-B75C8EC747E2}" destId="{8E4D22C1-65F4-40E3-8A59-D19E588C9400}" srcOrd="7" destOrd="0" presId="urn:microsoft.com/office/officeart/2005/8/layout/process1"/>
    <dgm:cxn modelId="{32A56894-9E8C-4F92-AD43-5D8A5C8F59BB}" type="presParOf" srcId="{8E4D22C1-65F4-40E3-8A59-D19E588C9400}" destId="{7C2A4841-BB77-468E-8205-8250B343D9BD}" srcOrd="0" destOrd="0" presId="urn:microsoft.com/office/officeart/2005/8/layout/process1"/>
    <dgm:cxn modelId="{64D12357-A116-42BA-9629-E073433EF23C}" type="presParOf" srcId="{D09D326B-11FE-4747-9D1E-B75C8EC747E2}" destId="{045490B9-B9F5-46CA-B504-55E7DB65E393}" srcOrd="8" destOrd="0" presId="urn:microsoft.com/office/officeart/2005/8/layout/process1"/>
    <dgm:cxn modelId="{D49230ED-8B7A-4E16-9205-178EEBF35655}" type="presParOf" srcId="{D09D326B-11FE-4747-9D1E-B75C8EC747E2}" destId="{A103E1E8-B30D-4457-B90E-653AB26BBB5B}" srcOrd="9" destOrd="0" presId="urn:microsoft.com/office/officeart/2005/8/layout/process1"/>
    <dgm:cxn modelId="{EF8451D4-F573-430B-87BF-FE0B1B9A503D}" type="presParOf" srcId="{A103E1E8-B30D-4457-B90E-653AB26BBB5B}" destId="{04E10337-6CCA-4BE3-B99E-B30C5CB0F541}" srcOrd="0" destOrd="0" presId="urn:microsoft.com/office/officeart/2005/8/layout/process1"/>
    <dgm:cxn modelId="{F14D8245-BC24-4C97-9886-6711F5C5B23B}" type="presParOf" srcId="{D09D326B-11FE-4747-9D1E-B75C8EC747E2}" destId="{64CD40A2-0BD6-4DD0-A694-70419C2338DD}" srcOrd="10" destOrd="0" presId="urn:microsoft.com/office/officeart/2005/8/layout/process1"/>
    <dgm:cxn modelId="{D5EC4FFA-4E26-464F-8BA5-FACF34252A0D}" type="presParOf" srcId="{D09D326B-11FE-4747-9D1E-B75C8EC747E2}" destId="{8E2DF7E6-EDEB-4861-BAC4-865B86351058}" srcOrd="11" destOrd="0" presId="urn:microsoft.com/office/officeart/2005/8/layout/process1"/>
    <dgm:cxn modelId="{363950F7-4068-4412-88E2-514FF335047E}" type="presParOf" srcId="{8E2DF7E6-EDEB-4861-BAC4-865B86351058}" destId="{E3871F2D-0BD8-4EF5-B0FD-1C1A4CF0E085}" srcOrd="0" destOrd="0" presId="urn:microsoft.com/office/officeart/2005/8/layout/process1"/>
    <dgm:cxn modelId="{2D1DDD89-5F62-45C6-8A80-A3B4FC46C352}" type="presParOf" srcId="{D09D326B-11FE-4747-9D1E-B75C8EC747E2}" destId="{3BAC6B23-5CF6-43E5-A10D-00802B8548FF}" srcOrd="1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797A997-1D3F-4B25-98A8-2FB57A6A5CB8}"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514C0C90-C385-44D0-BC90-B1AED444A295}">
      <dgm:prSet/>
      <dgm:spPr/>
      <dgm:t>
        <a:bodyPr/>
        <a:lstStyle/>
        <a:p>
          <a:r>
            <a:rPr lang="vi-VN" dirty="0"/>
            <a:t>Thời gian tải trang nhanh</a:t>
          </a:r>
          <a:endParaRPr lang="en-US" dirty="0"/>
        </a:p>
      </dgm:t>
    </dgm:pt>
    <dgm:pt modelId="{10FDC60A-3DE6-4DFE-8E53-04EBEB866940}" type="parTrans" cxnId="{D8E7E5D0-6A45-4DCF-9D26-BDA44F944D88}">
      <dgm:prSet/>
      <dgm:spPr/>
      <dgm:t>
        <a:bodyPr/>
        <a:lstStyle/>
        <a:p>
          <a:endParaRPr lang="en-US"/>
        </a:p>
      </dgm:t>
    </dgm:pt>
    <dgm:pt modelId="{59B172A9-4C94-442A-9554-14D8BB5C9926}" type="sibTrans" cxnId="{D8E7E5D0-6A45-4DCF-9D26-BDA44F944D88}">
      <dgm:prSet/>
      <dgm:spPr/>
      <dgm:t>
        <a:bodyPr/>
        <a:lstStyle/>
        <a:p>
          <a:endParaRPr lang="en-US"/>
        </a:p>
      </dgm:t>
    </dgm:pt>
    <dgm:pt modelId="{ED2C04A4-3856-4E06-9DA1-71484F59C6CC}">
      <dgm:prSet/>
      <dgm:spPr/>
      <dgm:t>
        <a:bodyPr/>
        <a:lstStyle/>
        <a:p>
          <a:r>
            <a:rPr lang="vi-VN" dirty="0"/>
            <a:t>Giao diện thân thiện</a:t>
          </a:r>
          <a:endParaRPr lang="en-US" dirty="0"/>
        </a:p>
      </dgm:t>
    </dgm:pt>
    <dgm:pt modelId="{1186DC09-143A-45BD-AA3A-B0962B26BE31}" type="parTrans" cxnId="{EAB4D006-8169-4FCE-8A77-E1A32226AC98}">
      <dgm:prSet/>
      <dgm:spPr/>
      <dgm:t>
        <a:bodyPr/>
        <a:lstStyle/>
        <a:p>
          <a:endParaRPr lang="en-US"/>
        </a:p>
      </dgm:t>
    </dgm:pt>
    <dgm:pt modelId="{C2309682-5920-454C-8129-684C9098583B}" type="sibTrans" cxnId="{EAB4D006-8169-4FCE-8A77-E1A32226AC98}">
      <dgm:prSet/>
      <dgm:spPr/>
      <dgm:t>
        <a:bodyPr/>
        <a:lstStyle/>
        <a:p>
          <a:endParaRPr lang="en-US"/>
        </a:p>
      </dgm:t>
    </dgm:pt>
    <dgm:pt modelId="{F3DC023E-5611-4E38-B38B-0A0D35ACFAFA}">
      <dgm:prSet/>
      <dgm:spPr/>
      <dgm:t>
        <a:bodyPr/>
        <a:lstStyle/>
        <a:p>
          <a:r>
            <a:rPr lang="vi-VN" dirty="0"/>
            <a:t>Dễ dàng tương tác</a:t>
          </a:r>
          <a:endParaRPr lang="en-US" dirty="0"/>
        </a:p>
      </dgm:t>
    </dgm:pt>
    <dgm:pt modelId="{8CF4E51C-989C-4AAF-B953-023113F7DB15}" type="parTrans" cxnId="{7C3CB3E6-631B-4158-9A9C-91DF37B7F58A}">
      <dgm:prSet/>
      <dgm:spPr/>
      <dgm:t>
        <a:bodyPr/>
        <a:lstStyle/>
        <a:p>
          <a:endParaRPr lang="en-US"/>
        </a:p>
      </dgm:t>
    </dgm:pt>
    <dgm:pt modelId="{6EE8A4BA-DD06-48D6-9C2C-8F502C0DA2B5}" type="sibTrans" cxnId="{7C3CB3E6-631B-4158-9A9C-91DF37B7F58A}">
      <dgm:prSet/>
      <dgm:spPr/>
      <dgm:t>
        <a:bodyPr/>
        <a:lstStyle/>
        <a:p>
          <a:endParaRPr lang="en-US"/>
        </a:p>
      </dgm:t>
    </dgm:pt>
    <dgm:pt modelId="{6D319662-0D5C-43E3-B820-45F82C18526D}">
      <dgm:prSet/>
      <dgm:spPr/>
      <dgm:t>
        <a:bodyPr/>
        <a:lstStyle/>
        <a:p>
          <a:r>
            <a:rPr lang="vi-VN" dirty="0"/>
            <a:t>Khả năng tương thích</a:t>
          </a:r>
          <a:endParaRPr lang="en-US" dirty="0"/>
        </a:p>
      </dgm:t>
    </dgm:pt>
    <dgm:pt modelId="{F9FCBC96-9111-40F7-9FDD-E814BF97A975}" type="parTrans" cxnId="{FE73EA54-D5FB-4690-A06A-93604609EB37}">
      <dgm:prSet/>
      <dgm:spPr/>
      <dgm:t>
        <a:bodyPr/>
        <a:lstStyle/>
        <a:p>
          <a:endParaRPr lang="en-US"/>
        </a:p>
      </dgm:t>
    </dgm:pt>
    <dgm:pt modelId="{5B434B3C-BCB8-40DD-8F6E-0B04F35DFFDE}" type="sibTrans" cxnId="{FE73EA54-D5FB-4690-A06A-93604609EB37}">
      <dgm:prSet/>
      <dgm:spPr/>
      <dgm:t>
        <a:bodyPr/>
        <a:lstStyle/>
        <a:p>
          <a:endParaRPr lang="en-US"/>
        </a:p>
      </dgm:t>
    </dgm:pt>
    <dgm:pt modelId="{C1253CEB-42AE-4A4E-A108-C3D5E25FAD9B}" type="pres">
      <dgm:prSet presAssocID="{0797A997-1D3F-4B25-98A8-2FB57A6A5CB8}" presName="Name0" presStyleCnt="0">
        <dgm:presLayoutVars>
          <dgm:dir/>
          <dgm:resizeHandles val="exact"/>
        </dgm:presLayoutVars>
      </dgm:prSet>
      <dgm:spPr/>
    </dgm:pt>
    <dgm:pt modelId="{E6E99090-8763-453E-AF67-965B3686BD93}" type="pres">
      <dgm:prSet presAssocID="{514C0C90-C385-44D0-BC90-B1AED444A295}" presName="node" presStyleLbl="node1" presStyleIdx="0" presStyleCnt="4">
        <dgm:presLayoutVars>
          <dgm:bulletEnabled val="1"/>
        </dgm:presLayoutVars>
      </dgm:prSet>
      <dgm:spPr/>
    </dgm:pt>
    <dgm:pt modelId="{9D6E4076-E6D2-4CA5-99A8-A979BAB58BDA}" type="pres">
      <dgm:prSet presAssocID="{59B172A9-4C94-442A-9554-14D8BB5C9926}" presName="sibTrans" presStyleLbl="sibTrans2D1" presStyleIdx="0" presStyleCnt="3"/>
      <dgm:spPr/>
    </dgm:pt>
    <dgm:pt modelId="{5D48CB7E-F63C-4A36-82E1-40D3FF6E9C92}" type="pres">
      <dgm:prSet presAssocID="{59B172A9-4C94-442A-9554-14D8BB5C9926}" presName="connectorText" presStyleLbl="sibTrans2D1" presStyleIdx="0" presStyleCnt="3"/>
      <dgm:spPr/>
    </dgm:pt>
    <dgm:pt modelId="{B7244355-3353-4BFB-A7FE-DE64303DE590}" type="pres">
      <dgm:prSet presAssocID="{ED2C04A4-3856-4E06-9DA1-71484F59C6CC}" presName="node" presStyleLbl="node1" presStyleIdx="1" presStyleCnt="4">
        <dgm:presLayoutVars>
          <dgm:bulletEnabled val="1"/>
        </dgm:presLayoutVars>
      </dgm:prSet>
      <dgm:spPr/>
    </dgm:pt>
    <dgm:pt modelId="{B028BCED-1D08-4D0C-B25A-090E0FF0F018}" type="pres">
      <dgm:prSet presAssocID="{C2309682-5920-454C-8129-684C9098583B}" presName="sibTrans" presStyleLbl="sibTrans2D1" presStyleIdx="1" presStyleCnt="3"/>
      <dgm:spPr/>
    </dgm:pt>
    <dgm:pt modelId="{FCEFB65D-DD44-4C8F-B1CF-BB222A5E3BB9}" type="pres">
      <dgm:prSet presAssocID="{C2309682-5920-454C-8129-684C9098583B}" presName="connectorText" presStyleLbl="sibTrans2D1" presStyleIdx="1" presStyleCnt="3"/>
      <dgm:spPr/>
    </dgm:pt>
    <dgm:pt modelId="{EF2C27AE-FDE6-40BC-A137-83E90A5220D3}" type="pres">
      <dgm:prSet presAssocID="{F3DC023E-5611-4E38-B38B-0A0D35ACFAFA}" presName="node" presStyleLbl="node1" presStyleIdx="2" presStyleCnt="4">
        <dgm:presLayoutVars>
          <dgm:bulletEnabled val="1"/>
        </dgm:presLayoutVars>
      </dgm:prSet>
      <dgm:spPr/>
    </dgm:pt>
    <dgm:pt modelId="{7740A1AE-8A18-4B93-8088-39BCE11E6BBB}" type="pres">
      <dgm:prSet presAssocID="{6EE8A4BA-DD06-48D6-9C2C-8F502C0DA2B5}" presName="sibTrans" presStyleLbl="sibTrans2D1" presStyleIdx="2" presStyleCnt="3"/>
      <dgm:spPr/>
    </dgm:pt>
    <dgm:pt modelId="{ABBF2BA8-DF75-43E0-A0F2-440426506312}" type="pres">
      <dgm:prSet presAssocID="{6EE8A4BA-DD06-48D6-9C2C-8F502C0DA2B5}" presName="connectorText" presStyleLbl="sibTrans2D1" presStyleIdx="2" presStyleCnt="3"/>
      <dgm:spPr/>
    </dgm:pt>
    <dgm:pt modelId="{2C4B4527-7BFF-4CB7-9AEB-9577A7E40278}" type="pres">
      <dgm:prSet presAssocID="{6D319662-0D5C-43E3-B820-45F82C18526D}" presName="node" presStyleLbl="node1" presStyleIdx="3" presStyleCnt="4">
        <dgm:presLayoutVars>
          <dgm:bulletEnabled val="1"/>
        </dgm:presLayoutVars>
      </dgm:prSet>
      <dgm:spPr/>
    </dgm:pt>
  </dgm:ptLst>
  <dgm:cxnLst>
    <dgm:cxn modelId="{6856BA00-EBFB-40AA-9AB9-42F94F980660}" type="presOf" srcId="{59B172A9-4C94-442A-9554-14D8BB5C9926}" destId="{5D48CB7E-F63C-4A36-82E1-40D3FF6E9C92}" srcOrd="1" destOrd="0" presId="urn:microsoft.com/office/officeart/2005/8/layout/process1"/>
    <dgm:cxn modelId="{EAB4D006-8169-4FCE-8A77-E1A32226AC98}" srcId="{0797A997-1D3F-4B25-98A8-2FB57A6A5CB8}" destId="{ED2C04A4-3856-4E06-9DA1-71484F59C6CC}" srcOrd="1" destOrd="0" parTransId="{1186DC09-143A-45BD-AA3A-B0962B26BE31}" sibTransId="{C2309682-5920-454C-8129-684C9098583B}"/>
    <dgm:cxn modelId="{51E15619-6271-4DE7-9588-2CD8AB2B2632}" type="presOf" srcId="{6EE8A4BA-DD06-48D6-9C2C-8F502C0DA2B5}" destId="{ABBF2BA8-DF75-43E0-A0F2-440426506312}" srcOrd="1" destOrd="0" presId="urn:microsoft.com/office/officeart/2005/8/layout/process1"/>
    <dgm:cxn modelId="{DE1FC725-0CFD-4DCB-AB48-3946A3890362}" type="presOf" srcId="{C2309682-5920-454C-8129-684C9098583B}" destId="{FCEFB65D-DD44-4C8F-B1CF-BB222A5E3BB9}" srcOrd="1" destOrd="0" presId="urn:microsoft.com/office/officeart/2005/8/layout/process1"/>
    <dgm:cxn modelId="{37239930-8323-4DC5-94FC-A9F3833CBD90}" type="presOf" srcId="{6EE8A4BA-DD06-48D6-9C2C-8F502C0DA2B5}" destId="{7740A1AE-8A18-4B93-8088-39BCE11E6BBB}" srcOrd="0" destOrd="0" presId="urn:microsoft.com/office/officeart/2005/8/layout/process1"/>
    <dgm:cxn modelId="{FE73EA54-D5FB-4690-A06A-93604609EB37}" srcId="{0797A997-1D3F-4B25-98A8-2FB57A6A5CB8}" destId="{6D319662-0D5C-43E3-B820-45F82C18526D}" srcOrd="3" destOrd="0" parTransId="{F9FCBC96-9111-40F7-9FDD-E814BF97A975}" sibTransId="{5B434B3C-BCB8-40DD-8F6E-0B04F35DFFDE}"/>
    <dgm:cxn modelId="{7F948692-D144-4826-88B1-0BF3BB097DBA}" type="presOf" srcId="{F3DC023E-5611-4E38-B38B-0A0D35ACFAFA}" destId="{EF2C27AE-FDE6-40BC-A137-83E90A5220D3}" srcOrd="0" destOrd="0" presId="urn:microsoft.com/office/officeart/2005/8/layout/process1"/>
    <dgm:cxn modelId="{7CADB1A1-9EEB-4386-B340-D9C7382B9BB0}" type="presOf" srcId="{0797A997-1D3F-4B25-98A8-2FB57A6A5CB8}" destId="{C1253CEB-42AE-4A4E-A108-C3D5E25FAD9B}" srcOrd="0" destOrd="0" presId="urn:microsoft.com/office/officeart/2005/8/layout/process1"/>
    <dgm:cxn modelId="{09D711B3-1A35-4693-9174-6F6F48E5B1F2}" type="presOf" srcId="{ED2C04A4-3856-4E06-9DA1-71484F59C6CC}" destId="{B7244355-3353-4BFB-A7FE-DE64303DE590}" srcOrd="0" destOrd="0" presId="urn:microsoft.com/office/officeart/2005/8/layout/process1"/>
    <dgm:cxn modelId="{80B4B8BA-217D-4E02-8743-410F14368E71}" type="presOf" srcId="{514C0C90-C385-44D0-BC90-B1AED444A295}" destId="{E6E99090-8763-453E-AF67-965B3686BD93}" srcOrd="0" destOrd="0" presId="urn:microsoft.com/office/officeart/2005/8/layout/process1"/>
    <dgm:cxn modelId="{D8E7E5D0-6A45-4DCF-9D26-BDA44F944D88}" srcId="{0797A997-1D3F-4B25-98A8-2FB57A6A5CB8}" destId="{514C0C90-C385-44D0-BC90-B1AED444A295}" srcOrd="0" destOrd="0" parTransId="{10FDC60A-3DE6-4DFE-8E53-04EBEB866940}" sibTransId="{59B172A9-4C94-442A-9554-14D8BB5C9926}"/>
    <dgm:cxn modelId="{C0E56CD5-AF79-4B8C-A0F9-B20081695486}" type="presOf" srcId="{C2309682-5920-454C-8129-684C9098583B}" destId="{B028BCED-1D08-4D0C-B25A-090E0FF0F018}" srcOrd="0" destOrd="0" presId="urn:microsoft.com/office/officeart/2005/8/layout/process1"/>
    <dgm:cxn modelId="{738AEDD6-D5B8-45EC-A6B8-9B6C62630DEB}" type="presOf" srcId="{6D319662-0D5C-43E3-B820-45F82C18526D}" destId="{2C4B4527-7BFF-4CB7-9AEB-9577A7E40278}" srcOrd="0" destOrd="0" presId="urn:microsoft.com/office/officeart/2005/8/layout/process1"/>
    <dgm:cxn modelId="{345696E0-1A40-4987-B686-5620D522B2A9}" type="presOf" srcId="{59B172A9-4C94-442A-9554-14D8BB5C9926}" destId="{9D6E4076-E6D2-4CA5-99A8-A979BAB58BDA}" srcOrd="0" destOrd="0" presId="urn:microsoft.com/office/officeart/2005/8/layout/process1"/>
    <dgm:cxn modelId="{7C3CB3E6-631B-4158-9A9C-91DF37B7F58A}" srcId="{0797A997-1D3F-4B25-98A8-2FB57A6A5CB8}" destId="{F3DC023E-5611-4E38-B38B-0A0D35ACFAFA}" srcOrd="2" destOrd="0" parTransId="{8CF4E51C-989C-4AAF-B953-023113F7DB15}" sibTransId="{6EE8A4BA-DD06-48D6-9C2C-8F502C0DA2B5}"/>
    <dgm:cxn modelId="{AFEE9548-8DFC-43C7-9EFA-B9875180A09A}" type="presParOf" srcId="{C1253CEB-42AE-4A4E-A108-C3D5E25FAD9B}" destId="{E6E99090-8763-453E-AF67-965B3686BD93}" srcOrd="0" destOrd="0" presId="urn:microsoft.com/office/officeart/2005/8/layout/process1"/>
    <dgm:cxn modelId="{98C5E664-B48F-4829-AF03-68E73E3BC630}" type="presParOf" srcId="{C1253CEB-42AE-4A4E-A108-C3D5E25FAD9B}" destId="{9D6E4076-E6D2-4CA5-99A8-A979BAB58BDA}" srcOrd="1" destOrd="0" presId="urn:microsoft.com/office/officeart/2005/8/layout/process1"/>
    <dgm:cxn modelId="{BE124C8E-2E0F-48DF-8105-348F7FC90FFB}" type="presParOf" srcId="{9D6E4076-E6D2-4CA5-99A8-A979BAB58BDA}" destId="{5D48CB7E-F63C-4A36-82E1-40D3FF6E9C92}" srcOrd="0" destOrd="0" presId="urn:microsoft.com/office/officeart/2005/8/layout/process1"/>
    <dgm:cxn modelId="{1C4BAE6D-9230-4647-A64C-88056D527A17}" type="presParOf" srcId="{C1253CEB-42AE-4A4E-A108-C3D5E25FAD9B}" destId="{B7244355-3353-4BFB-A7FE-DE64303DE590}" srcOrd="2" destOrd="0" presId="urn:microsoft.com/office/officeart/2005/8/layout/process1"/>
    <dgm:cxn modelId="{A2D0CEC0-4B4C-443F-8679-61A16918366C}" type="presParOf" srcId="{C1253CEB-42AE-4A4E-A108-C3D5E25FAD9B}" destId="{B028BCED-1D08-4D0C-B25A-090E0FF0F018}" srcOrd="3" destOrd="0" presId="urn:microsoft.com/office/officeart/2005/8/layout/process1"/>
    <dgm:cxn modelId="{0FE33ED3-F9BA-4F8D-BDDC-D0E8B8A6E121}" type="presParOf" srcId="{B028BCED-1D08-4D0C-B25A-090E0FF0F018}" destId="{FCEFB65D-DD44-4C8F-B1CF-BB222A5E3BB9}" srcOrd="0" destOrd="0" presId="urn:microsoft.com/office/officeart/2005/8/layout/process1"/>
    <dgm:cxn modelId="{67B224A6-4989-4E84-9CAE-9AA70DBE6419}" type="presParOf" srcId="{C1253CEB-42AE-4A4E-A108-C3D5E25FAD9B}" destId="{EF2C27AE-FDE6-40BC-A137-83E90A5220D3}" srcOrd="4" destOrd="0" presId="urn:microsoft.com/office/officeart/2005/8/layout/process1"/>
    <dgm:cxn modelId="{C075D28F-018E-47B2-B9FE-15FE08D17D85}" type="presParOf" srcId="{C1253CEB-42AE-4A4E-A108-C3D5E25FAD9B}" destId="{7740A1AE-8A18-4B93-8088-39BCE11E6BBB}" srcOrd="5" destOrd="0" presId="urn:microsoft.com/office/officeart/2005/8/layout/process1"/>
    <dgm:cxn modelId="{70857935-8FC0-4851-84BB-2138664C67AB}" type="presParOf" srcId="{7740A1AE-8A18-4B93-8088-39BCE11E6BBB}" destId="{ABBF2BA8-DF75-43E0-A0F2-440426506312}" srcOrd="0" destOrd="0" presId="urn:microsoft.com/office/officeart/2005/8/layout/process1"/>
    <dgm:cxn modelId="{64138EB8-7F46-4401-A95A-6DEC244FF887}" type="presParOf" srcId="{C1253CEB-42AE-4A4E-A108-C3D5E25FAD9B}" destId="{2C4B4527-7BFF-4CB7-9AEB-9577A7E40278}"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D25FB-BF9E-4A09-A02A-8B9CAF6ADC28}">
      <dsp:nvSpPr>
        <dsp:cNvPr id="0" name=""/>
        <dsp:cNvSpPr/>
      </dsp:nvSpPr>
      <dsp:spPr>
        <a:xfrm>
          <a:off x="0" y="0"/>
          <a:ext cx="6530466" cy="1066415"/>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vi-VN" sz="2100" b="0" i="0" kern="1200" dirty="0"/>
            <a:t>Thiết kế ứng dụng </a:t>
          </a:r>
          <a:r>
            <a:rPr lang="vi-VN" sz="2100" b="0" i="0" kern="1200" dirty="0" err="1"/>
            <a:t>web</a:t>
          </a:r>
          <a:r>
            <a:rPr lang="vi-VN" sz="2100" b="0" i="0" kern="1200" dirty="0"/>
            <a:t> phục vụ tra cứu thông tin thực tập của sinh viên tại Trường Đại học Trà Vinh</a:t>
          </a:r>
          <a:endParaRPr lang="en-US" sz="2100" kern="1200" dirty="0"/>
        </a:p>
      </dsp:txBody>
      <dsp:txXfrm>
        <a:off x="0" y="0"/>
        <a:ext cx="6530466" cy="1066415"/>
      </dsp:txXfrm>
    </dsp:sp>
    <dsp:sp modelId="{3203D589-FE61-44F4-9C1C-8A98CB54B880}">
      <dsp:nvSpPr>
        <dsp:cNvPr id="0" name=""/>
        <dsp:cNvSpPr/>
      </dsp:nvSpPr>
      <dsp:spPr>
        <a:xfrm>
          <a:off x="0" y="1148035"/>
          <a:ext cx="6530466" cy="237271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vi-VN" sz="2100" b="0" i="0" kern="1200" dirty="0"/>
            <a:t>Giúp quản lý và tra cứu thông tin về tên đề tài thực tập, điểm đánh giá, đơn vị thực tập, người hướng dẫn tại đơn vị thực tập, người hướng dẫn viết báo cáo tại trường.</a:t>
          </a:r>
          <a:r>
            <a:rPr lang="vi-VN" sz="2100" kern="1200" dirty="0"/>
            <a:t> </a:t>
          </a:r>
          <a:endParaRPr lang="en-US" sz="2100" kern="1200" dirty="0"/>
        </a:p>
        <a:p>
          <a:pPr marL="228600" lvl="1" indent="-228600" algn="l" defTabSz="933450">
            <a:lnSpc>
              <a:spcPct val="90000"/>
            </a:lnSpc>
            <a:spcBef>
              <a:spcPct val="0"/>
            </a:spcBef>
            <a:spcAft>
              <a:spcPct val="15000"/>
            </a:spcAft>
            <a:buChar char="•"/>
          </a:pPr>
          <a:r>
            <a:rPr lang="vi-VN" sz="2100" kern="1200" dirty="0"/>
            <a:t>Hỗ trợ thống kê số lượng sinh viên thực tập hằng năm theo đơn vị thực tập và kết quả thực tập tương ứng.</a:t>
          </a:r>
          <a:endParaRPr lang="en-US" sz="2100" kern="1200" dirty="0"/>
        </a:p>
      </dsp:txBody>
      <dsp:txXfrm>
        <a:off x="0" y="1148035"/>
        <a:ext cx="6530466" cy="23727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324B34-88D4-460C-B039-FF36833868DD}">
      <dsp:nvSpPr>
        <dsp:cNvPr id="0" name=""/>
        <dsp:cNvSpPr/>
      </dsp:nvSpPr>
      <dsp:spPr>
        <a:xfrm>
          <a:off x="1836" y="517586"/>
          <a:ext cx="1790509" cy="501013"/>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vi-VN" sz="1400" kern="1200" dirty="0"/>
            <a:t>Tra cứu thông tin thực tập hiệu quả.</a:t>
          </a:r>
          <a:endParaRPr lang="en-US" sz="1400" kern="1200" dirty="0"/>
        </a:p>
      </dsp:txBody>
      <dsp:txXfrm>
        <a:off x="1836" y="517586"/>
        <a:ext cx="1790509" cy="501013"/>
      </dsp:txXfrm>
    </dsp:sp>
    <dsp:sp modelId="{372006A1-8212-493B-AFE1-2A3A5804294A}">
      <dsp:nvSpPr>
        <dsp:cNvPr id="0" name=""/>
        <dsp:cNvSpPr/>
      </dsp:nvSpPr>
      <dsp:spPr>
        <a:xfrm>
          <a:off x="1836" y="1018600"/>
          <a:ext cx="1790509" cy="207521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vi-VN" sz="1400" kern="1200" dirty="0"/>
            <a:t>Hỗ trợ tra cứu </a:t>
          </a:r>
          <a:r>
            <a:rPr lang="vi-VN" sz="1400" b="0" i="0" kern="1200" dirty="0"/>
            <a:t>thông tin về tên đề tài thực tập, điểm đánh giá, đơn vị thực tập, người hướng dẫn tại đơn vị thực tập, người hướng dẫn viết báo cáo tại trường.</a:t>
          </a:r>
          <a:endParaRPr lang="en-US" sz="1400" kern="1200" dirty="0"/>
        </a:p>
      </dsp:txBody>
      <dsp:txXfrm>
        <a:off x="1836" y="1018600"/>
        <a:ext cx="1790509" cy="2075219"/>
      </dsp:txXfrm>
    </dsp:sp>
    <dsp:sp modelId="{FD17E704-FF6E-4D8E-B3A4-BED530E0A506}">
      <dsp:nvSpPr>
        <dsp:cNvPr id="0" name=""/>
        <dsp:cNvSpPr/>
      </dsp:nvSpPr>
      <dsp:spPr>
        <a:xfrm>
          <a:off x="2043017" y="517586"/>
          <a:ext cx="1790509" cy="501013"/>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vi-VN" sz="1400" kern="1200" dirty="0"/>
            <a:t>Quản lý thông tin hiệu quả: </a:t>
          </a:r>
          <a:endParaRPr lang="en-US" sz="1400" kern="1200" dirty="0"/>
        </a:p>
      </dsp:txBody>
      <dsp:txXfrm>
        <a:off x="2043017" y="517586"/>
        <a:ext cx="1790509" cy="501013"/>
      </dsp:txXfrm>
    </dsp:sp>
    <dsp:sp modelId="{BBCA099B-2EC5-42C3-9B68-A2EBD2C9AAAD}">
      <dsp:nvSpPr>
        <dsp:cNvPr id="0" name=""/>
        <dsp:cNvSpPr/>
      </dsp:nvSpPr>
      <dsp:spPr>
        <a:xfrm>
          <a:off x="2043017" y="1018600"/>
          <a:ext cx="1790509" cy="207521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vi-VN" sz="1400" kern="1200" dirty="0">
              <a:latin typeface="Arial" panose="020B0604020202020204" pitchFamily="34" charset="0"/>
              <a:cs typeface="Arial" panose="020B0604020202020204" pitchFamily="34" charset="0"/>
            </a:rPr>
            <a:t>Phát triển cơ sở dữ liệu giúp hỗ trợ lưu trữ và quản lý thông tin sinh viên, lớp, đơn vị, </a:t>
          </a:r>
          <a:r>
            <a:rPr lang="vi-VN" sz="1400" kern="1200" dirty="0" err="1">
              <a:latin typeface="Arial" panose="020B0604020202020204" pitchFamily="34" charset="0"/>
              <a:cs typeface="Arial" panose="020B0604020202020204" pitchFamily="34" charset="0"/>
            </a:rPr>
            <a:t>đợt</a:t>
          </a:r>
          <a:r>
            <a:rPr lang="vi-VN" sz="1400" kern="1200" dirty="0">
              <a:latin typeface="Arial" panose="020B0604020202020204" pitchFamily="34" charset="0"/>
              <a:cs typeface="Arial" panose="020B0604020202020204" pitchFamily="34" charset="0"/>
            </a:rPr>
            <a:t> thực tập, người hướng dẫn, quản trị viên.</a:t>
          </a:r>
          <a:endParaRPr lang="en-US" sz="1400" kern="1200" dirty="0">
            <a:latin typeface="Arial" panose="020B0604020202020204" pitchFamily="34" charset="0"/>
            <a:cs typeface="Arial" panose="020B0604020202020204" pitchFamily="34" charset="0"/>
          </a:endParaRPr>
        </a:p>
      </dsp:txBody>
      <dsp:txXfrm>
        <a:off x="2043017" y="1018600"/>
        <a:ext cx="1790509" cy="2075219"/>
      </dsp:txXfrm>
    </dsp:sp>
    <dsp:sp modelId="{91FB000D-D475-455A-A6B5-D2A18092C857}">
      <dsp:nvSpPr>
        <dsp:cNvPr id="0" name=""/>
        <dsp:cNvSpPr/>
      </dsp:nvSpPr>
      <dsp:spPr>
        <a:xfrm>
          <a:off x="4084198" y="517586"/>
          <a:ext cx="1790509" cy="501013"/>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vi-VN" sz="1400" kern="1200" dirty="0"/>
            <a:t>Thống kê sinh viên thực tập hiệu quả.</a:t>
          </a:r>
          <a:endParaRPr lang="en-US" sz="1400" kern="1200" dirty="0"/>
        </a:p>
      </dsp:txBody>
      <dsp:txXfrm>
        <a:off x="4084198" y="517586"/>
        <a:ext cx="1790509" cy="501013"/>
      </dsp:txXfrm>
    </dsp:sp>
    <dsp:sp modelId="{7C511F42-0B55-48D4-8E22-8F16071D8AF7}">
      <dsp:nvSpPr>
        <dsp:cNvPr id="0" name=""/>
        <dsp:cNvSpPr/>
      </dsp:nvSpPr>
      <dsp:spPr>
        <a:xfrm>
          <a:off x="4084198" y="1018600"/>
          <a:ext cx="1790509" cy="207521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vi-VN" sz="1400" kern="1200" dirty="0"/>
            <a:t>Hỗ trợ thống kê số lượng sinh viên thực tập hằng năm theo đơn vị thực tập và kết quả thực tập tương ứng.</a:t>
          </a:r>
          <a:endParaRPr lang="en-US" sz="1400" kern="1200" dirty="0"/>
        </a:p>
      </dsp:txBody>
      <dsp:txXfrm>
        <a:off x="4084198" y="1018600"/>
        <a:ext cx="1790509" cy="20752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9D7923-46CD-4FF2-BAF0-E800AD5E48DE}">
      <dsp:nvSpPr>
        <dsp:cNvPr id="0" name=""/>
        <dsp:cNvSpPr/>
      </dsp:nvSpPr>
      <dsp:spPr>
        <a:xfrm>
          <a:off x="817751" y="0"/>
          <a:ext cx="9267849"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B411E8-4FB3-498D-ABAB-7178CAF31A55}">
      <dsp:nvSpPr>
        <dsp:cNvPr id="0" name=""/>
        <dsp:cNvSpPr/>
      </dsp:nvSpPr>
      <dsp:spPr>
        <a:xfrm>
          <a:off x="11712" y="1305401"/>
          <a:ext cx="3509516" cy="174053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vi-VN" sz="1300" kern="1200" dirty="0"/>
            <a:t>Bối cảnh: Tại Trường Đại học Trà Vinh, nhu cầu tra cứu thông tin thực tập của sinh viên ngày càng tăng cao. </a:t>
          </a:r>
          <a:endParaRPr lang="en-US" sz="1300" kern="1200" dirty="0"/>
        </a:p>
      </dsp:txBody>
      <dsp:txXfrm>
        <a:off x="96678" y="1390367"/>
        <a:ext cx="3339584" cy="1570603"/>
      </dsp:txXfrm>
    </dsp:sp>
    <dsp:sp modelId="{2F48A531-A719-419D-BB60-8DA34F443A51}">
      <dsp:nvSpPr>
        <dsp:cNvPr id="0" name=""/>
        <dsp:cNvSpPr/>
      </dsp:nvSpPr>
      <dsp:spPr>
        <a:xfrm>
          <a:off x="3696917" y="1305401"/>
          <a:ext cx="3509516" cy="174053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vi-VN" sz="1300" kern="1200" dirty="0"/>
            <a:t>Vấn đề: Hệ thống hiện tại không đáp ứng được yêu cầu của sinh viên trong việc tra cứu, quản lý thông tin thực tập. Các thông tin về sinh viên, </a:t>
          </a:r>
          <a:r>
            <a:rPr lang="vi-VN" sz="1300" kern="1200" dirty="0" err="1"/>
            <a:t>đợt</a:t>
          </a:r>
          <a:r>
            <a:rPr lang="vi-VN" sz="1300" kern="1200" dirty="0"/>
            <a:t> thực tập, đơn vị thực tập và người hướng dẫn</a:t>
          </a:r>
        </a:p>
        <a:p>
          <a:pPr marL="0" lvl="0" indent="0" algn="ctr" defTabSz="577850">
            <a:lnSpc>
              <a:spcPct val="90000"/>
            </a:lnSpc>
            <a:spcBef>
              <a:spcPct val="0"/>
            </a:spcBef>
            <a:spcAft>
              <a:spcPct val="35000"/>
            </a:spcAft>
            <a:buNone/>
          </a:pPr>
          <a:r>
            <a:rPr lang="vi-VN" sz="1300" kern="1200" dirty="0"/>
            <a:t> khó tiếp cận, gây ra sự bất tiện trong quá trình thực tập của sinh viên.</a:t>
          </a:r>
          <a:endParaRPr lang="en-US" sz="1300" kern="1200" dirty="0"/>
        </a:p>
      </dsp:txBody>
      <dsp:txXfrm>
        <a:off x="3781883" y="1390367"/>
        <a:ext cx="3339584" cy="1570603"/>
      </dsp:txXfrm>
    </dsp:sp>
    <dsp:sp modelId="{5C4B3525-FF6E-4C09-8996-747A585601BA}">
      <dsp:nvSpPr>
        <dsp:cNvPr id="0" name=""/>
        <dsp:cNvSpPr/>
      </dsp:nvSpPr>
      <dsp:spPr>
        <a:xfrm>
          <a:off x="7382122" y="1305401"/>
          <a:ext cx="3509516" cy="174053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vi-VN" sz="1300" kern="1200" dirty="0"/>
            <a:t>Mục tiêu: Xây dựng </a:t>
          </a:r>
          <a:r>
            <a:rPr lang="vi-VN" sz="1300" kern="1200" dirty="0">
              <a:effectLst/>
              <a:latin typeface="+mn-lt"/>
              <a:ea typeface="Times New Roman" panose="02020603050405020304" pitchFamily="18" charset="0"/>
            </a:rPr>
            <a:t>ứng dụng </a:t>
          </a:r>
          <a:r>
            <a:rPr lang="vi-VN" sz="1300" kern="1200" dirty="0" err="1">
              <a:effectLst/>
              <a:latin typeface="+mn-lt"/>
              <a:ea typeface="Times New Roman" panose="02020603050405020304" pitchFamily="18" charset="0"/>
            </a:rPr>
            <a:t>web</a:t>
          </a:r>
          <a:r>
            <a:rPr lang="vi-VN" sz="1300" kern="1200" dirty="0">
              <a:effectLst/>
              <a:latin typeface="+mn-lt"/>
              <a:ea typeface="Times New Roman" panose="02020603050405020304" pitchFamily="18" charset="0"/>
            </a:rPr>
            <a:t> phục vụ tra cứu thông tin thực tập của sinh viên tại trường đại học trà vinh</a:t>
          </a:r>
          <a:r>
            <a:rPr lang="vi-VN" sz="1300" kern="1200" dirty="0"/>
            <a:t>, bao gồm các chức năng cơ bản như: Tra cứu, quản lý sinh viên, quản lý lớp, quản lý </a:t>
          </a:r>
          <a:r>
            <a:rPr lang="vi-VN" sz="1300" kern="1200" dirty="0" err="1"/>
            <a:t>đợt</a:t>
          </a:r>
          <a:r>
            <a:rPr lang="vi-VN" sz="1300" kern="1200" dirty="0"/>
            <a:t> thực tập, quản lý đơn vị thực tập, quản lý người hướng dẫn, quản lý, thông tin thực tập, quản lý quản trị viên, thống kê.</a:t>
          </a:r>
          <a:endParaRPr lang="en-US" sz="1300" kern="1200" dirty="0"/>
        </a:p>
      </dsp:txBody>
      <dsp:txXfrm>
        <a:off x="7467088" y="1390367"/>
        <a:ext cx="3339584" cy="15706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B8887E-A764-4C63-B97D-33EB05936AB7}">
      <dsp:nvSpPr>
        <dsp:cNvPr id="0" name=""/>
        <dsp:cNvSpPr/>
      </dsp:nvSpPr>
      <dsp:spPr>
        <a:xfrm>
          <a:off x="3148" y="1199042"/>
          <a:ext cx="1192507" cy="7155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vi-VN" sz="1900" kern="1200" dirty="0"/>
            <a:t>Tra cứu</a:t>
          </a:r>
          <a:endParaRPr lang="en-US" sz="1900" kern="1200" dirty="0"/>
        </a:p>
      </dsp:txBody>
      <dsp:txXfrm>
        <a:off x="24104" y="1219998"/>
        <a:ext cx="1150595" cy="673592"/>
      </dsp:txXfrm>
    </dsp:sp>
    <dsp:sp modelId="{D4987113-B9CF-49F7-A81F-DAA5D489613F}">
      <dsp:nvSpPr>
        <dsp:cNvPr id="0" name=""/>
        <dsp:cNvSpPr/>
      </dsp:nvSpPr>
      <dsp:spPr>
        <a:xfrm>
          <a:off x="1314907" y="1408924"/>
          <a:ext cx="252811" cy="2957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314907" y="1468072"/>
        <a:ext cx="176968" cy="177445"/>
      </dsp:txXfrm>
    </dsp:sp>
    <dsp:sp modelId="{39D9E86C-4EEF-4327-BEE4-64015F5D9FD7}">
      <dsp:nvSpPr>
        <dsp:cNvPr id="0" name=""/>
        <dsp:cNvSpPr/>
      </dsp:nvSpPr>
      <dsp:spPr>
        <a:xfrm>
          <a:off x="1672659" y="1199042"/>
          <a:ext cx="1192507" cy="7155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vi-VN" sz="1900" kern="1200"/>
            <a:t>Thống kê</a:t>
          </a:r>
          <a:endParaRPr lang="en-US" sz="1900" kern="1200"/>
        </a:p>
      </dsp:txBody>
      <dsp:txXfrm>
        <a:off x="1693615" y="1219998"/>
        <a:ext cx="1150595" cy="673592"/>
      </dsp:txXfrm>
    </dsp:sp>
    <dsp:sp modelId="{95F3B0EB-8BF9-4782-A9B3-25EAF989A83E}">
      <dsp:nvSpPr>
        <dsp:cNvPr id="0" name=""/>
        <dsp:cNvSpPr/>
      </dsp:nvSpPr>
      <dsp:spPr>
        <a:xfrm>
          <a:off x="2984417" y="1408924"/>
          <a:ext cx="252811" cy="2957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984417" y="1468072"/>
        <a:ext cx="176968" cy="177445"/>
      </dsp:txXfrm>
    </dsp:sp>
    <dsp:sp modelId="{DC3EED0B-EE46-4B17-AA70-2E92EDFDE30C}">
      <dsp:nvSpPr>
        <dsp:cNvPr id="0" name=""/>
        <dsp:cNvSpPr/>
      </dsp:nvSpPr>
      <dsp:spPr>
        <a:xfrm>
          <a:off x="3342169" y="1199042"/>
          <a:ext cx="1192507" cy="7155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vi-VN" sz="1900" kern="1200"/>
            <a:t>Thêm thông tin</a:t>
          </a:r>
          <a:endParaRPr lang="en-US" sz="1900" kern="1200"/>
        </a:p>
      </dsp:txBody>
      <dsp:txXfrm>
        <a:off x="3363125" y="1219998"/>
        <a:ext cx="1150595" cy="673592"/>
      </dsp:txXfrm>
    </dsp:sp>
    <dsp:sp modelId="{413BB90A-70D1-454A-BEAC-743D623CF3BF}">
      <dsp:nvSpPr>
        <dsp:cNvPr id="0" name=""/>
        <dsp:cNvSpPr/>
      </dsp:nvSpPr>
      <dsp:spPr>
        <a:xfrm>
          <a:off x="4653927" y="1408924"/>
          <a:ext cx="252811" cy="2957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653927" y="1468072"/>
        <a:ext cx="176968" cy="177445"/>
      </dsp:txXfrm>
    </dsp:sp>
    <dsp:sp modelId="{05A26EF2-ECFA-42C2-BAA2-C14FAD2E7735}">
      <dsp:nvSpPr>
        <dsp:cNvPr id="0" name=""/>
        <dsp:cNvSpPr/>
      </dsp:nvSpPr>
      <dsp:spPr>
        <a:xfrm>
          <a:off x="5011679" y="1199042"/>
          <a:ext cx="1192507" cy="7155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vi-VN" sz="1900" kern="1200"/>
            <a:t>Xóa thông tin</a:t>
          </a:r>
          <a:endParaRPr lang="en-US" sz="1900" kern="1200"/>
        </a:p>
      </dsp:txBody>
      <dsp:txXfrm>
        <a:off x="5032635" y="1219998"/>
        <a:ext cx="1150595" cy="673592"/>
      </dsp:txXfrm>
    </dsp:sp>
    <dsp:sp modelId="{8E4D22C1-65F4-40E3-8A59-D19E588C9400}">
      <dsp:nvSpPr>
        <dsp:cNvPr id="0" name=""/>
        <dsp:cNvSpPr/>
      </dsp:nvSpPr>
      <dsp:spPr>
        <a:xfrm>
          <a:off x="6323437" y="1408924"/>
          <a:ext cx="252811" cy="2957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323437" y="1468072"/>
        <a:ext cx="176968" cy="177445"/>
      </dsp:txXfrm>
    </dsp:sp>
    <dsp:sp modelId="{045490B9-B9F5-46CA-B504-55E7DB65E393}">
      <dsp:nvSpPr>
        <dsp:cNvPr id="0" name=""/>
        <dsp:cNvSpPr/>
      </dsp:nvSpPr>
      <dsp:spPr>
        <a:xfrm>
          <a:off x="6681190" y="1199042"/>
          <a:ext cx="1192507" cy="7155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vi-VN" sz="1900" kern="1200"/>
            <a:t>Sửa thông tin</a:t>
          </a:r>
          <a:endParaRPr lang="en-US" sz="1900" kern="1200"/>
        </a:p>
      </dsp:txBody>
      <dsp:txXfrm>
        <a:off x="6702146" y="1219998"/>
        <a:ext cx="1150595" cy="673592"/>
      </dsp:txXfrm>
    </dsp:sp>
    <dsp:sp modelId="{A103E1E8-B30D-4457-B90E-653AB26BBB5B}">
      <dsp:nvSpPr>
        <dsp:cNvPr id="0" name=""/>
        <dsp:cNvSpPr/>
      </dsp:nvSpPr>
      <dsp:spPr>
        <a:xfrm>
          <a:off x="7992948" y="1408924"/>
          <a:ext cx="252811" cy="2957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992948" y="1468072"/>
        <a:ext cx="176968" cy="177445"/>
      </dsp:txXfrm>
    </dsp:sp>
    <dsp:sp modelId="{64CD40A2-0BD6-4DD0-A694-70419C2338DD}">
      <dsp:nvSpPr>
        <dsp:cNvPr id="0" name=""/>
        <dsp:cNvSpPr/>
      </dsp:nvSpPr>
      <dsp:spPr>
        <a:xfrm>
          <a:off x="8350700" y="1199042"/>
          <a:ext cx="1192507" cy="7155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vi-VN" sz="1900" kern="1200" dirty="0"/>
            <a:t>Tìm kiếm thông tin</a:t>
          </a:r>
          <a:endParaRPr lang="en-US" sz="1900" kern="1200" dirty="0"/>
        </a:p>
      </dsp:txBody>
      <dsp:txXfrm>
        <a:off x="8371656" y="1219998"/>
        <a:ext cx="1150595" cy="673592"/>
      </dsp:txXfrm>
    </dsp:sp>
    <dsp:sp modelId="{8E2DF7E6-EDEB-4861-BAC4-865B86351058}">
      <dsp:nvSpPr>
        <dsp:cNvPr id="0" name=""/>
        <dsp:cNvSpPr/>
      </dsp:nvSpPr>
      <dsp:spPr>
        <a:xfrm rot="35481">
          <a:off x="9632411" y="1416975"/>
          <a:ext cx="189133" cy="2957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9632413" y="1475830"/>
        <a:ext cx="132393" cy="177445"/>
      </dsp:txXfrm>
    </dsp:sp>
    <dsp:sp modelId="{3BAC6B23-5CF6-43E5-A10D-00802B8548FF}">
      <dsp:nvSpPr>
        <dsp:cNvPr id="0" name=""/>
        <dsp:cNvSpPr/>
      </dsp:nvSpPr>
      <dsp:spPr>
        <a:xfrm>
          <a:off x="9900044" y="1215034"/>
          <a:ext cx="1192507" cy="7155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vi-VN" sz="1900" kern="1200" dirty="0"/>
            <a:t>Hiển thị thông tin</a:t>
          </a:r>
          <a:endParaRPr lang="en-US" sz="1900" kern="1200" dirty="0"/>
        </a:p>
      </dsp:txBody>
      <dsp:txXfrm>
        <a:off x="9921000" y="1235990"/>
        <a:ext cx="1150595" cy="6735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E99090-8763-453E-AF67-965B3686BD93}">
      <dsp:nvSpPr>
        <dsp:cNvPr id="0" name=""/>
        <dsp:cNvSpPr/>
      </dsp:nvSpPr>
      <dsp:spPr>
        <a:xfrm>
          <a:off x="4237" y="590130"/>
          <a:ext cx="1852545" cy="111152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vi-VN" sz="2200" kern="1200" dirty="0"/>
            <a:t>Thời gian tải trang nhanh</a:t>
          </a:r>
          <a:endParaRPr lang="en-US" sz="2200" kern="1200" dirty="0"/>
        </a:p>
      </dsp:txBody>
      <dsp:txXfrm>
        <a:off x="36793" y="622686"/>
        <a:ext cx="1787433" cy="1046415"/>
      </dsp:txXfrm>
    </dsp:sp>
    <dsp:sp modelId="{9D6E4076-E6D2-4CA5-99A8-A979BAB58BDA}">
      <dsp:nvSpPr>
        <dsp:cNvPr id="0" name=""/>
        <dsp:cNvSpPr/>
      </dsp:nvSpPr>
      <dsp:spPr>
        <a:xfrm>
          <a:off x="2042036" y="916178"/>
          <a:ext cx="392739" cy="4594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042036" y="1008064"/>
        <a:ext cx="274917" cy="275659"/>
      </dsp:txXfrm>
    </dsp:sp>
    <dsp:sp modelId="{B7244355-3353-4BFB-A7FE-DE64303DE590}">
      <dsp:nvSpPr>
        <dsp:cNvPr id="0" name=""/>
        <dsp:cNvSpPr/>
      </dsp:nvSpPr>
      <dsp:spPr>
        <a:xfrm>
          <a:off x="2597800" y="590130"/>
          <a:ext cx="1852545" cy="111152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vi-VN" sz="2200" kern="1200" dirty="0"/>
            <a:t>Giao diện thân thiện</a:t>
          </a:r>
          <a:endParaRPr lang="en-US" sz="2200" kern="1200" dirty="0"/>
        </a:p>
      </dsp:txBody>
      <dsp:txXfrm>
        <a:off x="2630356" y="622686"/>
        <a:ext cx="1787433" cy="1046415"/>
      </dsp:txXfrm>
    </dsp:sp>
    <dsp:sp modelId="{B028BCED-1D08-4D0C-B25A-090E0FF0F018}">
      <dsp:nvSpPr>
        <dsp:cNvPr id="0" name=""/>
        <dsp:cNvSpPr/>
      </dsp:nvSpPr>
      <dsp:spPr>
        <a:xfrm>
          <a:off x="4635600" y="916178"/>
          <a:ext cx="392739" cy="4594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635600" y="1008064"/>
        <a:ext cx="274917" cy="275659"/>
      </dsp:txXfrm>
    </dsp:sp>
    <dsp:sp modelId="{EF2C27AE-FDE6-40BC-A137-83E90A5220D3}">
      <dsp:nvSpPr>
        <dsp:cNvPr id="0" name=""/>
        <dsp:cNvSpPr/>
      </dsp:nvSpPr>
      <dsp:spPr>
        <a:xfrm>
          <a:off x="5191364" y="590130"/>
          <a:ext cx="1852545" cy="111152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vi-VN" sz="2200" kern="1200" dirty="0"/>
            <a:t>Dễ dàng tương tác</a:t>
          </a:r>
          <a:endParaRPr lang="en-US" sz="2200" kern="1200" dirty="0"/>
        </a:p>
      </dsp:txBody>
      <dsp:txXfrm>
        <a:off x="5223920" y="622686"/>
        <a:ext cx="1787433" cy="1046415"/>
      </dsp:txXfrm>
    </dsp:sp>
    <dsp:sp modelId="{7740A1AE-8A18-4B93-8088-39BCE11E6BBB}">
      <dsp:nvSpPr>
        <dsp:cNvPr id="0" name=""/>
        <dsp:cNvSpPr/>
      </dsp:nvSpPr>
      <dsp:spPr>
        <a:xfrm>
          <a:off x="7229163" y="916178"/>
          <a:ext cx="392739" cy="4594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7229163" y="1008064"/>
        <a:ext cx="274917" cy="275659"/>
      </dsp:txXfrm>
    </dsp:sp>
    <dsp:sp modelId="{2C4B4527-7BFF-4CB7-9AEB-9577A7E40278}">
      <dsp:nvSpPr>
        <dsp:cNvPr id="0" name=""/>
        <dsp:cNvSpPr/>
      </dsp:nvSpPr>
      <dsp:spPr>
        <a:xfrm>
          <a:off x="7784927" y="590130"/>
          <a:ext cx="1852545" cy="111152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vi-VN" sz="2200" kern="1200" dirty="0"/>
            <a:t>Khả năng tương thích</a:t>
          </a:r>
          <a:endParaRPr lang="en-US" sz="2200" kern="1200" dirty="0"/>
        </a:p>
      </dsp:txBody>
      <dsp:txXfrm>
        <a:off x="7817483" y="622686"/>
        <a:ext cx="1787433" cy="104641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29360-F96B-430B-BC6D-21D78918F6BA}" type="datetimeFigureOut">
              <a:rPr lang="en-US" smtClean="0"/>
              <a:t>1/16/2025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E57533-2636-4ACA-A2C1-27EC73FEC94E}" type="slidenum">
              <a:rPr lang="en-US" smtClean="0"/>
              <a:t>‹#›</a:t>
            </a:fld>
            <a:endParaRPr lang="en-US"/>
          </a:p>
        </p:txBody>
      </p:sp>
    </p:spTree>
    <p:extLst>
      <p:ext uri="{BB962C8B-B14F-4D97-AF65-F5344CB8AC3E}">
        <p14:creationId xmlns:p14="http://schemas.microsoft.com/office/powerpoint/2010/main" val="1642861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E57533-2636-4ACA-A2C1-27EC73FEC94E}" type="slidenum">
              <a:rPr lang="en-US" smtClean="0"/>
              <a:t>5</a:t>
            </a:fld>
            <a:endParaRPr lang="en-US"/>
          </a:p>
        </p:txBody>
      </p:sp>
    </p:spTree>
    <p:extLst>
      <p:ext uri="{BB962C8B-B14F-4D97-AF65-F5344CB8AC3E}">
        <p14:creationId xmlns:p14="http://schemas.microsoft.com/office/powerpoint/2010/main" val="2578363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31EF2-0A2E-89D4-F934-E8C917F5F8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E4BE25-AE87-272F-8936-745030F1C1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E79761-4866-A9B5-C4DE-D7444EE8B639}"/>
              </a:ext>
            </a:extLst>
          </p:cNvPr>
          <p:cNvSpPr>
            <a:spLocks noGrp="1"/>
          </p:cNvSpPr>
          <p:nvPr>
            <p:ph type="dt" sz="half" idx="10"/>
          </p:nvPr>
        </p:nvSpPr>
        <p:spPr/>
        <p:txBody>
          <a:bodyPr/>
          <a:lstStyle/>
          <a:p>
            <a:fld id="{BF18EDFD-DA2A-4597-902F-D24D486DF05F}" type="datetimeFigureOut">
              <a:rPr lang="en-US" smtClean="0"/>
              <a:t>1/16/2025</a:t>
            </a:fld>
            <a:endParaRPr lang="en-US"/>
          </a:p>
        </p:txBody>
      </p:sp>
      <p:sp>
        <p:nvSpPr>
          <p:cNvPr id="5" name="Footer Placeholder 4">
            <a:extLst>
              <a:ext uri="{FF2B5EF4-FFF2-40B4-BE49-F238E27FC236}">
                <a16:creationId xmlns:a16="http://schemas.microsoft.com/office/drawing/2014/main" id="{84AE528F-8497-617A-6D19-EC8927D880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1BC16-48D1-79F6-7868-91E477408079}"/>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3937229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4A146-5A10-A40D-2552-E0451A1320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34DF62-E9F8-2D5E-6924-7BC66B20A2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80955B-A077-E86D-C489-B1891F8718B5}"/>
              </a:ext>
            </a:extLst>
          </p:cNvPr>
          <p:cNvSpPr>
            <a:spLocks noGrp="1"/>
          </p:cNvSpPr>
          <p:nvPr>
            <p:ph type="dt" sz="half" idx="10"/>
          </p:nvPr>
        </p:nvSpPr>
        <p:spPr/>
        <p:txBody>
          <a:bodyPr/>
          <a:lstStyle/>
          <a:p>
            <a:fld id="{BF18EDFD-DA2A-4597-902F-D24D486DF05F}" type="datetimeFigureOut">
              <a:rPr lang="en-US" smtClean="0"/>
              <a:t>1/16/2025</a:t>
            </a:fld>
            <a:endParaRPr lang="en-US"/>
          </a:p>
        </p:txBody>
      </p:sp>
      <p:sp>
        <p:nvSpPr>
          <p:cNvPr id="5" name="Footer Placeholder 4">
            <a:extLst>
              <a:ext uri="{FF2B5EF4-FFF2-40B4-BE49-F238E27FC236}">
                <a16:creationId xmlns:a16="http://schemas.microsoft.com/office/drawing/2014/main" id="{65FFB3FF-C686-479A-FA4E-58A155F8A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5D079-62F2-BCDE-9B86-9B74215AA2B4}"/>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3507096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CF0B8F-17F2-F17E-A46D-8FA2FF1697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B87CEF-A740-453C-5911-5EE5BC09E1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FA0711-F408-63CF-6714-B71492033412}"/>
              </a:ext>
            </a:extLst>
          </p:cNvPr>
          <p:cNvSpPr>
            <a:spLocks noGrp="1"/>
          </p:cNvSpPr>
          <p:nvPr>
            <p:ph type="dt" sz="half" idx="10"/>
          </p:nvPr>
        </p:nvSpPr>
        <p:spPr/>
        <p:txBody>
          <a:bodyPr/>
          <a:lstStyle/>
          <a:p>
            <a:fld id="{BF18EDFD-DA2A-4597-902F-D24D486DF05F}" type="datetimeFigureOut">
              <a:rPr lang="en-US" smtClean="0"/>
              <a:t>1/16/2025</a:t>
            </a:fld>
            <a:endParaRPr lang="en-US"/>
          </a:p>
        </p:txBody>
      </p:sp>
      <p:sp>
        <p:nvSpPr>
          <p:cNvPr id="5" name="Footer Placeholder 4">
            <a:extLst>
              <a:ext uri="{FF2B5EF4-FFF2-40B4-BE49-F238E27FC236}">
                <a16:creationId xmlns:a16="http://schemas.microsoft.com/office/drawing/2014/main" id="{09B8E837-B208-5071-A85D-ECA94C923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D3322-8FFE-0C71-0970-EF02B6F972B6}"/>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2571412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8CD6-1587-802C-DAB2-DC72B78BA5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3FF7C2-7ED8-3B64-6699-48264F74DC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0F134A-BB8D-17B9-5FB5-36CAFA611387}"/>
              </a:ext>
            </a:extLst>
          </p:cNvPr>
          <p:cNvSpPr>
            <a:spLocks noGrp="1"/>
          </p:cNvSpPr>
          <p:nvPr>
            <p:ph type="dt" sz="half" idx="10"/>
          </p:nvPr>
        </p:nvSpPr>
        <p:spPr/>
        <p:txBody>
          <a:bodyPr/>
          <a:lstStyle/>
          <a:p>
            <a:fld id="{BF18EDFD-DA2A-4597-902F-D24D486DF05F}" type="datetimeFigureOut">
              <a:rPr lang="en-US" smtClean="0"/>
              <a:t>1/16/2025</a:t>
            </a:fld>
            <a:endParaRPr lang="en-US"/>
          </a:p>
        </p:txBody>
      </p:sp>
      <p:sp>
        <p:nvSpPr>
          <p:cNvPr id="5" name="Footer Placeholder 4">
            <a:extLst>
              <a:ext uri="{FF2B5EF4-FFF2-40B4-BE49-F238E27FC236}">
                <a16:creationId xmlns:a16="http://schemas.microsoft.com/office/drawing/2014/main" id="{CABF8E2E-02D4-F9CD-05AB-FC6F10AA6C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D572E-2AA4-9A6B-07A4-B1D732111411}"/>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2478148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4532E-34AA-257D-A488-C89580393A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A84822-AE49-D379-D920-DAE783A3172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86A488-24AA-0E9F-8FBE-27A53A140B12}"/>
              </a:ext>
            </a:extLst>
          </p:cNvPr>
          <p:cNvSpPr>
            <a:spLocks noGrp="1"/>
          </p:cNvSpPr>
          <p:nvPr>
            <p:ph type="dt" sz="half" idx="10"/>
          </p:nvPr>
        </p:nvSpPr>
        <p:spPr/>
        <p:txBody>
          <a:bodyPr/>
          <a:lstStyle/>
          <a:p>
            <a:fld id="{BF18EDFD-DA2A-4597-902F-D24D486DF05F}" type="datetimeFigureOut">
              <a:rPr lang="en-US" smtClean="0"/>
              <a:t>1/16/2025</a:t>
            </a:fld>
            <a:endParaRPr lang="en-US"/>
          </a:p>
        </p:txBody>
      </p:sp>
      <p:sp>
        <p:nvSpPr>
          <p:cNvPr id="5" name="Footer Placeholder 4">
            <a:extLst>
              <a:ext uri="{FF2B5EF4-FFF2-40B4-BE49-F238E27FC236}">
                <a16:creationId xmlns:a16="http://schemas.microsoft.com/office/drawing/2014/main" id="{912EC984-EF45-4F12-38A6-7AFC494678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6C552-46AA-6A26-14F8-F5195FBE64F8}"/>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3768846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7F925-B61B-EED7-DCC7-29D2C41868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5BC742-BA23-023B-5D6F-1D14A00699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A82349-8556-DFA1-666B-6449420732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D4B902-469B-E55A-727E-ED8FE3712524}"/>
              </a:ext>
            </a:extLst>
          </p:cNvPr>
          <p:cNvSpPr>
            <a:spLocks noGrp="1"/>
          </p:cNvSpPr>
          <p:nvPr>
            <p:ph type="dt" sz="half" idx="10"/>
          </p:nvPr>
        </p:nvSpPr>
        <p:spPr/>
        <p:txBody>
          <a:bodyPr/>
          <a:lstStyle/>
          <a:p>
            <a:fld id="{BF18EDFD-DA2A-4597-902F-D24D486DF05F}" type="datetimeFigureOut">
              <a:rPr lang="en-US" smtClean="0"/>
              <a:t>1/16/2025</a:t>
            </a:fld>
            <a:endParaRPr lang="en-US"/>
          </a:p>
        </p:txBody>
      </p:sp>
      <p:sp>
        <p:nvSpPr>
          <p:cNvPr id="6" name="Footer Placeholder 5">
            <a:extLst>
              <a:ext uri="{FF2B5EF4-FFF2-40B4-BE49-F238E27FC236}">
                <a16:creationId xmlns:a16="http://schemas.microsoft.com/office/drawing/2014/main" id="{D41CD5A3-A573-A0D0-0DE0-953BCE98ED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C423E5-B9CA-9E31-6194-07A11A85F3A3}"/>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2452995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857BA-A067-1575-F198-921E3D98D3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249090-1443-D333-5834-492BAB2DF9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E88AD3-10F4-B19D-E8B9-C168976B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545565-7AAA-A717-9CBD-0C0D601B05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70EA67-847B-42A0-7827-3F4601AAF5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C5E531-3358-2E94-2A09-AE7AC236BA40}"/>
              </a:ext>
            </a:extLst>
          </p:cNvPr>
          <p:cNvSpPr>
            <a:spLocks noGrp="1"/>
          </p:cNvSpPr>
          <p:nvPr>
            <p:ph type="dt" sz="half" idx="10"/>
          </p:nvPr>
        </p:nvSpPr>
        <p:spPr/>
        <p:txBody>
          <a:bodyPr/>
          <a:lstStyle/>
          <a:p>
            <a:fld id="{BF18EDFD-DA2A-4597-902F-D24D486DF05F}" type="datetimeFigureOut">
              <a:rPr lang="en-US" smtClean="0"/>
              <a:t>1/16/2025</a:t>
            </a:fld>
            <a:endParaRPr lang="en-US"/>
          </a:p>
        </p:txBody>
      </p:sp>
      <p:sp>
        <p:nvSpPr>
          <p:cNvPr id="8" name="Footer Placeholder 7">
            <a:extLst>
              <a:ext uri="{FF2B5EF4-FFF2-40B4-BE49-F238E27FC236}">
                <a16:creationId xmlns:a16="http://schemas.microsoft.com/office/drawing/2014/main" id="{0ABC4FBD-8759-5741-DA40-DFCFD36074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A69F91-3436-C8F8-37B5-5EFC764C9E01}"/>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240899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B9830-32B6-9071-198D-73C2895B94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1CEB05-84D3-6C97-5CA8-8AD32D5FCCCB}"/>
              </a:ext>
            </a:extLst>
          </p:cNvPr>
          <p:cNvSpPr>
            <a:spLocks noGrp="1"/>
          </p:cNvSpPr>
          <p:nvPr>
            <p:ph type="dt" sz="half" idx="10"/>
          </p:nvPr>
        </p:nvSpPr>
        <p:spPr/>
        <p:txBody>
          <a:bodyPr/>
          <a:lstStyle/>
          <a:p>
            <a:fld id="{BF18EDFD-DA2A-4597-902F-D24D486DF05F}" type="datetimeFigureOut">
              <a:rPr lang="en-US" smtClean="0"/>
              <a:t>1/16/2025</a:t>
            </a:fld>
            <a:endParaRPr lang="en-US"/>
          </a:p>
        </p:txBody>
      </p:sp>
      <p:sp>
        <p:nvSpPr>
          <p:cNvPr id="4" name="Footer Placeholder 3">
            <a:extLst>
              <a:ext uri="{FF2B5EF4-FFF2-40B4-BE49-F238E27FC236}">
                <a16:creationId xmlns:a16="http://schemas.microsoft.com/office/drawing/2014/main" id="{7A8C03EB-171C-0E18-D312-301BBBCB60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0FE5D8-14C9-813F-A67C-C5DEDAB3AA4B}"/>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3701295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86C027-9C5C-B488-4C5A-A819F33B758C}"/>
              </a:ext>
            </a:extLst>
          </p:cNvPr>
          <p:cNvSpPr>
            <a:spLocks noGrp="1"/>
          </p:cNvSpPr>
          <p:nvPr>
            <p:ph type="dt" sz="half" idx="10"/>
          </p:nvPr>
        </p:nvSpPr>
        <p:spPr/>
        <p:txBody>
          <a:bodyPr/>
          <a:lstStyle/>
          <a:p>
            <a:fld id="{BF18EDFD-DA2A-4597-902F-D24D486DF05F}" type="datetimeFigureOut">
              <a:rPr lang="en-US" smtClean="0"/>
              <a:t>1/16/2025</a:t>
            </a:fld>
            <a:endParaRPr lang="en-US"/>
          </a:p>
        </p:txBody>
      </p:sp>
      <p:sp>
        <p:nvSpPr>
          <p:cNvPr id="3" name="Footer Placeholder 2">
            <a:extLst>
              <a:ext uri="{FF2B5EF4-FFF2-40B4-BE49-F238E27FC236}">
                <a16:creationId xmlns:a16="http://schemas.microsoft.com/office/drawing/2014/main" id="{0F5EA973-B8C4-6B8F-0590-73EEAE3A16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21D90A-237B-76D8-E0ED-31B745593ACF}"/>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1286558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E9FE-28D6-DAFB-0273-AA437D7A4D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544458-803D-365C-7A29-147CEE148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1892C9-C55D-527F-6002-7F55A149CF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4CE4B5-3B35-73FE-B254-537FD8C0D33E}"/>
              </a:ext>
            </a:extLst>
          </p:cNvPr>
          <p:cNvSpPr>
            <a:spLocks noGrp="1"/>
          </p:cNvSpPr>
          <p:nvPr>
            <p:ph type="dt" sz="half" idx="10"/>
          </p:nvPr>
        </p:nvSpPr>
        <p:spPr/>
        <p:txBody>
          <a:bodyPr/>
          <a:lstStyle/>
          <a:p>
            <a:fld id="{BF18EDFD-DA2A-4597-902F-D24D486DF05F}" type="datetimeFigureOut">
              <a:rPr lang="en-US" smtClean="0"/>
              <a:t>1/16/2025</a:t>
            </a:fld>
            <a:endParaRPr lang="en-US"/>
          </a:p>
        </p:txBody>
      </p:sp>
      <p:sp>
        <p:nvSpPr>
          <p:cNvPr id="6" name="Footer Placeholder 5">
            <a:extLst>
              <a:ext uri="{FF2B5EF4-FFF2-40B4-BE49-F238E27FC236}">
                <a16:creationId xmlns:a16="http://schemas.microsoft.com/office/drawing/2014/main" id="{788CC9E0-971B-8812-A7A8-B81D4E6571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D73122-0DD9-E02A-8EF4-287CE477624E}"/>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4190462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708A3-34AF-3939-D41B-FECC05BCCA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E5CC5B-3710-F630-B596-960AFCD218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9857B8-01B4-7CBD-20A0-73843D687F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B87A70-D023-CEBE-E28D-ADC2DF0FD0E1}"/>
              </a:ext>
            </a:extLst>
          </p:cNvPr>
          <p:cNvSpPr>
            <a:spLocks noGrp="1"/>
          </p:cNvSpPr>
          <p:nvPr>
            <p:ph type="dt" sz="half" idx="10"/>
          </p:nvPr>
        </p:nvSpPr>
        <p:spPr/>
        <p:txBody>
          <a:bodyPr/>
          <a:lstStyle/>
          <a:p>
            <a:fld id="{BF18EDFD-DA2A-4597-902F-D24D486DF05F}" type="datetimeFigureOut">
              <a:rPr lang="en-US" smtClean="0"/>
              <a:t>1/16/2025</a:t>
            </a:fld>
            <a:endParaRPr lang="en-US"/>
          </a:p>
        </p:txBody>
      </p:sp>
      <p:sp>
        <p:nvSpPr>
          <p:cNvPr id="6" name="Footer Placeholder 5">
            <a:extLst>
              <a:ext uri="{FF2B5EF4-FFF2-40B4-BE49-F238E27FC236}">
                <a16:creationId xmlns:a16="http://schemas.microsoft.com/office/drawing/2014/main" id="{7F4FA5D1-E914-0C65-E7DD-0D4E00D9BB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4745AE-76A5-0CCC-72AA-16EA13E33D44}"/>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2064945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EA8EB5-EE1E-FAAC-9BD4-2599925470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B579BF-9435-C094-957E-B9EA4AEF49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C3FD38-7F69-1A53-7341-25ACD6D331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F18EDFD-DA2A-4597-902F-D24D486DF05F}" type="datetimeFigureOut">
              <a:rPr lang="en-US" smtClean="0"/>
              <a:t>1/16/2025</a:t>
            </a:fld>
            <a:endParaRPr lang="en-US"/>
          </a:p>
        </p:txBody>
      </p:sp>
      <p:sp>
        <p:nvSpPr>
          <p:cNvPr id="5" name="Footer Placeholder 4">
            <a:extLst>
              <a:ext uri="{FF2B5EF4-FFF2-40B4-BE49-F238E27FC236}">
                <a16:creationId xmlns:a16="http://schemas.microsoft.com/office/drawing/2014/main" id="{546F4DAC-77BA-BD67-2D62-0A7D2D2BDF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74D1125-56C0-5993-26D1-7E8B91F9C8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E06659-896C-489D-B3F6-1DE1F7F002FB}" type="slidenum">
              <a:rPr lang="en-US" smtClean="0"/>
              <a:t>‹#›</a:t>
            </a:fld>
            <a:endParaRPr lang="en-US"/>
          </a:p>
        </p:txBody>
      </p:sp>
    </p:spTree>
    <p:extLst>
      <p:ext uri="{BB962C8B-B14F-4D97-AF65-F5344CB8AC3E}">
        <p14:creationId xmlns:p14="http://schemas.microsoft.com/office/powerpoint/2010/main" val="3400915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jpg"/><Relationship Id="rId1" Type="http://schemas.openxmlformats.org/officeDocument/2006/relationships/slideLayout" Target="../slideLayouts/slideLayout2.xml"/><Relationship Id="rId4" Type="http://schemas.microsoft.com/office/2007/relationships/hdphoto" Target="../media/hdphoto3.wdp"/></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jpg"/><Relationship Id="rId1" Type="http://schemas.openxmlformats.org/officeDocument/2006/relationships/slideLayout" Target="../slideLayouts/slideLayout2.xml"/><Relationship Id="rId4" Type="http://schemas.microsoft.com/office/2007/relationships/hdphoto" Target="../media/hdphoto4.wdp"/></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microsoft.com/office/2007/relationships/hdphoto" Target="../media/hdphoto2.wdp"/></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jp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10" Type="http://schemas.openxmlformats.org/officeDocument/2006/relationships/image" Target="../media/image13.png"/><Relationship Id="rId4" Type="http://schemas.openxmlformats.org/officeDocument/2006/relationships/image" Target="../media/image7.jp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yellow rectangular object with geometric shapes&#10;&#10;Description automatically generated">
            <a:extLst>
              <a:ext uri="{FF2B5EF4-FFF2-40B4-BE49-F238E27FC236}">
                <a16:creationId xmlns:a16="http://schemas.microsoft.com/office/drawing/2014/main" id="{A3C9E0BB-7417-925D-123B-EAEBDAF52035}"/>
              </a:ext>
            </a:extLst>
          </p:cNvPr>
          <p:cNvPicPr>
            <a:picLocks noChangeAspect="1"/>
          </p:cNvPicPr>
          <p:nvPr/>
        </p:nvPicPr>
        <p:blipFill>
          <a:blip r:embed="rId2">
            <a:extLst>
              <a:ext uri="{28A0092B-C50C-407E-A947-70E740481C1C}">
                <a14:useLocalDpi xmlns:a14="http://schemas.microsoft.com/office/drawing/2010/main" val="0"/>
              </a:ext>
            </a:extLst>
          </a:blip>
          <a:srcRect l="14405" t="20451" r="14683" b="26459"/>
          <a:stretch/>
        </p:blipFill>
        <p:spPr>
          <a:xfrm>
            <a:off x="0" y="0"/>
            <a:ext cx="12192000" cy="6857999"/>
          </a:xfrm>
          <a:prstGeom prst="rect">
            <a:avLst/>
          </a:prstGeom>
        </p:spPr>
      </p:pic>
      <p:pic>
        <p:nvPicPr>
          <p:cNvPr id="6" name="Picture 5" descr="A group of people holding a magnifying glass&#10;&#10;Description automatically generated">
            <a:extLst>
              <a:ext uri="{FF2B5EF4-FFF2-40B4-BE49-F238E27FC236}">
                <a16:creationId xmlns:a16="http://schemas.microsoft.com/office/drawing/2014/main" id="{4F03DFAA-EC26-A1C3-4192-B8E43DB3557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28396" r="24484"/>
          <a:stretch/>
        </p:blipFill>
        <p:spPr>
          <a:xfrm>
            <a:off x="82297" y="5675831"/>
            <a:ext cx="1014984" cy="1182168"/>
          </a:xfrm>
          <a:prstGeom prst="rect">
            <a:avLst/>
          </a:prstGeom>
        </p:spPr>
      </p:pic>
      <p:sp>
        <p:nvSpPr>
          <p:cNvPr id="2" name="Title 1">
            <a:extLst>
              <a:ext uri="{FF2B5EF4-FFF2-40B4-BE49-F238E27FC236}">
                <a16:creationId xmlns:a16="http://schemas.microsoft.com/office/drawing/2014/main" id="{D57811F6-5257-33ED-201E-180ACB6D1E5F}"/>
              </a:ext>
            </a:extLst>
          </p:cNvPr>
          <p:cNvSpPr>
            <a:spLocks noGrp="1"/>
          </p:cNvSpPr>
          <p:nvPr>
            <p:ph type="ctrTitle"/>
          </p:nvPr>
        </p:nvSpPr>
        <p:spPr>
          <a:xfrm>
            <a:off x="210529" y="2560151"/>
            <a:ext cx="11269979" cy="1726949"/>
          </a:xfrm>
        </p:spPr>
        <p:txBody>
          <a:bodyPr>
            <a:normAutofit/>
          </a:bodyPr>
          <a:lstStyle/>
          <a:p>
            <a:r>
              <a:rPr lang="vi-VN" sz="3600" dirty="0">
                <a:effectLst/>
                <a:latin typeface="+mn-lt"/>
                <a:ea typeface="Times New Roman" panose="02020603050405020304" pitchFamily="18" charset="0"/>
              </a:rPr>
              <a:t>THIẾT KẾ ỨNG DỤNG WEB PHỤC VỤ </a:t>
            </a:r>
            <a:br>
              <a:rPr lang="vi-VN" sz="3600" dirty="0">
                <a:effectLst/>
                <a:latin typeface="+mn-lt"/>
                <a:ea typeface="Times New Roman" panose="02020603050405020304" pitchFamily="18" charset="0"/>
              </a:rPr>
            </a:br>
            <a:r>
              <a:rPr lang="vi-VN" sz="3600" dirty="0">
                <a:effectLst/>
                <a:latin typeface="+mn-lt"/>
                <a:ea typeface="Times New Roman" panose="02020603050405020304" pitchFamily="18" charset="0"/>
              </a:rPr>
              <a:t>TRA CỨU THÔNG TIN THỰC TẬP CỦA SINH VIÊN TẠI TRƯỜNG ĐẠI HỌC TRÀ VINH</a:t>
            </a:r>
            <a:endParaRPr lang="en-US" sz="3600" dirty="0">
              <a:latin typeface="+mn-lt"/>
            </a:endParaRPr>
          </a:p>
        </p:txBody>
      </p:sp>
      <p:sp>
        <p:nvSpPr>
          <p:cNvPr id="4" name="TextBox 3">
            <a:extLst>
              <a:ext uri="{FF2B5EF4-FFF2-40B4-BE49-F238E27FC236}">
                <a16:creationId xmlns:a16="http://schemas.microsoft.com/office/drawing/2014/main" id="{34B6CBA0-819D-898B-87C6-343F11364520}"/>
              </a:ext>
            </a:extLst>
          </p:cNvPr>
          <p:cNvSpPr txBox="1"/>
          <p:nvPr/>
        </p:nvSpPr>
        <p:spPr>
          <a:xfrm>
            <a:off x="7342837" y="4679148"/>
            <a:ext cx="2835071" cy="1200329"/>
          </a:xfrm>
          <a:prstGeom prst="rect">
            <a:avLst/>
          </a:prstGeom>
          <a:noFill/>
        </p:spPr>
        <p:txBody>
          <a:bodyPr wrap="none" rtlCol="0">
            <a:spAutoFit/>
          </a:bodyPr>
          <a:lstStyle/>
          <a:p>
            <a:r>
              <a:rPr lang="vi-VN" dirty="0"/>
              <a:t>Sinh viên thực hiện: </a:t>
            </a:r>
          </a:p>
          <a:p>
            <a:r>
              <a:rPr lang="vi-VN" dirty="0"/>
              <a:t>Họ và tên: Phạm Duy Tân</a:t>
            </a:r>
          </a:p>
          <a:p>
            <a:r>
              <a:rPr lang="vi-VN" dirty="0"/>
              <a:t>Mã lớp: DA22TTD</a:t>
            </a:r>
          </a:p>
          <a:p>
            <a:r>
              <a:rPr lang="vi-VN" dirty="0"/>
              <a:t>MSSV: 110122243</a:t>
            </a:r>
            <a:endParaRPr lang="en-US" dirty="0"/>
          </a:p>
        </p:txBody>
      </p:sp>
      <p:sp>
        <p:nvSpPr>
          <p:cNvPr id="9" name="TextBox 8">
            <a:extLst>
              <a:ext uri="{FF2B5EF4-FFF2-40B4-BE49-F238E27FC236}">
                <a16:creationId xmlns:a16="http://schemas.microsoft.com/office/drawing/2014/main" id="{539841E9-BAAF-27CA-72B3-EF91BDB76E51}"/>
              </a:ext>
            </a:extLst>
          </p:cNvPr>
          <p:cNvSpPr txBox="1"/>
          <p:nvPr/>
        </p:nvSpPr>
        <p:spPr>
          <a:xfrm>
            <a:off x="2131757" y="4956146"/>
            <a:ext cx="3196988" cy="646331"/>
          </a:xfrm>
          <a:prstGeom prst="rect">
            <a:avLst/>
          </a:prstGeom>
          <a:noFill/>
        </p:spPr>
        <p:txBody>
          <a:bodyPr wrap="square">
            <a:spAutoFit/>
          </a:bodyPr>
          <a:lstStyle/>
          <a:p>
            <a:r>
              <a:rPr lang="vi-VN" dirty="0"/>
              <a:t>Giáo viên hướng dẫn: </a:t>
            </a:r>
          </a:p>
          <a:p>
            <a:r>
              <a:rPr lang="vi-VN" dirty="0"/>
              <a:t>Nguyễn Ngọc Đan Thanh</a:t>
            </a:r>
            <a:endParaRPr lang="en-US" dirty="0"/>
          </a:p>
        </p:txBody>
      </p:sp>
      <p:pic>
        <p:nvPicPr>
          <p:cNvPr id="21" name="Picture 20">
            <a:extLst>
              <a:ext uri="{FF2B5EF4-FFF2-40B4-BE49-F238E27FC236}">
                <a16:creationId xmlns:a16="http://schemas.microsoft.com/office/drawing/2014/main" id="{D3E59F8D-94DE-9B1E-9ED9-BBD1744993C3}"/>
              </a:ext>
            </a:extLst>
          </p:cNvPr>
          <p:cNvPicPr>
            <a:picLocks noChangeAspect="1"/>
          </p:cNvPicPr>
          <p:nvPr/>
        </p:nvPicPr>
        <p:blipFill>
          <a:blip r:embed="rId5"/>
          <a:stretch>
            <a:fillRect/>
          </a:stretch>
        </p:blipFill>
        <p:spPr>
          <a:xfrm>
            <a:off x="-1" y="0"/>
            <a:ext cx="6885433" cy="1332116"/>
          </a:xfrm>
          <a:prstGeom prst="rect">
            <a:avLst/>
          </a:prstGeom>
        </p:spPr>
      </p:pic>
      <p:sp>
        <p:nvSpPr>
          <p:cNvPr id="3" name="TextBox 2">
            <a:extLst>
              <a:ext uri="{FF2B5EF4-FFF2-40B4-BE49-F238E27FC236}">
                <a16:creationId xmlns:a16="http://schemas.microsoft.com/office/drawing/2014/main" id="{0396E925-2BEA-3FB5-DB83-D32D5C88E5B5}"/>
              </a:ext>
            </a:extLst>
          </p:cNvPr>
          <p:cNvSpPr txBox="1"/>
          <p:nvPr/>
        </p:nvSpPr>
        <p:spPr>
          <a:xfrm>
            <a:off x="2131757" y="400468"/>
            <a:ext cx="3859583" cy="461665"/>
          </a:xfrm>
          <a:prstGeom prst="rect">
            <a:avLst/>
          </a:prstGeom>
          <a:noFill/>
        </p:spPr>
        <p:txBody>
          <a:bodyPr wrap="none" rtlCol="0">
            <a:spAutoFit/>
          </a:bodyPr>
          <a:lstStyle/>
          <a:p>
            <a:r>
              <a:rPr lang="vi-VN" sz="2400" dirty="0">
                <a:solidFill>
                  <a:schemeClr val="bg1"/>
                </a:solidFill>
              </a:rPr>
              <a:t>Khoa Kỹ Thuật Công Nghệ</a:t>
            </a:r>
            <a:endParaRPr lang="en-US" sz="2400" dirty="0">
              <a:solidFill>
                <a:schemeClr val="bg1"/>
              </a:solidFill>
            </a:endParaRPr>
          </a:p>
        </p:txBody>
      </p:sp>
      <p:pic>
        <p:nvPicPr>
          <p:cNvPr id="15" name="Picture 14" descr="A black and white square&#10;&#10;Description automatically generated">
            <a:extLst>
              <a:ext uri="{FF2B5EF4-FFF2-40B4-BE49-F238E27FC236}">
                <a16:creationId xmlns:a16="http://schemas.microsoft.com/office/drawing/2014/main" id="{856E2A6E-B888-EE70-9B1D-94EF55A223DC}"/>
              </a:ext>
            </a:extLst>
          </p:cNvPr>
          <p:cNvPicPr>
            <a:picLocks noChangeAspect="1"/>
          </p:cNvPicPr>
          <p:nvPr/>
        </p:nvPicPr>
        <p:blipFill>
          <a:blip r:embed="rId6">
            <a:extLst>
              <a:ext uri="{28A0092B-C50C-407E-A947-70E740481C1C}">
                <a14:useLocalDpi xmlns:a14="http://schemas.microsoft.com/office/drawing/2010/main" val="0"/>
              </a:ext>
            </a:extLst>
          </a:blip>
          <a:srcRect r="74850"/>
          <a:stretch/>
        </p:blipFill>
        <p:spPr>
          <a:xfrm>
            <a:off x="-374904" y="17682"/>
            <a:ext cx="2555115" cy="1237841"/>
          </a:xfrm>
          <a:prstGeom prst="rect">
            <a:avLst/>
          </a:prstGeom>
        </p:spPr>
      </p:pic>
      <p:sp>
        <p:nvSpPr>
          <p:cNvPr id="16" name="TextBox 15">
            <a:extLst>
              <a:ext uri="{FF2B5EF4-FFF2-40B4-BE49-F238E27FC236}">
                <a16:creationId xmlns:a16="http://schemas.microsoft.com/office/drawing/2014/main" id="{AF7F4D18-1CDF-270E-ADE8-3FB1C9C1864F}"/>
              </a:ext>
            </a:extLst>
          </p:cNvPr>
          <p:cNvSpPr txBox="1"/>
          <p:nvPr/>
        </p:nvSpPr>
        <p:spPr>
          <a:xfrm>
            <a:off x="7342837" y="501119"/>
            <a:ext cx="4137671" cy="830997"/>
          </a:xfrm>
          <a:prstGeom prst="rect">
            <a:avLst/>
          </a:prstGeom>
          <a:noFill/>
        </p:spPr>
        <p:txBody>
          <a:bodyPr wrap="none" rtlCol="0">
            <a:spAutoFit/>
          </a:bodyPr>
          <a:lstStyle/>
          <a:p>
            <a:r>
              <a:rPr lang="vi-VN" sz="2400" dirty="0"/>
              <a:t>Thực tập đồ án cơ sở ngành</a:t>
            </a:r>
          </a:p>
          <a:p>
            <a:r>
              <a:rPr lang="vi-VN" sz="2400" dirty="0"/>
              <a:t>Học kì I, năm học 2024-2025</a:t>
            </a:r>
            <a:endParaRPr lang="en-US" sz="2400" dirty="0"/>
          </a:p>
        </p:txBody>
      </p:sp>
    </p:spTree>
    <p:extLst>
      <p:ext uri="{BB962C8B-B14F-4D97-AF65-F5344CB8AC3E}">
        <p14:creationId xmlns:p14="http://schemas.microsoft.com/office/powerpoint/2010/main" val="631802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2CB321-5F40-4C3A-2660-06C748BA5A2F}"/>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FE0F65C0-3807-D4E4-9F32-CF262FBC9609}"/>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F2A5EF24-29A4-64E9-80DD-8BDCFCA41B05}"/>
              </a:ext>
            </a:extLst>
          </p:cNvPr>
          <p:cNvSpPr>
            <a:spLocks noGrp="1"/>
          </p:cNvSpPr>
          <p:nvPr>
            <p:ph type="title"/>
          </p:nvPr>
        </p:nvSpPr>
        <p:spPr>
          <a:xfrm>
            <a:off x="1411224" y="557784"/>
            <a:ext cx="6845808" cy="861632"/>
          </a:xfrm>
        </p:spPr>
        <p:txBody>
          <a:bodyPr>
            <a:normAutofit/>
          </a:bodyPr>
          <a:lstStyle/>
          <a:p>
            <a:r>
              <a:rPr lang="vi-VN" sz="2800" dirty="0">
                <a:latin typeface="+mn-lt"/>
              </a:rPr>
              <a:t>8. KẾT QUẢ THỰC NGHIỆM</a:t>
            </a:r>
            <a:endParaRPr lang="en-US" sz="2800" dirty="0">
              <a:latin typeface="+mn-lt"/>
            </a:endParaRPr>
          </a:p>
        </p:txBody>
      </p:sp>
      <p:sp>
        <p:nvSpPr>
          <p:cNvPr id="6" name="TextBox 5">
            <a:extLst>
              <a:ext uri="{FF2B5EF4-FFF2-40B4-BE49-F238E27FC236}">
                <a16:creationId xmlns:a16="http://schemas.microsoft.com/office/drawing/2014/main" id="{25CF28D7-E82A-84A5-96DE-513C3F2014F7}"/>
              </a:ext>
            </a:extLst>
          </p:cNvPr>
          <p:cNvSpPr txBox="1"/>
          <p:nvPr/>
        </p:nvSpPr>
        <p:spPr>
          <a:xfrm>
            <a:off x="1465326" y="1419416"/>
            <a:ext cx="6167628" cy="369332"/>
          </a:xfrm>
          <a:prstGeom prst="rect">
            <a:avLst/>
          </a:prstGeom>
          <a:noFill/>
        </p:spPr>
        <p:txBody>
          <a:bodyPr wrap="square">
            <a:spAutoFit/>
          </a:bodyPr>
          <a:lstStyle/>
          <a:p>
            <a:r>
              <a:rPr lang="vi-VN" sz="1800" dirty="0"/>
              <a:t>8.1. Hoàn thiện giao diện chức năng tra cứu:</a:t>
            </a:r>
            <a:endParaRPr lang="en-US" dirty="0"/>
          </a:p>
        </p:txBody>
      </p:sp>
      <p:pic>
        <p:nvPicPr>
          <p:cNvPr id="7" name="Content Placeholder 6" descr="A screenshot of a computer&#10;&#10;Description automatically generated">
            <a:extLst>
              <a:ext uri="{FF2B5EF4-FFF2-40B4-BE49-F238E27FC236}">
                <a16:creationId xmlns:a16="http://schemas.microsoft.com/office/drawing/2014/main" id="{E1DD1FFB-A5CE-1E12-685D-EC9F10C08ACE}"/>
              </a:ext>
            </a:extLst>
          </p:cNvPr>
          <p:cNvPicPr>
            <a:picLocks noGrp="1" noChangeAspect="1"/>
          </p:cNvPicPr>
          <p:nvPr>
            <p:ph idx="1"/>
          </p:nvPr>
        </p:nvPicPr>
        <p:blipFill>
          <a:blip r:embed="rId3"/>
          <a:stretch>
            <a:fillRect/>
          </a:stretch>
        </p:blipFill>
        <p:spPr>
          <a:xfrm>
            <a:off x="2395728" y="2332945"/>
            <a:ext cx="5861304" cy="3105639"/>
          </a:xfrm>
          <a:prstGeom prst="rect">
            <a:avLst/>
          </a:prstGeom>
          <a:ln>
            <a:solidFill>
              <a:schemeClr val="accent1"/>
            </a:solidFill>
          </a:ln>
        </p:spPr>
      </p:pic>
    </p:spTree>
    <p:extLst>
      <p:ext uri="{BB962C8B-B14F-4D97-AF65-F5344CB8AC3E}">
        <p14:creationId xmlns:p14="http://schemas.microsoft.com/office/powerpoint/2010/main" val="2231474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E0AABD-959E-5B00-3699-50A94125C36B}"/>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99A51616-A4E1-ACD1-B1FB-459839EF9117}"/>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FC27432B-0355-BBC8-0730-38439C34A4E9}"/>
              </a:ext>
            </a:extLst>
          </p:cNvPr>
          <p:cNvSpPr>
            <a:spLocks noGrp="1"/>
          </p:cNvSpPr>
          <p:nvPr>
            <p:ph type="title"/>
          </p:nvPr>
        </p:nvSpPr>
        <p:spPr>
          <a:xfrm>
            <a:off x="1411224" y="557784"/>
            <a:ext cx="6845808" cy="861632"/>
          </a:xfrm>
        </p:spPr>
        <p:txBody>
          <a:bodyPr>
            <a:normAutofit/>
          </a:bodyPr>
          <a:lstStyle/>
          <a:p>
            <a:r>
              <a:rPr lang="vi-VN" sz="2800" dirty="0">
                <a:latin typeface="+mn-lt"/>
              </a:rPr>
              <a:t>8. KẾT QUẢ THỰC NGHIỆM</a:t>
            </a:r>
            <a:endParaRPr lang="en-US" sz="2800" dirty="0">
              <a:latin typeface="+mn-lt"/>
            </a:endParaRPr>
          </a:p>
        </p:txBody>
      </p:sp>
      <p:sp>
        <p:nvSpPr>
          <p:cNvPr id="6" name="TextBox 5">
            <a:extLst>
              <a:ext uri="{FF2B5EF4-FFF2-40B4-BE49-F238E27FC236}">
                <a16:creationId xmlns:a16="http://schemas.microsoft.com/office/drawing/2014/main" id="{F8E52761-4D64-2084-7C4D-7C123385B0C3}"/>
              </a:ext>
            </a:extLst>
          </p:cNvPr>
          <p:cNvSpPr txBox="1"/>
          <p:nvPr/>
        </p:nvSpPr>
        <p:spPr>
          <a:xfrm>
            <a:off x="1465326" y="1419416"/>
            <a:ext cx="6167628" cy="369332"/>
          </a:xfrm>
          <a:prstGeom prst="rect">
            <a:avLst/>
          </a:prstGeom>
          <a:noFill/>
        </p:spPr>
        <p:txBody>
          <a:bodyPr wrap="square">
            <a:spAutoFit/>
          </a:bodyPr>
          <a:lstStyle/>
          <a:p>
            <a:r>
              <a:rPr lang="vi-VN" sz="1800" dirty="0"/>
              <a:t>8.2. Hoàn thiện giao diện chức năng </a:t>
            </a:r>
            <a:r>
              <a:rPr lang="vi-VN" dirty="0"/>
              <a:t>quản lý sinh viên</a:t>
            </a:r>
            <a:r>
              <a:rPr lang="vi-VN" sz="1800" dirty="0"/>
              <a:t>:</a:t>
            </a:r>
            <a:endParaRPr lang="en-US" dirty="0"/>
          </a:p>
        </p:txBody>
      </p:sp>
      <p:pic>
        <p:nvPicPr>
          <p:cNvPr id="8" name="Content Placeholder 7" descr="A screenshot of a computer&#10;&#10;Description automatically generated">
            <a:extLst>
              <a:ext uri="{FF2B5EF4-FFF2-40B4-BE49-F238E27FC236}">
                <a16:creationId xmlns:a16="http://schemas.microsoft.com/office/drawing/2014/main" id="{13FA43F1-BC21-95B9-D40A-6571D3556569}"/>
              </a:ext>
            </a:extLst>
          </p:cNvPr>
          <p:cNvPicPr>
            <a:picLocks noGrp="1" noChangeAspect="1"/>
          </p:cNvPicPr>
          <p:nvPr>
            <p:ph idx="1"/>
          </p:nvPr>
        </p:nvPicPr>
        <p:blipFill>
          <a:blip r:embed="rId3"/>
          <a:stretch>
            <a:fillRect/>
          </a:stretch>
        </p:blipFill>
        <p:spPr>
          <a:xfrm>
            <a:off x="1995515" y="2151179"/>
            <a:ext cx="7587397" cy="4025784"/>
          </a:xfrm>
          <a:prstGeom prst="rect">
            <a:avLst/>
          </a:prstGeom>
          <a:ln>
            <a:solidFill>
              <a:schemeClr val="accent1"/>
            </a:solidFill>
          </a:ln>
        </p:spPr>
      </p:pic>
    </p:spTree>
    <p:extLst>
      <p:ext uri="{BB962C8B-B14F-4D97-AF65-F5344CB8AC3E}">
        <p14:creationId xmlns:p14="http://schemas.microsoft.com/office/powerpoint/2010/main" val="2215233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CE828-C4C9-F3F7-3CE4-A0E27BDE7A30}"/>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A5C3D5CF-BBDA-C577-F491-1BAB0CD9FBB1}"/>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7D2ACCEE-B7B9-27F4-841F-0C88C6724ADC}"/>
              </a:ext>
            </a:extLst>
          </p:cNvPr>
          <p:cNvSpPr>
            <a:spLocks noGrp="1"/>
          </p:cNvSpPr>
          <p:nvPr>
            <p:ph type="title"/>
          </p:nvPr>
        </p:nvSpPr>
        <p:spPr>
          <a:xfrm>
            <a:off x="1411224" y="557784"/>
            <a:ext cx="6845808" cy="861632"/>
          </a:xfrm>
        </p:spPr>
        <p:txBody>
          <a:bodyPr>
            <a:normAutofit/>
          </a:bodyPr>
          <a:lstStyle/>
          <a:p>
            <a:r>
              <a:rPr lang="vi-VN" sz="2800" dirty="0">
                <a:latin typeface="+mn-lt"/>
              </a:rPr>
              <a:t>8. KẾT QUẢ THỰC NGHIỆM</a:t>
            </a:r>
            <a:endParaRPr lang="en-US" sz="2800" dirty="0">
              <a:latin typeface="+mn-lt"/>
            </a:endParaRPr>
          </a:p>
        </p:txBody>
      </p:sp>
      <p:sp>
        <p:nvSpPr>
          <p:cNvPr id="6" name="TextBox 5">
            <a:extLst>
              <a:ext uri="{FF2B5EF4-FFF2-40B4-BE49-F238E27FC236}">
                <a16:creationId xmlns:a16="http://schemas.microsoft.com/office/drawing/2014/main" id="{5B5CFCCC-B028-57A5-7965-9905ABC1F35B}"/>
              </a:ext>
            </a:extLst>
          </p:cNvPr>
          <p:cNvSpPr txBox="1"/>
          <p:nvPr/>
        </p:nvSpPr>
        <p:spPr>
          <a:xfrm>
            <a:off x="1465326" y="1419416"/>
            <a:ext cx="6167628" cy="369332"/>
          </a:xfrm>
          <a:prstGeom prst="rect">
            <a:avLst/>
          </a:prstGeom>
          <a:noFill/>
        </p:spPr>
        <p:txBody>
          <a:bodyPr wrap="square">
            <a:spAutoFit/>
          </a:bodyPr>
          <a:lstStyle/>
          <a:p>
            <a:r>
              <a:rPr lang="vi-VN" sz="1800" dirty="0"/>
              <a:t>8.3. Hoàn thiện giao diện chức năng </a:t>
            </a:r>
            <a:r>
              <a:rPr lang="vi-VN" dirty="0"/>
              <a:t>quản lý lớp</a:t>
            </a:r>
            <a:r>
              <a:rPr lang="vi-VN" sz="1800" dirty="0"/>
              <a:t>:</a:t>
            </a:r>
            <a:endParaRPr lang="en-US" dirty="0"/>
          </a:p>
        </p:txBody>
      </p:sp>
      <p:pic>
        <p:nvPicPr>
          <p:cNvPr id="7" name="Content Placeholder 6" descr="A screenshot of a computer&#10;&#10;Description automatically generated">
            <a:extLst>
              <a:ext uri="{FF2B5EF4-FFF2-40B4-BE49-F238E27FC236}">
                <a16:creationId xmlns:a16="http://schemas.microsoft.com/office/drawing/2014/main" id="{E79E857A-5914-A55E-4905-44A0C3F2A327}"/>
              </a:ext>
            </a:extLst>
          </p:cNvPr>
          <p:cNvPicPr>
            <a:picLocks noGrp="1" noChangeAspect="1"/>
          </p:cNvPicPr>
          <p:nvPr>
            <p:ph idx="1"/>
          </p:nvPr>
        </p:nvPicPr>
        <p:blipFill>
          <a:blip r:embed="rId3"/>
          <a:stretch>
            <a:fillRect/>
          </a:stretch>
        </p:blipFill>
        <p:spPr>
          <a:xfrm>
            <a:off x="1465326" y="2383755"/>
            <a:ext cx="8324088" cy="2778020"/>
          </a:xfrm>
          <a:prstGeom prst="rect">
            <a:avLst/>
          </a:prstGeom>
          <a:ln>
            <a:solidFill>
              <a:schemeClr val="accent1"/>
            </a:solidFill>
          </a:ln>
        </p:spPr>
      </p:pic>
    </p:spTree>
    <p:extLst>
      <p:ext uri="{BB962C8B-B14F-4D97-AF65-F5344CB8AC3E}">
        <p14:creationId xmlns:p14="http://schemas.microsoft.com/office/powerpoint/2010/main" val="2105091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5350E-B9F0-A620-5BD8-CE782BC8C6EB}"/>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F2FAEFCD-C7D9-9B56-A9E5-5E65A5E34CF1}"/>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0AB82E68-8ABE-8053-5698-B659ED7DB29E}"/>
              </a:ext>
            </a:extLst>
          </p:cNvPr>
          <p:cNvSpPr>
            <a:spLocks noGrp="1"/>
          </p:cNvSpPr>
          <p:nvPr>
            <p:ph type="title"/>
          </p:nvPr>
        </p:nvSpPr>
        <p:spPr>
          <a:xfrm>
            <a:off x="1411224" y="557784"/>
            <a:ext cx="6845808" cy="861632"/>
          </a:xfrm>
        </p:spPr>
        <p:txBody>
          <a:bodyPr>
            <a:normAutofit/>
          </a:bodyPr>
          <a:lstStyle/>
          <a:p>
            <a:r>
              <a:rPr lang="vi-VN" sz="2800" dirty="0">
                <a:latin typeface="+mn-lt"/>
              </a:rPr>
              <a:t>8. KẾT QUẢ THỰC NGHIỆM</a:t>
            </a:r>
            <a:endParaRPr lang="en-US" sz="2800" dirty="0">
              <a:latin typeface="+mn-lt"/>
            </a:endParaRPr>
          </a:p>
        </p:txBody>
      </p:sp>
      <p:sp>
        <p:nvSpPr>
          <p:cNvPr id="6" name="TextBox 5">
            <a:extLst>
              <a:ext uri="{FF2B5EF4-FFF2-40B4-BE49-F238E27FC236}">
                <a16:creationId xmlns:a16="http://schemas.microsoft.com/office/drawing/2014/main" id="{BDB9B3D2-49AF-F999-E3EA-060E5495DF08}"/>
              </a:ext>
            </a:extLst>
          </p:cNvPr>
          <p:cNvSpPr txBox="1"/>
          <p:nvPr/>
        </p:nvSpPr>
        <p:spPr>
          <a:xfrm>
            <a:off x="1465326" y="1419416"/>
            <a:ext cx="6167628" cy="369332"/>
          </a:xfrm>
          <a:prstGeom prst="rect">
            <a:avLst/>
          </a:prstGeom>
          <a:noFill/>
        </p:spPr>
        <p:txBody>
          <a:bodyPr wrap="square">
            <a:spAutoFit/>
          </a:bodyPr>
          <a:lstStyle/>
          <a:p>
            <a:r>
              <a:rPr lang="vi-VN" sz="1800" dirty="0"/>
              <a:t>8.4. Hoàn thiện giao diện chức năng </a:t>
            </a:r>
            <a:r>
              <a:rPr lang="vi-VN" dirty="0"/>
              <a:t>quản lý </a:t>
            </a:r>
            <a:r>
              <a:rPr lang="vi-VN" dirty="0" err="1"/>
              <a:t>đợt</a:t>
            </a:r>
            <a:r>
              <a:rPr lang="vi-VN" dirty="0"/>
              <a:t> thực tập</a:t>
            </a:r>
            <a:r>
              <a:rPr lang="vi-VN" sz="1800" dirty="0"/>
              <a:t>:</a:t>
            </a:r>
            <a:endParaRPr lang="en-US" dirty="0"/>
          </a:p>
        </p:txBody>
      </p:sp>
      <p:pic>
        <p:nvPicPr>
          <p:cNvPr id="8" name="Content Placeholder 7" descr="A screenshot of a computer&#10;&#10;Description automatically generated">
            <a:extLst>
              <a:ext uri="{FF2B5EF4-FFF2-40B4-BE49-F238E27FC236}">
                <a16:creationId xmlns:a16="http://schemas.microsoft.com/office/drawing/2014/main" id="{BAD5C833-ACEC-2A64-46EA-653F76D568DE}"/>
              </a:ext>
            </a:extLst>
          </p:cNvPr>
          <p:cNvPicPr>
            <a:picLocks noGrp="1" noChangeAspect="1"/>
          </p:cNvPicPr>
          <p:nvPr>
            <p:ph idx="1"/>
          </p:nvPr>
        </p:nvPicPr>
        <p:blipFill>
          <a:blip r:embed="rId3"/>
          <a:stretch>
            <a:fillRect/>
          </a:stretch>
        </p:blipFill>
        <p:spPr>
          <a:xfrm>
            <a:off x="1304544" y="2577545"/>
            <a:ext cx="8324088" cy="2311969"/>
          </a:xfrm>
          <a:prstGeom prst="rect">
            <a:avLst/>
          </a:prstGeom>
          <a:ln>
            <a:solidFill>
              <a:schemeClr val="accent1"/>
            </a:solidFill>
          </a:ln>
        </p:spPr>
      </p:pic>
    </p:spTree>
    <p:extLst>
      <p:ext uri="{BB962C8B-B14F-4D97-AF65-F5344CB8AC3E}">
        <p14:creationId xmlns:p14="http://schemas.microsoft.com/office/powerpoint/2010/main" val="2837354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2A5F8-2900-EFD3-75AC-3BD093B5BEE9}"/>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01901CD7-1B26-425C-7802-0C1A29C9C5D0}"/>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2078C261-0700-1ED8-E311-AB2D7F35F120}"/>
              </a:ext>
            </a:extLst>
          </p:cNvPr>
          <p:cNvSpPr>
            <a:spLocks noGrp="1"/>
          </p:cNvSpPr>
          <p:nvPr>
            <p:ph type="title"/>
          </p:nvPr>
        </p:nvSpPr>
        <p:spPr>
          <a:xfrm>
            <a:off x="1411224" y="557784"/>
            <a:ext cx="6845808" cy="861632"/>
          </a:xfrm>
        </p:spPr>
        <p:txBody>
          <a:bodyPr>
            <a:normAutofit/>
          </a:bodyPr>
          <a:lstStyle/>
          <a:p>
            <a:r>
              <a:rPr lang="vi-VN" sz="2800" dirty="0">
                <a:latin typeface="+mn-lt"/>
              </a:rPr>
              <a:t>8. KẾT QUẢ THỰC NGHIỆM</a:t>
            </a:r>
            <a:endParaRPr lang="en-US" sz="2800" dirty="0">
              <a:latin typeface="+mn-lt"/>
            </a:endParaRPr>
          </a:p>
        </p:txBody>
      </p:sp>
      <p:sp>
        <p:nvSpPr>
          <p:cNvPr id="6" name="TextBox 5">
            <a:extLst>
              <a:ext uri="{FF2B5EF4-FFF2-40B4-BE49-F238E27FC236}">
                <a16:creationId xmlns:a16="http://schemas.microsoft.com/office/drawing/2014/main" id="{805BAC7B-6BF9-8F8E-1932-F71E89DC79C6}"/>
              </a:ext>
            </a:extLst>
          </p:cNvPr>
          <p:cNvSpPr txBox="1"/>
          <p:nvPr/>
        </p:nvSpPr>
        <p:spPr>
          <a:xfrm>
            <a:off x="1465326" y="1419416"/>
            <a:ext cx="6535674" cy="369332"/>
          </a:xfrm>
          <a:prstGeom prst="rect">
            <a:avLst/>
          </a:prstGeom>
          <a:noFill/>
        </p:spPr>
        <p:txBody>
          <a:bodyPr wrap="square">
            <a:spAutoFit/>
          </a:bodyPr>
          <a:lstStyle/>
          <a:p>
            <a:r>
              <a:rPr lang="vi-VN" sz="1800" dirty="0"/>
              <a:t>8.5. Hoàn thiện giao diện chức năng </a:t>
            </a:r>
            <a:r>
              <a:rPr lang="vi-VN" dirty="0"/>
              <a:t>quản lý đơn vị thực tập</a:t>
            </a:r>
            <a:r>
              <a:rPr lang="vi-VN" sz="1800" dirty="0"/>
              <a:t>:</a:t>
            </a:r>
            <a:endParaRPr lang="en-US" dirty="0"/>
          </a:p>
        </p:txBody>
      </p:sp>
      <p:pic>
        <p:nvPicPr>
          <p:cNvPr id="9" name="Content Placeholder 8" descr="A screenshot of a computer&#10;&#10;Description automatically generated">
            <a:extLst>
              <a:ext uri="{FF2B5EF4-FFF2-40B4-BE49-F238E27FC236}">
                <a16:creationId xmlns:a16="http://schemas.microsoft.com/office/drawing/2014/main" id="{DD9AAD5C-6A46-432A-14DA-0A81DE348697}"/>
              </a:ext>
            </a:extLst>
          </p:cNvPr>
          <p:cNvPicPr>
            <a:picLocks noGrp="1" noChangeAspect="1"/>
          </p:cNvPicPr>
          <p:nvPr>
            <p:ph idx="1"/>
          </p:nvPr>
        </p:nvPicPr>
        <p:blipFill>
          <a:blip r:embed="rId3"/>
          <a:stretch>
            <a:fillRect/>
          </a:stretch>
        </p:blipFill>
        <p:spPr>
          <a:xfrm>
            <a:off x="1465326" y="2281048"/>
            <a:ext cx="8305800" cy="3021635"/>
          </a:xfrm>
          <a:prstGeom prst="rect">
            <a:avLst/>
          </a:prstGeom>
          <a:ln>
            <a:solidFill>
              <a:schemeClr val="accent1"/>
            </a:solidFill>
          </a:ln>
        </p:spPr>
      </p:pic>
    </p:spTree>
    <p:extLst>
      <p:ext uri="{BB962C8B-B14F-4D97-AF65-F5344CB8AC3E}">
        <p14:creationId xmlns:p14="http://schemas.microsoft.com/office/powerpoint/2010/main" val="2921310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04422-1A54-6127-C626-A0B38FED8DF1}"/>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B61AD100-C578-29C1-400E-9D50DCB0AF00}"/>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4F32DD87-DC5A-EAE0-21D7-B1FE1415787A}"/>
              </a:ext>
            </a:extLst>
          </p:cNvPr>
          <p:cNvSpPr>
            <a:spLocks noGrp="1"/>
          </p:cNvSpPr>
          <p:nvPr>
            <p:ph type="title"/>
          </p:nvPr>
        </p:nvSpPr>
        <p:spPr>
          <a:xfrm>
            <a:off x="1411224" y="557784"/>
            <a:ext cx="6845808" cy="861632"/>
          </a:xfrm>
        </p:spPr>
        <p:txBody>
          <a:bodyPr>
            <a:normAutofit/>
          </a:bodyPr>
          <a:lstStyle/>
          <a:p>
            <a:r>
              <a:rPr lang="vi-VN" sz="2800" dirty="0">
                <a:latin typeface="+mn-lt"/>
              </a:rPr>
              <a:t>8. KẾT QUẢ THỰC NGHIỆM</a:t>
            </a:r>
            <a:endParaRPr lang="en-US" sz="2800" dirty="0">
              <a:latin typeface="+mn-lt"/>
            </a:endParaRPr>
          </a:p>
        </p:txBody>
      </p:sp>
      <p:sp>
        <p:nvSpPr>
          <p:cNvPr id="6" name="TextBox 5">
            <a:extLst>
              <a:ext uri="{FF2B5EF4-FFF2-40B4-BE49-F238E27FC236}">
                <a16:creationId xmlns:a16="http://schemas.microsoft.com/office/drawing/2014/main" id="{4BE7CDA4-8E0A-2923-E82C-6EDD4AEDC1F6}"/>
              </a:ext>
            </a:extLst>
          </p:cNvPr>
          <p:cNvSpPr txBox="1"/>
          <p:nvPr/>
        </p:nvSpPr>
        <p:spPr>
          <a:xfrm>
            <a:off x="1465326" y="1419416"/>
            <a:ext cx="7020306" cy="369332"/>
          </a:xfrm>
          <a:prstGeom prst="rect">
            <a:avLst/>
          </a:prstGeom>
          <a:noFill/>
        </p:spPr>
        <p:txBody>
          <a:bodyPr wrap="square">
            <a:spAutoFit/>
          </a:bodyPr>
          <a:lstStyle/>
          <a:p>
            <a:r>
              <a:rPr lang="vi-VN" sz="1800" dirty="0"/>
              <a:t>8.6. Hoàn thiện giao diện chức năng </a:t>
            </a:r>
            <a:r>
              <a:rPr lang="vi-VN" dirty="0"/>
              <a:t>quản lý người hướng dẫn</a:t>
            </a:r>
            <a:r>
              <a:rPr lang="vi-VN" sz="1800" dirty="0"/>
              <a:t>:</a:t>
            </a:r>
            <a:endParaRPr lang="en-US" dirty="0"/>
          </a:p>
        </p:txBody>
      </p:sp>
      <p:pic>
        <p:nvPicPr>
          <p:cNvPr id="7" name="Content Placeholder 6" descr="A screenshot of a computer&#10;&#10;Description automatically generated">
            <a:extLst>
              <a:ext uri="{FF2B5EF4-FFF2-40B4-BE49-F238E27FC236}">
                <a16:creationId xmlns:a16="http://schemas.microsoft.com/office/drawing/2014/main" id="{5C8F4469-9D77-0C1D-C876-0F8E5D1AE49C}"/>
              </a:ext>
            </a:extLst>
          </p:cNvPr>
          <p:cNvPicPr>
            <a:picLocks noGrp="1" noChangeAspect="1"/>
          </p:cNvPicPr>
          <p:nvPr>
            <p:ph idx="1"/>
          </p:nvPr>
        </p:nvPicPr>
        <p:blipFill>
          <a:blip r:embed="rId3"/>
          <a:stretch>
            <a:fillRect/>
          </a:stretch>
        </p:blipFill>
        <p:spPr>
          <a:xfrm>
            <a:off x="2075325" y="2063369"/>
            <a:ext cx="6794355" cy="3676564"/>
          </a:xfrm>
          <a:prstGeom prst="rect">
            <a:avLst/>
          </a:prstGeom>
          <a:ln>
            <a:solidFill>
              <a:schemeClr val="accent1"/>
            </a:solidFill>
          </a:ln>
        </p:spPr>
      </p:pic>
    </p:spTree>
    <p:extLst>
      <p:ext uri="{BB962C8B-B14F-4D97-AF65-F5344CB8AC3E}">
        <p14:creationId xmlns:p14="http://schemas.microsoft.com/office/powerpoint/2010/main" val="3585708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C2048-184F-268A-97F2-E9F66454CE8F}"/>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060D67C1-90E8-163E-B7F9-46103D0DE35D}"/>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4CD19C1E-A923-8DF7-8EE6-93E91556B15E}"/>
              </a:ext>
            </a:extLst>
          </p:cNvPr>
          <p:cNvSpPr>
            <a:spLocks noGrp="1"/>
          </p:cNvSpPr>
          <p:nvPr>
            <p:ph type="title"/>
          </p:nvPr>
        </p:nvSpPr>
        <p:spPr>
          <a:xfrm>
            <a:off x="1411224" y="557784"/>
            <a:ext cx="6845808" cy="861632"/>
          </a:xfrm>
        </p:spPr>
        <p:txBody>
          <a:bodyPr>
            <a:normAutofit/>
          </a:bodyPr>
          <a:lstStyle/>
          <a:p>
            <a:r>
              <a:rPr lang="vi-VN" sz="2800" dirty="0">
                <a:latin typeface="+mn-lt"/>
              </a:rPr>
              <a:t>8. KẾT QUẢ THỰC NGHIỆM</a:t>
            </a:r>
            <a:endParaRPr lang="en-US" sz="2800" dirty="0">
              <a:latin typeface="+mn-lt"/>
            </a:endParaRPr>
          </a:p>
        </p:txBody>
      </p:sp>
      <p:sp>
        <p:nvSpPr>
          <p:cNvPr id="6" name="TextBox 5">
            <a:extLst>
              <a:ext uri="{FF2B5EF4-FFF2-40B4-BE49-F238E27FC236}">
                <a16:creationId xmlns:a16="http://schemas.microsoft.com/office/drawing/2014/main" id="{2F388DF5-72CF-24A0-5BE2-CA5F92833B4F}"/>
              </a:ext>
            </a:extLst>
          </p:cNvPr>
          <p:cNvSpPr txBox="1"/>
          <p:nvPr/>
        </p:nvSpPr>
        <p:spPr>
          <a:xfrm>
            <a:off x="1465326" y="1419416"/>
            <a:ext cx="7020306" cy="369332"/>
          </a:xfrm>
          <a:prstGeom prst="rect">
            <a:avLst/>
          </a:prstGeom>
          <a:noFill/>
        </p:spPr>
        <p:txBody>
          <a:bodyPr wrap="square">
            <a:spAutoFit/>
          </a:bodyPr>
          <a:lstStyle/>
          <a:p>
            <a:r>
              <a:rPr lang="vi-VN" sz="1800" dirty="0"/>
              <a:t>8.7. Hoàn thiện giao diện chức năng </a:t>
            </a:r>
            <a:r>
              <a:rPr lang="vi-VN" dirty="0"/>
              <a:t>quản lý thông tin thực tập</a:t>
            </a:r>
            <a:r>
              <a:rPr lang="vi-VN" sz="1800" dirty="0"/>
              <a:t>:</a:t>
            </a:r>
            <a:endParaRPr lang="en-US" dirty="0"/>
          </a:p>
        </p:txBody>
      </p:sp>
      <p:pic>
        <p:nvPicPr>
          <p:cNvPr id="8" name="Content Placeholder 7" descr="A screenshot of a computer&#10;&#10;Description automatically generated">
            <a:extLst>
              <a:ext uri="{FF2B5EF4-FFF2-40B4-BE49-F238E27FC236}">
                <a16:creationId xmlns:a16="http://schemas.microsoft.com/office/drawing/2014/main" id="{82F5151A-427B-B0EB-D018-DBF5BA624064}"/>
              </a:ext>
            </a:extLst>
          </p:cNvPr>
          <p:cNvPicPr>
            <a:picLocks noGrp="1" noChangeAspect="1"/>
          </p:cNvPicPr>
          <p:nvPr>
            <p:ph idx="1"/>
          </p:nvPr>
        </p:nvPicPr>
        <p:blipFill>
          <a:blip r:embed="rId3"/>
          <a:stretch>
            <a:fillRect/>
          </a:stretch>
        </p:blipFill>
        <p:spPr>
          <a:xfrm>
            <a:off x="1999492" y="2138035"/>
            <a:ext cx="7020306" cy="3728508"/>
          </a:xfrm>
          <a:prstGeom prst="rect">
            <a:avLst/>
          </a:prstGeom>
          <a:ln>
            <a:solidFill>
              <a:schemeClr val="accent1"/>
            </a:solidFill>
          </a:ln>
        </p:spPr>
      </p:pic>
    </p:spTree>
    <p:extLst>
      <p:ext uri="{BB962C8B-B14F-4D97-AF65-F5344CB8AC3E}">
        <p14:creationId xmlns:p14="http://schemas.microsoft.com/office/powerpoint/2010/main" val="3388452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2DF5C-0C38-B18C-618C-CCC8D501597F}"/>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93FA374F-F7E1-6A37-A5BE-F49DD517CE59}"/>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E4467D31-8127-4E34-9E15-33914913A1E3}"/>
              </a:ext>
            </a:extLst>
          </p:cNvPr>
          <p:cNvSpPr>
            <a:spLocks noGrp="1"/>
          </p:cNvSpPr>
          <p:nvPr>
            <p:ph type="title"/>
          </p:nvPr>
        </p:nvSpPr>
        <p:spPr>
          <a:xfrm>
            <a:off x="1411224" y="557784"/>
            <a:ext cx="6845808" cy="861632"/>
          </a:xfrm>
        </p:spPr>
        <p:txBody>
          <a:bodyPr>
            <a:normAutofit/>
          </a:bodyPr>
          <a:lstStyle/>
          <a:p>
            <a:r>
              <a:rPr lang="vi-VN" sz="2800" dirty="0">
                <a:latin typeface="+mn-lt"/>
              </a:rPr>
              <a:t>8. KẾT QUẢ THỰC NGHIỆM</a:t>
            </a:r>
            <a:endParaRPr lang="en-US" sz="2800" dirty="0">
              <a:latin typeface="+mn-lt"/>
            </a:endParaRPr>
          </a:p>
        </p:txBody>
      </p:sp>
      <p:sp>
        <p:nvSpPr>
          <p:cNvPr id="6" name="TextBox 5">
            <a:extLst>
              <a:ext uri="{FF2B5EF4-FFF2-40B4-BE49-F238E27FC236}">
                <a16:creationId xmlns:a16="http://schemas.microsoft.com/office/drawing/2014/main" id="{68041B7C-02C3-DB15-6FD1-114B4847408A}"/>
              </a:ext>
            </a:extLst>
          </p:cNvPr>
          <p:cNvSpPr txBox="1"/>
          <p:nvPr/>
        </p:nvSpPr>
        <p:spPr>
          <a:xfrm>
            <a:off x="1465326" y="1419416"/>
            <a:ext cx="7020306" cy="369332"/>
          </a:xfrm>
          <a:prstGeom prst="rect">
            <a:avLst/>
          </a:prstGeom>
          <a:noFill/>
        </p:spPr>
        <p:txBody>
          <a:bodyPr wrap="square">
            <a:spAutoFit/>
          </a:bodyPr>
          <a:lstStyle/>
          <a:p>
            <a:r>
              <a:rPr lang="vi-VN" sz="1800" dirty="0"/>
              <a:t>8.8. Hoàn thiện giao diện chức năng thống kê:</a:t>
            </a:r>
            <a:endParaRPr lang="en-US" dirty="0"/>
          </a:p>
        </p:txBody>
      </p:sp>
      <p:pic>
        <p:nvPicPr>
          <p:cNvPr id="7" name="Content Placeholder 6" descr="A screenshot of a computer&#10;&#10;Description automatically generated">
            <a:extLst>
              <a:ext uri="{FF2B5EF4-FFF2-40B4-BE49-F238E27FC236}">
                <a16:creationId xmlns:a16="http://schemas.microsoft.com/office/drawing/2014/main" id="{EA3B84D6-F679-DD11-3826-29C1195AC8ED}"/>
              </a:ext>
            </a:extLst>
          </p:cNvPr>
          <p:cNvPicPr>
            <a:picLocks noGrp="1" noChangeAspect="1"/>
          </p:cNvPicPr>
          <p:nvPr>
            <p:ph idx="1"/>
          </p:nvPr>
        </p:nvPicPr>
        <p:blipFill rotWithShape="1">
          <a:blip r:embed="rId3"/>
          <a:srcRect b="24572"/>
          <a:stretch/>
        </p:blipFill>
        <p:spPr bwMode="auto">
          <a:xfrm>
            <a:off x="1367028" y="2529080"/>
            <a:ext cx="9457944" cy="1562672"/>
          </a:xfrm>
          <a:prstGeom prst="rect">
            <a:avLst/>
          </a:prstGeom>
          <a:ln>
            <a:solidFill>
              <a:schemeClr val="accent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99868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15BB0-3F33-168A-D947-B96E0D32BF76}"/>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671B52DE-B2CD-1467-B3DC-F304FB6DCF50}"/>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9AB90BA0-8D0A-6769-9302-BB1B89DF3CE8}"/>
              </a:ext>
            </a:extLst>
          </p:cNvPr>
          <p:cNvSpPr>
            <a:spLocks noGrp="1"/>
          </p:cNvSpPr>
          <p:nvPr>
            <p:ph type="title"/>
          </p:nvPr>
        </p:nvSpPr>
        <p:spPr>
          <a:xfrm>
            <a:off x="1411224" y="557784"/>
            <a:ext cx="6845808" cy="861632"/>
          </a:xfrm>
        </p:spPr>
        <p:txBody>
          <a:bodyPr>
            <a:normAutofit/>
          </a:bodyPr>
          <a:lstStyle/>
          <a:p>
            <a:r>
              <a:rPr lang="vi-VN" sz="2800" dirty="0">
                <a:latin typeface="+mn-lt"/>
              </a:rPr>
              <a:t>8. KẾT QUẢ THỰC NGHIỆM</a:t>
            </a:r>
            <a:endParaRPr lang="en-US" sz="2800" dirty="0">
              <a:latin typeface="+mn-lt"/>
            </a:endParaRPr>
          </a:p>
        </p:txBody>
      </p:sp>
      <p:sp>
        <p:nvSpPr>
          <p:cNvPr id="6" name="TextBox 5">
            <a:extLst>
              <a:ext uri="{FF2B5EF4-FFF2-40B4-BE49-F238E27FC236}">
                <a16:creationId xmlns:a16="http://schemas.microsoft.com/office/drawing/2014/main" id="{E15DBE81-3002-3B46-CF23-E24EDD44841B}"/>
              </a:ext>
            </a:extLst>
          </p:cNvPr>
          <p:cNvSpPr txBox="1"/>
          <p:nvPr/>
        </p:nvSpPr>
        <p:spPr>
          <a:xfrm>
            <a:off x="1465326" y="1419416"/>
            <a:ext cx="7020306" cy="369332"/>
          </a:xfrm>
          <a:prstGeom prst="rect">
            <a:avLst/>
          </a:prstGeom>
          <a:noFill/>
        </p:spPr>
        <p:txBody>
          <a:bodyPr wrap="square">
            <a:spAutoFit/>
          </a:bodyPr>
          <a:lstStyle/>
          <a:p>
            <a:r>
              <a:rPr lang="vi-VN" sz="1800" dirty="0"/>
              <a:t>8.9. Hoàn thiện giao diện chức năng quản lý quản trị viên:</a:t>
            </a:r>
            <a:endParaRPr lang="en-US" dirty="0"/>
          </a:p>
        </p:txBody>
      </p:sp>
      <p:pic>
        <p:nvPicPr>
          <p:cNvPr id="8" name="Content Placeholder 7">
            <a:extLst>
              <a:ext uri="{FF2B5EF4-FFF2-40B4-BE49-F238E27FC236}">
                <a16:creationId xmlns:a16="http://schemas.microsoft.com/office/drawing/2014/main" id="{D53FD03E-B3A0-DE0A-4E58-4A6053C3673A}"/>
              </a:ext>
            </a:extLst>
          </p:cNvPr>
          <p:cNvPicPr>
            <a:picLocks noGrp="1" noChangeAspect="1"/>
          </p:cNvPicPr>
          <p:nvPr>
            <p:ph idx="1"/>
          </p:nvPr>
        </p:nvPicPr>
        <p:blipFill>
          <a:blip r:embed="rId3"/>
          <a:stretch>
            <a:fillRect/>
          </a:stretch>
        </p:blipFill>
        <p:spPr>
          <a:xfrm>
            <a:off x="1465326" y="2281048"/>
            <a:ext cx="7546848" cy="2681644"/>
          </a:xfrm>
          <a:prstGeom prst="rect">
            <a:avLst/>
          </a:prstGeom>
          <a:ln>
            <a:solidFill>
              <a:schemeClr val="accent1"/>
            </a:solidFill>
          </a:ln>
        </p:spPr>
      </p:pic>
    </p:spTree>
    <p:extLst>
      <p:ext uri="{BB962C8B-B14F-4D97-AF65-F5344CB8AC3E}">
        <p14:creationId xmlns:p14="http://schemas.microsoft.com/office/powerpoint/2010/main" val="3074483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E9882-1B78-EF51-0C86-5526022C6857}"/>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645C8E0D-1297-2EBD-E085-107D9DF250E8}"/>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564C80C6-43C8-6A64-72E6-EFC8CDCD3D56}"/>
              </a:ext>
            </a:extLst>
          </p:cNvPr>
          <p:cNvSpPr>
            <a:spLocks noGrp="1"/>
          </p:cNvSpPr>
          <p:nvPr>
            <p:ph type="title"/>
          </p:nvPr>
        </p:nvSpPr>
        <p:spPr>
          <a:xfrm>
            <a:off x="1804416" y="458406"/>
            <a:ext cx="6873240" cy="1399922"/>
          </a:xfrm>
        </p:spPr>
        <p:txBody>
          <a:bodyPr>
            <a:normAutofit/>
          </a:bodyPr>
          <a:lstStyle/>
          <a:p>
            <a:r>
              <a:rPr lang="vi-VN" sz="2800" dirty="0">
                <a:latin typeface="+mn-lt"/>
              </a:rPr>
              <a:t>9. KẾT LUẬN VÀ HƯỚNG PHÁT TRIỂN</a:t>
            </a:r>
            <a:endParaRPr lang="en-US" sz="2800" dirty="0">
              <a:latin typeface="+mn-lt"/>
            </a:endParaRPr>
          </a:p>
        </p:txBody>
      </p:sp>
      <p:sp>
        <p:nvSpPr>
          <p:cNvPr id="3" name="Content Placeholder 2">
            <a:extLst>
              <a:ext uri="{FF2B5EF4-FFF2-40B4-BE49-F238E27FC236}">
                <a16:creationId xmlns:a16="http://schemas.microsoft.com/office/drawing/2014/main" id="{43184F1B-810B-E6B1-A0C4-4A8F7272E6E5}"/>
              </a:ext>
            </a:extLst>
          </p:cNvPr>
          <p:cNvSpPr>
            <a:spLocks noGrp="1"/>
          </p:cNvSpPr>
          <p:nvPr>
            <p:ph idx="1"/>
          </p:nvPr>
        </p:nvSpPr>
        <p:spPr>
          <a:xfrm>
            <a:off x="1901952" y="2316734"/>
            <a:ext cx="4809744" cy="2375344"/>
          </a:xfrm>
        </p:spPr>
        <p:txBody>
          <a:bodyPr>
            <a:normAutofit/>
          </a:bodyPr>
          <a:lstStyle/>
          <a:p>
            <a:pPr marL="0" indent="0" algn="just">
              <a:buNone/>
            </a:pPr>
            <a:r>
              <a:rPr lang="vi-VN" sz="1600" dirty="0"/>
              <a:t>Dự án thiết kế ứng dụng </a:t>
            </a:r>
            <a:r>
              <a:rPr lang="vi-VN" sz="1600" dirty="0" err="1"/>
              <a:t>web</a:t>
            </a:r>
            <a:r>
              <a:rPr lang="vi-VN" sz="1600" dirty="0"/>
              <a:t> tra cứu thông tin thực tập cho sinh viên Trường Đại học Trà Vinh đã đạt kết quả tích cực. Nền tảng được phát triển với giao diện thân thiện, giúp người dùng dễ dàng tra cứu thông tin. Các công nghệ và phương pháp mới đã được áp dụng để cải thiện trải nghiệm người dùng và khả năng quản lý hiệu quả.</a:t>
            </a:r>
            <a:endParaRPr lang="en-US" sz="1600" dirty="0"/>
          </a:p>
        </p:txBody>
      </p:sp>
      <p:sp>
        <p:nvSpPr>
          <p:cNvPr id="6" name="TextBox 5">
            <a:extLst>
              <a:ext uri="{FF2B5EF4-FFF2-40B4-BE49-F238E27FC236}">
                <a16:creationId xmlns:a16="http://schemas.microsoft.com/office/drawing/2014/main" id="{671D23F2-617A-0635-2043-AEC1C57F2E5E}"/>
              </a:ext>
            </a:extLst>
          </p:cNvPr>
          <p:cNvSpPr txBox="1"/>
          <p:nvPr/>
        </p:nvSpPr>
        <p:spPr>
          <a:xfrm>
            <a:off x="1804416" y="1488996"/>
            <a:ext cx="6167628" cy="369332"/>
          </a:xfrm>
          <a:prstGeom prst="rect">
            <a:avLst/>
          </a:prstGeom>
          <a:noFill/>
        </p:spPr>
        <p:txBody>
          <a:bodyPr wrap="square">
            <a:spAutoFit/>
          </a:bodyPr>
          <a:lstStyle/>
          <a:p>
            <a:r>
              <a:rPr lang="vi-VN" sz="1800" dirty="0"/>
              <a:t>9.1. Kết </a:t>
            </a:r>
            <a:r>
              <a:rPr lang="vi-VN" dirty="0"/>
              <a:t>luận:</a:t>
            </a:r>
            <a:endParaRPr lang="en-US" dirty="0"/>
          </a:p>
        </p:txBody>
      </p:sp>
      <p:pic>
        <p:nvPicPr>
          <p:cNvPr id="4098" name="Picture 2" descr="Hướng dẫn kiểm toán viên kết luận về báo cáo tài chính">
            <a:extLst>
              <a:ext uri="{FF2B5EF4-FFF2-40B4-BE49-F238E27FC236}">
                <a16:creationId xmlns:a16="http://schemas.microsoft.com/office/drawing/2014/main" id="{F0B5D625-EDC5-2B85-7BA9-A900A441619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625525" y="2815766"/>
            <a:ext cx="3305175"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401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EB972E94-F27B-F1E2-3B6B-88537E8E22B2}"/>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8BE9D4B2-F5DE-F86B-0005-5F81DBF6A302}"/>
              </a:ext>
            </a:extLst>
          </p:cNvPr>
          <p:cNvSpPr>
            <a:spLocks noGrp="1"/>
          </p:cNvSpPr>
          <p:nvPr>
            <p:ph type="title"/>
          </p:nvPr>
        </p:nvSpPr>
        <p:spPr>
          <a:xfrm>
            <a:off x="2193788" y="1071392"/>
            <a:ext cx="4145280" cy="729053"/>
          </a:xfrm>
        </p:spPr>
        <p:txBody>
          <a:bodyPr>
            <a:normAutofit fontScale="90000"/>
          </a:bodyPr>
          <a:lstStyle/>
          <a:p>
            <a:r>
              <a:rPr lang="vi-VN" sz="3600" dirty="0">
                <a:latin typeface="+mn-lt"/>
              </a:rPr>
              <a:t>Nội dung thuyết trình</a:t>
            </a:r>
            <a:endParaRPr lang="en-US" sz="3600" dirty="0">
              <a:latin typeface="+mn-lt"/>
            </a:endParaRPr>
          </a:p>
        </p:txBody>
      </p:sp>
      <p:sp>
        <p:nvSpPr>
          <p:cNvPr id="3" name="Content Placeholder 2">
            <a:extLst>
              <a:ext uri="{FF2B5EF4-FFF2-40B4-BE49-F238E27FC236}">
                <a16:creationId xmlns:a16="http://schemas.microsoft.com/office/drawing/2014/main" id="{3FFD3C0A-10A8-3A98-15B6-18071F2D9200}"/>
              </a:ext>
            </a:extLst>
          </p:cNvPr>
          <p:cNvSpPr>
            <a:spLocks noGrp="1"/>
          </p:cNvSpPr>
          <p:nvPr>
            <p:ph idx="1"/>
          </p:nvPr>
        </p:nvSpPr>
        <p:spPr>
          <a:xfrm>
            <a:off x="2335193" y="1835178"/>
            <a:ext cx="4983480" cy="4351338"/>
          </a:xfrm>
        </p:spPr>
        <p:txBody>
          <a:bodyPr>
            <a:normAutofit/>
          </a:bodyPr>
          <a:lstStyle/>
          <a:p>
            <a:pPr marL="457200" indent="-457200">
              <a:buFont typeface="+mj-lt"/>
              <a:buAutoNum type="arabicPeriod"/>
            </a:pPr>
            <a:r>
              <a:rPr lang="vi-VN" sz="2000" dirty="0"/>
              <a:t>Giới thiệu lý do chọn đề tài</a:t>
            </a:r>
          </a:p>
          <a:p>
            <a:pPr marL="457200" indent="-457200">
              <a:buFont typeface="+mj-lt"/>
              <a:buAutoNum type="arabicPeriod"/>
            </a:pPr>
            <a:r>
              <a:rPr lang="vi-VN" sz="2000" dirty="0"/>
              <a:t>Mục tiêu nghiên cứu</a:t>
            </a:r>
          </a:p>
          <a:p>
            <a:pPr marL="457200" indent="-457200">
              <a:buFont typeface="+mj-lt"/>
              <a:buAutoNum type="arabicPeriod"/>
            </a:pPr>
            <a:r>
              <a:rPr lang="vi-VN" sz="2000" dirty="0"/>
              <a:t>Cơ sở lý thuyết</a:t>
            </a:r>
          </a:p>
          <a:p>
            <a:pPr marL="457200" indent="-457200">
              <a:buFont typeface="+mj-lt"/>
              <a:buAutoNum type="arabicPeriod"/>
            </a:pPr>
            <a:r>
              <a:rPr lang="vi-VN" sz="2000" dirty="0"/>
              <a:t>Mô tả bài toán</a:t>
            </a:r>
          </a:p>
          <a:p>
            <a:pPr marL="457200" indent="-457200">
              <a:buFont typeface="+mj-lt"/>
              <a:buAutoNum type="arabicPeriod"/>
            </a:pPr>
            <a:r>
              <a:rPr lang="vi-VN" sz="2000" dirty="0"/>
              <a:t>Yêu cầu chức năng</a:t>
            </a:r>
          </a:p>
          <a:p>
            <a:pPr marL="457200" indent="-457200">
              <a:buFont typeface="+mj-lt"/>
              <a:buAutoNum type="arabicPeriod"/>
            </a:pPr>
            <a:r>
              <a:rPr lang="vi-VN" sz="2000" dirty="0"/>
              <a:t>Yêu cầu phi chức năng</a:t>
            </a:r>
          </a:p>
          <a:p>
            <a:pPr marL="457200" indent="-457200">
              <a:buFont typeface="+mj-lt"/>
              <a:buAutoNum type="arabicPeriod"/>
            </a:pPr>
            <a:r>
              <a:rPr lang="vi-VN" sz="2000" dirty="0"/>
              <a:t>Cơ sở dữ liệu</a:t>
            </a:r>
          </a:p>
          <a:p>
            <a:pPr marL="457200" indent="-457200">
              <a:buFont typeface="+mj-lt"/>
              <a:buAutoNum type="arabicPeriod"/>
            </a:pPr>
            <a:r>
              <a:rPr lang="vi-VN" sz="2000" dirty="0"/>
              <a:t>Kết quả thực nghiệm</a:t>
            </a:r>
          </a:p>
          <a:p>
            <a:pPr marL="0" indent="0">
              <a:buNone/>
            </a:pPr>
            <a:r>
              <a:rPr lang="vi-VN" sz="2000" dirty="0"/>
              <a:t>9.    Kết luận và hướng phát triển</a:t>
            </a:r>
            <a:endParaRPr lang="en-US" sz="2000" dirty="0"/>
          </a:p>
        </p:txBody>
      </p:sp>
    </p:spTree>
    <p:extLst>
      <p:ext uri="{BB962C8B-B14F-4D97-AF65-F5344CB8AC3E}">
        <p14:creationId xmlns:p14="http://schemas.microsoft.com/office/powerpoint/2010/main" val="1076234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50FEB0-BABA-BAA6-6792-D41AC98044EA}"/>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5FF0C01B-FCA9-D5C7-2399-9597913C77B6}"/>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1132EF63-41F7-372C-CF02-7C162D57A4A4}"/>
              </a:ext>
            </a:extLst>
          </p:cNvPr>
          <p:cNvSpPr>
            <a:spLocks noGrp="1"/>
          </p:cNvSpPr>
          <p:nvPr>
            <p:ph type="title"/>
          </p:nvPr>
        </p:nvSpPr>
        <p:spPr>
          <a:xfrm>
            <a:off x="1804416" y="458406"/>
            <a:ext cx="6873240" cy="1399922"/>
          </a:xfrm>
        </p:spPr>
        <p:txBody>
          <a:bodyPr>
            <a:normAutofit/>
          </a:bodyPr>
          <a:lstStyle/>
          <a:p>
            <a:r>
              <a:rPr lang="vi-VN" sz="2800" dirty="0">
                <a:latin typeface="+mn-lt"/>
              </a:rPr>
              <a:t>9. KẾT LUẬN VÀ HƯỚNG PHÁT TRIỂN</a:t>
            </a:r>
            <a:endParaRPr lang="en-US" sz="2800" dirty="0">
              <a:latin typeface="+mn-lt"/>
            </a:endParaRPr>
          </a:p>
        </p:txBody>
      </p:sp>
      <p:sp>
        <p:nvSpPr>
          <p:cNvPr id="3" name="Content Placeholder 2">
            <a:extLst>
              <a:ext uri="{FF2B5EF4-FFF2-40B4-BE49-F238E27FC236}">
                <a16:creationId xmlns:a16="http://schemas.microsoft.com/office/drawing/2014/main" id="{9AE1B08D-F42F-348B-98B8-E9755366124C}"/>
              </a:ext>
            </a:extLst>
          </p:cNvPr>
          <p:cNvSpPr>
            <a:spLocks noGrp="1"/>
          </p:cNvSpPr>
          <p:nvPr>
            <p:ph idx="1"/>
          </p:nvPr>
        </p:nvSpPr>
        <p:spPr>
          <a:xfrm>
            <a:off x="1901952" y="2316734"/>
            <a:ext cx="5175504" cy="1944370"/>
          </a:xfrm>
        </p:spPr>
        <p:txBody>
          <a:bodyPr>
            <a:normAutofit/>
          </a:bodyPr>
          <a:lstStyle/>
          <a:p>
            <a:pPr marL="0" indent="0" algn="just">
              <a:buNone/>
            </a:pPr>
            <a:r>
              <a:rPr lang="vi-VN" sz="1600" dirty="0"/>
              <a:t>Tối ưu hóa trải nghiệm người dùng: Phát triển chức năng mới và cải thiện giao diện để tạo trang </a:t>
            </a:r>
            <a:r>
              <a:rPr lang="vi-VN" sz="1600" dirty="0" err="1"/>
              <a:t>web</a:t>
            </a:r>
            <a:r>
              <a:rPr lang="vi-VN" sz="1600" dirty="0"/>
              <a:t> thân thiện với mọi đối tượng.</a:t>
            </a:r>
          </a:p>
          <a:p>
            <a:pPr marL="0" indent="0" algn="just">
              <a:buNone/>
            </a:pPr>
            <a:r>
              <a:rPr lang="vi-VN" sz="1600" dirty="0"/>
              <a:t>Học hỏi và tìm hiểu: Tăng cường kiến thức thiết kế ứng dụng </a:t>
            </a:r>
            <a:r>
              <a:rPr lang="vi-VN" sz="1600" dirty="0" err="1"/>
              <a:t>web</a:t>
            </a:r>
            <a:r>
              <a:rPr lang="vi-VN" sz="1600" dirty="0"/>
              <a:t> để phát triển các tính năng mới.</a:t>
            </a:r>
            <a:endParaRPr lang="en-US" sz="1600" dirty="0"/>
          </a:p>
        </p:txBody>
      </p:sp>
      <p:sp>
        <p:nvSpPr>
          <p:cNvPr id="6" name="TextBox 5">
            <a:extLst>
              <a:ext uri="{FF2B5EF4-FFF2-40B4-BE49-F238E27FC236}">
                <a16:creationId xmlns:a16="http://schemas.microsoft.com/office/drawing/2014/main" id="{5AC6AA62-9AA0-1B06-7E94-5C1AF66A1192}"/>
              </a:ext>
            </a:extLst>
          </p:cNvPr>
          <p:cNvSpPr txBox="1"/>
          <p:nvPr/>
        </p:nvSpPr>
        <p:spPr>
          <a:xfrm>
            <a:off x="1804416" y="1488996"/>
            <a:ext cx="6167628" cy="369332"/>
          </a:xfrm>
          <a:prstGeom prst="rect">
            <a:avLst/>
          </a:prstGeom>
          <a:noFill/>
        </p:spPr>
        <p:txBody>
          <a:bodyPr wrap="square">
            <a:spAutoFit/>
          </a:bodyPr>
          <a:lstStyle/>
          <a:p>
            <a:r>
              <a:rPr lang="vi-VN" dirty="0"/>
              <a:t>9.2. Hướng phát triển:</a:t>
            </a:r>
            <a:endParaRPr lang="en-US" dirty="0"/>
          </a:p>
        </p:txBody>
      </p:sp>
      <p:pic>
        <p:nvPicPr>
          <p:cNvPr id="5122" name="Picture 2" descr="Những nhân tố ảnh hưởng đến sự phát triển của khu công nghiệp đồng bộ">
            <a:extLst>
              <a:ext uri="{FF2B5EF4-FFF2-40B4-BE49-F238E27FC236}">
                <a16:creationId xmlns:a16="http://schemas.microsoft.com/office/drawing/2014/main" id="{03EC3299-C515-70B7-17C2-370A58446D2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520064" y="2952926"/>
            <a:ext cx="5164254" cy="3092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847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0574F-D865-8841-120B-19EC1B49DE1F}"/>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97FEC738-F72D-CD69-57B3-3F53AE5C0BE1}"/>
              </a:ext>
            </a:extLst>
          </p:cNvPr>
          <p:cNvSpPr txBox="1"/>
          <p:nvPr/>
        </p:nvSpPr>
        <p:spPr>
          <a:xfrm>
            <a:off x="827532" y="2005655"/>
            <a:ext cx="10536936" cy="1323439"/>
          </a:xfrm>
          <a:prstGeom prst="rect">
            <a:avLst/>
          </a:prstGeom>
          <a:noFill/>
        </p:spPr>
        <p:txBody>
          <a:bodyPr wrap="square" rtlCol="0">
            <a:spAutoFit/>
          </a:bodyPr>
          <a:lstStyle/>
          <a:p>
            <a:pPr algn="ctr"/>
            <a:r>
              <a:rPr lang="vi-VN" sz="4000" dirty="0">
                <a:latin typeface="Calibri" panose="020F0502020204030204" pitchFamily="34" charset="0"/>
                <a:ea typeface="Calibri" panose="020F0502020204030204" pitchFamily="34" charset="0"/>
                <a:cs typeface="Calibri" panose="020F0502020204030204" pitchFamily="34" charset="0"/>
              </a:rPr>
              <a:t>Cảm ơn</a:t>
            </a:r>
          </a:p>
          <a:p>
            <a:pPr algn="ctr"/>
            <a:r>
              <a:rPr lang="vi-VN" sz="4000" dirty="0">
                <a:latin typeface="Calibri" panose="020F0502020204030204" pitchFamily="34" charset="0"/>
                <a:ea typeface="Calibri" panose="020F0502020204030204" pitchFamily="34" charset="0"/>
                <a:cs typeface="Calibri" panose="020F0502020204030204" pitchFamily="34" charset="0"/>
              </a:rPr>
              <a:t> quý thầy cô đã lắng nghe bài thuyết trình của em!</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10" name="Rectangle 7">
            <a:extLst>
              <a:ext uri="{FF2B5EF4-FFF2-40B4-BE49-F238E27FC236}">
                <a16:creationId xmlns:a16="http://schemas.microsoft.com/office/drawing/2014/main" id="{4E852E38-140E-0004-E21B-8B35FD5E443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8">
            <a:extLst>
              <a:ext uri="{FF2B5EF4-FFF2-40B4-BE49-F238E27FC236}">
                <a16:creationId xmlns:a16="http://schemas.microsoft.com/office/drawing/2014/main" id="{C76E1D91-E086-0012-711C-1A497B0A7C07}"/>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5" name="Picture 14" descr="A cartoon of a cat&#10;&#10;Description automatically generated">
            <a:extLst>
              <a:ext uri="{FF2B5EF4-FFF2-40B4-BE49-F238E27FC236}">
                <a16:creationId xmlns:a16="http://schemas.microsoft.com/office/drawing/2014/main" id="{544747DE-3F08-A9FA-2D9B-518639DD58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1135" y="3429000"/>
            <a:ext cx="2157916" cy="2245994"/>
          </a:xfrm>
          <a:prstGeom prst="rect">
            <a:avLst/>
          </a:prstGeom>
        </p:spPr>
      </p:pic>
    </p:spTree>
    <p:extLst>
      <p:ext uri="{BB962C8B-B14F-4D97-AF65-F5344CB8AC3E}">
        <p14:creationId xmlns:p14="http://schemas.microsoft.com/office/powerpoint/2010/main" val="2551400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F437A-9516-8EC7-C86A-09EE743C6A9E}"/>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BE43171B-131E-7BDB-25F9-067F47293F39}"/>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FF58AD7F-95F5-C96C-0DE3-4B62A8F8F06E}"/>
              </a:ext>
            </a:extLst>
          </p:cNvPr>
          <p:cNvSpPr>
            <a:spLocks noGrp="1"/>
          </p:cNvSpPr>
          <p:nvPr>
            <p:ph type="title"/>
          </p:nvPr>
        </p:nvSpPr>
        <p:spPr>
          <a:xfrm>
            <a:off x="1740407" y="867790"/>
            <a:ext cx="6617547" cy="1325563"/>
          </a:xfrm>
        </p:spPr>
        <p:txBody>
          <a:bodyPr>
            <a:normAutofit/>
          </a:bodyPr>
          <a:lstStyle/>
          <a:p>
            <a:r>
              <a:rPr lang="vi-VN" sz="2800" dirty="0">
                <a:latin typeface="+mn-lt"/>
              </a:rPr>
              <a:t>1. LÝ DO CHỌN ĐỀ TÀI</a:t>
            </a:r>
            <a:endParaRPr lang="en-US" sz="2800" dirty="0">
              <a:latin typeface="+mn-lt"/>
            </a:endParaRPr>
          </a:p>
        </p:txBody>
      </p:sp>
      <p:graphicFrame>
        <p:nvGraphicFramePr>
          <p:cNvPr id="6" name="Content Placeholder 5">
            <a:extLst>
              <a:ext uri="{FF2B5EF4-FFF2-40B4-BE49-F238E27FC236}">
                <a16:creationId xmlns:a16="http://schemas.microsoft.com/office/drawing/2014/main" id="{2D775F61-9722-2F43-B0E3-9107F36D7013}"/>
              </a:ext>
            </a:extLst>
          </p:cNvPr>
          <p:cNvGraphicFramePr>
            <a:graphicFrameLocks noGrp="1"/>
          </p:cNvGraphicFramePr>
          <p:nvPr>
            <p:ph idx="1"/>
            <p:extLst>
              <p:ext uri="{D42A27DB-BD31-4B8C-83A1-F6EECF244321}">
                <p14:modId xmlns:p14="http://schemas.microsoft.com/office/powerpoint/2010/main" val="1921436008"/>
              </p:ext>
            </p:extLst>
          </p:nvPr>
        </p:nvGraphicFramePr>
        <p:xfrm>
          <a:off x="1827488" y="2303363"/>
          <a:ext cx="6530466" cy="35650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0633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8EE03-C5D9-7C73-D3B0-BA4B0EB5D9BD}"/>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E71F4E39-7C56-AC79-ADE3-8D34ABC3F9F5}"/>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CA8A9C0A-4569-879D-069D-2C4D2E4E93D9}"/>
              </a:ext>
            </a:extLst>
          </p:cNvPr>
          <p:cNvSpPr>
            <a:spLocks noGrp="1"/>
          </p:cNvSpPr>
          <p:nvPr>
            <p:ph type="title"/>
          </p:nvPr>
        </p:nvSpPr>
        <p:spPr>
          <a:xfrm>
            <a:off x="2069592" y="785494"/>
            <a:ext cx="6617208" cy="915290"/>
          </a:xfrm>
        </p:spPr>
        <p:txBody>
          <a:bodyPr>
            <a:normAutofit/>
          </a:bodyPr>
          <a:lstStyle/>
          <a:p>
            <a:r>
              <a:rPr lang="vi-VN" sz="2800" dirty="0">
                <a:latin typeface="+mn-lt"/>
              </a:rPr>
              <a:t>2. MỤC TIÊU NGHIÊN CỨU</a:t>
            </a:r>
            <a:endParaRPr lang="en-US" sz="2800" dirty="0">
              <a:latin typeface="+mn-lt"/>
            </a:endParaRPr>
          </a:p>
        </p:txBody>
      </p:sp>
      <p:graphicFrame>
        <p:nvGraphicFramePr>
          <p:cNvPr id="4" name="Content Placeholder 3">
            <a:extLst>
              <a:ext uri="{FF2B5EF4-FFF2-40B4-BE49-F238E27FC236}">
                <a16:creationId xmlns:a16="http://schemas.microsoft.com/office/drawing/2014/main" id="{3AE8BC09-2118-F21D-68A4-59CFC07409B7}"/>
              </a:ext>
            </a:extLst>
          </p:cNvPr>
          <p:cNvGraphicFramePr>
            <a:graphicFrameLocks noGrp="1"/>
          </p:cNvGraphicFramePr>
          <p:nvPr>
            <p:ph idx="1"/>
            <p:extLst>
              <p:ext uri="{D42A27DB-BD31-4B8C-83A1-F6EECF244321}">
                <p14:modId xmlns:p14="http://schemas.microsoft.com/office/powerpoint/2010/main" val="1171369022"/>
              </p:ext>
            </p:extLst>
          </p:nvPr>
        </p:nvGraphicFramePr>
        <p:xfrm>
          <a:off x="2069592" y="1700784"/>
          <a:ext cx="5876544" cy="36114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2" name="Picture 4" descr="Kỹ năng xác định thị trường mục tiêu">
            <a:extLst>
              <a:ext uri="{FF2B5EF4-FFF2-40B4-BE49-F238E27FC236}">
                <a16:creationId xmlns:a16="http://schemas.microsoft.com/office/drawing/2014/main" id="{17950419-835B-9810-4E83-6B80F73C1D7C}"/>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105775" y="3370306"/>
            <a:ext cx="3926586" cy="2188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546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56C64-D1EA-3A7D-E26B-13FAE717C3D0}"/>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22D02C99-8F7F-BC16-98E7-6D33EDB45EE2}"/>
              </a:ext>
            </a:extLst>
          </p:cNvPr>
          <p:cNvPicPr>
            <a:picLocks noChangeAspect="1"/>
          </p:cNvPicPr>
          <p:nvPr/>
        </p:nvPicPr>
        <p:blipFill>
          <a:blip r:embed="rId3">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BE780DAF-DEA3-ED99-2B92-E6CD9F8E0200}"/>
              </a:ext>
            </a:extLst>
          </p:cNvPr>
          <p:cNvSpPr>
            <a:spLocks noGrp="1"/>
          </p:cNvSpPr>
          <p:nvPr>
            <p:ph type="title"/>
          </p:nvPr>
        </p:nvSpPr>
        <p:spPr>
          <a:xfrm>
            <a:off x="1652338" y="1272740"/>
            <a:ext cx="4983480" cy="1325563"/>
          </a:xfrm>
        </p:spPr>
        <p:txBody>
          <a:bodyPr>
            <a:normAutofit/>
          </a:bodyPr>
          <a:lstStyle/>
          <a:p>
            <a:r>
              <a:rPr lang="vi-VN" sz="2800" dirty="0">
                <a:latin typeface="+mn-lt"/>
              </a:rPr>
              <a:t>3. CƠ SỞ LÝ THUYẾT</a:t>
            </a:r>
            <a:endParaRPr lang="en-US" sz="2800" dirty="0">
              <a:latin typeface="+mn-lt"/>
            </a:endParaRPr>
          </a:p>
        </p:txBody>
      </p:sp>
      <p:sp>
        <p:nvSpPr>
          <p:cNvPr id="3" name="Content Placeholder 2">
            <a:extLst>
              <a:ext uri="{FF2B5EF4-FFF2-40B4-BE49-F238E27FC236}">
                <a16:creationId xmlns:a16="http://schemas.microsoft.com/office/drawing/2014/main" id="{2CA082BE-9057-EC0F-07F0-9E432979D5F2}"/>
              </a:ext>
            </a:extLst>
          </p:cNvPr>
          <p:cNvSpPr>
            <a:spLocks noGrp="1"/>
          </p:cNvSpPr>
          <p:nvPr>
            <p:ph idx="1"/>
          </p:nvPr>
        </p:nvSpPr>
        <p:spPr>
          <a:xfrm>
            <a:off x="1687254" y="2475793"/>
            <a:ext cx="4791456" cy="3271456"/>
          </a:xfrm>
        </p:spPr>
        <p:txBody>
          <a:bodyPr>
            <a:normAutofit/>
          </a:bodyPr>
          <a:lstStyle/>
          <a:p>
            <a:r>
              <a:rPr lang="vi-VN" sz="1600" dirty="0"/>
              <a:t>HTML, CSS, </a:t>
            </a:r>
            <a:r>
              <a:rPr lang="vi-VN" sz="1600" dirty="0" err="1"/>
              <a:t>JavaScript</a:t>
            </a:r>
            <a:r>
              <a:rPr lang="vi-VN" sz="1600" dirty="0"/>
              <a:t>, </a:t>
            </a:r>
            <a:r>
              <a:rPr lang="vi-VN" sz="1600" dirty="0" err="1"/>
              <a:t>Bootstrap</a:t>
            </a:r>
            <a:r>
              <a:rPr lang="vi-VN" sz="1600" dirty="0"/>
              <a:t>: Tạo giao diện </a:t>
            </a:r>
            <a:r>
              <a:rPr lang="vi-VN" sz="1600" dirty="0" err="1"/>
              <a:t>website</a:t>
            </a:r>
            <a:r>
              <a:rPr lang="vi-VN" sz="1600" dirty="0"/>
              <a:t> thân thiện.</a:t>
            </a:r>
          </a:p>
          <a:p>
            <a:r>
              <a:rPr lang="vi-VN" sz="1600" dirty="0"/>
              <a:t>PHP và </a:t>
            </a:r>
            <a:r>
              <a:rPr lang="vi-VN" sz="1600" dirty="0" err="1"/>
              <a:t>MySQL</a:t>
            </a:r>
            <a:r>
              <a:rPr lang="vi-VN" sz="1600" dirty="0"/>
              <a:t>: Xây dựng hệ thống xử lý dữ liệu và cơ sở dữ liệu.</a:t>
            </a:r>
          </a:p>
          <a:p>
            <a:r>
              <a:rPr lang="vi-VN" sz="1600" dirty="0"/>
              <a:t>XAMPP: Công cụ giả lập </a:t>
            </a:r>
            <a:r>
              <a:rPr lang="vi-VN" sz="1600" dirty="0" err="1"/>
              <a:t>server</a:t>
            </a:r>
            <a:r>
              <a:rPr lang="vi-VN" sz="1600" dirty="0"/>
              <a:t> để triển khai và kiểm thử.</a:t>
            </a:r>
            <a:endParaRPr lang="en-US" sz="1600" dirty="0"/>
          </a:p>
          <a:p>
            <a:pPr marL="0" indent="0">
              <a:buNone/>
            </a:pPr>
            <a:endParaRPr lang="en-US" sz="1600" dirty="0"/>
          </a:p>
        </p:txBody>
      </p:sp>
      <p:pic>
        <p:nvPicPr>
          <p:cNvPr id="4" name="Picture 3" descr="A logo on an orange background&#10;&#10;Description automatically generated">
            <a:extLst>
              <a:ext uri="{FF2B5EF4-FFF2-40B4-BE49-F238E27FC236}">
                <a16:creationId xmlns:a16="http://schemas.microsoft.com/office/drawing/2014/main" id="{8558F510-56A8-ECCE-8623-188BE98C47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05957" y="1520056"/>
            <a:ext cx="1581148" cy="1036798"/>
          </a:xfrm>
          <a:prstGeom prst="rect">
            <a:avLst/>
          </a:prstGeom>
        </p:spPr>
      </p:pic>
      <p:pic>
        <p:nvPicPr>
          <p:cNvPr id="7" name="Picture 6" descr="A yellow background with white text&#10;&#10;Description automatically generated">
            <a:extLst>
              <a:ext uri="{FF2B5EF4-FFF2-40B4-BE49-F238E27FC236}">
                <a16:creationId xmlns:a16="http://schemas.microsoft.com/office/drawing/2014/main" id="{CC8698C8-110F-D6F9-6661-F1A62AE85D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3639" y="2521937"/>
            <a:ext cx="1891282" cy="1088073"/>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C66AED12-BE59-A59D-D511-91A5ADCA0EE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14428" y="2475793"/>
            <a:ext cx="2296667" cy="1134217"/>
          </a:xfrm>
          <a:prstGeom prst="rect">
            <a:avLst/>
          </a:prstGeom>
        </p:spPr>
      </p:pic>
      <p:pic>
        <p:nvPicPr>
          <p:cNvPr id="6" name="Picture 5" descr="A blue and white logo&#10;&#10;Description automatically generated">
            <a:extLst>
              <a:ext uri="{FF2B5EF4-FFF2-40B4-BE49-F238E27FC236}">
                <a16:creationId xmlns:a16="http://schemas.microsoft.com/office/drawing/2014/main" id="{A40FBA4C-ECD8-50FB-3214-2F039E8B68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99795" y="1418060"/>
            <a:ext cx="940891" cy="1333009"/>
          </a:xfrm>
          <a:prstGeom prst="rect">
            <a:avLst/>
          </a:prstGeom>
        </p:spPr>
      </p:pic>
      <p:pic>
        <p:nvPicPr>
          <p:cNvPr id="1026" name="Picture 2" descr="XAMPP là gì? Tổng hợp kiến thức cơ bản về XAMPP | ATP Software">
            <a:extLst>
              <a:ext uri="{FF2B5EF4-FFF2-40B4-BE49-F238E27FC236}">
                <a16:creationId xmlns:a16="http://schemas.microsoft.com/office/drawing/2014/main" id="{504CE926-800D-5BAC-D1D2-BC877300BE2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9966" t="14323" r="19335" b="9484"/>
          <a:stretch/>
        </p:blipFill>
        <p:spPr bwMode="auto">
          <a:xfrm>
            <a:off x="7174193" y="4443535"/>
            <a:ext cx="1126086" cy="146858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blue and black logo&#10;&#10;Description automatically generated">
            <a:extLst>
              <a:ext uri="{FF2B5EF4-FFF2-40B4-BE49-F238E27FC236}">
                <a16:creationId xmlns:a16="http://schemas.microsoft.com/office/drawing/2014/main" id="{BA57D26A-5FAD-4B3D-9988-B32DDBA50DE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97913" y="3757234"/>
            <a:ext cx="1964848" cy="1118940"/>
          </a:xfrm>
          <a:prstGeom prst="rect">
            <a:avLst/>
          </a:prstGeom>
        </p:spPr>
      </p:pic>
      <p:pic>
        <p:nvPicPr>
          <p:cNvPr id="10" name="Picture 9" descr="A logo with a dolphin&#10;&#10;Description automatically generated">
            <a:extLst>
              <a:ext uri="{FF2B5EF4-FFF2-40B4-BE49-F238E27FC236}">
                <a16:creationId xmlns:a16="http://schemas.microsoft.com/office/drawing/2014/main" id="{67C7C6CB-7268-4376-BE0F-AD2FA79AFC7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36284" y="4667743"/>
            <a:ext cx="1964848" cy="967563"/>
          </a:xfrm>
          <a:prstGeom prst="rect">
            <a:avLst/>
          </a:prstGeom>
        </p:spPr>
      </p:pic>
    </p:spTree>
    <p:extLst>
      <p:ext uri="{BB962C8B-B14F-4D97-AF65-F5344CB8AC3E}">
        <p14:creationId xmlns:p14="http://schemas.microsoft.com/office/powerpoint/2010/main" val="1824973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C72A5-3317-1567-A564-3E39B52FC01F}"/>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7A15A681-F882-7984-0FC0-5924DAF296FA}"/>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936DB0BC-80F5-4DB6-1630-F3C709E3136F}"/>
              </a:ext>
            </a:extLst>
          </p:cNvPr>
          <p:cNvSpPr>
            <a:spLocks noGrp="1"/>
          </p:cNvSpPr>
          <p:nvPr>
            <p:ph type="title"/>
          </p:nvPr>
        </p:nvSpPr>
        <p:spPr>
          <a:xfrm>
            <a:off x="1950720" y="593471"/>
            <a:ext cx="3654552" cy="1209994"/>
          </a:xfrm>
        </p:spPr>
        <p:txBody>
          <a:bodyPr>
            <a:normAutofit/>
          </a:bodyPr>
          <a:lstStyle/>
          <a:p>
            <a:r>
              <a:rPr lang="vi-VN" sz="2800" dirty="0">
                <a:latin typeface="+mn-lt"/>
              </a:rPr>
              <a:t>4. MÔ TẢ BÀI TOÁN </a:t>
            </a:r>
            <a:endParaRPr lang="en-US" sz="2800" dirty="0">
              <a:latin typeface="+mn-lt"/>
            </a:endParaRPr>
          </a:p>
        </p:txBody>
      </p:sp>
      <p:graphicFrame>
        <p:nvGraphicFramePr>
          <p:cNvPr id="6" name="Content Placeholder 5">
            <a:extLst>
              <a:ext uri="{FF2B5EF4-FFF2-40B4-BE49-F238E27FC236}">
                <a16:creationId xmlns:a16="http://schemas.microsoft.com/office/drawing/2014/main" id="{87956347-D9D5-1D19-9FE0-790297FFFA52}"/>
              </a:ext>
            </a:extLst>
          </p:cNvPr>
          <p:cNvGraphicFramePr>
            <a:graphicFrameLocks noGrp="1"/>
          </p:cNvGraphicFramePr>
          <p:nvPr>
            <p:ph idx="1"/>
            <p:extLst>
              <p:ext uri="{D42A27DB-BD31-4B8C-83A1-F6EECF244321}">
                <p14:modId xmlns:p14="http://schemas.microsoft.com/office/powerpoint/2010/main" val="2602514123"/>
              </p:ext>
            </p:extLst>
          </p:nvPr>
        </p:nvGraphicFramePr>
        <p:xfrm>
          <a:off x="694481" y="1657160"/>
          <a:ext cx="10903352"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5744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22F48-D4E6-655D-169E-81C22EC0BBA5}"/>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AF2DA43E-010D-CE22-7E8A-C1DAC645E8D7}"/>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7E4C37EF-634E-D1E6-24FA-94FC7D5EF8EC}"/>
              </a:ext>
            </a:extLst>
          </p:cNvPr>
          <p:cNvSpPr>
            <a:spLocks noGrp="1"/>
          </p:cNvSpPr>
          <p:nvPr>
            <p:ph type="title"/>
          </p:nvPr>
        </p:nvSpPr>
        <p:spPr>
          <a:xfrm>
            <a:off x="2057400" y="665732"/>
            <a:ext cx="4636008" cy="1325563"/>
          </a:xfrm>
        </p:spPr>
        <p:txBody>
          <a:bodyPr>
            <a:normAutofit/>
          </a:bodyPr>
          <a:lstStyle/>
          <a:p>
            <a:r>
              <a:rPr lang="vi-VN" sz="2800" dirty="0">
                <a:latin typeface="+mn-lt"/>
              </a:rPr>
              <a:t>5. YÊU CẦU CHỨC NĂNG</a:t>
            </a:r>
            <a:endParaRPr lang="en-US" sz="2800" dirty="0">
              <a:latin typeface="+mn-lt"/>
            </a:endParaRPr>
          </a:p>
        </p:txBody>
      </p:sp>
      <p:graphicFrame>
        <p:nvGraphicFramePr>
          <p:cNvPr id="4" name="Content Placeholder 3">
            <a:extLst>
              <a:ext uri="{FF2B5EF4-FFF2-40B4-BE49-F238E27FC236}">
                <a16:creationId xmlns:a16="http://schemas.microsoft.com/office/drawing/2014/main" id="{BC08F59C-6C5B-5DD3-CBF0-2847714A2EC8}"/>
              </a:ext>
            </a:extLst>
          </p:cNvPr>
          <p:cNvGraphicFramePr>
            <a:graphicFrameLocks noGrp="1"/>
          </p:cNvGraphicFramePr>
          <p:nvPr>
            <p:ph idx="1"/>
            <p:extLst>
              <p:ext uri="{D42A27DB-BD31-4B8C-83A1-F6EECF244321}">
                <p14:modId xmlns:p14="http://schemas.microsoft.com/office/powerpoint/2010/main" val="3029005810"/>
              </p:ext>
            </p:extLst>
          </p:nvPr>
        </p:nvGraphicFramePr>
        <p:xfrm>
          <a:off x="509286" y="2233914"/>
          <a:ext cx="11215867" cy="31135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981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B659C7-93CD-8EB4-AB5A-A4BEDD108727}"/>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23F088B4-F883-8474-EFD7-78726B16AC83}"/>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286FB69C-909D-7C61-B2ED-B7E4BD7C5675}"/>
              </a:ext>
            </a:extLst>
          </p:cNvPr>
          <p:cNvSpPr>
            <a:spLocks noGrp="1"/>
          </p:cNvSpPr>
          <p:nvPr>
            <p:ph type="title"/>
          </p:nvPr>
        </p:nvSpPr>
        <p:spPr>
          <a:xfrm>
            <a:off x="1950719" y="648334"/>
            <a:ext cx="6214713" cy="1325563"/>
          </a:xfrm>
        </p:spPr>
        <p:txBody>
          <a:bodyPr>
            <a:normAutofit/>
          </a:bodyPr>
          <a:lstStyle/>
          <a:p>
            <a:r>
              <a:rPr lang="vi-VN" sz="2800" dirty="0">
                <a:latin typeface="+mn-lt"/>
              </a:rPr>
              <a:t>6. YÊU CẦU PHI CHỨC NĂNG</a:t>
            </a:r>
            <a:endParaRPr lang="en-US" sz="2800" dirty="0">
              <a:latin typeface="+mn-lt"/>
            </a:endParaRPr>
          </a:p>
        </p:txBody>
      </p:sp>
      <p:graphicFrame>
        <p:nvGraphicFramePr>
          <p:cNvPr id="4" name="Content Placeholder 3">
            <a:extLst>
              <a:ext uri="{FF2B5EF4-FFF2-40B4-BE49-F238E27FC236}">
                <a16:creationId xmlns:a16="http://schemas.microsoft.com/office/drawing/2014/main" id="{D68F9D94-34C3-D9EC-03AD-B383DFBB92C8}"/>
              </a:ext>
            </a:extLst>
          </p:cNvPr>
          <p:cNvGraphicFramePr>
            <a:graphicFrameLocks noGrp="1"/>
          </p:cNvGraphicFramePr>
          <p:nvPr>
            <p:ph idx="1"/>
            <p:extLst>
              <p:ext uri="{D42A27DB-BD31-4B8C-83A1-F6EECF244321}">
                <p14:modId xmlns:p14="http://schemas.microsoft.com/office/powerpoint/2010/main" val="1234603815"/>
              </p:ext>
            </p:extLst>
          </p:nvPr>
        </p:nvGraphicFramePr>
        <p:xfrm>
          <a:off x="1331090" y="2361235"/>
          <a:ext cx="9641710" cy="22917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0941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07C80-0E22-34A3-3999-F5FFDC0D6F06}"/>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8B7A1DE9-86EE-EA11-EB4E-25348BF7759D}"/>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929D1403-E27E-CEF9-A5E7-08D6B6BED932}"/>
              </a:ext>
            </a:extLst>
          </p:cNvPr>
          <p:cNvSpPr>
            <a:spLocks noGrp="1"/>
          </p:cNvSpPr>
          <p:nvPr>
            <p:ph type="title"/>
          </p:nvPr>
        </p:nvSpPr>
        <p:spPr>
          <a:xfrm>
            <a:off x="1232262" y="452392"/>
            <a:ext cx="4248913" cy="1209994"/>
          </a:xfrm>
        </p:spPr>
        <p:txBody>
          <a:bodyPr>
            <a:normAutofit/>
          </a:bodyPr>
          <a:lstStyle/>
          <a:p>
            <a:r>
              <a:rPr lang="vi-VN" sz="2800" dirty="0">
                <a:latin typeface="+mn-lt"/>
              </a:rPr>
              <a:t>7. CƠ SỞ DỮ LIỆU</a:t>
            </a:r>
            <a:endParaRPr lang="en-US" sz="2800" dirty="0">
              <a:latin typeface="+mn-lt"/>
            </a:endParaRPr>
          </a:p>
        </p:txBody>
      </p:sp>
      <p:pic>
        <p:nvPicPr>
          <p:cNvPr id="8" name="Content Placeholder 7">
            <a:extLst>
              <a:ext uri="{FF2B5EF4-FFF2-40B4-BE49-F238E27FC236}">
                <a16:creationId xmlns:a16="http://schemas.microsoft.com/office/drawing/2014/main" id="{6AF000B6-D86C-16D8-B43E-07A2DEF482DE}"/>
              </a:ext>
            </a:extLst>
          </p:cNvPr>
          <p:cNvPicPr>
            <a:picLocks noGrp="1" noChangeAspect="1"/>
          </p:cNvPicPr>
          <p:nvPr>
            <p:ph idx="1"/>
          </p:nvPr>
        </p:nvPicPr>
        <p:blipFill>
          <a:blip r:embed="rId3"/>
          <a:stretch>
            <a:fillRect/>
          </a:stretch>
        </p:blipFill>
        <p:spPr>
          <a:xfrm>
            <a:off x="2186242" y="1810254"/>
            <a:ext cx="7420234" cy="4231317"/>
          </a:xfrm>
        </p:spPr>
      </p:pic>
      <p:sp>
        <p:nvSpPr>
          <p:cNvPr id="9" name="TextBox 8">
            <a:extLst>
              <a:ext uri="{FF2B5EF4-FFF2-40B4-BE49-F238E27FC236}">
                <a16:creationId xmlns:a16="http://schemas.microsoft.com/office/drawing/2014/main" id="{2451A78E-8507-BD68-FE69-BB6D25DF98EE}"/>
              </a:ext>
            </a:extLst>
          </p:cNvPr>
          <p:cNvSpPr txBox="1"/>
          <p:nvPr/>
        </p:nvSpPr>
        <p:spPr>
          <a:xfrm>
            <a:off x="1232262" y="1367624"/>
            <a:ext cx="9328195" cy="646331"/>
          </a:xfrm>
          <a:prstGeom prst="rect">
            <a:avLst/>
          </a:prstGeom>
          <a:noFill/>
        </p:spPr>
        <p:txBody>
          <a:bodyPr wrap="none" rtlCol="0">
            <a:spAutoFit/>
          </a:bodyPr>
          <a:lstStyle/>
          <a:p>
            <a:r>
              <a:rPr lang="vi-VN" dirty="0"/>
              <a:t>Hệ thống cơ sở dữ liệu được xây dựng với mô hình chuẩn hóa, bao gồm các bảng chính:</a:t>
            </a:r>
          </a:p>
          <a:p>
            <a:endParaRPr lang="en-US" dirty="0"/>
          </a:p>
        </p:txBody>
      </p:sp>
    </p:spTree>
    <p:extLst>
      <p:ext uri="{BB962C8B-B14F-4D97-AF65-F5344CB8AC3E}">
        <p14:creationId xmlns:p14="http://schemas.microsoft.com/office/powerpoint/2010/main" val="1746475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271</TotalTime>
  <Words>1001</Words>
  <Application>Microsoft Office PowerPoint</Application>
  <PresentationFormat>Widescreen</PresentationFormat>
  <Paragraphs>83</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Aptos Display</vt:lpstr>
      <vt:lpstr>Arial</vt:lpstr>
      <vt:lpstr>Calibri</vt:lpstr>
      <vt:lpstr>Office Theme</vt:lpstr>
      <vt:lpstr>THIẾT KẾ ỨNG DỤNG WEB PHỤC VỤ  TRA CỨU THÔNG TIN THỰC TẬP CỦA SINH VIÊN TẠI TRƯỜNG ĐẠI HỌC TRÀ VINH</vt:lpstr>
      <vt:lpstr>Nội dung thuyết trình</vt:lpstr>
      <vt:lpstr>1. LÝ DO CHỌN ĐỀ TÀI</vt:lpstr>
      <vt:lpstr>2. MỤC TIÊU NGHIÊN CỨU</vt:lpstr>
      <vt:lpstr>3. CƠ SỞ LÝ THUYẾT</vt:lpstr>
      <vt:lpstr>4. MÔ TẢ BÀI TOÁN </vt:lpstr>
      <vt:lpstr>5. YÊU CẦU CHỨC NĂNG</vt:lpstr>
      <vt:lpstr>6. YÊU CẦU PHI CHỨC NĂNG</vt:lpstr>
      <vt:lpstr>7. CƠ SỞ DỮ LIỆU</vt:lpstr>
      <vt:lpstr>8. KẾT QUẢ THỰC NGHIỆM</vt:lpstr>
      <vt:lpstr>8. KẾT QUẢ THỰC NGHIỆM</vt:lpstr>
      <vt:lpstr>8. KẾT QUẢ THỰC NGHIỆM</vt:lpstr>
      <vt:lpstr>8. KẾT QUẢ THỰC NGHIỆM</vt:lpstr>
      <vt:lpstr>8. KẾT QUẢ THỰC NGHIỆM</vt:lpstr>
      <vt:lpstr>8. KẾT QUẢ THỰC NGHIỆM</vt:lpstr>
      <vt:lpstr>8. KẾT QUẢ THỰC NGHIỆM</vt:lpstr>
      <vt:lpstr>8. KẾT QUẢ THỰC NGHIỆM</vt:lpstr>
      <vt:lpstr>8. KẾT QUẢ THỰC NGHIỆM</vt:lpstr>
      <vt:lpstr>9. KẾT LUẬN VÀ HƯỚNG PHÁT TRIỂN</vt:lpstr>
      <vt:lpstr>9. KẾT LUẬN VÀ HƯỚNG PHÁT TRIỂN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ỨNG DỤNG WEB PHỤC VỤ TRA CỨU THÔNG TIN THỰC TẬP CỦA SINH VIÊN TẠI TRƯỜNG ĐẠI HỌC TRÀ VINH</dc:title>
  <dc:creator>mymy119224028@outlook.com.vn</dc:creator>
  <cp:lastModifiedBy>mymy119224028@outlook.com.vn</cp:lastModifiedBy>
  <cp:revision>22</cp:revision>
  <dcterms:created xsi:type="dcterms:W3CDTF">2025-01-08T02:29:16Z</dcterms:created>
  <dcterms:modified xsi:type="dcterms:W3CDTF">2025-01-16T13:08:44Z</dcterms:modified>
</cp:coreProperties>
</file>