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Inria Serif"/>
      <p:regular r:id="rId23"/>
      <p:bold r:id="rId24"/>
      <p:italic r:id="rId25"/>
      <p:boldItalic r:id="rId26"/>
    </p:embeddedFont>
    <p:embeddedFont>
      <p:font typeface="Proxima Nova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Lobster"/>
      <p:regular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Montserrat Black"/>
      <p:bold r:id="rId40"/>
      <p:boldItalic r:id="rId41"/>
    </p:embeddedFont>
    <p:embeddedFont>
      <p:font typeface="Pacifico"/>
      <p:regular r:id="rId42"/>
    </p:embeddedFont>
    <p:embeddedFont>
      <p:font typeface="Montserrat ExtraBold"/>
      <p:bold r:id="rId43"/>
      <p:boldItalic r:id="rId44"/>
    </p:embeddedFont>
    <p:embeddedFont>
      <p:font typeface="Rubik"/>
      <p:bold r:id="rId45"/>
      <p:boldItalic r:id="rId46"/>
    </p:embeddedFont>
    <p:embeddedFont>
      <p:font typeface="Itim"/>
      <p:regular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Black-bold.fntdata"/><Relationship Id="rId20" Type="http://schemas.openxmlformats.org/officeDocument/2006/relationships/slide" Target="slides/slide16.xml"/><Relationship Id="rId42" Type="http://schemas.openxmlformats.org/officeDocument/2006/relationships/font" Target="fonts/Pacifico-regular.fntdata"/><Relationship Id="rId41" Type="http://schemas.openxmlformats.org/officeDocument/2006/relationships/font" Target="fonts/MontserratBlack-boldItalic.fntdata"/><Relationship Id="rId22" Type="http://schemas.openxmlformats.org/officeDocument/2006/relationships/slide" Target="slides/slide18.xml"/><Relationship Id="rId44" Type="http://schemas.openxmlformats.org/officeDocument/2006/relationships/font" Target="fonts/MontserratExtraBold-boldItalic.fntdata"/><Relationship Id="rId21" Type="http://schemas.openxmlformats.org/officeDocument/2006/relationships/slide" Target="slides/slide17.xml"/><Relationship Id="rId43" Type="http://schemas.openxmlformats.org/officeDocument/2006/relationships/font" Target="fonts/MontserratExtraBold-bold.fntdata"/><Relationship Id="rId24" Type="http://schemas.openxmlformats.org/officeDocument/2006/relationships/font" Target="fonts/InriaSerif-bold.fntdata"/><Relationship Id="rId46" Type="http://schemas.openxmlformats.org/officeDocument/2006/relationships/font" Target="fonts/Rubik-boldItalic.fntdata"/><Relationship Id="rId23" Type="http://schemas.openxmlformats.org/officeDocument/2006/relationships/font" Target="fonts/InriaSerif-regular.fntdata"/><Relationship Id="rId45" Type="http://schemas.openxmlformats.org/officeDocument/2006/relationships/font" Target="fonts/Rubik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nriaSerif-boldItalic.fntdata"/><Relationship Id="rId25" Type="http://schemas.openxmlformats.org/officeDocument/2006/relationships/font" Target="fonts/InriaSerif-italic.fntdata"/><Relationship Id="rId47" Type="http://schemas.openxmlformats.org/officeDocument/2006/relationships/font" Target="fonts/Itim-regular.fntdata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7.xml"/><Relationship Id="rId33" Type="http://schemas.openxmlformats.org/officeDocument/2006/relationships/font" Target="fonts/Roboto-italic.fntdata"/><Relationship Id="rId10" Type="http://schemas.openxmlformats.org/officeDocument/2006/relationships/slide" Target="slides/slide6.xml"/><Relationship Id="rId32" Type="http://schemas.openxmlformats.org/officeDocument/2006/relationships/font" Target="fonts/Roboto-bold.fntdata"/><Relationship Id="rId13" Type="http://schemas.openxmlformats.org/officeDocument/2006/relationships/slide" Target="slides/slide9.xml"/><Relationship Id="rId35" Type="http://schemas.openxmlformats.org/officeDocument/2006/relationships/font" Target="fonts/Lobster-regular.fntdata"/><Relationship Id="rId12" Type="http://schemas.openxmlformats.org/officeDocument/2006/relationships/slide" Target="slides/slide8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1.xml"/><Relationship Id="rId37" Type="http://schemas.openxmlformats.org/officeDocument/2006/relationships/font" Target="fonts/Montserrat-bold.fntdata"/><Relationship Id="rId14" Type="http://schemas.openxmlformats.org/officeDocument/2006/relationships/slide" Target="slides/slide10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3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a24d69543_0_2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a24d69543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4564d9ef6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14564d9ef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4564d9ef6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14564d9ef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144e415b9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144e415b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4564d9ef6_12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14564d9ef6_1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14564d9ef6_12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14564d9ef6_1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a24d69543_0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a24d6954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4564d9ef6_12_1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4564d9ef6_1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4564d9ef6_12_1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14564d9ef6_1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4564d9ef6_12_1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4564d9ef6_1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75b19bbc4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75b19bb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75b19bbc4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75b19bbc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4564d9ef6_12_1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4564d9ef6_1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144e415b90_0_1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144e415b9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" name="Google Shape;58;p13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_1">
    <p:bg>
      <p:bgPr>
        <a:solidFill>
          <a:schemeClr val="accen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3" name="Google Shape;63;p14"/>
          <p:cNvSpPr/>
          <p:nvPr/>
        </p:nvSpPr>
        <p:spPr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transparent frame">
  <p:cSld name="BLANK_1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8849" name="adj1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_1">
    <p:bg>
      <p:bgPr>
        <a:solidFill>
          <a:schemeClr val="accen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indent="-431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indent="-431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indent="-431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indent="-431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indent="-431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indent="-431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indent="-431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indent="-431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/>
        </p:txBody>
      </p:sp>
      <p:sp>
        <p:nvSpPr>
          <p:cNvPr id="71" name="Google Shape;71;p16"/>
          <p:cNvSpPr txBox="1"/>
          <p:nvPr/>
        </p:nvSpPr>
        <p:spPr>
          <a:xfrm>
            <a:off x="213450" y="60053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2"/>
                </a:solidFill>
                <a:latin typeface="Inria Serif"/>
                <a:ea typeface="Inria Serif"/>
                <a:cs typeface="Inria Serif"/>
                <a:sym typeface="Inria Serif"/>
              </a:rPr>
              <a:t>“</a:t>
            </a:r>
            <a:endParaRPr b="1" sz="9600">
              <a:solidFill>
                <a:schemeClr val="lt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2762975" y="1376725"/>
            <a:ext cx="1845900" cy="3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802737" y="1376725"/>
            <a:ext cx="1845900" cy="3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8" name="Google Shape;78;p17"/>
          <p:cNvSpPr txBox="1"/>
          <p:nvPr>
            <p:ph idx="3" type="body"/>
          </p:nvPr>
        </p:nvSpPr>
        <p:spPr>
          <a:xfrm>
            <a:off x="6842500" y="1376725"/>
            <a:ext cx="1845900" cy="3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8"/>
          <p:cNvSpPr txBox="1"/>
          <p:nvPr>
            <p:ph type="title"/>
          </p:nvPr>
        </p:nvSpPr>
        <p:spPr>
          <a:xfrm>
            <a:off x="455700" y="1586238"/>
            <a:ext cx="3623100" cy="33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5700" y="2139163"/>
            <a:ext cx="36231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1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9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91" name="Google Shape;91;p19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5064925" y="2951525"/>
            <a:ext cx="730500" cy="730500"/>
          </a:xfrm>
          <a:prstGeom prst="ellipse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52475" y="3682025"/>
            <a:ext cx="876000" cy="8760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972650" y="947475"/>
            <a:ext cx="455700" cy="467100"/>
          </a:xfrm>
          <a:prstGeom prst="ellipse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97" name="Google Shape;97;p19"/>
          <p:cNvSpPr txBox="1"/>
          <p:nvPr>
            <p:ph idx="4294967295" type="ctrTitle"/>
          </p:nvPr>
        </p:nvSpPr>
        <p:spPr>
          <a:xfrm>
            <a:off x="490325" y="388900"/>
            <a:ext cx="73710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Bảo vệ Project</a:t>
            </a:r>
            <a:endParaRPr sz="3000">
              <a:solidFill>
                <a:srgbClr val="C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     MĐ 02 - Scratch</a:t>
            </a:r>
            <a:endParaRPr sz="3000">
              <a:solidFill>
                <a:srgbClr val="C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C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702425" y="1446031"/>
            <a:ext cx="73710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Montserrat ExtraBold"/>
                <a:ea typeface="Montserrat ExtraBold"/>
                <a:cs typeface="Montserrat ExtraBold"/>
                <a:sym typeface="Montserrat ExtraBold"/>
              </a:rPr>
              <a:t>Game :</a:t>
            </a:r>
            <a:r>
              <a:rPr lang="en" sz="2900">
                <a:solidFill>
                  <a:srgbClr val="EAD1DC"/>
                </a:solidFill>
                <a:highlight>
                  <a:srgbClr val="EFEFEF"/>
                </a:highlight>
                <a:latin typeface="Lobster"/>
                <a:ea typeface="Lobster"/>
                <a:cs typeface="Lobster"/>
                <a:sym typeface="Lobster"/>
              </a:rPr>
              <a:t> </a:t>
            </a:r>
            <a:r>
              <a:rPr lang="en" sz="2900">
                <a:solidFill>
                  <a:srgbClr val="B4A7D6"/>
                </a:solidFill>
                <a:highlight>
                  <a:srgbClr val="EFEFEF"/>
                </a:highlight>
                <a:latin typeface="Lobster"/>
                <a:ea typeface="Lobster"/>
                <a:cs typeface="Lobster"/>
                <a:sym typeface="Lobster"/>
              </a:rPr>
              <a:t> Geometry Dash</a:t>
            </a:r>
            <a:endParaRPr sz="900">
              <a:solidFill>
                <a:srgbClr val="B4A7D6"/>
              </a:solidFill>
              <a:highlight>
                <a:srgbClr val="EFEFEF"/>
              </a:highlight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490325" y="3407795"/>
            <a:ext cx="81981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Module : Fundamental Programming with Scratch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554700" y="3961531"/>
            <a:ext cx="77952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Người thực hiện: </a:t>
            </a:r>
            <a:r>
              <a:rPr b="1" lang="en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Phạm Hương Quỳnh</a:t>
            </a:r>
            <a:endParaRPr b="1" sz="1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459750" y="873275"/>
            <a:ext cx="8224500" cy="4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 2 . 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Lịch Sử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OBS (Open Broadcaster Software) là một phần mềm mã nguồn mở được ra mắt vào năm 2012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Ưu Điểm 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- Tìm Kiếm Hiệu Quả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Miễn phí và mã nguồn mở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Chất lượng cao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Tính năng đa dạng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Tích hợp dễ dàng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Cộng đồng lớn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Lý do lựa chọn :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Linh hoạt , dễ sử dụng trong việc sáng tạo nội dung và chuyên nghiệp trong việc ghi hình và phát trực tiếp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Tập tin:Oita Obs logo.svg – Wikipedia tiếng Việt"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975" y="873275"/>
            <a:ext cx="697329" cy="39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415475" y="1066350"/>
            <a:ext cx="8224500" cy="4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 2 . 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Lịch Sử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Capcut được phát triển bởi ByteDance ra mắt lần đầu vào năm 2020 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Ưu Điểm 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-   Dễ sử dụng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Tính năng phong phú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Chất lượng video cao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Miễn phí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Chia sẻ dễ dàng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Lý do lựa chọn :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Nhiều những mẫu video hay và hấp dẫn , dễ sử dụng và đăng tải , phục vụ cho nhiều mục đích sử dụng khác nhau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Tập tin:Capcut-logo.svg – Wikipedia tiếng Việt"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775" y="1155700"/>
            <a:ext cx="393374" cy="29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p30"/>
          <p:cNvSpPr txBox="1"/>
          <p:nvPr/>
        </p:nvSpPr>
        <p:spPr>
          <a:xfrm>
            <a:off x="0" y="0"/>
            <a:ext cx="90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0"/>
          <p:cNvSpPr txBox="1"/>
          <p:nvPr/>
        </p:nvSpPr>
        <p:spPr>
          <a:xfrm>
            <a:off x="387050" y="1106125"/>
            <a:ext cx="83079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Char char="●"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Game</a:t>
            </a: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 Geometry Dash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Char char="○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Người chơi điều khiển “</a:t>
            </a:r>
            <a:r>
              <a:rPr lang="en" sz="1500">
                <a:latin typeface="Lobster"/>
                <a:ea typeface="Lobster"/>
                <a:cs typeface="Lobster"/>
                <a:sym typeface="Lobster"/>
              </a:rPr>
              <a:t>Geometric Shapes Character”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vượt qua các chướng ngại vật để về đích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Char char="○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Mỗi khi chim chạm chướng ngại vật trò chơi kết thúc 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Char char="○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Mỗi khi nhân vật di chuyển khi vào màn chơi trong game thì điểm “ 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Score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“ sẽ tăng liên tục cho đến khi về đích hoặc sẽ dừng lại khi nhân vật thua hiện “ Game Over “ hay sẽ dừng lại khi người chơi bấm nút Pause để tạm dừng trò chơi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Char char="○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Sau mỗi lần chơi điểm của người chơi sẽ được cập nhật Số điểm cao nhất của bạn sau các lần chơi sẽ được cập nhật bằng biến “ Your Highscore “ và hiện lên trên màn hình </a:t>
            </a:r>
            <a:endParaRPr sz="500"/>
          </a:p>
        </p:txBody>
      </p:sp>
      <p:sp>
        <p:nvSpPr>
          <p:cNvPr id="246" name="Google Shape;246;p30"/>
          <p:cNvSpPr txBox="1"/>
          <p:nvPr/>
        </p:nvSpPr>
        <p:spPr>
          <a:xfrm>
            <a:off x="442450" y="400200"/>
            <a:ext cx="84636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b="1" lang="en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4. Luật chơi</a:t>
            </a:r>
            <a:endParaRPr b="1" sz="2800">
              <a:solidFill>
                <a:srgbClr val="BE27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47" name="Google Shape;247;p30"/>
          <p:cNvPicPr preferRelativeResize="0"/>
          <p:nvPr/>
        </p:nvPicPr>
        <p:blipFill rotWithShape="1">
          <a:blip r:embed="rId3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4" name="Google Shape;254;p31"/>
          <p:cNvSpPr txBox="1"/>
          <p:nvPr/>
        </p:nvSpPr>
        <p:spPr>
          <a:xfrm>
            <a:off x="0" y="0"/>
            <a:ext cx="90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1"/>
          <p:cNvSpPr txBox="1"/>
          <p:nvPr/>
        </p:nvSpPr>
        <p:spPr>
          <a:xfrm>
            <a:off x="581991" y="610125"/>
            <a:ext cx="78546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5. Tính năng chính của game</a:t>
            </a:r>
            <a:endParaRPr b="1" sz="2800">
              <a:solidFill>
                <a:srgbClr val="BE27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56" name="Google Shape;256;p31"/>
          <p:cNvSpPr txBox="1"/>
          <p:nvPr/>
        </p:nvSpPr>
        <p:spPr>
          <a:xfrm flipH="1">
            <a:off x="446690" y="3177405"/>
            <a:ext cx="2330700" cy="6753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Chọn trang phục cho nhân vật </a:t>
            </a:r>
            <a:endParaRPr/>
          </a:p>
        </p:txBody>
      </p:sp>
      <p:sp>
        <p:nvSpPr>
          <p:cNvPr id="257" name="Google Shape;257;p31"/>
          <p:cNvSpPr txBox="1"/>
          <p:nvPr/>
        </p:nvSpPr>
        <p:spPr>
          <a:xfrm flipH="1">
            <a:off x="446688" y="924650"/>
            <a:ext cx="23307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1"/>
          <p:cNvSpPr txBox="1"/>
          <p:nvPr/>
        </p:nvSpPr>
        <p:spPr>
          <a:xfrm>
            <a:off x="6735317" y="2054750"/>
            <a:ext cx="1859700" cy="4770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</a:t>
            </a:r>
            <a:r>
              <a:rPr b="1" lang="en"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Cài đặt</a:t>
            </a:r>
            <a:r>
              <a:rPr lang="en"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9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9" name="Google Shape;259;p31"/>
          <p:cNvSpPr txBox="1"/>
          <p:nvPr/>
        </p:nvSpPr>
        <p:spPr>
          <a:xfrm>
            <a:off x="6633000" y="3856913"/>
            <a:ext cx="2064300" cy="4566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Bắt đầu game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0" name="Google Shape;2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7389" y="1450583"/>
            <a:ext cx="3757341" cy="32649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31"/>
          <p:cNvCxnSpPr/>
          <p:nvPr/>
        </p:nvCxnSpPr>
        <p:spPr>
          <a:xfrm flipH="1">
            <a:off x="1999282" y="3289463"/>
            <a:ext cx="1623000" cy="567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31"/>
          <p:cNvCxnSpPr>
            <a:stCxn id="258" idx="2"/>
          </p:cNvCxnSpPr>
          <p:nvPr/>
        </p:nvCxnSpPr>
        <p:spPr>
          <a:xfrm rot="5400000">
            <a:off x="6553217" y="2028800"/>
            <a:ext cx="609000" cy="1614900"/>
          </a:xfrm>
          <a:prstGeom prst="bentConnector2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31"/>
          <p:cNvCxnSpPr/>
          <p:nvPr/>
        </p:nvCxnSpPr>
        <p:spPr>
          <a:xfrm>
            <a:off x="4760275" y="3638274"/>
            <a:ext cx="2646600" cy="675300"/>
          </a:xfrm>
          <a:prstGeom prst="bentConnector3">
            <a:avLst>
              <a:gd fmla="val 929" name="adj1"/>
            </a:avLst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264" name="Google Shape;264;p31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/>
        </p:nvSpPr>
        <p:spPr>
          <a:xfrm flipH="1">
            <a:off x="3104300" y="4280513"/>
            <a:ext cx="2511300" cy="6273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Nhấn phím cách để chơi</a:t>
            </a:r>
            <a:endParaRPr/>
          </a:p>
        </p:txBody>
      </p:sp>
      <p:sp>
        <p:nvSpPr>
          <p:cNvPr id="271" name="Google Shape;271;p32"/>
          <p:cNvSpPr txBox="1"/>
          <p:nvPr/>
        </p:nvSpPr>
        <p:spPr>
          <a:xfrm flipH="1">
            <a:off x="411898" y="901522"/>
            <a:ext cx="25113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2" name="Google Shape;2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975" y="992138"/>
            <a:ext cx="3779025" cy="2707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7375" y="3937613"/>
            <a:ext cx="590550" cy="34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32"/>
          <p:cNvCxnSpPr>
            <a:endCxn id="273" idx="0"/>
          </p:cNvCxnSpPr>
          <p:nvPr/>
        </p:nvCxnSpPr>
        <p:spPr>
          <a:xfrm rot="5400000">
            <a:off x="4026150" y="3676313"/>
            <a:ext cx="487800" cy="34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275" name="Google Shape;275;p32"/>
          <p:cNvPicPr preferRelativeResize="0"/>
          <p:nvPr/>
        </p:nvPicPr>
        <p:blipFill rotWithShape="1">
          <a:blip r:embed="rId5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2" name="Google Shape;282;p33"/>
          <p:cNvSpPr/>
          <p:nvPr/>
        </p:nvSpPr>
        <p:spPr>
          <a:xfrm>
            <a:off x="0" y="20662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3"/>
          <p:cNvSpPr/>
          <p:nvPr/>
        </p:nvSpPr>
        <p:spPr>
          <a:xfrm>
            <a:off x="0" y="20662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" name="Google Shape;284;p33"/>
          <p:cNvGrpSpPr/>
          <p:nvPr/>
        </p:nvGrpSpPr>
        <p:grpSpPr>
          <a:xfrm>
            <a:off x="1786339" y="1398601"/>
            <a:ext cx="473400" cy="473400"/>
            <a:chOff x="1786339" y="1703401"/>
            <a:chExt cx="473400" cy="473400"/>
          </a:xfrm>
        </p:grpSpPr>
        <p:sp>
          <p:nvSpPr>
            <p:cNvPr id="285" name="Google Shape;285;p33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1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grpSp>
        <p:nvGrpSpPr>
          <p:cNvPr id="287" name="Google Shape;287;p33"/>
          <p:cNvGrpSpPr/>
          <p:nvPr/>
        </p:nvGrpSpPr>
        <p:grpSpPr>
          <a:xfrm>
            <a:off x="3814414" y="1398601"/>
            <a:ext cx="473400" cy="473400"/>
            <a:chOff x="3814414" y="1703401"/>
            <a:chExt cx="473400" cy="473400"/>
          </a:xfrm>
        </p:grpSpPr>
        <p:sp>
          <p:nvSpPr>
            <p:cNvPr id="288" name="Google Shape;288;p33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3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grpSp>
        <p:nvGrpSpPr>
          <p:cNvPr id="290" name="Google Shape;290;p33"/>
          <p:cNvGrpSpPr/>
          <p:nvPr/>
        </p:nvGrpSpPr>
        <p:grpSpPr>
          <a:xfrm>
            <a:off x="5842489" y="1398601"/>
            <a:ext cx="473400" cy="473400"/>
            <a:chOff x="5842489" y="1703401"/>
            <a:chExt cx="473400" cy="473400"/>
          </a:xfrm>
        </p:grpSpPr>
        <p:sp>
          <p:nvSpPr>
            <p:cNvPr id="291" name="Google Shape;291;p33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5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grpSp>
        <p:nvGrpSpPr>
          <p:cNvPr id="293" name="Google Shape;293;p33"/>
          <p:cNvGrpSpPr/>
          <p:nvPr/>
        </p:nvGrpSpPr>
        <p:grpSpPr>
          <a:xfrm>
            <a:off x="6880814" y="3271500"/>
            <a:ext cx="473400" cy="473400"/>
            <a:chOff x="6880814" y="3576300"/>
            <a:chExt cx="473400" cy="473400"/>
          </a:xfrm>
        </p:grpSpPr>
        <p:sp>
          <p:nvSpPr>
            <p:cNvPr id="294" name="Google Shape;294;p33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295" name="Google Shape;295;p33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6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grpSp>
        <p:nvGrpSpPr>
          <p:cNvPr id="296" name="Google Shape;296;p33"/>
          <p:cNvGrpSpPr/>
          <p:nvPr/>
        </p:nvGrpSpPr>
        <p:grpSpPr>
          <a:xfrm>
            <a:off x="4852739" y="3271500"/>
            <a:ext cx="473400" cy="473400"/>
            <a:chOff x="4852739" y="3576300"/>
            <a:chExt cx="473400" cy="473400"/>
          </a:xfrm>
        </p:grpSpPr>
        <p:sp>
          <p:nvSpPr>
            <p:cNvPr id="297" name="Google Shape;297;p33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298" name="Google Shape;298;p33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4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grpSp>
        <p:nvGrpSpPr>
          <p:cNvPr id="299" name="Google Shape;299;p33"/>
          <p:cNvGrpSpPr/>
          <p:nvPr/>
        </p:nvGrpSpPr>
        <p:grpSpPr>
          <a:xfrm>
            <a:off x="2824664" y="3271500"/>
            <a:ext cx="473400" cy="473400"/>
            <a:chOff x="2824664" y="3576300"/>
            <a:chExt cx="473400" cy="473400"/>
          </a:xfrm>
        </p:grpSpPr>
        <p:sp>
          <p:nvSpPr>
            <p:cNvPr id="300" name="Google Shape;300;p33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301" name="Google Shape;301;p33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2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sp>
        <p:nvSpPr>
          <p:cNvPr id="302" name="Google Shape;302;p33"/>
          <p:cNvSpPr txBox="1"/>
          <p:nvPr/>
        </p:nvSpPr>
        <p:spPr>
          <a:xfrm>
            <a:off x="1212525" y="994263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303" name="Google Shape;303;p33"/>
          <p:cNvSpPr txBox="1"/>
          <p:nvPr>
            <p:ph idx="4294967295" type="title"/>
          </p:nvPr>
        </p:nvSpPr>
        <p:spPr>
          <a:xfrm>
            <a:off x="449400" y="270300"/>
            <a:ext cx="39861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6. Tiến độ công việc</a:t>
            </a:r>
            <a:endParaRPr b="1">
              <a:solidFill>
                <a:srgbClr val="BE27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3"/>
          <p:cNvSpPr txBox="1"/>
          <p:nvPr/>
        </p:nvSpPr>
        <p:spPr>
          <a:xfrm>
            <a:off x="698750" y="545800"/>
            <a:ext cx="21258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  <a:highlight>
                  <a:srgbClr val="D9D2E9"/>
                </a:highlight>
                <a:latin typeface="Proxima Nova"/>
                <a:ea typeface="Proxima Nova"/>
                <a:cs typeface="Proxima Nova"/>
                <a:sym typeface="Proxima Nova"/>
              </a:rPr>
              <a:t>Day 1</a:t>
            </a:r>
            <a:r>
              <a:rPr lang="en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Tìm kiếm tài nguyên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Tìm kiếm tài nguyên nhân vật, tìm kiếm tài nguyên âm thanh và sân khấu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5" name="Google Shape;305;p33"/>
          <p:cNvSpPr txBox="1"/>
          <p:nvPr/>
        </p:nvSpPr>
        <p:spPr>
          <a:xfrm>
            <a:off x="1479950" y="3744900"/>
            <a:ext cx="2028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B4A7D6"/>
                </a:highlight>
                <a:latin typeface="Roboto"/>
                <a:ea typeface="Roboto"/>
                <a:cs typeface="Roboto"/>
                <a:sym typeface="Roboto"/>
              </a:rPr>
              <a:t>Day 2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Chức năng cơ bản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Thiết kế chuyển động nhân vật, chuyển động nền đất , làm xuất hiện Game Over ,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Complete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sp>
        <p:nvSpPr>
          <p:cNvPr id="306" name="Google Shape;306;p33"/>
          <p:cNvSpPr txBox="1"/>
          <p:nvPr/>
        </p:nvSpPr>
        <p:spPr>
          <a:xfrm>
            <a:off x="3261388" y="545800"/>
            <a:ext cx="2028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B4A7D6"/>
                </a:highlight>
                <a:latin typeface="Roboto"/>
                <a:ea typeface="Roboto"/>
                <a:cs typeface="Roboto"/>
                <a:sym typeface="Roboto"/>
              </a:rPr>
              <a:t>Day 3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Chức năng cơ bản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Thiết kế và làm cho các nút trong Menu chính hoạt động 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sp>
        <p:nvSpPr>
          <p:cNvPr id="307" name="Google Shape;307;p33"/>
          <p:cNvSpPr txBox="1"/>
          <p:nvPr/>
        </p:nvSpPr>
        <p:spPr>
          <a:xfrm>
            <a:off x="4146225" y="3744900"/>
            <a:ext cx="234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B4A7D6"/>
                </a:highlight>
                <a:latin typeface="Roboto"/>
                <a:ea typeface="Roboto"/>
                <a:cs typeface="Roboto"/>
                <a:sym typeface="Roboto"/>
              </a:rPr>
              <a:t>Day 4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Chức năng cơ bản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Thiết kế phần bên trong của nút chọn trang phục và cài đặt </a:t>
            </a:r>
            <a:endParaRPr/>
          </a:p>
        </p:txBody>
      </p:sp>
      <p:sp>
        <p:nvSpPr>
          <p:cNvPr id="308" name="Google Shape;308;p33"/>
          <p:cNvSpPr txBox="1"/>
          <p:nvPr/>
        </p:nvSpPr>
        <p:spPr>
          <a:xfrm>
            <a:off x="5674725" y="545800"/>
            <a:ext cx="2028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B4A7D6"/>
                </a:highlight>
                <a:latin typeface="Roboto"/>
                <a:ea typeface="Roboto"/>
                <a:cs typeface="Roboto"/>
                <a:sym typeface="Roboto"/>
              </a:rPr>
              <a:t>Day 5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Chức năng cơ bản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Thiết kế và làm các mức độ trong Game , làm nút Pause</a:t>
            </a:r>
            <a:endParaRPr/>
          </a:p>
        </p:txBody>
      </p:sp>
      <p:sp>
        <p:nvSpPr>
          <p:cNvPr id="309" name="Google Shape;309;p33"/>
          <p:cNvSpPr txBox="1"/>
          <p:nvPr/>
        </p:nvSpPr>
        <p:spPr>
          <a:xfrm>
            <a:off x="6582325" y="3744900"/>
            <a:ext cx="2455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B4A7D6"/>
                </a:highlight>
                <a:latin typeface="Roboto"/>
                <a:ea typeface="Roboto"/>
                <a:cs typeface="Roboto"/>
                <a:sym typeface="Roboto"/>
              </a:rPr>
              <a:t>Day 6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Chức năng cơ bản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Hoàn thiện hết những chức năng còn lại kiểm thử Game và làm Slide thuyết trình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0" name="Google Shape;3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3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"/>
          <p:cNvSpPr txBox="1"/>
          <p:nvPr/>
        </p:nvSpPr>
        <p:spPr>
          <a:xfrm>
            <a:off x="509150" y="450313"/>
            <a:ext cx="58554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7. Khó khăn gặp phải</a:t>
            </a:r>
            <a:endParaRPr b="1" sz="2800">
              <a:solidFill>
                <a:srgbClr val="BE27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17" name="Google Shape;317;p34"/>
          <p:cNvSpPr txBox="1"/>
          <p:nvPr/>
        </p:nvSpPr>
        <p:spPr>
          <a:xfrm>
            <a:off x="793435" y="1286197"/>
            <a:ext cx="6757500" cy="3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Game :Geometry Dash 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Khó khăn trong việc thiết kế chuyển động ch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ướng ngại vật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Montserrat"/>
              <a:buChar char="○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Khó khăn trong việc Fix lỗi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Khó khăn trong việc nâng cấp game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8" name="Google Shape;3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4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4"/>
          <p:cNvSpPr txBox="1"/>
          <p:nvPr/>
        </p:nvSpPr>
        <p:spPr>
          <a:xfrm>
            <a:off x="8581400" y="4693225"/>
            <a:ext cx="1206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16</a:t>
            </a:r>
            <a:endParaRPr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/>
          <p:nvPr/>
        </p:nvSpPr>
        <p:spPr>
          <a:xfrm>
            <a:off x="443575" y="607650"/>
            <a:ext cx="7842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8. Định hướng phát triển trong tương lai</a:t>
            </a:r>
            <a:endParaRPr b="1" sz="2800">
              <a:solidFill>
                <a:srgbClr val="BE27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26" name="Google Shape;326;p35"/>
          <p:cNvSpPr txBox="1"/>
          <p:nvPr/>
        </p:nvSpPr>
        <p:spPr>
          <a:xfrm>
            <a:off x="544875" y="890825"/>
            <a:ext cx="6341700" cy="3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Phát triển các tính năng nâng ca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o , nâng cấp game 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Sử dụng cô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ng nghệ khác có thể mã hóa , nâng cấp các tính năng hay cải thiện giao diện ... như Visual Studio Code , Dev C++ , Sublime Text , NotePad ++, Clion , Google ,....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Đưa game lên trên mạng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Thu thập feedback từ người chơi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để cải thiện các tính năng ngày 1 hoàn thiện hơn 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7" name="Google Shape;3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5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5"/>
          <p:cNvSpPr txBox="1"/>
          <p:nvPr/>
        </p:nvSpPr>
        <p:spPr>
          <a:xfrm>
            <a:off x="8584775" y="474330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17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36"/>
          <p:cNvGrpSpPr/>
          <p:nvPr/>
        </p:nvGrpSpPr>
        <p:grpSpPr>
          <a:xfrm>
            <a:off x="584120" y="845203"/>
            <a:ext cx="294680" cy="365019"/>
            <a:chOff x="590250" y="244200"/>
            <a:chExt cx="407975" cy="532175"/>
          </a:xfrm>
        </p:grpSpPr>
        <p:sp>
          <p:nvSpPr>
            <p:cNvPr id="335" name="Google Shape;335;p36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36"/>
          <p:cNvGrpSpPr/>
          <p:nvPr/>
        </p:nvGrpSpPr>
        <p:grpSpPr>
          <a:xfrm>
            <a:off x="1059087" y="899080"/>
            <a:ext cx="320196" cy="253097"/>
            <a:chOff x="1247825" y="322750"/>
            <a:chExt cx="443300" cy="369000"/>
          </a:xfrm>
        </p:grpSpPr>
        <p:sp>
          <p:nvSpPr>
            <p:cNvPr id="350" name="Google Shape;350;p36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36"/>
          <p:cNvGrpSpPr/>
          <p:nvPr/>
        </p:nvGrpSpPr>
        <p:grpSpPr>
          <a:xfrm>
            <a:off x="1551659" y="897829"/>
            <a:ext cx="306111" cy="255601"/>
            <a:chOff x="1929775" y="320925"/>
            <a:chExt cx="423800" cy="372650"/>
          </a:xfrm>
        </p:grpSpPr>
        <p:sp>
          <p:nvSpPr>
            <p:cNvPr id="356" name="Google Shape;356;p36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36"/>
          <p:cNvSpPr/>
          <p:nvPr/>
        </p:nvSpPr>
        <p:spPr>
          <a:xfrm>
            <a:off x="2064903" y="888649"/>
            <a:ext cx="250692" cy="273983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6"/>
          <p:cNvSpPr/>
          <p:nvPr/>
        </p:nvSpPr>
        <p:spPr>
          <a:xfrm>
            <a:off x="2567591" y="889489"/>
            <a:ext cx="216383" cy="272302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3" name="Google Shape;363;p36"/>
          <p:cNvGrpSpPr/>
          <p:nvPr/>
        </p:nvGrpSpPr>
        <p:grpSpPr>
          <a:xfrm>
            <a:off x="3502122" y="869004"/>
            <a:ext cx="289408" cy="313233"/>
            <a:chOff x="4630125" y="278900"/>
            <a:chExt cx="400675" cy="456675"/>
          </a:xfrm>
        </p:grpSpPr>
        <p:sp>
          <p:nvSpPr>
            <p:cNvPr id="364" name="Google Shape;364;p36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8" name="Google Shape;368;p36"/>
          <p:cNvSpPr/>
          <p:nvPr/>
        </p:nvSpPr>
        <p:spPr>
          <a:xfrm>
            <a:off x="3966569" y="888237"/>
            <a:ext cx="331626" cy="27480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9" name="Google Shape;369;p36"/>
          <p:cNvGrpSpPr/>
          <p:nvPr/>
        </p:nvGrpSpPr>
        <p:grpSpPr>
          <a:xfrm>
            <a:off x="588526" y="1315027"/>
            <a:ext cx="294662" cy="341218"/>
            <a:chOff x="596350" y="929175"/>
            <a:chExt cx="407950" cy="497475"/>
          </a:xfrm>
        </p:grpSpPr>
        <p:sp>
          <p:nvSpPr>
            <p:cNvPr id="370" name="Google Shape;370;p36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6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6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6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6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6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36"/>
          <p:cNvGrpSpPr/>
          <p:nvPr/>
        </p:nvGrpSpPr>
        <p:grpSpPr>
          <a:xfrm>
            <a:off x="1554729" y="1364738"/>
            <a:ext cx="299971" cy="243906"/>
            <a:chOff x="1934025" y="1001650"/>
            <a:chExt cx="415300" cy="355600"/>
          </a:xfrm>
        </p:grpSpPr>
        <p:sp>
          <p:nvSpPr>
            <p:cNvPr id="378" name="Google Shape;378;p36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6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6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6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36"/>
          <p:cNvSpPr/>
          <p:nvPr/>
        </p:nvSpPr>
        <p:spPr>
          <a:xfrm>
            <a:off x="2039405" y="1344299"/>
            <a:ext cx="301705" cy="284837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6"/>
          <p:cNvSpPr/>
          <p:nvPr/>
        </p:nvSpPr>
        <p:spPr>
          <a:xfrm>
            <a:off x="2525372" y="1358498"/>
            <a:ext cx="300838" cy="256441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6"/>
          <p:cNvSpPr/>
          <p:nvPr/>
        </p:nvSpPr>
        <p:spPr>
          <a:xfrm>
            <a:off x="3015294" y="1360590"/>
            <a:ext cx="292044" cy="252257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6"/>
          <p:cNvSpPr/>
          <p:nvPr/>
        </p:nvSpPr>
        <p:spPr>
          <a:xfrm>
            <a:off x="3510506" y="1363094"/>
            <a:ext cx="272686" cy="24725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36"/>
          <p:cNvGrpSpPr/>
          <p:nvPr/>
        </p:nvGrpSpPr>
        <p:grpSpPr>
          <a:xfrm>
            <a:off x="3981928" y="1346356"/>
            <a:ext cx="300838" cy="286089"/>
            <a:chOff x="5294400" y="974850"/>
            <a:chExt cx="416500" cy="417100"/>
          </a:xfrm>
        </p:grpSpPr>
        <p:sp>
          <p:nvSpPr>
            <p:cNvPr id="387" name="Google Shape;387;p36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36"/>
          <p:cNvGrpSpPr/>
          <p:nvPr/>
        </p:nvGrpSpPr>
        <p:grpSpPr>
          <a:xfrm>
            <a:off x="4431397" y="1314204"/>
            <a:ext cx="372960" cy="344973"/>
            <a:chOff x="5916675" y="927975"/>
            <a:chExt cx="516350" cy="502950"/>
          </a:xfrm>
        </p:grpSpPr>
        <p:sp>
          <p:nvSpPr>
            <p:cNvPr id="390" name="Google Shape;390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36"/>
          <p:cNvGrpSpPr/>
          <p:nvPr/>
        </p:nvGrpSpPr>
        <p:grpSpPr>
          <a:xfrm>
            <a:off x="565647" y="1844165"/>
            <a:ext cx="336014" cy="215510"/>
            <a:chOff x="564675" y="1700625"/>
            <a:chExt cx="465200" cy="314200"/>
          </a:xfrm>
        </p:grpSpPr>
        <p:sp>
          <p:nvSpPr>
            <p:cNvPr id="393" name="Google Shape;393;p36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36"/>
          <p:cNvGrpSpPr/>
          <p:nvPr/>
        </p:nvGrpSpPr>
        <p:grpSpPr>
          <a:xfrm>
            <a:off x="1051177" y="1791539"/>
            <a:ext cx="336014" cy="312410"/>
            <a:chOff x="1236875" y="1623900"/>
            <a:chExt cx="465200" cy="455475"/>
          </a:xfrm>
        </p:grpSpPr>
        <p:sp>
          <p:nvSpPr>
            <p:cNvPr id="397" name="Google Shape;397;p36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36"/>
          <p:cNvGrpSpPr/>
          <p:nvPr/>
        </p:nvGrpSpPr>
        <p:grpSpPr>
          <a:xfrm>
            <a:off x="1547253" y="1798227"/>
            <a:ext cx="314923" cy="299035"/>
            <a:chOff x="1923675" y="1633650"/>
            <a:chExt cx="436000" cy="435975"/>
          </a:xfrm>
        </p:grpSpPr>
        <p:sp>
          <p:nvSpPr>
            <p:cNvPr id="405" name="Google Shape;405;p3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36"/>
          <p:cNvGrpSpPr/>
          <p:nvPr/>
        </p:nvGrpSpPr>
        <p:grpSpPr>
          <a:xfrm>
            <a:off x="2031465" y="1796975"/>
            <a:ext cx="317541" cy="301539"/>
            <a:chOff x="2594050" y="1631825"/>
            <a:chExt cx="439625" cy="439625"/>
          </a:xfrm>
        </p:grpSpPr>
        <p:sp>
          <p:nvSpPr>
            <p:cNvPr id="412" name="Google Shape;412;p3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p36"/>
          <p:cNvSpPr/>
          <p:nvPr/>
        </p:nvSpPr>
        <p:spPr>
          <a:xfrm>
            <a:off x="2531078" y="1810392"/>
            <a:ext cx="289408" cy="274823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7" name="Google Shape;417;p36"/>
          <p:cNvGrpSpPr/>
          <p:nvPr/>
        </p:nvGrpSpPr>
        <p:grpSpPr>
          <a:xfrm>
            <a:off x="3032428" y="1774426"/>
            <a:ext cx="257735" cy="346637"/>
            <a:chOff x="3979850" y="1598950"/>
            <a:chExt cx="356825" cy="505375"/>
          </a:xfrm>
        </p:grpSpPr>
        <p:sp>
          <p:nvSpPr>
            <p:cNvPr id="418" name="Google Shape;418;p36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36"/>
          <p:cNvGrpSpPr/>
          <p:nvPr/>
        </p:nvGrpSpPr>
        <p:grpSpPr>
          <a:xfrm>
            <a:off x="3477058" y="1848760"/>
            <a:ext cx="339535" cy="197968"/>
            <a:chOff x="4595425" y="1707325"/>
            <a:chExt cx="470075" cy="288625"/>
          </a:xfrm>
        </p:grpSpPr>
        <p:sp>
          <p:nvSpPr>
            <p:cNvPr id="421" name="Google Shape;421;p36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36"/>
          <p:cNvGrpSpPr/>
          <p:nvPr/>
        </p:nvGrpSpPr>
        <p:grpSpPr>
          <a:xfrm>
            <a:off x="3978858" y="1800319"/>
            <a:ext cx="306996" cy="294851"/>
            <a:chOff x="5290150" y="1636700"/>
            <a:chExt cx="425025" cy="429875"/>
          </a:xfrm>
        </p:grpSpPr>
        <p:sp>
          <p:nvSpPr>
            <p:cNvPr id="427" name="Google Shape;427;p36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36"/>
          <p:cNvGrpSpPr/>
          <p:nvPr/>
        </p:nvGrpSpPr>
        <p:grpSpPr>
          <a:xfrm>
            <a:off x="4463503" y="1791539"/>
            <a:ext cx="308747" cy="307403"/>
            <a:chOff x="5961125" y="1623900"/>
            <a:chExt cx="427450" cy="448175"/>
          </a:xfrm>
        </p:grpSpPr>
        <p:sp>
          <p:nvSpPr>
            <p:cNvPr id="430" name="Google Shape;430;p36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36"/>
          <p:cNvGrpSpPr/>
          <p:nvPr/>
        </p:nvGrpSpPr>
        <p:grpSpPr>
          <a:xfrm>
            <a:off x="4938470" y="1799478"/>
            <a:ext cx="329856" cy="296532"/>
            <a:chOff x="6618700" y="1635475"/>
            <a:chExt cx="456675" cy="432325"/>
          </a:xfrm>
        </p:grpSpPr>
        <p:sp>
          <p:nvSpPr>
            <p:cNvPr id="438" name="Google Shape;438;p36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36"/>
          <p:cNvGrpSpPr/>
          <p:nvPr/>
        </p:nvGrpSpPr>
        <p:grpSpPr>
          <a:xfrm>
            <a:off x="603026" y="2275579"/>
            <a:ext cx="261256" cy="266455"/>
            <a:chOff x="616425" y="2329600"/>
            <a:chExt cx="361700" cy="388475"/>
          </a:xfrm>
        </p:grpSpPr>
        <p:sp>
          <p:nvSpPr>
            <p:cNvPr id="444" name="Google Shape;444;p36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36"/>
          <p:cNvGrpSpPr/>
          <p:nvPr/>
        </p:nvGrpSpPr>
        <p:grpSpPr>
          <a:xfrm>
            <a:off x="1081532" y="2278082"/>
            <a:ext cx="275323" cy="261448"/>
            <a:chOff x="1278900" y="2333250"/>
            <a:chExt cx="381175" cy="381175"/>
          </a:xfrm>
        </p:grpSpPr>
        <p:sp>
          <p:nvSpPr>
            <p:cNvPr id="453" name="Google Shape;453;p36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36"/>
          <p:cNvGrpSpPr/>
          <p:nvPr/>
        </p:nvGrpSpPr>
        <p:grpSpPr>
          <a:xfrm>
            <a:off x="1567044" y="2278082"/>
            <a:ext cx="275341" cy="261448"/>
            <a:chOff x="1951075" y="2333250"/>
            <a:chExt cx="381200" cy="381175"/>
          </a:xfrm>
        </p:grpSpPr>
        <p:sp>
          <p:nvSpPr>
            <p:cNvPr id="458" name="Google Shape;458;p36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36"/>
          <p:cNvGrpSpPr/>
          <p:nvPr/>
        </p:nvGrpSpPr>
        <p:grpSpPr>
          <a:xfrm>
            <a:off x="2052574" y="2278082"/>
            <a:ext cx="275323" cy="261448"/>
            <a:chOff x="2623275" y="2333250"/>
            <a:chExt cx="381175" cy="381175"/>
          </a:xfrm>
        </p:grpSpPr>
        <p:sp>
          <p:nvSpPr>
            <p:cNvPr id="463" name="Google Shape;463;p36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36"/>
          <p:cNvGrpSpPr/>
          <p:nvPr/>
        </p:nvGrpSpPr>
        <p:grpSpPr>
          <a:xfrm>
            <a:off x="2602317" y="2232984"/>
            <a:ext cx="146898" cy="348317"/>
            <a:chOff x="3384375" y="2267500"/>
            <a:chExt cx="203375" cy="507825"/>
          </a:xfrm>
        </p:grpSpPr>
        <p:sp>
          <p:nvSpPr>
            <p:cNvPr id="468" name="Google Shape;468;p36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36"/>
          <p:cNvGrpSpPr/>
          <p:nvPr/>
        </p:nvGrpSpPr>
        <p:grpSpPr>
          <a:xfrm>
            <a:off x="3586559" y="2277242"/>
            <a:ext cx="120516" cy="259785"/>
            <a:chOff x="4747025" y="2332025"/>
            <a:chExt cx="166850" cy="378750"/>
          </a:xfrm>
        </p:grpSpPr>
        <p:sp>
          <p:nvSpPr>
            <p:cNvPr id="471" name="Google Shape;471;p36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36"/>
          <p:cNvGrpSpPr/>
          <p:nvPr/>
        </p:nvGrpSpPr>
        <p:grpSpPr>
          <a:xfrm>
            <a:off x="3098844" y="2234648"/>
            <a:ext cx="124904" cy="344973"/>
            <a:chOff x="4071800" y="2269925"/>
            <a:chExt cx="172925" cy="502950"/>
          </a:xfrm>
        </p:grpSpPr>
        <p:sp>
          <p:nvSpPr>
            <p:cNvPr id="474" name="Google Shape;474;p36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6" name="Google Shape;476;p36"/>
          <p:cNvSpPr/>
          <p:nvPr/>
        </p:nvSpPr>
        <p:spPr>
          <a:xfrm>
            <a:off x="3994721" y="2271067"/>
            <a:ext cx="275323" cy="27564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7" name="Google Shape;477;p36"/>
          <p:cNvGrpSpPr/>
          <p:nvPr/>
        </p:nvGrpSpPr>
        <p:grpSpPr>
          <a:xfrm>
            <a:off x="4471864" y="2275990"/>
            <a:ext cx="297317" cy="265632"/>
            <a:chOff x="5972700" y="2330200"/>
            <a:chExt cx="411625" cy="387275"/>
          </a:xfrm>
        </p:grpSpPr>
        <p:sp>
          <p:nvSpPr>
            <p:cNvPr id="478" name="Google Shape;478;p3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36"/>
          <p:cNvGrpSpPr/>
          <p:nvPr/>
        </p:nvGrpSpPr>
        <p:grpSpPr>
          <a:xfrm>
            <a:off x="686596" y="2706976"/>
            <a:ext cx="94134" cy="325768"/>
            <a:chOff x="732125" y="2958550"/>
            <a:chExt cx="130325" cy="474950"/>
          </a:xfrm>
        </p:grpSpPr>
        <p:sp>
          <p:nvSpPr>
            <p:cNvPr id="481" name="Google Shape;481;p36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Google Shape;489;p36"/>
          <p:cNvSpPr/>
          <p:nvPr/>
        </p:nvSpPr>
        <p:spPr>
          <a:xfrm>
            <a:off x="1560463" y="2694135"/>
            <a:ext cx="288523" cy="351661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6"/>
          <p:cNvSpPr/>
          <p:nvPr/>
        </p:nvSpPr>
        <p:spPr>
          <a:xfrm>
            <a:off x="1112309" y="2694135"/>
            <a:ext cx="213765" cy="351661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1" name="Google Shape;491;p36"/>
          <p:cNvGrpSpPr/>
          <p:nvPr/>
        </p:nvGrpSpPr>
        <p:grpSpPr>
          <a:xfrm>
            <a:off x="2023556" y="2717418"/>
            <a:ext cx="333378" cy="299875"/>
            <a:chOff x="2583100" y="2973775"/>
            <a:chExt cx="461550" cy="437200"/>
          </a:xfrm>
        </p:grpSpPr>
        <p:sp>
          <p:nvSpPr>
            <p:cNvPr id="492" name="Google Shape;492;p36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4" name="Google Shape;494;p36"/>
          <p:cNvSpPr/>
          <p:nvPr/>
        </p:nvSpPr>
        <p:spPr>
          <a:xfrm>
            <a:off x="3493785" y="2724625"/>
            <a:ext cx="306111" cy="29068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Google Shape;495;p36"/>
          <p:cNvGrpSpPr/>
          <p:nvPr/>
        </p:nvGrpSpPr>
        <p:grpSpPr>
          <a:xfrm>
            <a:off x="3948070" y="2740396"/>
            <a:ext cx="373844" cy="263951"/>
            <a:chOff x="5247525" y="3007275"/>
            <a:chExt cx="517575" cy="384825"/>
          </a:xfrm>
        </p:grpSpPr>
        <p:sp>
          <p:nvSpPr>
            <p:cNvPr id="496" name="Google Shape;496;p36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36"/>
          <p:cNvGrpSpPr/>
          <p:nvPr/>
        </p:nvGrpSpPr>
        <p:grpSpPr>
          <a:xfrm>
            <a:off x="3012204" y="2725358"/>
            <a:ext cx="294662" cy="285677"/>
            <a:chOff x="3951850" y="2985350"/>
            <a:chExt cx="407950" cy="416500"/>
          </a:xfrm>
        </p:grpSpPr>
        <p:sp>
          <p:nvSpPr>
            <p:cNvPr id="499" name="Google Shape;499;p3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36"/>
          <p:cNvGrpSpPr/>
          <p:nvPr/>
        </p:nvGrpSpPr>
        <p:grpSpPr>
          <a:xfrm>
            <a:off x="568735" y="3206465"/>
            <a:ext cx="341287" cy="248913"/>
            <a:chOff x="568950" y="3686775"/>
            <a:chExt cx="472500" cy="362900"/>
          </a:xfrm>
        </p:grpSpPr>
        <p:sp>
          <p:nvSpPr>
            <p:cNvPr id="504" name="Google Shape;504;p36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7" name="Google Shape;507;p36"/>
          <p:cNvSpPr/>
          <p:nvPr/>
        </p:nvSpPr>
        <p:spPr>
          <a:xfrm>
            <a:off x="4501798" y="2711267"/>
            <a:ext cx="232219" cy="317417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8" name="Google Shape;508;p36"/>
          <p:cNvGrpSpPr/>
          <p:nvPr/>
        </p:nvGrpSpPr>
        <p:grpSpPr>
          <a:xfrm>
            <a:off x="1056902" y="3227351"/>
            <a:ext cx="324584" cy="207159"/>
            <a:chOff x="1244800" y="3717225"/>
            <a:chExt cx="449375" cy="302025"/>
          </a:xfrm>
        </p:grpSpPr>
        <p:sp>
          <p:nvSpPr>
            <p:cNvPr id="509" name="Google Shape;509;p36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36"/>
          <p:cNvGrpSpPr/>
          <p:nvPr/>
        </p:nvGrpSpPr>
        <p:grpSpPr>
          <a:xfrm>
            <a:off x="1546820" y="3211472"/>
            <a:ext cx="315790" cy="234303"/>
            <a:chOff x="1923075" y="3694075"/>
            <a:chExt cx="437200" cy="341600"/>
          </a:xfrm>
        </p:grpSpPr>
        <p:sp>
          <p:nvSpPr>
            <p:cNvPr id="516" name="Google Shape;516;p36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36"/>
          <p:cNvGrpSpPr/>
          <p:nvPr/>
        </p:nvGrpSpPr>
        <p:grpSpPr>
          <a:xfrm>
            <a:off x="2035420" y="3207717"/>
            <a:ext cx="309632" cy="241403"/>
            <a:chOff x="2599525" y="3688600"/>
            <a:chExt cx="428675" cy="351950"/>
          </a:xfrm>
        </p:grpSpPr>
        <p:sp>
          <p:nvSpPr>
            <p:cNvPr id="526" name="Google Shape;526;p36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36"/>
          <p:cNvGrpSpPr/>
          <p:nvPr/>
        </p:nvGrpSpPr>
        <p:grpSpPr>
          <a:xfrm>
            <a:off x="2535901" y="3191015"/>
            <a:ext cx="286771" cy="268547"/>
            <a:chOff x="3292425" y="3664250"/>
            <a:chExt cx="397025" cy="391525"/>
          </a:xfrm>
        </p:grpSpPr>
        <p:sp>
          <p:nvSpPr>
            <p:cNvPr id="530" name="Google Shape;530;p36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36"/>
          <p:cNvGrpSpPr/>
          <p:nvPr/>
        </p:nvGrpSpPr>
        <p:grpSpPr>
          <a:xfrm>
            <a:off x="2998119" y="3225670"/>
            <a:ext cx="317559" cy="218854"/>
            <a:chOff x="3932350" y="3714775"/>
            <a:chExt cx="439650" cy="319075"/>
          </a:xfrm>
        </p:grpSpPr>
        <p:sp>
          <p:nvSpPr>
            <p:cNvPr id="534" name="Google Shape;534;p36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36"/>
          <p:cNvGrpSpPr/>
          <p:nvPr/>
        </p:nvGrpSpPr>
        <p:grpSpPr>
          <a:xfrm>
            <a:off x="3483649" y="3225670"/>
            <a:ext cx="317541" cy="218854"/>
            <a:chOff x="4604550" y="3714775"/>
            <a:chExt cx="439625" cy="319075"/>
          </a:xfrm>
        </p:grpSpPr>
        <p:sp>
          <p:nvSpPr>
            <p:cNvPr id="540" name="Google Shape;540;p36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36"/>
          <p:cNvGrpSpPr/>
          <p:nvPr/>
        </p:nvGrpSpPr>
        <p:grpSpPr>
          <a:xfrm>
            <a:off x="3980610" y="3203121"/>
            <a:ext cx="303474" cy="256029"/>
            <a:chOff x="5292575" y="3681900"/>
            <a:chExt cx="420150" cy="373275"/>
          </a:xfrm>
        </p:grpSpPr>
        <p:sp>
          <p:nvSpPr>
            <p:cNvPr id="543" name="Google Shape;543;p36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36"/>
          <p:cNvGrpSpPr/>
          <p:nvPr/>
        </p:nvGrpSpPr>
        <p:grpSpPr>
          <a:xfrm>
            <a:off x="4448985" y="3170541"/>
            <a:ext cx="337784" cy="320761"/>
            <a:chOff x="5941025" y="3634400"/>
            <a:chExt cx="467650" cy="467650"/>
          </a:xfrm>
        </p:grpSpPr>
        <p:sp>
          <p:nvSpPr>
            <p:cNvPr id="551" name="Google Shape;551;p36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36"/>
          <p:cNvGrpSpPr/>
          <p:nvPr/>
        </p:nvGrpSpPr>
        <p:grpSpPr>
          <a:xfrm>
            <a:off x="4956076" y="3191015"/>
            <a:ext cx="294662" cy="279830"/>
            <a:chOff x="6643075" y="3664250"/>
            <a:chExt cx="407950" cy="407975"/>
          </a:xfrm>
        </p:grpSpPr>
        <p:sp>
          <p:nvSpPr>
            <p:cNvPr id="558" name="Google Shape;558;p36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Google Shape;560;p36"/>
          <p:cNvGrpSpPr/>
          <p:nvPr/>
        </p:nvGrpSpPr>
        <p:grpSpPr>
          <a:xfrm>
            <a:off x="574008" y="3640383"/>
            <a:ext cx="319311" cy="303202"/>
            <a:chOff x="576250" y="4319400"/>
            <a:chExt cx="442075" cy="442050"/>
          </a:xfrm>
        </p:grpSpPr>
        <p:sp>
          <p:nvSpPr>
            <p:cNvPr id="561" name="Google Shape;561;p36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5" name="Google Shape;565;p36"/>
          <p:cNvSpPr/>
          <p:nvPr/>
        </p:nvSpPr>
        <p:spPr>
          <a:xfrm>
            <a:off x="1046344" y="3699426"/>
            <a:ext cx="345693" cy="185433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6"/>
          <p:cNvSpPr/>
          <p:nvPr/>
        </p:nvSpPr>
        <p:spPr>
          <a:xfrm>
            <a:off x="3014860" y="3653057"/>
            <a:ext cx="292911" cy="278167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6"/>
          <p:cNvSpPr/>
          <p:nvPr/>
        </p:nvSpPr>
        <p:spPr>
          <a:xfrm>
            <a:off x="2529327" y="3670600"/>
            <a:ext cx="292911" cy="24308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6"/>
          <p:cNvSpPr/>
          <p:nvPr/>
        </p:nvSpPr>
        <p:spPr>
          <a:xfrm>
            <a:off x="3499076" y="3651805"/>
            <a:ext cx="295547" cy="280670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9" name="Google Shape;569;p36"/>
          <p:cNvGrpSpPr/>
          <p:nvPr/>
        </p:nvGrpSpPr>
        <p:grpSpPr>
          <a:xfrm>
            <a:off x="3963022" y="3655833"/>
            <a:ext cx="338650" cy="265632"/>
            <a:chOff x="5268225" y="4341925"/>
            <a:chExt cx="468850" cy="387275"/>
          </a:xfrm>
        </p:grpSpPr>
        <p:sp>
          <p:nvSpPr>
            <p:cNvPr id="570" name="Google Shape;570;p36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36"/>
          <p:cNvGrpSpPr/>
          <p:nvPr/>
        </p:nvGrpSpPr>
        <p:grpSpPr>
          <a:xfrm>
            <a:off x="4465706" y="3647482"/>
            <a:ext cx="304341" cy="289004"/>
            <a:chOff x="5964175" y="4329750"/>
            <a:chExt cx="421350" cy="421350"/>
          </a:xfrm>
        </p:grpSpPr>
        <p:sp>
          <p:nvSpPr>
            <p:cNvPr id="579" name="Google Shape;579;p36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36"/>
          <p:cNvGrpSpPr/>
          <p:nvPr/>
        </p:nvGrpSpPr>
        <p:grpSpPr>
          <a:xfrm>
            <a:off x="1059087" y="4108544"/>
            <a:ext cx="320196" cy="294028"/>
            <a:chOff x="1247825" y="5001950"/>
            <a:chExt cx="443300" cy="428675"/>
          </a:xfrm>
        </p:grpSpPr>
        <p:sp>
          <p:nvSpPr>
            <p:cNvPr id="582" name="Google Shape;582;p36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36"/>
          <p:cNvGrpSpPr/>
          <p:nvPr/>
        </p:nvGrpSpPr>
        <p:grpSpPr>
          <a:xfrm>
            <a:off x="1573202" y="4093917"/>
            <a:ext cx="263026" cy="318258"/>
            <a:chOff x="1959600" y="4980625"/>
            <a:chExt cx="364150" cy="464000"/>
          </a:xfrm>
        </p:grpSpPr>
        <p:sp>
          <p:nvSpPr>
            <p:cNvPr id="589" name="Google Shape;589;p36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Google Shape;596;p36"/>
          <p:cNvGrpSpPr/>
          <p:nvPr/>
        </p:nvGrpSpPr>
        <p:grpSpPr>
          <a:xfrm>
            <a:off x="2039392" y="4106040"/>
            <a:ext cx="301705" cy="294440"/>
            <a:chOff x="2605025" y="4998300"/>
            <a:chExt cx="417700" cy="429275"/>
          </a:xfrm>
        </p:grpSpPr>
        <p:sp>
          <p:nvSpPr>
            <p:cNvPr id="597" name="Google Shape;597;p36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36"/>
          <p:cNvGrpSpPr/>
          <p:nvPr/>
        </p:nvGrpSpPr>
        <p:grpSpPr>
          <a:xfrm>
            <a:off x="2495452" y="4108544"/>
            <a:ext cx="360644" cy="285249"/>
            <a:chOff x="3236425" y="5001950"/>
            <a:chExt cx="499300" cy="415875"/>
          </a:xfrm>
        </p:grpSpPr>
        <p:sp>
          <p:nvSpPr>
            <p:cNvPr id="601" name="Google Shape;601;p36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36"/>
          <p:cNvGrpSpPr/>
          <p:nvPr/>
        </p:nvGrpSpPr>
        <p:grpSpPr>
          <a:xfrm>
            <a:off x="3024068" y="4093917"/>
            <a:ext cx="274456" cy="310318"/>
            <a:chOff x="3968275" y="4980625"/>
            <a:chExt cx="379975" cy="452425"/>
          </a:xfrm>
        </p:grpSpPr>
        <p:sp>
          <p:nvSpPr>
            <p:cNvPr id="608" name="Google Shape;608;p36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36"/>
          <p:cNvGrpSpPr/>
          <p:nvPr/>
        </p:nvGrpSpPr>
        <p:grpSpPr>
          <a:xfrm>
            <a:off x="4446782" y="4163244"/>
            <a:ext cx="347462" cy="179603"/>
            <a:chOff x="5937975" y="5081700"/>
            <a:chExt cx="481050" cy="261850"/>
          </a:xfrm>
        </p:grpSpPr>
        <p:sp>
          <p:nvSpPr>
            <p:cNvPr id="612" name="Google Shape;612;p36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36"/>
          <p:cNvGrpSpPr/>
          <p:nvPr/>
        </p:nvGrpSpPr>
        <p:grpSpPr>
          <a:xfrm>
            <a:off x="4978052" y="4128589"/>
            <a:ext cx="249374" cy="272302"/>
            <a:chOff x="6673500" y="5031175"/>
            <a:chExt cx="345250" cy="397000"/>
          </a:xfrm>
        </p:grpSpPr>
        <p:sp>
          <p:nvSpPr>
            <p:cNvPr id="616" name="Google Shape;616;p36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36"/>
          <p:cNvGrpSpPr/>
          <p:nvPr/>
        </p:nvGrpSpPr>
        <p:grpSpPr>
          <a:xfrm>
            <a:off x="2994616" y="884454"/>
            <a:ext cx="333378" cy="282334"/>
            <a:chOff x="3927500" y="301425"/>
            <a:chExt cx="461550" cy="411625"/>
          </a:xfrm>
        </p:grpSpPr>
        <p:sp>
          <p:nvSpPr>
            <p:cNvPr id="622" name="Google Shape;622;p36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36"/>
          <p:cNvGrpSpPr/>
          <p:nvPr/>
        </p:nvGrpSpPr>
        <p:grpSpPr>
          <a:xfrm>
            <a:off x="4960464" y="889889"/>
            <a:ext cx="285886" cy="271479"/>
            <a:chOff x="6649150" y="309350"/>
            <a:chExt cx="395800" cy="395800"/>
          </a:xfrm>
        </p:grpSpPr>
        <p:sp>
          <p:nvSpPr>
            <p:cNvPr id="650" name="Google Shape;650;p36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Google Shape;673;p36"/>
          <p:cNvGrpSpPr/>
          <p:nvPr/>
        </p:nvGrpSpPr>
        <p:grpSpPr>
          <a:xfrm>
            <a:off x="4472731" y="896148"/>
            <a:ext cx="290292" cy="261036"/>
            <a:chOff x="5973900" y="318475"/>
            <a:chExt cx="401900" cy="380575"/>
          </a:xfrm>
        </p:grpSpPr>
        <p:sp>
          <p:nvSpPr>
            <p:cNvPr id="674" name="Google Shape;674;p36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8" name="Google Shape;688;p36"/>
          <p:cNvGrpSpPr/>
          <p:nvPr/>
        </p:nvGrpSpPr>
        <p:grpSpPr>
          <a:xfrm>
            <a:off x="1074056" y="1315027"/>
            <a:ext cx="294662" cy="341218"/>
            <a:chOff x="1268550" y="929175"/>
            <a:chExt cx="407950" cy="497475"/>
          </a:xfrm>
        </p:grpSpPr>
        <p:sp>
          <p:nvSpPr>
            <p:cNvPr id="689" name="Google Shape;689;p36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2" name="Google Shape;692;p36"/>
          <p:cNvGrpSpPr/>
          <p:nvPr/>
        </p:nvGrpSpPr>
        <p:grpSpPr>
          <a:xfrm>
            <a:off x="4929242" y="1327974"/>
            <a:ext cx="348329" cy="317417"/>
            <a:chOff x="6605925" y="948050"/>
            <a:chExt cx="482250" cy="462775"/>
          </a:xfrm>
        </p:grpSpPr>
        <p:sp>
          <p:nvSpPr>
            <p:cNvPr id="693" name="Google Shape;693;p36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36"/>
          <p:cNvGrpSpPr/>
          <p:nvPr/>
        </p:nvGrpSpPr>
        <p:grpSpPr>
          <a:xfrm>
            <a:off x="5010609" y="2268051"/>
            <a:ext cx="185595" cy="279419"/>
            <a:chOff x="6718575" y="2318625"/>
            <a:chExt cx="256950" cy="407375"/>
          </a:xfrm>
        </p:grpSpPr>
        <p:sp>
          <p:nvSpPr>
            <p:cNvPr id="700" name="Google Shape;700;p3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36"/>
          <p:cNvGrpSpPr/>
          <p:nvPr/>
        </p:nvGrpSpPr>
        <p:grpSpPr>
          <a:xfrm>
            <a:off x="2519631" y="2779647"/>
            <a:ext cx="312268" cy="180443"/>
            <a:chOff x="3269900" y="3064500"/>
            <a:chExt cx="432325" cy="263075"/>
          </a:xfrm>
        </p:grpSpPr>
        <p:sp>
          <p:nvSpPr>
            <p:cNvPr id="709" name="Google Shape;709;p36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36"/>
          <p:cNvGrpSpPr/>
          <p:nvPr/>
        </p:nvGrpSpPr>
        <p:grpSpPr>
          <a:xfrm>
            <a:off x="4989482" y="2724517"/>
            <a:ext cx="227831" cy="304059"/>
            <a:chOff x="6689325" y="2984125"/>
            <a:chExt cx="315425" cy="443300"/>
          </a:xfrm>
        </p:grpSpPr>
        <p:sp>
          <p:nvSpPr>
            <p:cNvPr id="713" name="Google Shape;713;p36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8" name="Google Shape;718;p36"/>
          <p:cNvGrpSpPr/>
          <p:nvPr/>
        </p:nvGrpSpPr>
        <p:grpSpPr>
          <a:xfrm>
            <a:off x="1593878" y="3617834"/>
            <a:ext cx="220356" cy="338286"/>
            <a:chOff x="1988225" y="4286525"/>
            <a:chExt cx="305075" cy="493200"/>
          </a:xfrm>
        </p:grpSpPr>
        <p:sp>
          <p:nvSpPr>
            <p:cNvPr id="719" name="Google Shape;719;p36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36"/>
          <p:cNvGrpSpPr/>
          <p:nvPr/>
        </p:nvGrpSpPr>
        <p:grpSpPr>
          <a:xfrm>
            <a:off x="2061368" y="3641634"/>
            <a:ext cx="266095" cy="319921"/>
            <a:chOff x="2635450" y="4321225"/>
            <a:chExt cx="368400" cy="466425"/>
          </a:xfrm>
        </p:grpSpPr>
        <p:sp>
          <p:nvSpPr>
            <p:cNvPr id="727" name="Google Shape;727;p36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36"/>
          <p:cNvGrpSpPr/>
          <p:nvPr/>
        </p:nvGrpSpPr>
        <p:grpSpPr>
          <a:xfrm>
            <a:off x="4956076" y="3633695"/>
            <a:ext cx="294662" cy="313233"/>
            <a:chOff x="6643075" y="4309650"/>
            <a:chExt cx="407950" cy="456675"/>
          </a:xfrm>
        </p:grpSpPr>
        <p:sp>
          <p:nvSpPr>
            <p:cNvPr id="734" name="Google Shape;734;p36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36"/>
          <p:cNvGrpSpPr/>
          <p:nvPr/>
        </p:nvGrpSpPr>
        <p:grpSpPr>
          <a:xfrm>
            <a:off x="3937958" y="4075963"/>
            <a:ext cx="388796" cy="354164"/>
            <a:chOff x="5233525" y="4954450"/>
            <a:chExt cx="538275" cy="516350"/>
          </a:xfrm>
        </p:grpSpPr>
        <p:sp>
          <p:nvSpPr>
            <p:cNvPr id="744" name="Google Shape;744;p36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5" name="Google Shape;755;p36"/>
          <p:cNvGrpSpPr/>
          <p:nvPr/>
        </p:nvGrpSpPr>
        <p:grpSpPr>
          <a:xfrm>
            <a:off x="3448906" y="4082222"/>
            <a:ext cx="395838" cy="341647"/>
            <a:chOff x="4556450" y="4963575"/>
            <a:chExt cx="548025" cy="498100"/>
          </a:xfrm>
        </p:grpSpPr>
        <p:sp>
          <p:nvSpPr>
            <p:cNvPr id="756" name="Google Shape;756;p36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36"/>
          <p:cNvGrpSpPr/>
          <p:nvPr/>
        </p:nvGrpSpPr>
        <p:grpSpPr>
          <a:xfrm>
            <a:off x="541902" y="4156145"/>
            <a:ext cx="382638" cy="200900"/>
            <a:chOff x="531800" y="5071350"/>
            <a:chExt cx="529750" cy="292900"/>
          </a:xfrm>
        </p:grpSpPr>
        <p:sp>
          <p:nvSpPr>
            <p:cNvPr id="762" name="Google Shape;762;p36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36"/>
          <p:cNvGrpSpPr/>
          <p:nvPr/>
        </p:nvGrpSpPr>
        <p:grpSpPr>
          <a:xfrm>
            <a:off x="6434561" y="2329927"/>
            <a:ext cx="372960" cy="344973"/>
            <a:chOff x="5916675" y="927975"/>
            <a:chExt cx="516350" cy="502950"/>
          </a:xfrm>
        </p:grpSpPr>
        <p:sp>
          <p:nvSpPr>
            <p:cNvPr id="770" name="Google Shape;770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2" name="Google Shape;772;p36"/>
          <p:cNvGrpSpPr/>
          <p:nvPr/>
        </p:nvGrpSpPr>
        <p:grpSpPr>
          <a:xfrm>
            <a:off x="5674539" y="2905926"/>
            <a:ext cx="927623" cy="858033"/>
            <a:chOff x="5916675" y="927975"/>
            <a:chExt cx="516350" cy="502950"/>
          </a:xfrm>
        </p:grpSpPr>
        <p:sp>
          <p:nvSpPr>
            <p:cNvPr id="773" name="Google Shape;773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6B26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6B26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Google Shape;775;p36"/>
          <p:cNvGrpSpPr/>
          <p:nvPr/>
        </p:nvGrpSpPr>
        <p:grpSpPr>
          <a:xfrm>
            <a:off x="5675042" y="2329927"/>
            <a:ext cx="372960" cy="344973"/>
            <a:chOff x="5916675" y="927975"/>
            <a:chExt cx="516350" cy="502950"/>
          </a:xfrm>
        </p:grpSpPr>
        <p:sp>
          <p:nvSpPr>
            <p:cNvPr id="776" name="Google Shape;776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8" name="Google Shape;778;p36"/>
          <p:cNvSpPr/>
          <p:nvPr/>
        </p:nvSpPr>
        <p:spPr>
          <a:xfrm>
            <a:off x="6599561" y="2522838"/>
            <a:ext cx="345693" cy="185433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6"/>
          <p:cNvSpPr/>
          <p:nvPr/>
        </p:nvSpPr>
        <p:spPr>
          <a:xfrm>
            <a:off x="5840042" y="2522838"/>
            <a:ext cx="345693" cy="185433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6"/>
          <p:cNvSpPr/>
          <p:nvPr/>
        </p:nvSpPr>
        <p:spPr>
          <a:xfrm>
            <a:off x="6085414" y="3385867"/>
            <a:ext cx="859805" cy="461217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9FC5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36"/>
          <p:cNvSpPr txBox="1"/>
          <p:nvPr>
            <p:ph idx="12" type="sldNum"/>
          </p:nvPr>
        </p:nvSpPr>
        <p:spPr>
          <a:xfrm>
            <a:off x="8331129" y="4693325"/>
            <a:ext cx="5400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782" name="Google Shape;782;p36"/>
          <p:cNvGrpSpPr/>
          <p:nvPr/>
        </p:nvGrpSpPr>
        <p:grpSpPr>
          <a:xfrm>
            <a:off x="1522584" y="2187456"/>
            <a:ext cx="364825" cy="416599"/>
            <a:chOff x="4539787" y="1011032"/>
            <a:chExt cx="598958" cy="720261"/>
          </a:xfrm>
        </p:grpSpPr>
        <p:sp>
          <p:nvSpPr>
            <p:cNvPr id="783" name="Google Shape;783;p36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8" name="Google Shape;788;p36"/>
          <p:cNvSpPr txBox="1"/>
          <p:nvPr>
            <p:ph idx="4294967295" type="ctrTitle"/>
          </p:nvPr>
        </p:nvSpPr>
        <p:spPr>
          <a:xfrm>
            <a:off x="5402302" y="1014261"/>
            <a:ext cx="36219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Pacifico"/>
                <a:ea typeface="Pacifico"/>
                <a:cs typeface="Pacifico"/>
                <a:sym typeface="Pacifico"/>
              </a:rPr>
              <a:t>Thank you so much!!!</a:t>
            </a:r>
            <a:endParaRPr sz="26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789" name="Google Shape;789;p36"/>
          <p:cNvSpPr txBox="1"/>
          <p:nvPr/>
        </p:nvSpPr>
        <p:spPr>
          <a:xfrm>
            <a:off x="2749225" y="461775"/>
            <a:ext cx="6463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Cảm ơn vì đã lắng nghe _ Thank you for your listening ^ ^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90" name="Google Shape;7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36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36"/>
          <p:cNvSpPr txBox="1"/>
          <p:nvPr/>
        </p:nvSpPr>
        <p:spPr>
          <a:xfrm>
            <a:off x="5401950" y="1725750"/>
            <a:ext cx="376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3" name="Google Shape;793;p36"/>
          <p:cNvSpPr txBox="1"/>
          <p:nvPr/>
        </p:nvSpPr>
        <p:spPr>
          <a:xfrm>
            <a:off x="5376225" y="4027450"/>
            <a:ext cx="28161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Introduction  !!!</a:t>
            </a:r>
            <a:endParaRPr/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199000" y="1100425"/>
            <a:ext cx="8273400" cy="1015800"/>
          </a:xfrm>
          <a:prstGeom prst="rect">
            <a:avLst/>
          </a:prstGeom>
          <a:noFill/>
          <a:ln cap="flat" cmpd="sng" w="9525">
            <a:solidFill>
              <a:srgbClr val="A2C4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highlight>
                  <a:srgbClr val="F3F3F3"/>
                </a:highlight>
                <a:latin typeface="Proxima Nova"/>
                <a:ea typeface="Proxima Nova"/>
                <a:cs typeface="Proxima Nova"/>
                <a:sym typeface="Proxima Nova"/>
              </a:rPr>
              <a:t>Dự án Game “ Geometry Dash “ của em là muốn mang đến cho người chơi trải nghiệm chơi tốt nhất với những tính năng hấp dẫn sẽ khiến họ không thể hài lòng hơn</a:t>
            </a:r>
            <a:endParaRPr sz="1800">
              <a:solidFill>
                <a:schemeClr val="accent3"/>
              </a:solidFill>
              <a:highlight>
                <a:srgbClr val="F3F3F3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 rot="5399625">
            <a:off x="-585104" y="1122534"/>
            <a:ext cx="2753700" cy="13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C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b="1" lang="en" sz="3000">
                <a:solidFill>
                  <a:srgbClr val="98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NỘI DUNG</a:t>
            </a:r>
            <a:endParaRPr b="1" sz="3000">
              <a:solidFill>
                <a:srgbClr val="98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1457000" y="410775"/>
            <a:ext cx="5389500" cy="4094400"/>
          </a:xfrm>
          <a:prstGeom prst="rect">
            <a:avLst/>
          </a:prstGeom>
          <a:noFill/>
          <a:ln cap="flat" cmpd="sng" w="9525">
            <a:solidFill>
              <a:srgbClr val="A2C4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Introduction (Giới thiệu)</a:t>
            </a:r>
            <a:endParaRPr b="1" sz="2000">
              <a:highlight>
                <a:srgbClr val="F3F3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Ý tưởng về game</a:t>
            </a:r>
            <a:endParaRPr b="1" sz="2000">
              <a:highlight>
                <a:srgbClr val="F3F3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Công nghệ làm game</a:t>
            </a:r>
            <a:endParaRPr b="1" sz="2000">
              <a:highlight>
                <a:srgbClr val="F3F3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Luật chơi</a:t>
            </a:r>
            <a:endParaRPr b="1" sz="2000">
              <a:highlight>
                <a:srgbClr val="F3F3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Tính năng chính của game</a:t>
            </a:r>
            <a:endParaRPr b="1" sz="2000">
              <a:highlight>
                <a:srgbClr val="F3F3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Tiến độ làm, phân công công việc</a:t>
            </a:r>
            <a:endParaRPr b="1" sz="2000">
              <a:highlight>
                <a:srgbClr val="F3F3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Khó khăn gặp phải</a:t>
            </a:r>
            <a:endParaRPr b="1" sz="2000">
              <a:highlight>
                <a:srgbClr val="F3F3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Định hướng phát triển trong tương lai</a:t>
            </a:r>
            <a:endParaRPr b="1" sz="2000">
              <a:highlight>
                <a:srgbClr val="F3F3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b="1" sz="1800">
              <a:solidFill>
                <a:schemeClr val="accent3"/>
              </a:solidFill>
              <a:highlight>
                <a:srgbClr val="F3F3F3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422125" y="473375"/>
            <a:ext cx="66951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1. Giới thiệu</a:t>
            </a:r>
            <a:endParaRPr b="1" sz="2800">
              <a:solidFill>
                <a:srgbClr val="BE27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26" name="Google Shape;126;p22"/>
          <p:cNvCxnSpPr/>
          <p:nvPr/>
        </p:nvCxnSpPr>
        <p:spPr>
          <a:xfrm flipH="1" rot="10800000">
            <a:off x="5645481" y="1477576"/>
            <a:ext cx="1178700" cy="1113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7" name="Google Shape;127;p22"/>
          <p:cNvCxnSpPr/>
          <p:nvPr/>
        </p:nvCxnSpPr>
        <p:spPr>
          <a:xfrm rot="10800000">
            <a:off x="2658081" y="1559219"/>
            <a:ext cx="1094100" cy="1113000"/>
          </a:xfrm>
          <a:prstGeom prst="bentConnector3">
            <a:avLst>
              <a:gd fmla="val 9374" name="adj1"/>
            </a:avLst>
          </a:prstGeom>
          <a:noFill/>
          <a:ln cap="flat" cmpd="sng" w="2857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8" name="Google Shape;128;p22"/>
          <p:cNvSpPr txBox="1"/>
          <p:nvPr/>
        </p:nvSpPr>
        <p:spPr>
          <a:xfrm flipH="1">
            <a:off x="1765872" y="1559236"/>
            <a:ext cx="19863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" name="Google Shape;129;p22"/>
          <p:cNvCxnSpPr/>
          <p:nvPr/>
        </p:nvCxnSpPr>
        <p:spPr>
          <a:xfrm flipH="1" rot="10800000">
            <a:off x="5603550" y="3557124"/>
            <a:ext cx="1178700" cy="1113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0" name="Google Shape;130;p22"/>
          <p:cNvSpPr txBox="1"/>
          <p:nvPr/>
        </p:nvSpPr>
        <p:spPr>
          <a:xfrm>
            <a:off x="6063402" y="2420665"/>
            <a:ext cx="2139900" cy="624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" name="Google Shape;131;p22"/>
          <p:cNvCxnSpPr/>
          <p:nvPr/>
        </p:nvCxnSpPr>
        <p:spPr>
          <a:xfrm rot="10800000">
            <a:off x="1932511" y="3557124"/>
            <a:ext cx="1094100" cy="1113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2" name="Google Shape;132;p22"/>
          <p:cNvSpPr txBox="1"/>
          <p:nvPr/>
        </p:nvSpPr>
        <p:spPr>
          <a:xfrm flipH="1">
            <a:off x="602792" y="3174692"/>
            <a:ext cx="19863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4718400" y="715263"/>
            <a:ext cx="3925500" cy="762300"/>
          </a:xfrm>
          <a:prstGeom prst="rect">
            <a:avLst/>
          </a:prstGeom>
          <a:noFill/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Họ và tên : Phạm Hương Quỳnh</a:t>
            </a:r>
            <a:endParaRPr sz="1800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6124900" y="3073200"/>
            <a:ext cx="2185800" cy="455700"/>
          </a:xfrm>
          <a:prstGeom prst="rect">
            <a:avLst/>
          </a:prstGeom>
          <a:noFill/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Lớp : ENG_KS24C</a:t>
            </a:r>
            <a:endParaRPr sz="1800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1479375" y="1297775"/>
            <a:ext cx="1178700" cy="461700"/>
          </a:xfrm>
          <a:prstGeom prst="rect">
            <a:avLst/>
          </a:prstGeom>
          <a:noFill/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Tuổi : 17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146150" y="2223825"/>
            <a:ext cx="2778000" cy="1293000"/>
          </a:xfrm>
          <a:prstGeom prst="rect">
            <a:avLst/>
          </a:prstGeom>
          <a:noFill/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Người hướng dẫn làm Project : Geometry Dash _ thầy “ Trịnh Quốc Hai ”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3">
            <a:alphaModFix/>
          </a:blip>
          <a:srcRect b="34518" l="27116" r="38662" t="14822"/>
          <a:stretch/>
        </p:blipFill>
        <p:spPr>
          <a:xfrm>
            <a:off x="3016813" y="1569488"/>
            <a:ext cx="2618875" cy="3100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 rotWithShape="1">
          <a:blip r:embed="rId5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22"/>
          <p:cNvCxnSpPr/>
          <p:nvPr/>
        </p:nvCxnSpPr>
        <p:spPr>
          <a:xfrm>
            <a:off x="3670125" y="1551250"/>
            <a:ext cx="20400" cy="2868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4175" y="951324"/>
            <a:ext cx="5314375" cy="435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2363375" y="103325"/>
            <a:ext cx="64293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 rotWithShape="1">
          <a:blip r:embed="rId5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4"/>
          <p:cNvGrpSpPr/>
          <p:nvPr/>
        </p:nvGrpSpPr>
        <p:grpSpPr>
          <a:xfrm>
            <a:off x="6100269" y="1067645"/>
            <a:ext cx="1912184" cy="1912179"/>
            <a:chOff x="6643075" y="3664250"/>
            <a:chExt cx="407950" cy="407975"/>
          </a:xfrm>
        </p:grpSpPr>
        <p:sp>
          <p:nvSpPr>
            <p:cNvPr id="155" name="Google Shape;155;p24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rgbClr val="D5A6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EAD1DC"/>
                </a:highlight>
              </a:endParaRPr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D5A6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EAD1DC"/>
                </a:highlight>
              </a:endParaRPr>
            </a:p>
          </p:txBody>
        </p:sp>
      </p:grpSp>
      <p:grpSp>
        <p:nvGrpSpPr>
          <p:cNvPr id="157" name="Google Shape;157;p24"/>
          <p:cNvGrpSpPr/>
          <p:nvPr/>
        </p:nvGrpSpPr>
        <p:grpSpPr>
          <a:xfrm rot="-587411">
            <a:off x="5987967" y="3228917"/>
            <a:ext cx="786186" cy="786141"/>
            <a:chOff x="576250" y="4319400"/>
            <a:chExt cx="442075" cy="442050"/>
          </a:xfrm>
        </p:grpSpPr>
        <p:sp>
          <p:nvSpPr>
            <p:cNvPr id="158" name="Google Shape;158;p24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rgbClr val="D9EA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rgbClr val="D9EA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rgbClr val="D9EA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rgbClr val="D9EA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24"/>
          <p:cNvSpPr/>
          <p:nvPr/>
        </p:nvSpPr>
        <p:spPr>
          <a:xfrm>
            <a:off x="5642831" y="1509122"/>
            <a:ext cx="298887" cy="28538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163" name="Google Shape;163;p24"/>
          <p:cNvSpPr/>
          <p:nvPr/>
        </p:nvSpPr>
        <p:spPr>
          <a:xfrm rot="2697573">
            <a:off x="7612437" y="2970213"/>
            <a:ext cx="453709" cy="43321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7971371" y="2722878"/>
            <a:ext cx="181741" cy="17360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 rot="1280097">
            <a:off x="5435755" y="2369947"/>
            <a:ext cx="181696" cy="173584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450825" y="42010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2. Ý tưởng</a:t>
            </a:r>
            <a:endParaRPr b="1" sz="2800">
              <a:solidFill>
                <a:srgbClr val="BE27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/>
        </p:nvSpPr>
        <p:spPr>
          <a:xfrm>
            <a:off x="644850" y="1276950"/>
            <a:ext cx="39645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Game : </a:t>
            </a: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Geometry Dash 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là trò chơi mà em đã ấp ủ từ khi còn bé rằng sau này ước gì mình cũng làm ra được trò chơi hay như vậy . Vậy là rốt cuộc hôm nay em đã có thể tự mình làm và tự khám phá trò chơi do chính mình tạo ra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635" y="564262"/>
            <a:ext cx="2870567" cy="191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8663875" y="4700825"/>
            <a:ext cx="2445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7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603875" y="482050"/>
            <a:ext cx="9654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Idea !!!</a:t>
            </a:r>
            <a:endParaRPr b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5250" y="646475"/>
            <a:ext cx="3055551" cy="175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0150" y="2692400"/>
            <a:ext cx="2779999" cy="190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2475" y="2565075"/>
            <a:ext cx="3289499" cy="18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88" name="Google Shape;188;p26"/>
          <p:cNvGrpSpPr/>
          <p:nvPr/>
        </p:nvGrpSpPr>
        <p:grpSpPr>
          <a:xfrm>
            <a:off x="1766200" y="2094051"/>
            <a:ext cx="1619720" cy="1092902"/>
            <a:chOff x="0" y="-28575"/>
            <a:chExt cx="1206316" cy="1540601"/>
          </a:xfrm>
        </p:grpSpPr>
        <p:sp>
          <p:nvSpPr>
            <p:cNvPr id="189" name="Google Shape;189;p26"/>
            <p:cNvSpPr/>
            <p:nvPr/>
          </p:nvSpPr>
          <p:spPr>
            <a:xfrm>
              <a:off x="0" y="0"/>
              <a:ext cx="1206316" cy="1512026"/>
            </a:xfrm>
            <a:custGeom>
              <a:rect b="b" l="l" r="r" t="t"/>
              <a:pathLst>
                <a:path extrusionOk="0" h="1512026" w="1206316">
                  <a:moveTo>
                    <a:pt x="59160" y="0"/>
                  </a:moveTo>
                  <a:lnTo>
                    <a:pt x="1147156" y="0"/>
                  </a:lnTo>
                  <a:cubicBezTo>
                    <a:pt x="1162846" y="0"/>
                    <a:pt x="1177894" y="6233"/>
                    <a:pt x="1188989" y="17328"/>
                  </a:cubicBezTo>
                  <a:cubicBezTo>
                    <a:pt x="1200083" y="28422"/>
                    <a:pt x="1206316" y="43470"/>
                    <a:pt x="1206316" y="59160"/>
                  </a:cubicBezTo>
                  <a:lnTo>
                    <a:pt x="1206316" y="1452866"/>
                  </a:lnTo>
                  <a:cubicBezTo>
                    <a:pt x="1206316" y="1468556"/>
                    <a:pt x="1200083" y="1483604"/>
                    <a:pt x="1188989" y="1494698"/>
                  </a:cubicBezTo>
                  <a:cubicBezTo>
                    <a:pt x="1177894" y="1505793"/>
                    <a:pt x="1162846" y="1512026"/>
                    <a:pt x="1147156" y="1512026"/>
                  </a:cubicBezTo>
                  <a:lnTo>
                    <a:pt x="59160" y="1512026"/>
                  </a:lnTo>
                  <a:cubicBezTo>
                    <a:pt x="43470" y="1512026"/>
                    <a:pt x="28422" y="1505793"/>
                    <a:pt x="17328" y="1494698"/>
                  </a:cubicBezTo>
                  <a:cubicBezTo>
                    <a:pt x="6233" y="1483604"/>
                    <a:pt x="0" y="1468556"/>
                    <a:pt x="0" y="1452866"/>
                  </a:cubicBezTo>
                  <a:lnTo>
                    <a:pt x="0" y="59160"/>
                  </a:lnTo>
                  <a:cubicBezTo>
                    <a:pt x="0" y="43470"/>
                    <a:pt x="6233" y="28422"/>
                    <a:pt x="17328" y="17328"/>
                  </a:cubicBezTo>
                  <a:cubicBezTo>
                    <a:pt x="28422" y="6233"/>
                    <a:pt x="43470" y="0"/>
                    <a:pt x="59160" y="0"/>
                  </a:cubicBezTo>
                  <a:close/>
                </a:path>
              </a:pathLst>
            </a:custGeom>
            <a:solidFill>
              <a:srgbClr val="8EB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6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8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p26"/>
          <p:cNvGrpSpPr/>
          <p:nvPr/>
        </p:nvGrpSpPr>
        <p:grpSpPr>
          <a:xfrm>
            <a:off x="3842350" y="2094051"/>
            <a:ext cx="1578826" cy="1092902"/>
            <a:chOff x="0" y="-28575"/>
            <a:chExt cx="1206316" cy="1540601"/>
          </a:xfrm>
        </p:grpSpPr>
        <p:sp>
          <p:nvSpPr>
            <p:cNvPr id="192" name="Google Shape;192;p26"/>
            <p:cNvSpPr/>
            <p:nvPr/>
          </p:nvSpPr>
          <p:spPr>
            <a:xfrm>
              <a:off x="0" y="0"/>
              <a:ext cx="1206316" cy="1512026"/>
            </a:xfrm>
            <a:custGeom>
              <a:rect b="b" l="l" r="r" t="t"/>
              <a:pathLst>
                <a:path extrusionOk="0" h="1512026" w="1206316">
                  <a:moveTo>
                    <a:pt x="59160" y="0"/>
                  </a:moveTo>
                  <a:lnTo>
                    <a:pt x="1147156" y="0"/>
                  </a:lnTo>
                  <a:cubicBezTo>
                    <a:pt x="1162846" y="0"/>
                    <a:pt x="1177894" y="6233"/>
                    <a:pt x="1188989" y="17328"/>
                  </a:cubicBezTo>
                  <a:cubicBezTo>
                    <a:pt x="1200083" y="28422"/>
                    <a:pt x="1206316" y="43470"/>
                    <a:pt x="1206316" y="59160"/>
                  </a:cubicBezTo>
                  <a:lnTo>
                    <a:pt x="1206316" y="1452866"/>
                  </a:lnTo>
                  <a:cubicBezTo>
                    <a:pt x="1206316" y="1468556"/>
                    <a:pt x="1200083" y="1483604"/>
                    <a:pt x="1188989" y="1494698"/>
                  </a:cubicBezTo>
                  <a:cubicBezTo>
                    <a:pt x="1177894" y="1505793"/>
                    <a:pt x="1162846" y="1512026"/>
                    <a:pt x="1147156" y="1512026"/>
                  </a:cubicBezTo>
                  <a:lnTo>
                    <a:pt x="59160" y="1512026"/>
                  </a:lnTo>
                  <a:cubicBezTo>
                    <a:pt x="43470" y="1512026"/>
                    <a:pt x="28422" y="1505793"/>
                    <a:pt x="17328" y="1494698"/>
                  </a:cubicBezTo>
                  <a:cubicBezTo>
                    <a:pt x="6233" y="1483604"/>
                    <a:pt x="0" y="1468556"/>
                    <a:pt x="0" y="1452866"/>
                  </a:cubicBezTo>
                  <a:lnTo>
                    <a:pt x="0" y="59160"/>
                  </a:lnTo>
                  <a:cubicBezTo>
                    <a:pt x="0" y="43470"/>
                    <a:pt x="6233" y="28422"/>
                    <a:pt x="17328" y="17328"/>
                  </a:cubicBezTo>
                  <a:cubicBezTo>
                    <a:pt x="28422" y="6233"/>
                    <a:pt x="43470" y="0"/>
                    <a:pt x="59160" y="0"/>
                  </a:cubicBezTo>
                  <a:close/>
                </a:path>
              </a:pathLst>
            </a:custGeom>
            <a:solidFill>
              <a:srgbClr val="8EB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6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8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26"/>
          <p:cNvGrpSpPr/>
          <p:nvPr/>
        </p:nvGrpSpPr>
        <p:grpSpPr>
          <a:xfrm>
            <a:off x="5904475" y="2094050"/>
            <a:ext cx="1578826" cy="1092902"/>
            <a:chOff x="0" y="-28575"/>
            <a:chExt cx="1206316" cy="1540601"/>
          </a:xfrm>
        </p:grpSpPr>
        <p:sp>
          <p:nvSpPr>
            <p:cNvPr id="195" name="Google Shape;195;p26"/>
            <p:cNvSpPr/>
            <p:nvPr/>
          </p:nvSpPr>
          <p:spPr>
            <a:xfrm>
              <a:off x="0" y="0"/>
              <a:ext cx="1206316" cy="1512026"/>
            </a:xfrm>
            <a:custGeom>
              <a:rect b="b" l="l" r="r" t="t"/>
              <a:pathLst>
                <a:path extrusionOk="0" h="1512026" w="1206316">
                  <a:moveTo>
                    <a:pt x="59160" y="0"/>
                  </a:moveTo>
                  <a:lnTo>
                    <a:pt x="1147156" y="0"/>
                  </a:lnTo>
                  <a:cubicBezTo>
                    <a:pt x="1162846" y="0"/>
                    <a:pt x="1177894" y="6233"/>
                    <a:pt x="1188989" y="17328"/>
                  </a:cubicBezTo>
                  <a:cubicBezTo>
                    <a:pt x="1200083" y="28422"/>
                    <a:pt x="1206316" y="43470"/>
                    <a:pt x="1206316" y="59160"/>
                  </a:cubicBezTo>
                  <a:lnTo>
                    <a:pt x="1206316" y="1452866"/>
                  </a:lnTo>
                  <a:cubicBezTo>
                    <a:pt x="1206316" y="1468556"/>
                    <a:pt x="1200083" y="1483604"/>
                    <a:pt x="1188989" y="1494698"/>
                  </a:cubicBezTo>
                  <a:cubicBezTo>
                    <a:pt x="1177894" y="1505793"/>
                    <a:pt x="1162846" y="1512026"/>
                    <a:pt x="1147156" y="1512026"/>
                  </a:cubicBezTo>
                  <a:lnTo>
                    <a:pt x="59160" y="1512026"/>
                  </a:lnTo>
                  <a:cubicBezTo>
                    <a:pt x="43470" y="1512026"/>
                    <a:pt x="28422" y="1505793"/>
                    <a:pt x="17328" y="1494698"/>
                  </a:cubicBezTo>
                  <a:cubicBezTo>
                    <a:pt x="6233" y="1483604"/>
                    <a:pt x="0" y="1468556"/>
                    <a:pt x="0" y="1452866"/>
                  </a:cubicBezTo>
                  <a:lnTo>
                    <a:pt x="0" y="59160"/>
                  </a:lnTo>
                  <a:cubicBezTo>
                    <a:pt x="0" y="43470"/>
                    <a:pt x="6233" y="28422"/>
                    <a:pt x="17328" y="17328"/>
                  </a:cubicBezTo>
                  <a:cubicBezTo>
                    <a:pt x="28422" y="6233"/>
                    <a:pt x="43470" y="0"/>
                    <a:pt x="59160" y="0"/>
                  </a:cubicBezTo>
                  <a:close/>
                </a:path>
              </a:pathLst>
            </a:custGeom>
            <a:solidFill>
              <a:srgbClr val="8EB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6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8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26"/>
          <p:cNvSpPr txBox="1"/>
          <p:nvPr/>
        </p:nvSpPr>
        <p:spPr>
          <a:xfrm>
            <a:off x="2138755" y="2236376"/>
            <a:ext cx="833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Capcut</a:t>
            </a:r>
            <a:endParaRPr b="1" sz="15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4003168" y="2236526"/>
            <a:ext cx="148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99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   SCRATCH</a:t>
            </a:r>
            <a:endParaRPr sz="400"/>
          </a:p>
        </p:txBody>
      </p:sp>
      <p:sp>
        <p:nvSpPr>
          <p:cNvPr id="199" name="Google Shape;199;p26"/>
          <p:cNvSpPr txBox="1"/>
          <p:nvPr/>
        </p:nvSpPr>
        <p:spPr>
          <a:xfrm>
            <a:off x="6020525" y="2236375"/>
            <a:ext cx="1346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OBS</a:t>
            </a:r>
            <a:endParaRPr sz="1500"/>
          </a:p>
        </p:txBody>
      </p:sp>
      <p:sp>
        <p:nvSpPr>
          <p:cNvPr id="200" name="Google Shape;200;p26"/>
          <p:cNvSpPr txBox="1"/>
          <p:nvPr/>
        </p:nvSpPr>
        <p:spPr>
          <a:xfrm>
            <a:off x="1735845" y="3186923"/>
            <a:ext cx="1708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6"/>
          <p:cNvSpPr txBox="1"/>
          <p:nvPr/>
        </p:nvSpPr>
        <p:spPr>
          <a:xfrm>
            <a:off x="5884066" y="3186923"/>
            <a:ext cx="1619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3776971" y="3186923"/>
            <a:ext cx="1709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 txBox="1"/>
          <p:nvPr/>
        </p:nvSpPr>
        <p:spPr>
          <a:xfrm>
            <a:off x="473225" y="799800"/>
            <a:ext cx="85431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482CB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482CB"/>
                </a:solidFill>
                <a:latin typeface="Itim"/>
                <a:ea typeface="Itim"/>
                <a:cs typeface="Itim"/>
                <a:sym typeface="Itim"/>
              </a:rPr>
              <a:t>Sau đây là những công nghệ đã giúp em trong quá trình làm và phát triển game </a:t>
            </a:r>
            <a:endParaRPr sz="2000">
              <a:solidFill>
                <a:srgbClr val="3482CB"/>
              </a:solidFill>
              <a:latin typeface="Itim"/>
              <a:ea typeface="Itim"/>
              <a:cs typeface="Itim"/>
              <a:sym typeface="Itim"/>
            </a:endParaRPr>
          </a:p>
        </p:txBody>
      </p:sp>
      <p:pic>
        <p:nvPicPr>
          <p:cNvPr id="204" name="Google Shape;20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638005">
            <a:off x="7126719" y="1887772"/>
            <a:ext cx="524557" cy="480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203527">
            <a:off x="1624868" y="2703814"/>
            <a:ext cx="277764" cy="44912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6"/>
          <p:cNvSpPr txBox="1"/>
          <p:nvPr/>
        </p:nvSpPr>
        <p:spPr>
          <a:xfrm>
            <a:off x="291721" y="0"/>
            <a:ext cx="75549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Công nghệ sử dụng</a:t>
            </a:r>
            <a:endParaRPr b="1" sz="2800">
              <a:solidFill>
                <a:srgbClr val="BE27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4200" y="2594575"/>
            <a:ext cx="355600" cy="3610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ập tin:Capcut-logo.svg – Wikipedia tiếng Việt" id="208" name="Google Shape;20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2425" y="2594575"/>
            <a:ext cx="434293" cy="321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ập tin:Oita Obs logo.svg – Wikipedia tiếng Việt" id="209" name="Google Shape;209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45225" y="2558600"/>
            <a:ext cx="697329" cy="39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6"/>
          <p:cNvPicPr preferRelativeResize="0"/>
          <p:nvPr/>
        </p:nvPicPr>
        <p:blipFill rotWithShape="1">
          <a:blip r:embed="rId8">
            <a:alphaModFix/>
          </a:blip>
          <a:srcRect b="0" l="-3710" r="29657" t="62997"/>
          <a:stretch/>
        </p:blipFill>
        <p:spPr>
          <a:xfrm>
            <a:off x="8337425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561075" y="961900"/>
            <a:ext cx="8224500" cy="4151400"/>
          </a:xfrm>
          <a:prstGeom prst="rect">
            <a:avLst/>
          </a:prstGeom>
          <a:noFill/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 2 . 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Lịch Sử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Được phát triển bởi MIT Media Lab năm 2003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Ưu Điểm 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D1DC"/>
                </a:highlight>
                <a:latin typeface="Montserrat"/>
                <a:ea typeface="Montserrat"/>
                <a:cs typeface="Montserrat"/>
                <a:sym typeface="Montserrat"/>
              </a:rPr>
              <a:t>    -      Dễ Sử Dụng : Giao diện thân thiện, kéo và thả các khối lệnh giúp tạo mã nhanh chóng.</a:t>
            </a:r>
            <a:endParaRPr>
              <a:highlight>
                <a:srgbClr val="EAD1D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D1DC"/>
                </a:highlight>
                <a:latin typeface="Montserrat"/>
                <a:ea typeface="Montserrat"/>
                <a:cs typeface="Montserrat"/>
                <a:sym typeface="Montserrat"/>
              </a:rPr>
              <a:t>    -      Khuyến Khích Sáng Tạo : Cho phép người dùng thiết kế trò chơi, phim hoạt hình, và các dự án tương tác.</a:t>
            </a:r>
            <a:endParaRPr>
              <a:highlight>
                <a:srgbClr val="EAD1D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D1DC"/>
                </a:highlight>
                <a:latin typeface="Montserrat"/>
                <a:ea typeface="Montserrat"/>
                <a:cs typeface="Montserrat"/>
                <a:sym typeface="Montserrat"/>
              </a:rPr>
              <a:t>    -      Học Tập Tích Cực : Giúp phát triển tư duy logic, giải quyết vấn đề và kỹ năng làm việc nhóm.</a:t>
            </a:r>
            <a:endParaRPr>
              <a:highlight>
                <a:srgbClr val="EAD1D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D1DC"/>
                </a:highlight>
                <a:latin typeface="Montserrat"/>
                <a:ea typeface="Montserrat"/>
                <a:cs typeface="Montserrat"/>
                <a:sym typeface="Montserrat"/>
              </a:rPr>
              <a:t>    -      Cộng Đồng Mạnh : Người dùng có thể chia sẻ và học hỏi từ các dự án của nhau trên nền tảng Scratch.</a:t>
            </a:r>
            <a:endParaRPr>
              <a:highlight>
                <a:srgbClr val="EAD1D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D1DC"/>
                </a:highlight>
                <a:latin typeface="Montserrat"/>
                <a:ea typeface="Montserrat"/>
                <a:cs typeface="Montserrat"/>
                <a:sym typeface="Montserrat"/>
              </a:rPr>
              <a:t>    -      Miễn Phí : Hoàn toàn miễn phí và dễ truy cập.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Lý do lựa chọn : </a:t>
            </a:r>
            <a:r>
              <a:rPr lang="en">
                <a:highlight>
                  <a:srgbClr val="EAD1DC"/>
                </a:highlight>
                <a:latin typeface="Montserrat"/>
                <a:ea typeface="Montserrat"/>
                <a:cs typeface="Montserrat"/>
                <a:sym typeface="Montserrat"/>
              </a:rPr>
              <a:t>Giúp phát triển tư duy Logic , khuyến khích sáng tạo</a:t>
            </a:r>
            <a:endParaRPr>
              <a:highlight>
                <a:srgbClr val="EAD1D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D1DC"/>
                </a:highlight>
                <a:latin typeface="Montserrat"/>
                <a:ea typeface="Montserrat"/>
                <a:cs typeface="Montserrat"/>
                <a:sym typeface="Montserrat"/>
              </a:rPr>
              <a:t>                      Là công cụ để phục vụ cho môn học và làm game</a:t>
            </a:r>
            <a:r>
              <a:rPr lang="en">
                <a:highlight>
                  <a:srgbClr val="D9D2E9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Tập tin:Scratchlogo.svg – Wikipedia tiếng Việt" id="218" name="Google Shape;2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450" y="860850"/>
            <a:ext cx="1219963" cy="45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7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