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12/08/20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pPr algn="ctr"/>
            <a:r>
              <a:rPr lang="en-US" sz="4400" dirty="0" err="1">
                <a:solidFill>
                  <a:srgbClr val="FF0000"/>
                </a:solidFill>
              </a:rPr>
              <a:t>Ứng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dụng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quản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/>
            </a:r>
            <a:br>
              <a:rPr lang="en-US" sz="4400" dirty="0" smtClean="0">
                <a:solidFill>
                  <a:srgbClr val="FF0000"/>
                </a:solidFill>
              </a:rPr>
            </a:br>
            <a:r>
              <a:rPr lang="en-US" sz="4400" dirty="0" err="1" smtClean="0">
                <a:solidFill>
                  <a:srgbClr val="FF0000"/>
                </a:solidFill>
              </a:rPr>
              <a:t>âm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nhạc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4572000"/>
            <a:ext cx="7772400" cy="1470025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Nhóm</a:t>
            </a:r>
            <a:r>
              <a:rPr lang="en-US" sz="1800" dirty="0" smtClean="0">
                <a:solidFill>
                  <a:schemeClr val="tx1"/>
                </a:solidFill>
              </a:rPr>
              <a:t> 29</a:t>
            </a: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Trần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Nhựt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Trường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Phạm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Hữu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Lợi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7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endParaRPr lang="en-US" sz="2800" dirty="0"/>
          </a:p>
        </p:txBody>
      </p:sp>
      <p:pic>
        <p:nvPicPr>
          <p:cNvPr id="1026" name="Picture 2" descr="C:\Users\Administrator\Downloads\117176056_619757885335990_1336249276886300840_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30225"/>
            <a:ext cx="3352800" cy="457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Menu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endParaRPr lang="en-US" sz="2800" dirty="0"/>
          </a:p>
        </p:txBody>
      </p:sp>
      <p:pic>
        <p:nvPicPr>
          <p:cNvPr id="2050" name="Picture 2" descr="C:\Users\Administrator\Downloads\117597910_3404534519576893_7657762166575412786_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3400"/>
            <a:ext cx="2645234" cy="418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00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Thông</a:t>
            </a:r>
            <a:r>
              <a:rPr lang="en-US" sz="2800" dirty="0" smtClean="0"/>
              <a:t> Tin ca </a:t>
            </a:r>
            <a:r>
              <a:rPr lang="en-US" sz="2800" dirty="0" err="1" smtClean="0"/>
              <a:t>sĩ</a:t>
            </a:r>
            <a:endParaRPr lang="en-US" sz="2800" dirty="0"/>
          </a:p>
        </p:txBody>
      </p:sp>
      <p:pic>
        <p:nvPicPr>
          <p:cNvPr id="3074" name="Picture 2" descr="C:\Users\Administrator\Downloads\116908427_2462552570703649_5055245000893075965_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2355651" cy="418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ownloads\117185252_307547007343369_8643197055976291357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597" y="533400"/>
            <a:ext cx="233728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strator\Downloads\117707435_317061656372374_7264654470570368211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574" y="542223"/>
            <a:ext cx="2583226" cy="418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5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nhạc</a:t>
            </a:r>
            <a:r>
              <a:rPr lang="en-US" sz="2800" dirty="0" smtClean="0"/>
              <a:t> </a:t>
            </a:r>
            <a:r>
              <a:rPr lang="en-US" sz="2800" dirty="0" err="1" smtClean="0"/>
              <a:t>sĩ</a:t>
            </a:r>
            <a:endParaRPr lang="en-US" sz="2800" dirty="0"/>
          </a:p>
        </p:txBody>
      </p:sp>
      <p:pic>
        <p:nvPicPr>
          <p:cNvPr id="4098" name="Picture 2" descr="C:\Users\Administrator\Downloads\117306269_298061558171061_7819958713675168079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06" y="482065"/>
            <a:ext cx="230825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ownloads\117646424_340998360626726_7108359534868690152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2065"/>
            <a:ext cx="252888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istrator\Downloads\117035826_286844369080966_7185860384623872730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82065"/>
            <a:ext cx="252888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07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Hát</a:t>
            </a:r>
            <a:endParaRPr lang="en-US" sz="2800" dirty="0"/>
          </a:p>
        </p:txBody>
      </p:sp>
      <p:pic>
        <p:nvPicPr>
          <p:cNvPr id="5122" name="Picture 2" descr="C:\Users\Administrator\Downloads\117585138_1036357456782132_5726583551303776470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2424112" cy="430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istrator\Downloads\117182310_328488811660915_747667786653250264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7627"/>
            <a:ext cx="24860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dministrator\Downloads\117388590_299959247731950_8368779630642673450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7627"/>
            <a:ext cx="24860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1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Thông</a:t>
            </a:r>
            <a:r>
              <a:rPr lang="en-US" sz="2800" dirty="0" smtClean="0"/>
              <a:t> Tin Show </a:t>
            </a:r>
            <a:r>
              <a:rPr lang="en-US" sz="2800" dirty="0" err="1" smtClean="0"/>
              <a:t>diễn</a:t>
            </a:r>
            <a:endParaRPr lang="en-US" sz="2800" dirty="0"/>
          </a:p>
        </p:txBody>
      </p:sp>
      <p:pic>
        <p:nvPicPr>
          <p:cNvPr id="6146" name="Picture 2" descr="C:\Users\Administrator\Downloads\117673661_296890151639256_2738540141452968119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2309813" cy="41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istrator\Downloads\117368150_756599325087921_3332769094720688368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400"/>
            <a:ext cx="2362200" cy="41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dministrator\Downloads\117044405_667032080824172_8443600336580310836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8" y="533400"/>
            <a:ext cx="248602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3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endParaRPr lang="en-US" sz="2800" dirty="0"/>
          </a:p>
        </p:txBody>
      </p:sp>
      <p:pic>
        <p:nvPicPr>
          <p:cNvPr id="7170" name="Picture 2" descr="C:\Users\Administrator\Downloads\117269142_3710321042330894_6611615967951595025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2786063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dministrator\Downloads\117707444_337179154104294_8405834123144889048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3400"/>
            <a:ext cx="317182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23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0"/>
            <a:ext cx="8183880" cy="24384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Cảm</a:t>
            </a:r>
            <a:r>
              <a:rPr lang="en-US" sz="4800" dirty="0" smtClean="0"/>
              <a:t> </a:t>
            </a:r>
            <a:r>
              <a:rPr lang="en-US" sz="4800" dirty="0" err="1" smtClean="0"/>
              <a:t>ơn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err="1" smtClean="0"/>
              <a:t>Thầy</a:t>
            </a:r>
            <a:r>
              <a:rPr lang="en-US" sz="4800" dirty="0" smtClean="0"/>
              <a:t> </a:t>
            </a:r>
            <a:r>
              <a:rPr lang="en-US" sz="4800" dirty="0" err="1" smtClean="0"/>
              <a:t>và</a:t>
            </a:r>
            <a:r>
              <a:rPr lang="en-US" sz="4800" dirty="0" smtClean="0"/>
              <a:t> </a:t>
            </a:r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Bạn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err="1" smtClean="0"/>
              <a:t>đã</a:t>
            </a:r>
            <a:r>
              <a:rPr lang="en-US" sz="4800" dirty="0" smtClean="0"/>
              <a:t> </a:t>
            </a:r>
            <a:r>
              <a:rPr lang="en-US" sz="4800" dirty="0" err="1" smtClean="0"/>
              <a:t>lắng</a:t>
            </a:r>
            <a:r>
              <a:rPr lang="en-US" sz="4800" dirty="0" smtClean="0"/>
              <a:t> </a:t>
            </a:r>
            <a:r>
              <a:rPr lang="en-US" sz="4800" dirty="0" err="1" smtClean="0"/>
              <a:t>nghe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6545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37</TotalTime>
  <Words>43</Words>
  <Application>Microsoft Office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Aspect</vt:lpstr>
      <vt:lpstr>Ứng dụng quản  âm nhạc</vt:lpstr>
      <vt:lpstr>Màn hình khi vào giao diện chính</vt:lpstr>
      <vt:lpstr>Menu danh sách chức năng</vt:lpstr>
      <vt:lpstr>Thông Tin ca sĩ</vt:lpstr>
      <vt:lpstr>Thông Tin nhạc sĩ</vt:lpstr>
      <vt:lpstr>Thông Tin Bài Hát</vt:lpstr>
      <vt:lpstr>Thông Tin Show diễn</vt:lpstr>
      <vt:lpstr>Thống kê</vt:lpstr>
      <vt:lpstr>Cảm ơn  Thầy và các Bạn  đã lắng nghe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quản  âm nhạc</dc:title>
  <dc:creator>Administrator</dc:creator>
  <cp:lastModifiedBy>B002B</cp:lastModifiedBy>
  <cp:revision>6</cp:revision>
  <dcterms:created xsi:type="dcterms:W3CDTF">2006-08-16T00:00:00Z</dcterms:created>
  <dcterms:modified xsi:type="dcterms:W3CDTF">2020-08-12T01:24:40Z</dcterms:modified>
</cp:coreProperties>
</file>