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Ứng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dụng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quản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/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en-US" sz="4400" dirty="0" err="1" smtClean="0">
                <a:solidFill>
                  <a:srgbClr val="FF0000"/>
                </a:solidFill>
              </a:rPr>
              <a:t>âm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nhạc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4958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Nhóm</a:t>
            </a:r>
            <a:r>
              <a:rPr lang="en-US" sz="1800" dirty="0" smtClean="0">
                <a:solidFill>
                  <a:schemeClr val="tx1"/>
                </a:solidFill>
              </a:rPr>
              <a:t> 29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Trần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Nhựt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Trường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Phạm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Hữu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Lợi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6576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Lập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trình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động</a:t>
            </a:r>
            <a:r>
              <a:rPr lang="en-US" sz="1800" dirty="0" smtClean="0">
                <a:solidFill>
                  <a:schemeClr val="tx1"/>
                </a:solidFill>
              </a:rPr>
              <a:t> 2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Giáo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viên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dẫn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Trương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Bá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Thái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endParaRPr lang="en-US" sz="2800" dirty="0"/>
          </a:p>
        </p:txBody>
      </p:sp>
      <p:pic>
        <p:nvPicPr>
          <p:cNvPr id="7170" name="Picture 2" descr="C:\Users\Administrator\Downloads\117269142_3710321042330894_661161596795159502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278606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ownloads\117707444_337179154104294_840583412314488904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31718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4899" y="3048000"/>
            <a:ext cx="8183880" cy="10515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smtClean="0">
                <a:solidFill>
                  <a:schemeClr val="tx1"/>
                </a:solidFill>
              </a:rPr>
              <a:t>-    Text </a:t>
            </a:r>
            <a:r>
              <a:rPr lang="en-US" sz="2000" dirty="0" err="1" smtClean="0">
                <a:solidFill>
                  <a:schemeClr val="tx1"/>
                </a:solidFill>
              </a:rPr>
              <a:t>inputlayout</a:t>
            </a:r>
            <a:r>
              <a:rPr lang="en-US" sz="2000" dirty="0" smtClean="0">
                <a:solidFill>
                  <a:schemeClr val="tx1"/>
                </a:solidFill>
              </a:rPr>
              <a:t>, custom button</a:t>
            </a: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Liên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bảng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Custom pinner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Thêm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kê</a:t>
            </a:r>
            <a:r>
              <a:rPr lang="en-US" sz="2000" dirty="0" smtClean="0">
                <a:solidFill>
                  <a:schemeClr val="tx1"/>
                </a:solidFill>
              </a:rPr>
              <a:t> ca </a:t>
            </a:r>
            <a:r>
              <a:rPr lang="en-US" sz="2000" dirty="0" err="1" smtClean="0">
                <a:solidFill>
                  <a:schemeClr val="tx1"/>
                </a:solidFill>
              </a:rPr>
              <a:t>sĩ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những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hát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nào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kê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nhiêu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hát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183880" cy="2438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Thầy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Bạn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đã</a:t>
            </a:r>
            <a:r>
              <a:rPr lang="en-US" sz="4800" dirty="0" smtClean="0"/>
              <a:t> </a:t>
            </a:r>
            <a:r>
              <a:rPr lang="en-US" sz="4800" dirty="0" err="1" smtClean="0"/>
              <a:t>lắng</a:t>
            </a:r>
            <a:r>
              <a:rPr lang="en-US" sz="4800" dirty="0" smtClean="0"/>
              <a:t> </a:t>
            </a:r>
            <a:r>
              <a:rPr lang="en-US" sz="4800" dirty="0" err="1" smtClean="0"/>
              <a:t>nghe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654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0574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Giới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thiệu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ứng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dụng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Đặc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năng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Xử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giao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diện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nâng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cao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Kết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quả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đạt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1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 </a:t>
            </a:r>
            <a:r>
              <a:rPr lang="en-US" sz="2800" dirty="0" err="1">
                <a:solidFill>
                  <a:schemeClr val="tx1"/>
                </a:solidFill>
              </a:rPr>
              <a:t>thêm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xóa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sửa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tìm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kiếm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9812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Ca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Bài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Hát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Nhạc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Show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Thống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kê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nhạc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 smtClean="0">
                <a:solidFill>
                  <a:schemeClr val="tx1"/>
                </a:solidFill>
              </a:rPr>
              <a:t>, ca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5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/>
          </a:p>
        </p:txBody>
      </p:sp>
      <p:pic>
        <p:nvPicPr>
          <p:cNvPr id="1026" name="Picture 2" descr="C:\Users\Administrator\Downloads\117176056_619757885335990_1336249276886300840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0225"/>
            <a:ext cx="335280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Menu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/>
          </a:p>
        </p:txBody>
      </p:sp>
      <p:pic>
        <p:nvPicPr>
          <p:cNvPr id="2050" name="Picture 2" descr="C:\Users\Administrator\Downloads\117597910_3404534519576893_7657762166575412786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2645234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ca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3074" name="Picture 2" descr="C:\Users\Administrator\Downloads\116908427_2462552570703649_5055245000893075965_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2355651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ownloads\117185252_307547007343369_8643197055976291357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97" y="533400"/>
            <a:ext cx="23372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ownloads\117707435_317061656372374_7264654470570368211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74" y="542223"/>
            <a:ext cx="2583226" cy="4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nhạc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4098" name="Picture 2" descr="C:\Users\Administrator\Downloads\117306269_298061558171061_781995871367516807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6" y="482065"/>
            <a:ext cx="230825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ownloads\117646424_340998360626726_7108359534868690152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ownloads\117035826_286844369080966_718586038462387273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Hát</a:t>
            </a:r>
            <a:endParaRPr lang="en-US" sz="2800" dirty="0"/>
          </a:p>
        </p:txBody>
      </p:sp>
      <p:pic>
        <p:nvPicPr>
          <p:cNvPr id="5122" name="Picture 2" descr="C:\Users\Administrator\Downloads\117585138_1036357456782132_5726583551303776470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2424112" cy="43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117182310_328488811660915_747667786653250264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ownloads\117388590_299959247731950_836877963064267345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Show </a:t>
            </a:r>
            <a:r>
              <a:rPr lang="en-US" sz="2800" dirty="0" err="1" smtClean="0"/>
              <a:t>diễn</a:t>
            </a:r>
            <a:endParaRPr lang="en-US" sz="2800" dirty="0"/>
          </a:p>
        </p:txBody>
      </p:sp>
      <p:pic>
        <p:nvPicPr>
          <p:cNvPr id="6146" name="Picture 2" descr="C:\Users\Administrator\Downloads\117673661_296890151639256_273854014145296811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2309813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ownloads\117368150_756599325087921_333276909472068836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362200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ownloads\117044405_667032080824172_8443600336580310836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533400"/>
            <a:ext cx="2486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3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</TotalTime>
  <Words>164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Ứng dụng quản  âm nhạc</vt:lpstr>
      <vt:lpstr>Nội dung báo cáo</vt:lpstr>
      <vt:lpstr>Chức năng: thêm, xóa, sửa, tìm kiếm</vt:lpstr>
      <vt:lpstr>Màn hình khi vào giao diện chính</vt:lpstr>
      <vt:lpstr>Menu danh sách chức năng</vt:lpstr>
      <vt:lpstr>Thông Tin ca sĩ</vt:lpstr>
      <vt:lpstr>Thông Tin nhạc sĩ</vt:lpstr>
      <vt:lpstr>Thông Tin Bài Hát</vt:lpstr>
      <vt:lpstr>Thông Tin Show diễn</vt:lpstr>
      <vt:lpstr>Thống kê</vt:lpstr>
      <vt:lpstr>Những phần cải thiện từ góp ý của Thầy</vt:lpstr>
      <vt:lpstr>Cảm ơn  Thầy và các Bạn 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 âm nhạc</dc:title>
  <dc:creator>Administrator</dc:creator>
  <cp:lastModifiedBy>B002B</cp:lastModifiedBy>
  <cp:revision>8</cp:revision>
  <dcterms:created xsi:type="dcterms:W3CDTF">2006-08-16T00:00:00Z</dcterms:created>
  <dcterms:modified xsi:type="dcterms:W3CDTF">2020-08-12T02:31:08Z</dcterms:modified>
</cp:coreProperties>
</file>