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030" r:id="rId1"/>
  </p:sldMasterIdLst>
  <p:notesMasterIdLst>
    <p:notesMasterId r:id="rId44"/>
  </p:notesMasterIdLst>
  <p:sldIdLst>
    <p:sldId id="256" r:id="rId2"/>
    <p:sldId id="258" r:id="rId3"/>
    <p:sldId id="259" r:id="rId4"/>
    <p:sldId id="260" r:id="rId5"/>
    <p:sldId id="257" r:id="rId6"/>
    <p:sldId id="298" r:id="rId7"/>
    <p:sldId id="262" r:id="rId8"/>
    <p:sldId id="299" r:id="rId9"/>
    <p:sldId id="353" r:id="rId10"/>
    <p:sldId id="344" r:id="rId11"/>
    <p:sldId id="300" r:id="rId12"/>
    <p:sldId id="306" r:id="rId13"/>
    <p:sldId id="345" r:id="rId14"/>
    <p:sldId id="346" r:id="rId15"/>
    <p:sldId id="347" r:id="rId16"/>
    <p:sldId id="316" r:id="rId17"/>
    <p:sldId id="358" r:id="rId18"/>
    <p:sldId id="354" r:id="rId19"/>
    <p:sldId id="355" r:id="rId20"/>
    <p:sldId id="359" r:id="rId21"/>
    <p:sldId id="356" r:id="rId22"/>
    <p:sldId id="357" r:id="rId23"/>
    <p:sldId id="348" r:id="rId24"/>
    <p:sldId id="317" r:id="rId25"/>
    <p:sldId id="349" r:id="rId26"/>
    <p:sldId id="351" r:id="rId27"/>
    <p:sldId id="352" r:id="rId28"/>
    <p:sldId id="325" r:id="rId29"/>
    <p:sldId id="323" r:id="rId30"/>
    <p:sldId id="331" r:id="rId31"/>
    <p:sldId id="333" r:id="rId32"/>
    <p:sldId id="334" r:id="rId33"/>
    <p:sldId id="335" r:id="rId34"/>
    <p:sldId id="362" r:id="rId35"/>
    <p:sldId id="336" r:id="rId36"/>
    <p:sldId id="363" r:id="rId37"/>
    <p:sldId id="338" r:id="rId38"/>
    <p:sldId id="339" r:id="rId39"/>
    <p:sldId id="340" r:id="rId40"/>
    <p:sldId id="341" r:id="rId41"/>
    <p:sldId id="342" r:id="rId42"/>
    <p:sldId id="343" r:id="rId4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8E2FC5-2A5D-41C8-8E06-8BFA4456C281}">
  <a:tblStyle styleId="{808E2FC5-2A5D-41C8-8E06-8BFA4456C2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A8028B-636E-4896-A089-1BB7836C8AA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7141AF2-62A4-4886-9C27-38156BF371C7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3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 </a:t>
          </a:r>
          <a:r>
            <a:rPr lang="en-US" sz="2300" b="1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Lý</a:t>
          </a:r>
          <a:r>
            <a:rPr lang="en-US" sz="23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do </a:t>
          </a:r>
          <a:r>
            <a:rPr lang="en-US" sz="2300" b="1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chọn</a:t>
          </a:r>
          <a:r>
            <a:rPr lang="en-US" sz="23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b="1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đề</a:t>
          </a:r>
          <a:r>
            <a:rPr lang="en-US" sz="23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b="1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tài</a:t>
          </a:r>
          <a:endParaRPr lang="en-US" sz="2300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B419B9E-3945-4566-9A1E-20D0C121F34A}" type="parTrans" cxnId="{AB059388-6109-41BA-B23E-2F6AFD00E249}">
      <dgm:prSet/>
      <dgm:spPr/>
      <dgm:t>
        <a:bodyPr/>
        <a:lstStyle/>
        <a:p>
          <a:endParaRPr lang="en-US"/>
        </a:p>
      </dgm:t>
    </dgm:pt>
    <dgm:pt modelId="{65E561C0-757F-4225-AFB3-6596048760C7}" type="sibTrans" cxnId="{AB059388-6109-41BA-B23E-2F6AFD00E249}">
      <dgm:prSet/>
      <dgm:spPr/>
      <dgm:t>
        <a:bodyPr/>
        <a:lstStyle/>
        <a:p>
          <a:endParaRPr lang="en-US"/>
        </a:p>
      </dgm:t>
    </dgm:pt>
    <dgm:pt modelId="{CDD028E7-0895-4620-BE36-FBF5D34608D8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3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II. </a:t>
          </a:r>
          <a:r>
            <a:rPr lang="en-US" sz="2300" b="1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Mục</a:t>
          </a:r>
          <a:r>
            <a:rPr lang="en-US" sz="23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b="1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tiêu</a:t>
          </a:r>
          <a:endParaRPr lang="en-US" sz="2300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149A5D2-A124-4B1D-8747-9E944E38501F}" type="parTrans" cxnId="{D0DC0F37-255B-42C5-AA23-A7C8B507B26F}">
      <dgm:prSet/>
      <dgm:spPr/>
      <dgm:t>
        <a:bodyPr/>
        <a:lstStyle/>
        <a:p>
          <a:endParaRPr lang="en-US"/>
        </a:p>
      </dgm:t>
    </dgm:pt>
    <dgm:pt modelId="{3A88D9B5-AD42-4945-AADD-E146B26D210B}" type="sibTrans" cxnId="{D0DC0F37-255B-42C5-AA23-A7C8B507B26F}">
      <dgm:prSet/>
      <dgm:spPr/>
      <dgm:t>
        <a:bodyPr/>
        <a:lstStyle/>
        <a:p>
          <a:endParaRPr lang="en-US"/>
        </a:p>
      </dgm:t>
    </dgm:pt>
    <dgm:pt modelId="{34DE26C2-1F8B-4B39-B8D3-A7148252EE01}" type="pres">
      <dgm:prSet presAssocID="{D9A8028B-636E-4896-A089-1BB7836C8AA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2C9A1F-65E2-41CF-8413-F91CEF2563D7}" type="pres">
      <dgm:prSet presAssocID="{67141AF2-62A4-4886-9C27-38156BF371C7}" presName="parentLin" presStyleCnt="0"/>
      <dgm:spPr/>
    </dgm:pt>
    <dgm:pt modelId="{6948CBD6-5B42-4A81-A0DA-2C54230BDF0B}" type="pres">
      <dgm:prSet presAssocID="{67141AF2-62A4-4886-9C27-38156BF371C7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17C46FDE-72DB-48D6-B317-090A74270DA5}" type="pres">
      <dgm:prSet presAssocID="{67141AF2-62A4-4886-9C27-38156BF371C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4D9A84-A8DB-4C9D-9C65-227E7FF21E39}" type="pres">
      <dgm:prSet presAssocID="{67141AF2-62A4-4886-9C27-38156BF371C7}" presName="negativeSpace" presStyleCnt="0"/>
      <dgm:spPr/>
    </dgm:pt>
    <dgm:pt modelId="{B8354698-3920-4A0C-B7DA-906F6103C57D}" type="pres">
      <dgm:prSet presAssocID="{67141AF2-62A4-4886-9C27-38156BF371C7}" presName="childText" presStyleLbl="conFgAcc1" presStyleIdx="0" presStyleCnt="2">
        <dgm:presLayoutVars>
          <dgm:bulletEnabled val="1"/>
        </dgm:presLayoutVars>
      </dgm:prSet>
      <dgm:spPr/>
    </dgm:pt>
    <dgm:pt modelId="{84086CD6-F3E8-477D-9287-2D5E298034A8}" type="pres">
      <dgm:prSet presAssocID="{65E561C0-757F-4225-AFB3-6596048760C7}" presName="spaceBetweenRectangles" presStyleCnt="0"/>
      <dgm:spPr/>
    </dgm:pt>
    <dgm:pt modelId="{051DF7C6-13F7-47C6-A220-E04F2B28BD8F}" type="pres">
      <dgm:prSet presAssocID="{CDD028E7-0895-4620-BE36-FBF5D34608D8}" presName="parentLin" presStyleCnt="0"/>
      <dgm:spPr/>
    </dgm:pt>
    <dgm:pt modelId="{5008E741-D483-4E85-A9D5-405F903A5134}" type="pres">
      <dgm:prSet presAssocID="{CDD028E7-0895-4620-BE36-FBF5D34608D8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A2876BE3-BD1D-475F-8E56-2E5003FBE21B}" type="pres">
      <dgm:prSet presAssocID="{CDD028E7-0895-4620-BE36-FBF5D34608D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0D59F5-5174-4699-8FBC-F21BB6ACD638}" type="pres">
      <dgm:prSet presAssocID="{CDD028E7-0895-4620-BE36-FBF5D34608D8}" presName="negativeSpace" presStyleCnt="0"/>
      <dgm:spPr/>
    </dgm:pt>
    <dgm:pt modelId="{5A22835E-E491-4864-B407-E709573B04D5}" type="pres">
      <dgm:prSet presAssocID="{CDD028E7-0895-4620-BE36-FBF5D34608D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0DC0F37-255B-42C5-AA23-A7C8B507B26F}" srcId="{D9A8028B-636E-4896-A089-1BB7836C8AA3}" destId="{CDD028E7-0895-4620-BE36-FBF5D34608D8}" srcOrd="1" destOrd="0" parTransId="{1149A5D2-A124-4B1D-8747-9E944E38501F}" sibTransId="{3A88D9B5-AD42-4945-AADD-E146B26D210B}"/>
    <dgm:cxn modelId="{1C9750E2-DAB6-458B-AD8F-078FD24C0DC6}" type="presOf" srcId="{67141AF2-62A4-4886-9C27-38156BF371C7}" destId="{17C46FDE-72DB-48D6-B317-090A74270DA5}" srcOrd="1" destOrd="0" presId="urn:microsoft.com/office/officeart/2005/8/layout/list1"/>
    <dgm:cxn modelId="{1E4B14FE-AB97-4687-A758-4668B128E23B}" type="presOf" srcId="{67141AF2-62A4-4886-9C27-38156BF371C7}" destId="{6948CBD6-5B42-4A81-A0DA-2C54230BDF0B}" srcOrd="0" destOrd="0" presId="urn:microsoft.com/office/officeart/2005/8/layout/list1"/>
    <dgm:cxn modelId="{783E552B-81A0-4E21-8508-B4BC016BE49A}" type="presOf" srcId="{D9A8028B-636E-4896-A089-1BB7836C8AA3}" destId="{34DE26C2-1F8B-4B39-B8D3-A7148252EE01}" srcOrd="0" destOrd="0" presId="urn:microsoft.com/office/officeart/2005/8/layout/list1"/>
    <dgm:cxn modelId="{63B02082-79E7-493C-B12C-1317E21D37C6}" type="presOf" srcId="{CDD028E7-0895-4620-BE36-FBF5D34608D8}" destId="{A2876BE3-BD1D-475F-8E56-2E5003FBE21B}" srcOrd="1" destOrd="0" presId="urn:microsoft.com/office/officeart/2005/8/layout/list1"/>
    <dgm:cxn modelId="{760AA2EA-7C91-41E4-8938-66794560533E}" type="presOf" srcId="{CDD028E7-0895-4620-BE36-FBF5D34608D8}" destId="{5008E741-D483-4E85-A9D5-405F903A5134}" srcOrd="0" destOrd="0" presId="urn:microsoft.com/office/officeart/2005/8/layout/list1"/>
    <dgm:cxn modelId="{AB059388-6109-41BA-B23E-2F6AFD00E249}" srcId="{D9A8028B-636E-4896-A089-1BB7836C8AA3}" destId="{67141AF2-62A4-4886-9C27-38156BF371C7}" srcOrd="0" destOrd="0" parTransId="{AB419B9E-3945-4566-9A1E-20D0C121F34A}" sibTransId="{65E561C0-757F-4225-AFB3-6596048760C7}"/>
    <dgm:cxn modelId="{665D60C3-82AA-4FE5-8711-DF1AAF08AE7A}" type="presParOf" srcId="{34DE26C2-1F8B-4B39-B8D3-A7148252EE01}" destId="{F02C9A1F-65E2-41CF-8413-F91CEF2563D7}" srcOrd="0" destOrd="0" presId="urn:microsoft.com/office/officeart/2005/8/layout/list1"/>
    <dgm:cxn modelId="{FA19F6E5-1E3C-41B1-86A0-5480924EC874}" type="presParOf" srcId="{F02C9A1F-65E2-41CF-8413-F91CEF2563D7}" destId="{6948CBD6-5B42-4A81-A0DA-2C54230BDF0B}" srcOrd="0" destOrd="0" presId="urn:microsoft.com/office/officeart/2005/8/layout/list1"/>
    <dgm:cxn modelId="{261BEEC3-66B3-4CBB-8F58-3DB355A86B45}" type="presParOf" srcId="{F02C9A1F-65E2-41CF-8413-F91CEF2563D7}" destId="{17C46FDE-72DB-48D6-B317-090A74270DA5}" srcOrd="1" destOrd="0" presId="urn:microsoft.com/office/officeart/2005/8/layout/list1"/>
    <dgm:cxn modelId="{BEC75049-62D7-4B54-93D9-D717083E9E33}" type="presParOf" srcId="{34DE26C2-1F8B-4B39-B8D3-A7148252EE01}" destId="{9F4D9A84-A8DB-4C9D-9C65-227E7FF21E39}" srcOrd="1" destOrd="0" presId="urn:microsoft.com/office/officeart/2005/8/layout/list1"/>
    <dgm:cxn modelId="{8AB35CFF-8281-41F0-B7AA-C7330FF5F553}" type="presParOf" srcId="{34DE26C2-1F8B-4B39-B8D3-A7148252EE01}" destId="{B8354698-3920-4A0C-B7DA-906F6103C57D}" srcOrd="2" destOrd="0" presId="urn:microsoft.com/office/officeart/2005/8/layout/list1"/>
    <dgm:cxn modelId="{5215EE75-2842-41FA-9BC9-7ADDD56CDBDE}" type="presParOf" srcId="{34DE26C2-1F8B-4B39-B8D3-A7148252EE01}" destId="{84086CD6-F3E8-477D-9287-2D5E298034A8}" srcOrd="3" destOrd="0" presId="urn:microsoft.com/office/officeart/2005/8/layout/list1"/>
    <dgm:cxn modelId="{332DEE3E-DD45-4281-A314-9325E20A0441}" type="presParOf" srcId="{34DE26C2-1F8B-4B39-B8D3-A7148252EE01}" destId="{051DF7C6-13F7-47C6-A220-E04F2B28BD8F}" srcOrd="4" destOrd="0" presId="urn:microsoft.com/office/officeart/2005/8/layout/list1"/>
    <dgm:cxn modelId="{8CE98E5A-BFF1-4462-9D71-863520157BB0}" type="presParOf" srcId="{051DF7C6-13F7-47C6-A220-E04F2B28BD8F}" destId="{5008E741-D483-4E85-A9D5-405F903A5134}" srcOrd="0" destOrd="0" presId="urn:microsoft.com/office/officeart/2005/8/layout/list1"/>
    <dgm:cxn modelId="{88E02442-F32D-4D2E-A654-07855401CF85}" type="presParOf" srcId="{051DF7C6-13F7-47C6-A220-E04F2B28BD8F}" destId="{A2876BE3-BD1D-475F-8E56-2E5003FBE21B}" srcOrd="1" destOrd="0" presId="urn:microsoft.com/office/officeart/2005/8/layout/list1"/>
    <dgm:cxn modelId="{785D7BA0-49A7-4CAF-B427-DFF918F2B857}" type="presParOf" srcId="{34DE26C2-1F8B-4B39-B8D3-A7148252EE01}" destId="{9D0D59F5-5174-4699-8FBC-F21BB6ACD638}" srcOrd="5" destOrd="0" presId="urn:microsoft.com/office/officeart/2005/8/layout/list1"/>
    <dgm:cxn modelId="{0D2A1A66-22B5-4945-B21C-38F9CDF0FF4D}" type="presParOf" srcId="{34DE26C2-1F8B-4B39-B8D3-A7148252EE01}" destId="{5A22835E-E491-4864-B407-E709573B04D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A8028B-636E-4896-A089-1BB7836C8AA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7141AF2-62A4-4886-9C27-38156BF371C7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300" b="1" dirty="0">
              <a:solidFill>
                <a:schemeClr val="tx1"/>
              </a:solidFill>
            </a:rPr>
            <a:t>I. Angular Framework</a:t>
          </a:r>
        </a:p>
      </dgm:t>
    </dgm:pt>
    <dgm:pt modelId="{AB419B9E-3945-4566-9A1E-20D0C121F34A}" type="parTrans" cxnId="{AB059388-6109-41BA-B23E-2F6AFD00E249}">
      <dgm:prSet/>
      <dgm:spPr/>
      <dgm:t>
        <a:bodyPr/>
        <a:lstStyle/>
        <a:p>
          <a:endParaRPr lang="en-US"/>
        </a:p>
      </dgm:t>
    </dgm:pt>
    <dgm:pt modelId="{65E561C0-757F-4225-AFB3-6596048760C7}" type="sibTrans" cxnId="{AB059388-6109-41BA-B23E-2F6AFD00E249}">
      <dgm:prSet/>
      <dgm:spPr/>
      <dgm:t>
        <a:bodyPr/>
        <a:lstStyle/>
        <a:p>
          <a:endParaRPr lang="en-US"/>
        </a:p>
      </dgm:t>
    </dgm:pt>
    <dgm:pt modelId="{CDD028E7-0895-4620-BE36-FBF5D34608D8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300" b="1" dirty="0">
              <a:solidFill>
                <a:schemeClr val="tx1"/>
              </a:solidFill>
            </a:rPr>
            <a:t>II. ASP.NET API</a:t>
          </a:r>
        </a:p>
      </dgm:t>
    </dgm:pt>
    <dgm:pt modelId="{1149A5D2-A124-4B1D-8747-9E944E38501F}" type="parTrans" cxnId="{D0DC0F37-255B-42C5-AA23-A7C8B507B26F}">
      <dgm:prSet/>
      <dgm:spPr/>
      <dgm:t>
        <a:bodyPr/>
        <a:lstStyle/>
        <a:p>
          <a:endParaRPr lang="en-US"/>
        </a:p>
      </dgm:t>
    </dgm:pt>
    <dgm:pt modelId="{3A88D9B5-AD42-4945-AADD-E146B26D210B}" type="sibTrans" cxnId="{D0DC0F37-255B-42C5-AA23-A7C8B507B26F}">
      <dgm:prSet/>
      <dgm:spPr/>
      <dgm:t>
        <a:bodyPr/>
        <a:lstStyle/>
        <a:p>
          <a:endParaRPr lang="en-US"/>
        </a:p>
      </dgm:t>
    </dgm:pt>
    <dgm:pt modelId="{34DE26C2-1F8B-4B39-B8D3-A7148252EE01}" type="pres">
      <dgm:prSet presAssocID="{D9A8028B-636E-4896-A089-1BB7836C8AA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2C9A1F-65E2-41CF-8413-F91CEF2563D7}" type="pres">
      <dgm:prSet presAssocID="{67141AF2-62A4-4886-9C27-38156BF371C7}" presName="parentLin" presStyleCnt="0"/>
      <dgm:spPr/>
    </dgm:pt>
    <dgm:pt modelId="{6948CBD6-5B42-4A81-A0DA-2C54230BDF0B}" type="pres">
      <dgm:prSet presAssocID="{67141AF2-62A4-4886-9C27-38156BF371C7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17C46FDE-72DB-48D6-B317-090A74270DA5}" type="pres">
      <dgm:prSet presAssocID="{67141AF2-62A4-4886-9C27-38156BF371C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4D9A84-A8DB-4C9D-9C65-227E7FF21E39}" type="pres">
      <dgm:prSet presAssocID="{67141AF2-62A4-4886-9C27-38156BF371C7}" presName="negativeSpace" presStyleCnt="0"/>
      <dgm:spPr/>
    </dgm:pt>
    <dgm:pt modelId="{B8354698-3920-4A0C-B7DA-906F6103C57D}" type="pres">
      <dgm:prSet presAssocID="{67141AF2-62A4-4886-9C27-38156BF371C7}" presName="childText" presStyleLbl="conFgAcc1" presStyleIdx="0" presStyleCnt="2">
        <dgm:presLayoutVars>
          <dgm:bulletEnabled val="1"/>
        </dgm:presLayoutVars>
      </dgm:prSet>
      <dgm:spPr/>
    </dgm:pt>
    <dgm:pt modelId="{84086CD6-F3E8-477D-9287-2D5E298034A8}" type="pres">
      <dgm:prSet presAssocID="{65E561C0-757F-4225-AFB3-6596048760C7}" presName="spaceBetweenRectangles" presStyleCnt="0"/>
      <dgm:spPr/>
    </dgm:pt>
    <dgm:pt modelId="{051DF7C6-13F7-47C6-A220-E04F2B28BD8F}" type="pres">
      <dgm:prSet presAssocID="{CDD028E7-0895-4620-BE36-FBF5D34608D8}" presName="parentLin" presStyleCnt="0"/>
      <dgm:spPr/>
    </dgm:pt>
    <dgm:pt modelId="{5008E741-D483-4E85-A9D5-405F903A5134}" type="pres">
      <dgm:prSet presAssocID="{CDD028E7-0895-4620-BE36-FBF5D34608D8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A2876BE3-BD1D-475F-8E56-2E5003FBE21B}" type="pres">
      <dgm:prSet presAssocID="{CDD028E7-0895-4620-BE36-FBF5D34608D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0D59F5-5174-4699-8FBC-F21BB6ACD638}" type="pres">
      <dgm:prSet presAssocID="{CDD028E7-0895-4620-BE36-FBF5D34608D8}" presName="negativeSpace" presStyleCnt="0"/>
      <dgm:spPr/>
    </dgm:pt>
    <dgm:pt modelId="{5A22835E-E491-4864-B407-E709573B04D5}" type="pres">
      <dgm:prSet presAssocID="{CDD028E7-0895-4620-BE36-FBF5D34608D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0DC0F37-255B-42C5-AA23-A7C8B507B26F}" srcId="{D9A8028B-636E-4896-A089-1BB7836C8AA3}" destId="{CDD028E7-0895-4620-BE36-FBF5D34608D8}" srcOrd="1" destOrd="0" parTransId="{1149A5D2-A124-4B1D-8747-9E944E38501F}" sibTransId="{3A88D9B5-AD42-4945-AADD-E146B26D210B}"/>
    <dgm:cxn modelId="{1C9750E2-DAB6-458B-AD8F-078FD24C0DC6}" type="presOf" srcId="{67141AF2-62A4-4886-9C27-38156BF371C7}" destId="{17C46FDE-72DB-48D6-B317-090A74270DA5}" srcOrd="1" destOrd="0" presId="urn:microsoft.com/office/officeart/2005/8/layout/list1"/>
    <dgm:cxn modelId="{1E4B14FE-AB97-4687-A758-4668B128E23B}" type="presOf" srcId="{67141AF2-62A4-4886-9C27-38156BF371C7}" destId="{6948CBD6-5B42-4A81-A0DA-2C54230BDF0B}" srcOrd="0" destOrd="0" presId="urn:microsoft.com/office/officeart/2005/8/layout/list1"/>
    <dgm:cxn modelId="{783E552B-81A0-4E21-8508-B4BC016BE49A}" type="presOf" srcId="{D9A8028B-636E-4896-A089-1BB7836C8AA3}" destId="{34DE26C2-1F8B-4B39-B8D3-A7148252EE01}" srcOrd="0" destOrd="0" presId="urn:microsoft.com/office/officeart/2005/8/layout/list1"/>
    <dgm:cxn modelId="{63B02082-79E7-493C-B12C-1317E21D37C6}" type="presOf" srcId="{CDD028E7-0895-4620-BE36-FBF5D34608D8}" destId="{A2876BE3-BD1D-475F-8E56-2E5003FBE21B}" srcOrd="1" destOrd="0" presId="urn:microsoft.com/office/officeart/2005/8/layout/list1"/>
    <dgm:cxn modelId="{760AA2EA-7C91-41E4-8938-66794560533E}" type="presOf" srcId="{CDD028E7-0895-4620-BE36-FBF5D34608D8}" destId="{5008E741-D483-4E85-A9D5-405F903A5134}" srcOrd="0" destOrd="0" presId="urn:microsoft.com/office/officeart/2005/8/layout/list1"/>
    <dgm:cxn modelId="{AB059388-6109-41BA-B23E-2F6AFD00E249}" srcId="{D9A8028B-636E-4896-A089-1BB7836C8AA3}" destId="{67141AF2-62A4-4886-9C27-38156BF371C7}" srcOrd="0" destOrd="0" parTransId="{AB419B9E-3945-4566-9A1E-20D0C121F34A}" sibTransId="{65E561C0-757F-4225-AFB3-6596048760C7}"/>
    <dgm:cxn modelId="{665D60C3-82AA-4FE5-8711-DF1AAF08AE7A}" type="presParOf" srcId="{34DE26C2-1F8B-4B39-B8D3-A7148252EE01}" destId="{F02C9A1F-65E2-41CF-8413-F91CEF2563D7}" srcOrd="0" destOrd="0" presId="urn:microsoft.com/office/officeart/2005/8/layout/list1"/>
    <dgm:cxn modelId="{FA19F6E5-1E3C-41B1-86A0-5480924EC874}" type="presParOf" srcId="{F02C9A1F-65E2-41CF-8413-F91CEF2563D7}" destId="{6948CBD6-5B42-4A81-A0DA-2C54230BDF0B}" srcOrd="0" destOrd="0" presId="urn:microsoft.com/office/officeart/2005/8/layout/list1"/>
    <dgm:cxn modelId="{261BEEC3-66B3-4CBB-8F58-3DB355A86B45}" type="presParOf" srcId="{F02C9A1F-65E2-41CF-8413-F91CEF2563D7}" destId="{17C46FDE-72DB-48D6-B317-090A74270DA5}" srcOrd="1" destOrd="0" presId="urn:microsoft.com/office/officeart/2005/8/layout/list1"/>
    <dgm:cxn modelId="{BEC75049-62D7-4B54-93D9-D717083E9E33}" type="presParOf" srcId="{34DE26C2-1F8B-4B39-B8D3-A7148252EE01}" destId="{9F4D9A84-A8DB-4C9D-9C65-227E7FF21E39}" srcOrd="1" destOrd="0" presId="urn:microsoft.com/office/officeart/2005/8/layout/list1"/>
    <dgm:cxn modelId="{8AB35CFF-8281-41F0-B7AA-C7330FF5F553}" type="presParOf" srcId="{34DE26C2-1F8B-4B39-B8D3-A7148252EE01}" destId="{B8354698-3920-4A0C-B7DA-906F6103C57D}" srcOrd="2" destOrd="0" presId="urn:microsoft.com/office/officeart/2005/8/layout/list1"/>
    <dgm:cxn modelId="{5215EE75-2842-41FA-9BC9-7ADDD56CDBDE}" type="presParOf" srcId="{34DE26C2-1F8B-4B39-B8D3-A7148252EE01}" destId="{84086CD6-F3E8-477D-9287-2D5E298034A8}" srcOrd="3" destOrd="0" presId="urn:microsoft.com/office/officeart/2005/8/layout/list1"/>
    <dgm:cxn modelId="{332DEE3E-DD45-4281-A314-9325E20A0441}" type="presParOf" srcId="{34DE26C2-1F8B-4B39-B8D3-A7148252EE01}" destId="{051DF7C6-13F7-47C6-A220-E04F2B28BD8F}" srcOrd="4" destOrd="0" presId="urn:microsoft.com/office/officeart/2005/8/layout/list1"/>
    <dgm:cxn modelId="{8CE98E5A-BFF1-4462-9D71-863520157BB0}" type="presParOf" srcId="{051DF7C6-13F7-47C6-A220-E04F2B28BD8F}" destId="{5008E741-D483-4E85-A9D5-405F903A5134}" srcOrd="0" destOrd="0" presId="urn:microsoft.com/office/officeart/2005/8/layout/list1"/>
    <dgm:cxn modelId="{88E02442-F32D-4D2E-A654-07855401CF85}" type="presParOf" srcId="{051DF7C6-13F7-47C6-A220-E04F2B28BD8F}" destId="{A2876BE3-BD1D-475F-8E56-2E5003FBE21B}" srcOrd="1" destOrd="0" presId="urn:microsoft.com/office/officeart/2005/8/layout/list1"/>
    <dgm:cxn modelId="{785D7BA0-49A7-4CAF-B427-DFF918F2B857}" type="presParOf" srcId="{34DE26C2-1F8B-4B39-B8D3-A7148252EE01}" destId="{9D0D59F5-5174-4699-8FBC-F21BB6ACD638}" srcOrd="5" destOrd="0" presId="urn:microsoft.com/office/officeart/2005/8/layout/list1"/>
    <dgm:cxn modelId="{0D2A1A66-22B5-4945-B21C-38F9CDF0FF4D}" type="presParOf" srcId="{34DE26C2-1F8B-4B39-B8D3-A7148252EE01}" destId="{5A22835E-E491-4864-B407-E709573B04D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A8028B-636E-4896-A089-1BB7836C8AA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7141AF2-62A4-4886-9C27-38156BF371C7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300" b="1" dirty="0">
              <a:solidFill>
                <a:schemeClr val="tx1"/>
              </a:solidFill>
            </a:rPr>
            <a:t>I. </a:t>
          </a:r>
          <a:r>
            <a:rPr lang="en-US" sz="2300" b="1" dirty="0" smtClean="0">
              <a:solidFill>
                <a:schemeClr val="tx1"/>
              </a:solidFill>
            </a:rPr>
            <a:t>Front-end</a:t>
          </a:r>
          <a:endParaRPr lang="en-US" sz="2300" b="1" dirty="0">
            <a:solidFill>
              <a:schemeClr val="tx1"/>
            </a:solidFill>
          </a:endParaRPr>
        </a:p>
      </dgm:t>
    </dgm:pt>
    <dgm:pt modelId="{AB419B9E-3945-4566-9A1E-20D0C121F34A}" type="parTrans" cxnId="{AB059388-6109-41BA-B23E-2F6AFD00E249}">
      <dgm:prSet/>
      <dgm:spPr/>
      <dgm:t>
        <a:bodyPr/>
        <a:lstStyle/>
        <a:p>
          <a:endParaRPr lang="en-US"/>
        </a:p>
      </dgm:t>
    </dgm:pt>
    <dgm:pt modelId="{65E561C0-757F-4225-AFB3-6596048760C7}" type="sibTrans" cxnId="{AB059388-6109-41BA-B23E-2F6AFD00E249}">
      <dgm:prSet/>
      <dgm:spPr/>
      <dgm:t>
        <a:bodyPr/>
        <a:lstStyle/>
        <a:p>
          <a:endParaRPr lang="en-US"/>
        </a:p>
      </dgm:t>
    </dgm:pt>
    <dgm:pt modelId="{CDD028E7-0895-4620-BE36-FBF5D34608D8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300" b="1" dirty="0">
              <a:solidFill>
                <a:schemeClr val="tx1"/>
              </a:solidFill>
            </a:rPr>
            <a:t>II. </a:t>
          </a:r>
          <a:r>
            <a:rPr lang="en-US" sz="2300" b="1" dirty="0" smtClean="0">
              <a:solidFill>
                <a:schemeClr val="tx1"/>
              </a:solidFill>
            </a:rPr>
            <a:t>Back-end</a:t>
          </a:r>
          <a:endParaRPr lang="en-US" sz="2300" b="1" dirty="0">
            <a:solidFill>
              <a:schemeClr val="tx1"/>
            </a:solidFill>
          </a:endParaRPr>
        </a:p>
      </dgm:t>
    </dgm:pt>
    <dgm:pt modelId="{1149A5D2-A124-4B1D-8747-9E944E38501F}" type="parTrans" cxnId="{D0DC0F37-255B-42C5-AA23-A7C8B507B26F}">
      <dgm:prSet/>
      <dgm:spPr/>
      <dgm:t>
        <a:bodyPr/>
        <a:lstStyle/>
        <a:p>
          <a:endParaRPr lang="en-US"/>
        </a:p>
      </dgm:t>
    </dgm:pt>
    <dgm:pt modelId="{3A88D9B5-AD42-4945-AADD-E146B26D210B}" type="sibTrans" cxnId="{D0DC0F37-255B-42C5-AA23-A7C8B507B26F}">
      <dgm:prSet/>
      <dgm:spPr/>
      <dgm:t>
        <a:bodyPr/>
        <a:lstStyle/>
        <a:p>
          <a:endParaRPr lang="en-US"/>
        </a:p>
      </dgm:t>
    </dgm:pt>
    <dgm:pt modelId="{34DE26C2-1F8B-4B39-B8D3-A7148252EE01}" type="pres">
      <dgm:prSet presAssocID="{D9A8028B-636E-4896-A089-1BB7836C8AA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2C9A1F-65E2-41CF-8413-F91CEF2563D7}" type="pres">
      <dgm:prSet presAssocID="{67141AF2-62A4-4886-9C27-38156BF371C7}" presName="parentLin" presStyleCnt="0"/>
      <dgm:spPr/>
    </dgm:pt>
    <dgm:pt modelId="{6948CBD6-5B42-4A81-A0DA-2C54230BDF0B}" type="pres">
      <dgm:prSet presAssocID="{67141AF2-62A4-4886-9C27-38156BF371C7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17C46FDE-72DB-48D6-B317-090A74270DA5}" type="pres">
      <dgm:prSet presAssocID="{67141AF2-62A4-4886-9C27-38156BF371C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4D9A84-A8DB-4C9D-9C65-227E7FF21E39}" type="pres">
      <dgm:prSet presAssocID="{67141AF2-62A4-4886-9C27-38156BF371C7}" presName="negativeSpace" presStyleCnt="0"/>
      <dgm:spPr/>
    </dgm:pt>
    <dgm:pt modelId="{B8354698-3920-4A0C-B7DA-906F6103C57D}" type="pres">
      <dgm:prSet presAssocID="{67141AF2-62A4-4886-9C27-38156BF371C7}" presName="childText" presStyleLbl="conFgAcc1" presStyleIdx="0" presStyleCnt="2">
        <dgm:presLayoutVars>
          <dgm:bulletEnabled val="1"/>
        </dgm:presLayoutVars>
      </dgm:prSet>
      <dgm:spPr/>
    </dgm:pt>
    <dgm:pt modelId="{84086CD6-F3E8-477D-9287-2D5E298034A8}" type="pres">
      <dgm:prSet presAssocID="{65E561C0-757F-4225-AFB3-6596048760C7}" presName="spaceBetweenRectangles" presStyleCnt="0"/>
      <dgm:spPr/>
    </dgm:pt>
    <dgm:pt modelId="{051DF7C6-13F7-47C6-A220-E04F2B28BD8F}" type="pres">
      <dgm:prSet presAssocID="{CDD028E7-0895-4620-BE36-FBF5D34608D8}" presName="parentLin" presStyleCnt="0"/>
      <dgm:spPr/>
    </dgm:pt>
    <dgm:pt modelId="{5008E741-D483-4E85-A9D5-405F903A5134}" type="pres">
      <dgm:prSet presAssocID="{CDD028E7-0895-4620-BE36-FBF5D34608D8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A2876BE3-BD1D-475F-8E56-2E5003FBE21B}" type="pres">
      <dgm:prSet presAssocID="{CDD028E7-0895-4620-BE36-FBF5D34608D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0D59F5-5174-4699-8FBC-F21BB6ACD638}" type="pres">
      <dgm:prSet presAssocID="{CDD028E7-0895-4620-BE36-FBF5D34608D8}" presName="negativeSpace" presStyleCnt="0"/>
      <dgm:spPr/>
    </dgm:pt>
    <dgm:pt modelId="{5A22835E-E491-4864-B407-E709573B04D5}" type="pres">
      <dgm:prSet presAssocID="{CDD028E7-0895-4620-BE36-FBF5D34608D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0DC0F37-255B-42C5-AA23-A7C8B507B26F}" srcId="{D9A8028B-636E-4896-A089-1BB7836C8AA3}" destId="{CDD028E7-0895-4620-BE36-FBF5D34608D8}" srcOrd="1" destOrd="0" parTransId="{1149A5D2-A124-4B1D-8747-9E944E38501F}" sibTransId="{3A88D9B5-AD42-4945-AADD-E146B26D210B}"/>
    <dgm:cxn modelId="{1C9750E2-DAB6-458B-AD8F-078FD24C0DC6}" type="presOf" srcId="{67141AF2-62A4-4886-9C27-38156BF371C7}" destId="{17C46FDE-72DB-48D6-B317-090A74270DA5}" srcOrd="1" destOrd="0" presId="urn:microsoft.com/office/officeart/2005/8/layout/list1"/>
    <dgm:cxn modelId="{1E4B14FE-AB97-4687-A758-4668B128E23B}" type="presOf" srcId="{67141AF2-62A4-4886-9C27-38156BF371C7}" destId="{6948CBD6-5B42-4A81-A0DA-2C54230BDF0B}" srcOrd="0" destOrd="0" presId="urn:microsoft.com/office/officeart/2005/8/layout/list1"/>
    <dgm:cxn modelId="{783E552B-81A0-4E21-8508-B4BC016BE49A}" type="presOf" srcId="{D9A8028B-636E-4896-A089-1BB7836C8AA3}" destId="{34DE26C2-1F8B-4B39-B8D3-A7148252EE01}" srcOrd="0" destOrd="0" presId="urn:microsoft.com/office/officeart/2005/8/layout/list1"/>
    <dgm:cxn modelId="{63B02082-79E7-493C-B12C-1317E21D37C6}" type="presOf" srcId="{CDD028E7-0895-4620-BE36-FBF5D34608D8}" destId="{A2876BE3-BD1D-475F-8E56-2E5003FBE21B}" srcOrd="1" destOrd="0" presId="urn:microsoft.com/office/officeart/2005/8/layout/list1"/>
    <dgm:cxn modelId="{760AA2EA-7C91-41E4-8938-66794560533E}" type="presOf" srcId="{CDD028E7-0895-4620-BE36-FBF5D34608D8}" destId="{5008E741-D483-4E85-A9D5-405F903A5134}" srcOrd="0" destOrd="0" presId="urn:microsoft.com/office/officeart/2005/8/layout/list1"/>
    <dgm:cxn modelId="{AB059388-6109-41BA-B23E-2F6AFD00E249}" srcId="{D9A8028B-636E-4896-A089-1BB7836C8AA3}" destId="{67141AF2-62A4-4886-9C27-38156BF371C7}" srcOrd="0" destOrd="0" parTransId="{AB419B9E-3945-4566-9A1E-20D0C121F34A}" sibTransId="{65E561C0-757F-4225-AFB3-6596048760C7}"/>
    <dgm:cxn modelId="{665D60C3-82AA-4FE5-8711-DF1AAF08AE7A}" type="presParOf" srcId="{34DE26C2-1F8B-4B39-B8D3-A7148252EE01}" destId="{F02C9A1F-65E2-41CF-8413-F91CEF2563D7}" srcOrd="0" destOrd="0" presId="urn:microsoft.com/office/officeart/2005/8/layout/list1"/>
    <dgm:cxn modelId="{FA19F6E5-1E3C-41B1-86A0-5480924EC874}" type="presParOf" srcId="{F02C9A1F-65E2-41CF-8413-F91CEF2563D7}" destId="{6948CBD6-5B42-4A81-A0DA-2C54230BDF0B}" srcOrd="0" destOrd="0" presId="urn:microsoft.com/office/officeart/2005/8/layout/list1"/>
    <dgm:cxn modelId="{261BEEC3-66B3-4CBB-8F58-3DB355A86B45}" type="presParOf" srcId="{F02C9A1F-65E2-41CF-8413-F91CEF2563D7}" destId="{17C46FDE-72DB-48D6-B317-090A74270DA5}" srcOrd="1" destOrd="0" presId="urn:microsoft.com/office/officeart/2005/8/layout/list1"/>
    <dgm:cxn modelId="{BEC75049-62D7-4B54-93D9-D717083E9E33}" type="presParOf" srcId="{34DE26C2-1F8B-4B39-B8D3-A7148252EE01}" destId="{9F4D9A84-A8DB-4C9D-9C65-227E7FF21E39}" srcOrd="1" destOrd="0" presId="urn:microsoft.com/office/officeart/2005/8/layout/list1"/>
    <dgm:cxn modelId="{8AB35CFF-8281-41F0-B7AA-C7330FF5F553}" type="presParOf" srcId="{34DE26C2-1F8B-4B39-B8D3-A7148252EE01}" destId="{B8354698-3920-4A0C-B7DA-906F6103C57D}" srcOrd="2" destOrd="0" presId="urn:microsoft.com/office/officeart/2005/8/layout/list1"/>
    <dgm:cxn modelId="{5215EE75-2842-41FA-9BC9-7ADDD56CDBDE}" type="presParOf" srcId="{34DE26C2-1F8B-4B39-B8D3-A7148252EE01}" destId="{84086CD6-F3E8-477D-9287-2D5E298034A8}" srcOrd="3" destOrd="0" presId="urn:microsoft.com/office/officeart/2005/8/layout/list1"/>
    <dgm:cxn modelId="{332DEE3E-DD45-4281-A314-9325E20A0441}" type="presParOf" srcId="{34DE26C2-1F8B-4B39-B8D3-A7148252EE01}" destId="{051DF7C6-13F7-47C6-A220-E04F2B28BD8F}" srcOrd="4" destOrd="0" presId="urn:microsoft.com/office/officeart/2005/8/layout/list1"/>
    <dgm:cxn modelId="{8CE98E5A-BFF1-4462-9D71-863520157BB0}" type="presParOf" srcId="{051DF7C6-13F7-47C6-A220-E04F2B28BD8F}" destId="{5008E741-D483-4E85-A9D5-405F903A5134}" srcOrd="0" destOrd="0" presId="urn:microsoft.com/office/officeart/2005/8/layout/list1"/>
    <dgm:cxn modelId="{88E02442-F32D-4D2E-A654-07855401CF85}" type="presParOf" srcId="{051DF7C6-13F7-47C6-A220-E04F2B28BD8F}" destId="{A2876BE3-BD1D-475F-8E56-2E5003FBE21B}" srcOrd="1" destOrd="0" presId="urn:microsoft.com/office/officeart/2005/8/layout/list1"/>
    <dgm:cxn modelId="{785D7BA0-49A7-4CAF-B427-DFF918F2B857}" type="presParOf" srcId="{34DE26C2-1F8B-4B39-B8D3-A7148252EE01}" destId="{9D0D59F5-5174-4699-8FBC-F21BB6ACD638}" srcOrd="5" destOrd="0" presId="urn:microsoft.com/office/officeart/2005/8/layout/list1"/>
    <dgm:cxn modelId="{0D2A1A66-22B5-4945-B21C-38F9CDF0FF4D}" type="presParOf" srcId="{34DE26C2-1F8B-4B39-B8D3-A7148252EE01}" destId="{5A22835E-E491-4864-B407-E709573B04D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A8028B-636E-4896-A089-1BB7836C8AA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7141AF2-62A4-4886-9C27-38156BF371C7}">
      <dgm:prSet phldrT="[Text]"/>
      <dgm:spPr/>
      <dgm:t>
        <a:bodyPr/>
        <a:lstStyle/>
        <a:p>
          <a:r>
            <a:rPr lang="en-US" dirty="0"/>
            <a:t>I. </a:t>
          </a:r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/>
            <a:t>quả</a:t>
          </a:r>
          <a:r>
            <a:rPr lang="en-US" dirty="0"/>
            <a:t> </a:t>
          </a:r>
          <a:r>
            <a:rPr lang="en-US" dirty="0" err="1"/>
            <a:t>đạt</a:t>
          </a:r>
          <a:r>
            <a:rPr lang="en-US" dirty="0"/>
            <a:t> </a:t>
          </a:r>
          <a:r>
            <a:rPr lang="en-US" dirty="0" err="1"/>
            <a:t>được</a:t>
          </a:r>
          <a:endParaRPr lang="en-US" dirty="0"/>
        </a:p>
      </dgm:t>
    </dgm:pt>
    <dgm:pt modelId="{AB419B9E-3945-4566-9A1E-20D0C121F34A}" type="parTrans" cxnId="{AB059388-6109-41BA-B23E-2F6AFD00E249}">
      <dgm:prSet/>
      <dgm:spPr/>
      <dgm:t>
        <a:bodyPr/>
        <a:lstStyle/>
        <a:p>
          <a:endParaRPr lang="en-US"/>
        </a:p>
      </dgm:t>
    </dgm:pt>
    <dgm:pt modelId="{65E561C0-757F-4225-AFB3-6596048760C7}" type="sibTrans" cxnId="{AB059388-6109-41BA-B23E-2F6AFD00E249}">
      <dgm:prSet/>
      <dgm:spPr/>
      <dgm:t>
        <a:bodyPr/>
        <a:lstStyle/>
        <a:p>
          <a:endParaRPr lang="en-US"/>
        </a:p>
      </dgm:t>
    </dgm:pt>
    <dgm:pt modelId="{CDD028E7-0895-4620-BE36-FBF5D34608D8}">
      <dgm:prSet phldrT="[Text]"/>
      <dgm:spPr/>
      <dgm:t>
        <a:bodyPr/>
        <a:lstStyle/>
        <a:p>
          <a:r>
            <a:rPr lang="en-US" dirty="0"/>
            <a:t>II. </a:t>
          </a:r>
          <a:r>
            <a:rPr lang="en-US" dirty="0" err="1"/>
            <a:t>Ưu</a:t>
          </a:r>
          <a:r>
            <a:rPr lang="en-US" dirty="0"/>
            <a:t> </a:t>
          </a:r>
          <a:r>
            <a:rPr lang="en-US" dirty="0" err="1"/>
            <a:t>điểm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nhược</a:t>
          </a:r>
          <a:r>
            <a:rPr lang="en-US" dirty="0"/>
            <a:t> </a:t>
          </a:r>
          <a:r>
            <a:rPr lang="en-US" dirty="0" err="1"/>
            <a:t>điểm</a:t>
          </a:r>
          <a:endParaRPr lang="en-US" dirty="0"/>
        </a:p>
      </dgm:t>
    </dgm:pt>
    <dgm:pt modelId="{1149A5D2-A124-4B1D-8747-9E944E38501F}" type="parTrans" cxnId="{D0DC0F37-255B-42C5-AA23-A7C8B507B26F}">
      <dgm:prSet/>
      <dgm:spPr/>
      <dgm:t>
        <a:bodyPr/>
        <a:lstStyle/>
        <a:p>
          <a:endParaRPr lang="en-US"/>
        </a:p>
      </dgm:t>
    </dgm:pt>
    <dgm:pt modelId="{3A88D9B5-AD42-4945-AADD-E146B26D210B}" type="sibTrans" cxnId="{D0DC0F37-255B-42C5-AA23-A7C8B507B26F}">
      <dgm:prSet/>
      <dgm:spPr/>
      <dgm:t>
        <a:bodyPr/>
        <a:lstStyle/>
        <a:p>
          <a:endParaRPr lang="en-US"/>
        </a:p>
      </dgm:t>
    </dgm:pt>
    <dgm:pt modelId="{F412A8C5-5BC0-4E49-A647-E1017878D97F}">
      <dgm:prSet phldrT="[Text]" custT="1"/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4670" tIns="0" rIns="154670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III.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Khó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khăn</a:t>
          </a: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019B5694-E498-4BAF-8361-1E113A0CD59A}" type="parTrans" cxnId="{3E94D592-B8BB-4385-AED7-4670B0122F8D}">
      <dgm:prSet/>
      <dgm:spPr/>
      <dgm:t>
        <a:bodyPr/>
        <a:lstStyle/>
        <a:p>
          <a:endParaRPr lang="en-US"/>
        </a:p>
      </dgm:t>
    </dgm:pt>
    <dgm:pt modelId="{057D4DC3-6F75-44E6-8877-A78E6565789D}" type="sibTrans" cxnId="{3E94D592-B8BB-4385-AED7-4670B0122F8D}">
      <dgm:prSet/>
      <dgm:spPr/>
      <dgm:t>
        <a:bodyPr/>
        <a:lstStyle/>
        <a:p>
          <a:endParaRPr lang="en-US"/>
        </a:p>
      </dgm:t>
    </dgm:pt>
    <dgm:pt modelId="{EBC7D7EA-FF1E-43AD-9A62-D1F59829ED2E}">
      <dgm:prSet phldrT="[Text]" custT="1"/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4670" tIns="0" rIns="154670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VI.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Hướng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phát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triển</a:t>
          </a: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8D5C894D-965F-4F9D-8A86-94DE66735D5E}" type="parTrans" cxnId="{83E5DB34-E51F-4AD8-A52C-B221ACC406BB}">
      <dgm:prSet/>
      <dgm:spPr/>
      <dgm:t>
        <a:bodyPr/>
        <a:lstStyle/>
        <a:p>
          <a:endParaRPr lang="en-US"/>
        </a:p>
      </dgm:t>
    </dgm:pt>
    <dgm:pt modelId="{9CA6DD2B-4514-4C7B-9309-BECECB96B37D}" type="sibTrans" cxnId="{83E5DB34-E51F-4AD8-A52C-B221ACC406BB}">
      <dgm:prSet/>
      <dgm:spPr/>
      <dgm:t>
        <a:bodyPr/>
        <a:lstStyle/>
        <a:p>
          <a:endParaRPr lang="en-US"/>
        </a:p>
      </dgm:t>
    </dgm:pt>
    <dgm:pt modelId="{34DE26C2-1F8B-4B39-B8D3-A7148252EE01}" type="pres">
      <dgm:prSet presAssocID="{D9A8028B-636E-4896-A089-1BB7836C8AA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2C9A1F-65E2-41CF-8413-F91CEF2563D7}" type="pres">
      <dgm:prSet presAssocID="{67141AF2-62A4-4886-9C27-38156BF371C7}" presName="parentLin" presStyleCnt="0"/>
      <dgm:spPr/>
    </dgm:pt>
    <dgm:pt modelId="{6948CBD6-5B42-4A81-A0DA-2C54230BDF0B}" type="pres">
      <dgm:prSet presAssocID="{67141AF2-62A4-4886-9C27-38156BF371C7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17C46FDE-72DB-48D6-B317-090A74270DA5}" type="pres">
      <dgm:prSet presAssocID="{67141AF2-62A4-4886-9C27-38156BF371C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4D9A84-A8DB-4C9D-9C65-227E7FF21E39}" type="pres">
      <dgm:prSet presAssocID="{67141AF2-62A4-4886-9C27-38156BF371C7}" presName="negativeSpace" presStyleCnt="0"/>
      <dgm:spPr/>
    </dgm:pt>
    <dgm:pt modelId="{B8354698-3920-4A0C-B7DA-906F6103C57D}" type="pres">
      <dgm:prSet presAssocID="{67141AF2-62A4-4886-9C27-38156BF371C7}" presName="childText" presStyleLbl="conFgAcc1" presStyleIdx="0" presStyleCnt="4">
        <dgm:presLayoutVars>
          <dgm:bulletEnabled val="1"/>
        </dgm:presLayoutVars>
      </dgm:prSet>
      <dgm:spPr/>
    </dgm:pt>
    <dgm:pt modelId="{84086CD6-F3E8-477D-9287-2D5E298034A8}" type="pres">
      <dgm:prSet presAssocID="{65E561C0-757F-4225-AFB3-6596048760C7}" presName="spaceBetweenRectangles" presStyleCnt="0"/>
      <dgm:spPr/>
    </dgm:pt>
    <dgm:pt modelId="{051DF7C6-13F7-47C6-A220-E04F2B28BD8F}" type="pres">
      <dgm:prSet presAssocID="{CDD028E7-0895-4620-BE36-FBF5D34608D8}" presName="parentLin" presStyleCnt="0"/>
      <dgm:spPr/>
    </dgm:pt>
    <dgm:pt modelId="{5008E741-D483-4E85-A9D5-405F903A5134}" type="pres">
      <dgm:prSet presAssocID="{CDD028E7-0895-4620-BE36-FBF5D34608D8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A2876BE3-BD1D-475F-8E56-2E5003FBE21B}" type="pres">
      <dgm:prSet presAssocID="{CDD028E7-0895-4620-BE36-FBF5D34608D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0D59F5-5174-4699-8FBC-F21BB6ACD638}" type="pres">
      <dgm:prSet presAssocID="{CDD028E7-0895-4620-BE36-FBF5D34608D8}" presName="negativeSpace" presStyleCnt="0"/>
      <dgm:spPr/>
    </dgm:pt>
    <dgm:pt modelId="{5A22835E-E491-4864-B407-E709573B04D5}" type="pres">
      <dgm:prSet presAssocID="{CDD028E7-0895-4620-BE36-FBF5D34608D8}" presName="childText" presStyleLbl="conFgAcc1" presStyleIdx="1" presStyleCnt="4">
        <dgm:presLayoutVars>
          <dgm:bulletEnabled val="1"/>
        </dgm:presLayoutVars>
      </dgm:prSet>
      <dgm:spPr/>
    </dgm:pt>
    <dgm:pt modelId="{DEED20F0-98CF-408E-8896-1A58D648573F}" type="pres">
      <dgm:prSet presAssocID="{3A88D9B5-AD42-4945-AADD-E146B26D210B}" presName="spaceBetweenRectangles" presStyleCnt="0"/>
      <dgm:spPr/>
    </dgm:pt>
    <dgm:pt modelId="{A4DAEDC9-F194-468B-AD24-146BE7EBC3CE}" type="pres">
      <dgm:prSet presAssocID="{F412A8C5-5BC0-4E49-A647-E1017878D97F}" presName="parentLin" presStyleCnt="0"/>
      <dgm:spPr/>
    </dgm:pt>
    <dgm:pt modelId="{B23724F6-6F6A-4034-A076-AE1C92B57440}" type="pres">
      <dgm:prSet presAssocID="{F412A8C5-5BC0-4E49-A647-E1017878D97F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A339E047-B135-4500-9EC2-5389F8587BF4}" type="pres">
      <dgm:prSet presAssocID="{F412A8C5-5BC0-4E49-A647-E1017878D97F}" presName="parentText" presStyleLbl="node1" presStyleIdx="2" presStyleCnt="4">
        <dgm:presLayoutVars>
          <dgm:chMax val="0"/>
          <dgm:bulletEnabled val="1"/>
        </dgm:presLayoutVars>
      </dgm:prSet>
      <dgm:spPr>
        <a:xfrm>
          <a:off x="292289" y="1409679"/>
          <a:ext cx="4092053" cy="442800"/>
        </a:xfrm>
        <a:prstGeom prst="roundRect">
          <a:avLst/>
        </a:prstGeom>
      </dgm:spPr>
      <dgm:t>
        <a:bodyPr/>
        <a:lstStyle/>
        <a:p>
          <a:endParaRPr lang="en-US"/>
        </a:p>
      </dgm:t>
    </dgm:pt>
    <dgm:pt modelId="{4F63ADDA-E8B4-40C5-8806-43FB595D33C9}" type="pres">
      <dgm:prSet presAssocID="{F412A8C5-5BC0-4E49-A647-E1017878D97F}" presName="negativeSpace" presStyleCnt="0"/>
      <dgm:spPr/>
    </dgm:pt>
    <dgm:pt modelId="{4F364EED-E8F4-4E28-8CD5-DBF066B83804}" type="pres">
      <dgm:prSet presAssocID="{F412A8C5-5BC0-4E49-A647-E1017878D97F}" presName="childText" presStyleLbl="conFgAcc1" presStyleIdx="2" presStyleCnt="4">
        <dgm:presLayoutVars>
          <dgm:bulletEnabled val="1"/>
        </dgm:presLayoutVars>
      </dgm:prSet>
      <dgm:spPr/>
    </dgm:pt>
    <dgm:pt modelId="{D67E4F56-C59B-453E-80F4-A1B60B83E2B3}" type="pres">
      <dgm:prSet presAssocID="{057D4DC3-6F75-44E6-8877-A78E6565789D}" presName="spaceBetweenRectangles" presStyleCnt="0"/>
      <dgm:spPr/>
    </dgm:pt>
    <dgm:pt modelId="{1C57C553-0A1B-4CBA-A6D4-1EBD0DD532BB}" type="pres">
      <dgm:prSet presAssocID="{EBC7D7EA-FF1E-43AD-9A62-D1F59829ED2E}" presName="parentLin" presStyleCnt="0"/>
      <dgm:spPr/>
    </dgm:pt>
    <dgm:pt modelId="{A5D2D68C-9EB7-445C-BBCE-A06BA715D077}" type="pres">
      <dgm:prSet presAssocID="{EBC7D7EA-FF1E-43AD-9A62-D1F59829ED2E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628CD393-5B28-47EB-B377-938AD11F2459}" type="pres">
      <dgm:prSet presAssocID="{EBC7D7EA-FF1E-43AD-9A62-D1F59829ED2E}" presName="parentText" presStyleLbl="node1" presStyleIdx="3" presStyleCnt="4">
        <dgm:presLayoutVars>
          <dgm:chMax val="0"/>
          <dgm:bulletEnabled val="1"/>
        </dgm:presLayoutVars>
      </dgm:prSet>
      <dgm:spPr>
        <a:xfrm>
          <a:off x="292289" y="2770480"/>
          <a:ext cx="4092053" cy="442800"/>
        </a:xfrm>
        <a:prstGeom prst="roundRect">
          <a:avLst/>
        </a:prstGeom>
      </dgm:spPr>
      <dgm:t>
        <a:bodyPr/>
        <a:lstStyle/>
        <a:p>
          <a:endParaRPr lang="en-US"/>
        </a:p>
      </dgm:t>
    </dgm:pt>
    <dgm:pt modelId="{EAC6D904-7F8D-4A9F-809B-D39455B2375C}" type="pres">
      <dgm:prSet presAssocID="{EBC7D7EA-FF1E-43AD-9A62-D1F59829ED2E}" presName="negativeSpace" presStyleCnt="0"/>
      <dgm:spPr/>
    </dgm:pt>
    <dgm:pt modelId="{63421B27-6F08-4476-83EC-98966E297891}" type="pres">
      <dgm:prSet presAssocID="{EBC7D7EA-FF1E-43AD-9A62-D1F59829ED2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7A69F6B-12F8-4725-9913-2BC72A373E57}" type="presOf" srcId="{F412A8C5-5BC0-4E49-A647-E1017878D97F}" destId="{A339E047-B135-4500-9EC2-5389F8587BF4}" srcOrd="1" destOrd="0" presId="urn:microsoft.com/office/officeart/2005/8/layout/list1"/>
    <dgm:cxn modelId="{D0DC0F37-255B-42C5-AA23-A7C8B507B26F}" srcId="{D9A8028B-636E-4896-A089-1BB7836C8AA3}" destId="{CDD028E7-0895-4620-BE36-FBF5D34608D8}" srcOrd="1" destOrd="0" parTransId="{1149A5D2-A124-4B1D-8747-9E944E38501F}" sibTransId="{3A88D9B5-AD42-4945-AADD-E146B26D210B}"/>
    <dgm:cxn modelId="{1C9750E2-DAB6-458B-AD8F-078FD24C0DC6}" type="presOf" srcId="{67141AF2-62A4-4886-9C27-38156BF371C7}" destId="{17C46FDE-72DB-48D6-B317-090A74270DA5}" srcOrd="1" destOrd="0" presId="urn:microsoft.com/office/officeart/2005/8/layout/list1"/>
    <dgm:cxn modelId="{1E4B14FE-AB97-4687-A758-4668B128E23B}" type="presOf" srcId="{67141AF2-62A4-4886-9C27-38156BF371C7}" destId="{6948CBD6-5B42-4A81-A0DA-2C54230BDF0B}" srcOrd="0" destOrd="0" presId="urn:microsoft.com/office/officeart/2005/8/layout/list1"/>
    <dgm:cxn modelId="{783E552B-81A0-4E21-8508-B4BC016BE49A}" type="presOf" srcId="{D9A8028B-636E-4896-A089-1BB7836C8AA3}" destId="{34DE26C2-1F8B-4B39-B8D3-A7148252EE01}" srcOrd="0" destOrd="0" presId="urn:microsoft.com/office/officeart/2005/8/layout/list1"/>
    <dgm:cxn modelId="{63B02082-79E7-493C-B12C-1317E21D37C6}" type="presOf" srcId="{CDD028E7-0895-4620-BE36-FBF5D34608D8}" destId="{A2876BE3-BD1D-475F-8E56-2E5003FBE21B}" srcOrd="1" destOrd="0" presId="urn:microsoft.com/office/officeart/2005/8/layout/list1"/>
    <dgm:cxn modelId="{965A54D6-6A63-4F13-B3CB-38D57A0DB08B}" type="presOf" srcId="{EBC7D7EA-FF1E-43AD-9A62-D1F59829ED2E}" destId="{A5D2D68C-9EB7-445C-BBCE-A06BA715D077}" srcOrd="0" destOrd="0" presId="urn:microsoft.com/office/officeart/2005/8/layout/list1"/>
    <dgm:cxn modelId="{D1A807E4-334E-47FB-ACE5-ABCC5630407F}" type="presOf" srcId="{EBC7D7EA-FF1E-43AD-9A62-D1F59829ED2E}" destId="{628CD393-5B28-47EB-B377-938AD11F2459}" srcOrd="1" destOrd="0" presId="urn:microsoft.com/office/officeart/2005/8/layout/list1"/>
    <dgm:cxn modelId="{3E94D592-B8BB-4385-AED7-4670B0122F8D}" srcId="{D9A8028B-636E-4896-A089-1BB7836C8AA3}" destId="{F412A8C5-5BC0-4E49-A647-E1017878D97F}" srcOrd="2" destOrd="0" parTransId="{019B5694-E498-4BAF-8361-1E113A0CD59A}" sibTransId="{057D4DC3-6F75-44E6-8877-A78E6565789D}"/>
    <dgm:cxn modelId="{C906A916-1448-4275-A940-13ACAF881965}" type="presOf" srcId="{F412A8C5-5BC0-4E49-A647-E1017878D97F}" destId="{B23724F6-6F6A-4034-A076-AE1C92B57440}" srcOrd="0" destOrd="0" presId="urn:microsoft.com/office/officeart/2005/8/layout/list1"/>
    <dgm:cxn modelId="{760AA2EA-7C91-41E4-8938-66794560533E}" type="presOf" srcId="{CDD028E7-0895-4620-BE36-FBF5D34608D8}" destId="{5008E741-D483-4E85-A9D5-405F903A5134}" srcOrd="0" destOrd="0" presId="urn:microsoft.com/office/officeart/2005/8/layout/list1"/>
    <dgm:cxn modelId="{83E5DB34-E51F-4AD8-A52C-B221ACC406BB}" srcId="{D9A8028B-636E-4896-A089-1BB7836C8AA3}" destId="{EBC7D7EA-FF1E-43AD-9A62-D1F59829ED2E}" srcOrd="3" destOrd="0" parTransId="{8D5C894D-965F-4F9D-8A86-94DE66735D5E}" sibTransId="{9CA6DD2B-4514-4C7B-9309-BECECB96B37D}"/>
    <dgm:cxn modelId="{AB059388-6109-41BA-B23E-2F6AFD00E249}" srcId="{D9A8028B-636E-4896-A089-1BB7836C8AA3}" destId="{67141AF2-62A4-4886-9C27-38156BF371C7}" srcOrd="0" destOrd="0" parTransId="{AB419B9E-3945-4566-9A1E-20D0C121F34A}" sibTransId="{65E561C0-757F-4225-AFB3-6596048760C7}"/>
    <dgm:cxn modelId="{665D60C3-82AA-4FE5-8711-DF1AAF08AE7A}" type="presParOf" srcId="{34DE26C2-1F8B-4B39-B8D3-A7148252EE01}" destId="{F02C9A1F-65E2-41CF-8413-F91CEF2563D7}" srcOrd="0" destOrd="0" presId="urn:microsoft.com/office/officeart/2005/8/layout/list1"/>
    <dgm:cxn modelId="{FA19F6E5-1E3C-41B1-86A0-5480924EC874}" type="presParOf" srcId="{F02C9A1F-65E2-41CF-8413-F91CEF2563D7}" destId="{6948CBD6-5B42-4A81-A0DA-2C54230BDF0B}" srcOrd="0" destOrd="0" presId="urn:microsoft.com/office/officeart/2005/8/layout/list1"/>
    <dgm:cxn modelId="{261BEEC3-66B3-4CBB-8F58-3DB355A86B45}" type="presParOf" srcId="{F02C9A1F-65E2-41CF-8413-F91CEF2563D7}" destId="{17C46FDE-72DB-48D6-B317-090A74270DA5}" srcOrd="1" destOrd="0" presId="urn:microsoft.com/office/officeart/2005/8/layout/list1"/>
    <dgm:cxn modelId="{BEC75049-62D7-4B54-93D9-D717083E9E33}" type="presParOf" srcId="{34DE26C2-1F8B-4B39-B8D3-A7148252EE01}" destId="{9F4D9A84-A8DB-4C9D-9C65-227E7FF21E39}" srcOrd="1" destOrd="0" presId="urn:microsoft.com/office/officeart/2005/8/layout/list1"/>
    <dgm:cxn modelId="{8AB35CFF-8281-41F0-B7AA-C7330FF5F553}" type="presParOf" srcId="{34DE26C2-1F8B-4B39-B8D3-A7148252EE01}" destId="{B8354698-3920-4A0C-B7DA-906F6103C57D}" srcOrd="2" destOrd="0" presId="urn:microsoft.com/office/officeart/2005/8/layout/list1"/>
    <dgm:cxn modelId="{5215EE75-2842-41FA-9BC9-7ADDD56CDBDE}" type="presParOf" srcId="{34DE26C2-1F8B-4B39-B8D3-A7148252EE01}" destId="{84086CD6-F3E8-477D-9287-2D5E298034A8}" srcOrd="3" destOrd="0" presId="urn:microsoft.com/office/officeart/2005/8/layout/list1"/>
    <dgm:cxn modelId="{332DEE3E-DD45-4281-A314-9325E20A0441}" type="presParOf" srcId="{34DE26C2-1F8B-4B39-B8D3-A7148252EE01}" destId="{051DF7C6-13F7-47C6-A220-E04F2B28BD8F}" srcOrd="4" destOrd="0" presId="urn:microsoft.com/office/officeart/2005/8/layout/list1"/>
    <dgm:cxn modelId="{8CE98E5A-BFF1-4462-9D71-863520157BB0}" type="presParOf" srcId="{051DF7C6-13F7-47C6-A220-E04F2B28BD8F}" destId="{5008E741-D483-4E85-A9D5-405F903A5134}" srcOrd="0" destOrd="0" presId="urn:microsoft.com/office/officeart/2005/8/layout/list1"/>
    <dgm:cxn modelId="{88E02442-F32D-4D2E-A654-07855401CF85}" type="presParOf" srcId="{051DF7C6-13F7-47C6-A220-E04F2B28BD8F}" destId="{A2876BE3-BD1D-475F-8E56-2E5003FBE21B}" srcOrd="1" destOrd="0" presId="urn:microsoft.com/office/officeart/2005/8/layout/list1"/>
    <dgm:cxn modelId="{785D7BA0-49A7-4CAF-B427-DFF918F2B857}" type="presParOf" srcId="{34DE26C2-1F8B-4B39-B8D3-A7148252EE01}" destId="{9D0D59F5-5174-4699-8FBC-F21BB6ACD638}" srcOrd="5" destOrd="0" presId="urn:microsoft.com/office/officeart/2005/8/layout/list1"/>
    <dgm:cxn modelId="{0D2A1A66-22B5-4945-B21C-38F9CDF0FF4D}" type="presParOf" srcId="{34DE26C2-1F8B-4B39-B8D3-A7148252EE01}" destId="{5A22835E-E491-4864-B407-E709573B04D5}" srcOrd="6" destOrd="0" presId="urn:microsoft.com/office/officeart/2005/8/layout/list1"/>
    <dgm:cxn modelId="{5B70D220-CA7F-4BB8-A9E5-492FBB1E581C}" type="presParOf" srcId="{34DE26C2-1F8B-4B39-B8D3-A7148252EE01}" destId="{DEED20F0-98CF-408E-8896-1A58D648573F}" srcOrd="7" destOrd="0" presId="urn:microsoft.com/office/officeart/2005/8/layout/list1"/>
    <dgm:cxn modelId="{5EB6D9E7-6F36-4AA4-B577-C91E97597D41}" type="presParOf" srcId="{34DE26C2-1F8B-4B39-B8D3-A7148252EE01}" destId="{A4DAEDC9-F194-468B-AD24-146BE7EBC3CE}" srcOrd="8" destOrd="0" presId="urn:microsoft.com/office/officeart/2005/8/layout/list1"/>
    <dgm:cxn modelId="{496ED1CC-C8E6-4B1D-A01C-FB5DCCE511A3}" type="presParOf" srcId="{A4DAEDC9-F194-468B-AD24-146BE7EBC3CE}" destId="{B23724F6-6F6A-4034-A076-AE1C92B57440}" srcOrd="0" destOrd="0" presId="urn:microsoft.com/office/officeart/2005/8/layout/list1"/>
    <dgm:cxn modelId="{DCB15D3A-72AE-46EF-AD3D-DF75A0A0F059}" type="presParOf" srcId="{A4DAEDC9-F194-468B-AD24-146BE7EBC3CE}" destId="{A339E047-B135-4500-9EC2-5389F8587BF4}" srcOrd="1" destOrd="0" presId="urn:microsoft.com/office/officeart/2005/8/layout/list1"/>
    <dgm:cxn modelId="{62F52A5A-EDC5-4C68-999A-447CEB08C40D}" type="presParOf" srcId="{34DE26C2-1F8B-4B39-B8D3-A7148252EE01}" destId="{4F63ADDA-E8B4-40C5-8806-43FB595D33C9}" srcOrd="9" destOrd="0" presId="urn:microsoft.com/office/officeart/2005/8/layout/list1"/>
    <dgm:cxn modelId="{488834F5-4BF6-496C-9D16-3B5A9B83B83B}" type="presParOf" srcId="{34DE26C2-1F8B-4B39-B8D3-A7148252EE01}" destId="{4F364EED-E8F4-4E28-8CD5-DBF066B83804}" srcOrd="10" destOrd="0" presId="urn:microsoft.com/office/officeart/2005/8/layout/list1"/>
    <dgm:cxn modelId="{2E2C6625-6F64-45ED-9E17-45AFFDCA392D}" type="presParOf" srcId="{34DE26C2-1F8B-4B39-B8D3-A7148252EE01}" destId="{D67E4F56-C59B-453E-80F4-A1B60B83E2B3}" srcOrd="11" destOrd="0" presId="urn:microsoft.com/office/officeart/2005/8/layout/list1"/>
    <dgm:cxn modelId="{921C0146-6BC0-4480-BC21-F0FF6CB02078}" type="presParOf" srcId="{34DE26C2-1F8B-4B39-B8D3-A7148252EE01}" destId="{1C57C553-0A1B-4CBA-A6D4-1EBD0DD532BB}" srcOrd="12" destOrd="0" presId="urn:microsoft.com/office/officeart/2005/8/layout/list1"/>
    <dgm:cxn modelId="{EB0D3D18-7AC7-439D-8FA3-A7B8A1F9585C}" type="presParOf" srcId="{1C57C553-0A1B-4CBA-A6D4-1EBD0DD532BB}" destId="{A5D2D68C-9EB7-445C-BBCE-A06BA715D077}" srcOrd="0" destOrd="0" presId="urn:microsoft.com/office/officeart/2005/8/layout/list1"/>
    <dgm:cxn modelId="{CAFDEA79-B4B3-4259-A26F-DD2C85089462}" type="presParOf" srcId="{1C57C553-0A1B-4CBA-A6D4-1EBD0DD532BB}" destId="{628CD393-5B28-47EB-B377-938AD11F2459}" srcOrd="1" destOrd="0" presId="urn:microsoft.com/office/officeart/2005/8/layout/list1"/>
    <dgm:cxn modelId="{AF991284-9B1D-46E9-B602-819DF196654F}" type="presParOf" srcId="{34DE26C2-1F8B-4B39-B8D3-A7148252EE01}" destId="{EAC6D904-7F8D-4A9F-809B-D39455B2375C}" srcOrd="13" destOrd="0" presId="urn:microsoft.com/office/officeart/2005/8/layout/list1"/>
    <dgm:cxn modelId="{67A78D01-5203-4F68-96E4-358E3B448716}" type="presParOf" srcId="{34DE26C2-1F8B-4B39-B8D3-A7148252EE01}" destId="{63421B27-6F08-4476-83EC-98966E29789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A8028B-636E-4896-A089-1BB7836C8AA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7141AF2-62A4-4886-9C27-38156BF371C7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I. </a:t>
          </a:r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/>
            <a:t>quả</a:t>
          </a:r>
          <a:r>
            <a:rPr lang="en-US" dirty="0"/>
            <a:t> </a:t>
          </a:r>
          <a:r>
            <a:rPr lang="en-US" dirty="0" err="1"/>
            <a:t>đạt</a:t>
          </a:r>
          <a:r>
            <a:rPr lang="en-US" dirty="0"/>
            <a:t> </a:t>
          </a:r>
          <a:r>
            <a:rPr lang="en-US" dirty="0" err="1"/>
            <a:t>được</a:t>
          </a:r>
          <a:endParaRPr lang="en-US" dirty="0"/>
        </a:p>
      </dgm:t>
    </dgm:pt>
    <dgm:pt modelId="{AB419B9E-3945-4566-9A1E-20D0C121F34A}" type="parTrans" cxnId="{AB059388-6109-41BA-B23E-2F6AFD00E249}">
      <dgm:prSet/>
      <dgm:spPr/>
      <dgm:t>
        <a:bodyPr/>
        <a:lstStyle/>
        <a:p>
          <a:endParaRPr lang="en-US"/>
        </a:p>
      </dgm:t>
    </dgm:pt>
    <dgm:pt modelId="{65E561C0-757F-4225-AFB3-6596048760C7}" type="sibTrans" cxnId="{AB059388-6109-41BA-B23E-2F6AFD00E249}">
      <dgm:prSet/>
      <dgm:spPr/>
      <dgm:t>
        <a:bodyPr/>
        <a:lstStyle/>
        <a:p>
          <a:endParaRPr lang="en-US"/>
        </a:p>
      </dgm:t>
    </dgm:pt>
    <dgm:pt modelId="{CDD028E7-0895-4620-BE36-FBF5D34608D8}">
      <dgm:prSet phldrT="[Text]"/>
      <dgm:spPr/>
      <dgm:t>
        <a:bodyPr/>
        <a:lstStyle/>
        <a:p>
          <a:r>
            <a:rPr lang="en-US" dirty="0"/>
            <a:t>II. </a:t>
          </a:r>
          <a:r>
            <a:rPr lang="en-US" dirty="0" err="1"/>
            <a:t>Ưu</a:t>
          </a:r>
          <a:r>
            <a:rPr lang="en-US" dirty="0"/>
            <a:t> </a:t>
          </a:r>
          <a:r>
            <a:rPr lang="en-US" dirty="0" err="1"/>
            <a:t>điểm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nhược</a:t>
          </a:r>
          <a:r>
            <a:rPr lang="en-US" dirty="0"/>
            <a:t> </a:t>
          </a:r>
          <a:r>
            <a:rPr lang="en-US" dirty="0" err="1"/>
            <a:t>điểm</a:t>
          </a:r>
          <a:endParaRPr lang="en-US" dirty="0"/>
        </a:p>
      </dgm:t>
    </dgm:pt>
    <dgm:pt modelId="{1149A5D2-A124-4B1D-8747-9E944E38501F}" type="parTrans" cxnId="{D0DC0F37-255B-42C5-AA23-A7C8B507B26F}">
      <dgm:prSet/>
      <dgm:spPr/>
      <dgm:t>
        <a:bodyPr/>
        <a:lstStyle/>
        <a:p>
          <a:endParaRPr lang="en-US"/>
        </a:p>
      </dgm:t>
    </dgm:pt>
    <dgm:pt modelId="{3A88D9B5-AD42-4945-AADD-E146B26D210B}" type="sibTrans" cxnId="{D0DC0F37-255B-42C5-AA23-A7C8B507B26F}">
      <dgm:prSet/>
      <dgm:spPr/>
      <dgm:t>
        <a:bodyPr/>
        <a:lstStyle/>
        <a:p>
          <a:endParaRPr lang="en-US"/>
        </a:p>
      </dgm:t>
    </dgm:pt>
    <dgm:pt modelId="{F412A8C5-5BC0-4E49-A647-E1017878D97F}">
      <dgm:prSet phldrT="[Text]" custT="1"/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4670" tIns="0" rIns="154670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III.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Khó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khăn</a:t>
          </a: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019B5694-E498-4BAF-8361-1E113A0CD59A}" type="parTrans" cxnId="{3E94D592-B8BB-4385-AED7-4670B0122F8D}">
      <dgm:prSet/>
      <dgm:spPr/>
      <dgm:t>
        <a:bodyPr/>
        <a:lstStyle/>
        <a:p>
          <a:endParaRPr lang="en-US"/>
        </a:p>
      </dgm:t>
    </dgm:pt>
    <dgm:pt modelId="{057D4DC3-6F75-44E6-8877-A78E6565789D}" type="sibTrans" cxnId="{3E94D592-B8BB-4385-AED7-4670B0122F8D}">
      <dgm:prSet/>
      <dgm:spPr/>
      <dgm:t>
        <a:bodyPr/>
        <a:lstStyle/>
        <a:p>
          <a:endParaRPr lang="en-US"/>
        </a:p>
      </dgm:t>
    </dgm:pt>
    <dgm:pt modelId="{EBC7D7EA-FF1E-43AD-9A62-D1F59829ED2E}">
      <dgm:prSet phldrT="[Text]" custT="1"/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4670" tIns="0" rIns="154670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VI.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Hướng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phát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triển</a:t>
          </a: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8D5C894D-965F-4F9D-8A86-94DE66735D5E}" type="parTrans" cxnId="{83E5DB34-E51F-4AD8-A52C-B221ACC406BB}">
      <dgm:prSet/>
      <dgm:spPr/>
      <dgm:t>
        <a:bodyPr/>
        <a:lstStyle/>
        <a:p>
          <a:endParaRPr lang="en-US"/>
        </a:p>
      </dgm:t>
    </dgm:pt>
    <dgm:pt modelId="{9CA6DD2B-4514-4C7B-9309-BECECB96B37D}" type="sibTrans" cxnId="{83E5DB34-E51F-4AD8-A52C-B221ACC406BB}">
      <dgm:prSet/>
      <dgm:spPr/>
      <dgm:t>
        <a:bodyPr/>
        <a:lstStyle/>
        <a:p>
          <a:endParaRPr lang="en-US"/>
        </a:p>
      </dgm:t>
    </dgm:pt>
    <dgm:pt modelId="{34DE26C2-1F8B-4B39-B8D3-A7148252EE01}" type="pres">
      <dgm:prSet presAssocID="{D9A8028B-636E-4896-A089-1BB7836C8AA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2C9A1F-65E2-41CF-8413-F91CEF2563D7}" type="pres">
      <dgm:prSet presAssocID="{67141AF2-62A4-4886-9C27-38156BF371C7}" presName="parentLin" presStyleCnt="0"/>
      <dgm:spPr/>
    </dgm:pt>
    <dgm:pt modelId="{6948CBD6-5B42-4A81-A0DA-2C54230BDF0B}" type="pres">
      <dgm:prSet presAssocID="{67141AF2-62A4-4886-9C27-38156BF371C7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17C46FDE-72DB-48D6-B317-090A74270DA5}" type="pres">
      <dgm:prSet presAssocID="{67141AF2-62A4-4886-9C27-38156BF371C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4D9A84-A8DB-4C9D-9C65-227E7FF21E39}" type="pres">
      <dgm:prSet presAssocID="{67141AF2-62A4-4886-9C27-38156BF371C7}" presName="negativeSpace" presStyleCnt="0"/>
      <dgm:spPr/>
    </dgm:pt>
    <dgm:pt modelId="{B8354698-3920-4A0C-B7DA-906F6103C57D}" type="pres">
      <dgm:prSet presAssocID="{67141AF2-62A4-4886-9C27-38156BF371C7}" presName="childText" presStyleLbl="conFgAcc1" presStyleIdx="0" presStyleCnt="4">
        <dgm:presLayoutVars>
          <dgm:bulletEnabled val="1"/>
        </dgm:presLayoutVars>
      </dgm:prSet>
      <dgm:spPr/>
    </dgm:pt>
    <dgm:pt modelId="{84086CD6-F3E8-477D-9287-2D5E298034A8}" type="pres">
      <dgm:prSet presAssocID="{65E561C0-757F-4225-AFB3-6596048760C7}" presName="spaceBetweenRectangles" presStyleCnt="0"/>
      <dgm:spPr/>
    </dgm:pt>
    <dgm:pt modelId="{051DF7C6-13F7-47C6-A220-E04F2B28BD8F}" type="pres">
      <dgm:prSet presAssocID="{CDD028E7-0895-4620-BE36-FBF5D34608D8}" presName="parentLin" presStyleCnt="0"/>
      <dgm:spPr/>
    </dgm:pt>
    <dgm:pt modelId="{5008E741-D483-4E85-A9D5-405F903A5134}" type="pres">
      <dgm:prSet presAssocID="{CDD028E7-0895-4620-BE36-FBF5D34608D8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A2876BE3-BD1D-475F-8E56-2E5003FBE21B}" type="pres">
      <dgm:prSet presAssocID="{CDD028E7-0895-4620-BE36-FBF5D34608D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0D59F5-5174-4699-8FBC-F21BB6ACD638}" type="pres">
      <dgm:prSet presAssocID="{CDD028E7-0895-4620-BE36-FBF5D34608D8}" presName="negativeSpace" presStyleCnt="0"/>
      <dgm:spPr/>
    </dgm:pt>
    <dgm:pt modelId="{5A22835E-E491-4864-B407-E709573B04D5}" type="pres">
      <dgm:prSet presAssocID="{CDD028E7-0895-4620-BE36-FBF5D34608D8}" presName="childText" presStyleLbl="conFgAcc1" presStyleIdx="1" presStyleCnt="4">
        <dgm:presLayoutVars>
          <dgm:bulletEnabled val="1"/>
        </dgm:presLayoutVars>
      </dgm:prSet>
      <dgm:spPr/>
    </dgm:pt>
    <dgm:pt modelId="{DEED20F0-98CF-408E-8896-1A58D648573F}" type="pres">
      <dgm:prSet presAssocID="{3A88D9B5-AD42-4945-AADD-E146B26D210B}" presName="spaceBetweenRectangles" presStyleCnt="0"/>
      <dgm:spPr/>
    </dgm:pt>
    <dgm:pt modelId="{A4DAEDC9-F194-468B-AD24-146BE7EBC3CE}" type="pres">
      <dgm:prSet presAssocID="{F412A8C5-5BC0-4E49-A647-E1017878D97F}" presName="parentLin" presStyleCnt="0"/>
      <dgm:spPr/>
    </dgm:pt>
    <dgm:pt modelId="{B23724F6-6F6A-4034-A076-AE1C92B57440}" type="pres">
      <dgm:prSet presAssocID="{F412A8C5-5BC0-4E49-A647-E1017878D97F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A339E047-B135-4500-9EC2-5389F8587BF4}" type="pres">
      <dgm:prSet presAssocID="{F412A8C5-5BC0-4E49-A647-E1017878D97F}" presName="parentText" presStyleLbl="node1" presStyleIdx="2" presStyleCnt="4">
        <dgm:presLayoutVars>
          <dgm:chMax val="0"/>
          <dgm:bulletEnabled val="1"/>
        </dgm:presLayoutVars>
      </dgm:prSet>
      <dgm:spPr>
        <a:xfrm>
          <a:off x="292289" y="1409679"/>
          <a:ext cx="4092053" cy="442800"/>
        </a:xfrm>
        <a:prstGeom prst="roundRect">
          <a:avLst/>
        </a:prstGeom>
      </dgm:spPr>
      <dgm:t>
        <a:bodyPr/>
        <a:lstStyle/>
        <a:p>
          <a:endParaRPr lang="en-US"/>
        </a:p>
      </dgm:t>
    </dgm:pt>
    <dgm:pt modelId="{4F63ADDA-E8B4-40C5-8806-43FB595D33C9}" type="pres">
      <dgm:prSet presAssocID="{F412A8C5-5BC0-4E49-A647-E1017878D97F}" presName="negativeSpace" presStyleCnt="0"/>
      <dgm:spPr/>
    </dgm:pt>
    <dgm:pt modelId="{4F364EED-E8F4-4E28-8CD5-DBF066B83804}" type="pres">
      <dgm:prSet presAssocID="{F412A8C5-5BC0-4E49-A647-E1017878D97F}" presName="childText" presStyleLbl="conFgAcc1" presStyleIdx="2" presStyleCnt="4">
        <dgm:presLayoutVars>
          <dgm:bulletEnabled val="1"/>
        </dgm:presLayoutVars>
      </dgm:prSet>
      <dgm:spPr/>
    </dgm:pt>
    <dgm:pt modelId="{D67E4F56-C59B-453E-80F4-A1B60B83E2B3}" type="pres">
      <dgm:prSet presAssocID="{057D4DC3-6F75-44E6-8877-A78E6565789D}" presName="spaceBetweenRectangles" presStyleCnt="0"/>
      <dgm:spPr/>
    </dgm:pt>
    <dgm:pt modelId="{1C57C553-0A1B-4CBA-A6D4-1EBD0DD532BB}" type="pres">
      <dgm:prSet presAssocID="{EBC7D7EA-FF1E-43AD-9A62-D1F59829ED2E}" presName="parentLin" presStyleCnt="0"/>
      <dgm:spPr/>
    </dgm:pt>
    <dgm:pt modelId="{A5D2D68C-9EB7-445C-BBCE-A06BA715D077}" type="pres">
      <dgm:prSet presAssocID="{EBC7D7EA-FF1E-43AD-9A62-D1F59829ED2E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628CD393-5B28-47EB-B377-938AD11F2459}" type="pres">
      <dgm:prSet presAssocID="{EBC7D7EA-FF1E-43AD-9A62-D1F59829ED2E}" presName="parentText" presStyleLbl="node1" presStyleIdx="3" presStyleCnt="4">
        <dgm:presLayoutVars>
          <dgm:chMax val="0"/>
          <dgm:bulletEnabled val="1"/>
        </dgm:presLayoutVars>
      </dgm:prSet>
      <dgm:spPr>
        <a:xfrm>
          <a:off x="292289" y="2770480"/>
          <a:ext cx="4092053" cy="442800"/>
        </a:xfrm>
        <a:prstGeom prst="roundRect">
          <a:avLst/>
        </a:prstGeom>
      </dgm:spPr>
      <dgm:t>
        <a:bodyPr/>
        <a:lstStyle/>
        <a:p>
          <a:endParaRPr lang="en-US"/>
        </a:p>
      </dgm:t>
    </dgm:pt>
    <dgm:pt modelId="{EAC6D904-7F8D-4A9F-809B-D39455B2375C}" type="pres">
      <dgm:prSet presAssocID="{EBC7D7EA-FF1E-43AD-9A62-D1F59829ED2E}" presName="negativeSpace" presStyleCnt="0"/>
      <dgm:spPr/>
    </dgm:pt>
    <dgm:pt modelId="{63421B27-6F08-4476-83EC-98966E297891}" type="pres">
      <dgm:prSet presAssocID="{EBC7D7EA-FF1E-43AD-9A62-D1F59829ED2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7A69F6B-12F8-4725-9913-2BC72A373E57}" type="presOf" srcId="{F412A8C5-5BC0-4E49-A647-E1017878D97F}" destId="{A339E047-B135-4500-9EC2-5389F8587BF4}" srcOrd="1" destOrd="0" presId="urn:microsoft.com/office/officeart/2005/8/layout/list1"/>
    <dgm:cxn modelId="{D0DC0F37-255B-42C5-AA23-A7C8B507B26F}" srcId="{D9A8028B-636E-4896-A089-1BB7836C8AA3}" destId="{CDD028E7-0895-4620-BE36-FBF5D34608D8}" srcOrd="1" destOrd="0" parTransId="{1149A5D2-A124-4B1D-8747-9E944E38501F}" sibTransId="{3A88D9B5-AD42-4945-AADD-E146B26D210B}"/>
    <dgm:cxn modelId="{1C9750E2-DAB6-458B-AD8F-078FD24C0DC6}" type="presOf" srcId="{67141AF2-62A4-4886-9C27-38156BF371C7}" destId="{17C46FDE-72DB-48D6-B317-090A74270DA5}" srcOrd="1" destOrd="0" presId="urn:microsoft.com/office/officeart/2005/8/layout/list1"/>
    <dgm:cxn modelId="{1E4B14FE-AB97-4687-A758-4668B128E23B}" type="presOf" srcId="{67141AF2-62A4-4886-9C27-38156BF371C7}" destId="{6948CBD6-5B42-4A81-A0DA-2C54230BDF0B}" srcOrd="0" destOrd="0" presId="urn:microsoft.com/office/officeart/2005/8/layout/list1"/>
    <dgm:cxn modelId="{783E552B-81A0-4E21-8508-B4BC016BE49A}" type="presOf" srcId="{D9A8028B-636E-4896-A089-1BB7836C8AA3}" destId="{34DE26C2-1F8B-4B39-B8D3-A7148252EE01}" srcOrd="0" destOrd="0" presId="urn:microsoft.com/office/officeart/2005/8/layout/list1"/>
    <dgm:cxn modelId="{63B02082-79E7-493C-B12C-1317E21D37C6}" type="presOf" srcId="{CDD028E7-0895-4620-BE36-FBF5D34608D8}" destId="{A2876BE3-BD1D-475F-8E56-2E5003FBE21B}" srcOrd="1" destOrd="0" presId="urn:microsoft.com/office/officeart/2005/8/layout/list1"/>
    <dgm:cxn modelId="{965A54D6-6A63-4F13-B3CB-38D57A0DB08B}" type="presOf" srcId="{EBC7D7EA-FF1E-43AD-9A62-D1F59829ED2E}" destId="{A5D2D68C-9EB7-445C-BBCE-A06BA715D077}" srcOrd="0" destOrd="0" presId="urn:microsoft.com/office/officeart/2005/8/layout/list1"/>
    <dgm:cxn modelId="{D1A807E4-334E-47FB-ACE5-ABCC5630407F}" type="presOf" srcId="{EBC7D7EA-FF1E-43AD-9A62-D1F59829ED2E}" destId="{628CD393-5B28-47EB-B377-938AD11F2459}" srcOrd="1" destOrd="0" presId="urn:microsoft.com/office/officeart/2005/8/layout/list1"/>
    <dgm:cxn modelId="{3E94D592-B8BB-4385-AED7-4670B0122F8D}" srcId="{D9A8028B-636E-4896-A089-1BB7836C8AA3}" destId="{F412A8C5-5BC0-4E49-A647-E1017878D97F}" srcOrd="2" destOrd="0" parTransId="{019B5694-E498-4BAF-8361-1E113A0CD59A}" sibTransId="{057D4DC3-6F75-44E6-8877-A78E6565789D}"/>
    <dgm:cxn modelId="{C906A916-1448-4275-A940-13ACAF881965}" type="presOf" srcId="{F412A8C5-5BC0-4E49-A647-E1017878D97F}" destId="{B23724F6-6F6A-4034-A076-AE1C92B57440}" srcOrd="0" destOrd="0" presId="urn:microsoft.com/office/officeart/2005/8/layout/list1"/>
    <dgm:cxn modelId="{760AA2EA-7C91-41E4-8938-66794560533E}" type="presOf" srcId="{CDD028E7-0895-4620-BE36-FBF5D34608D8}" destId="{5008E741-D483-4E85-A9D5-405F903A5134}" srcOrd="0" destOrd="0" presId="urn:microsoft.com/office/officeart/2005/8/layout/list1"/>
    <dgm:cxn modelId="{83E5DB34-E51F-4AD8-A52C-B221ACC406BB}" srcId="{D9A8028B-636E-4896-A089-1BB7836C8AA3}" destId="{EBC7D7EA-FF1E-43AD-9A62-D1F59829ED2E}" srcOrd="3" destOrd="0" parTransId="{8D5C894D-965F-4F9D-8A86-94DE66735D5E}" sibTransId="{9CA6DD2B-4514-4C7B-9309-BECECB96B37D}"/>
    <dgm:cxn modelId="{AB059388-6109-41BA-B23E-2F6AFD00E249}" srcId="{D9A8028B-636E-4896-A089-1BB7836C8AA3}" destId="{67141AF2-62A4-4886-9C27-38156BF371C7}" srcOrd="0" destOrd="0" parTransId="{AB419B9E-3945-4566-9A1E-20D0C121F34A}" sibTransId="{65E561C0-757F-4225-AFB3-6596048760C7}"/>
    <dgm:cxn modelId="{665D60C3-82AA-4FE5-8711-DF1AAF08AE7A}" type="presParOf" srcId="{34DE26C2-1F8B-4B39-B8D3-A7148252EE01}" destId="{F02C9A1F-65E2-41CF-8413-F91CEF2563D7}" srcOrd="0" destOrd="0" presId="urn:microsoft.com/office/officeart/2005/8/layout/list1"/>
    <dgm:cxn modelId="{FA19F6E5-1E3C-41B1-86A0-5480924EC874}" type="presParOf" srcId="{F02C9A1F-65E2-41CF-8413-F91CEF2563D7}" destId="{6948CBD6-5B42-4A81-A0DA-2C54230BDF0B}" srcOrd="0" destOrd="0" presId="urn:microsoft.com/office/officeart/2005/8/layout/list1"/>
    <dgm:cxn modelId="{261BEEC3-66B3-4CBB-8F58-3DB355A86B45}" type="presParOf" srcId="{F02C9A1F-65E2-41CF-8413-F91CEF2563D7}" destId="{17C46FDE-72DB-48D6-B317-090A74270DA5}" srcOrd="1" destOrd="0" presId="urn:microsoft.com/office/officeart/2005/8/layout/list1"/>
    <dgm:cxn modelId="{BEC75049-62D7-4B54-93D9-D717083E9E33}" type="presParOf" srcId="{34DE26C2-1F8B-4B39-B8D3-A7148252EE01}" destId="{9F4D9A84-A8DB-4C9D-9C65-227E7FF21E39}" srcOrd="1" destOrd="0" presId="urn:microsoft.com/office/officeart/2005/8/layout/list1"/>
    <dgm:cxn modelId="{8AB35CFF-8281-41F0-B7AA-C7330FF5F553}" type="presParOf" srcId="{34DE26C2-1F8B-4B39-B8D3-A7148252EE01}" destId="{B8354698-3920-4A0C-B7DA-906F6103C57D}" srcOrd="2" destOrd="0" presId="urn:microsoft.com/office/officeart/2005/8/layout/list1"/>
    <dgm:cxn modelId="{5215EE75-2842-41FA-9BC9-7ADDD56CDBDE}" type="presParOf" srcId="{34DE26C2-1F8B-4B39-B8D3-A7148252EE01}" destId="{84086CD6-F3E8-477D-9287-2D5E298034A8}" srcOrd="3" destOrd="0" presId="urn:microsoft.com/office/officeart/2005/8/layout/list1"/>
    <dgm:cxn modelId="{332DEE3E-DD45-4281-A314-9325E20A0441}" type="presParOf" srcId="{34DE26C2-1F8B-4B39-B8D3-A7148252EE01}" destId="{051DF7C6-13F7-47C6-A220-E04F2B28BD8F}" srcOrd="4" destOrd="0" presId="urn:microsoft.com/office/officeart/2005/8/layout/list1"/>
    <dgm:cxn modelId="{8CE98E5A-BFF1-4462-9D71-863520157BB0}" type="presParOf" srcId="{051DF7C6-13F7-47C6-A220-E04F2B28BD8F}" destId="{5008E741-D483-4E85-A9D5-405F903A5134}" srcOrd="0" destOrd="0" presId="urn:microsoft.com/office/officeart/2005/8/layout/list1"/>
    <dgm:cxn modelId="{88E02442-F32D-4D2E-A654-07855401CF85}" type="presParOf" srcId="{051DF7C6-13F7-47C6-A220-E04F2B28BD8F}" destId="{A2876BE3-BD1D-475F-8E56-2E5003FBE21B}" srcOrd="1" destOrd="0" presId="urn:microsoft.com/office/officeart/2005/8/layout/list1"/>
    <dgm:cxn modelId="{785D7BA0-49A7-4CAF-B427-DFF918F2B857}" type="presParOf" srcId="{34DE26C2-1F8B-4B39-B8D3-A7148252EE01}" destId="{9D0D59F5-5174-4699-8FBC-F21BB6ACD638}" srcOrd="5" destOrd="0" presId="urn:microsoft.com/office/officeart/2005/8/layout/list1"/>
    <dgm:cxn modelId="{0D2A1A66-22B5-4945-B21C-38F9CDF0FF4D}" type="presParOf" srcId="{34DE26C2-1F8B-4B39-B8D3-A7148252EE01}" destId="{5A22835E-E491-4864-B407-E709573B04D5}" srcOrd="6" destOrd="0" presId="urn:microsoft.com/office/officeart/2005/8/layout/list1"/>
    <dgm:cxn modelId="{5B70D220-CA7F-4BB8-A9E5-492FBB1E581C}" type="presParOf" srcId="{34DE26C2-1F8B-4B39-B8D3-A7148252EE01}" destId="{DEED20F0-98CF-408E-8896-1A58D648573F}" srcOrd="7" destOrd="0" presId="urn:microsoft.com/office/officeart/2005/8/layout/list1"/>
    <dgm:cxn modelId="{5EB6D9E7-6F36-4AA4-B577-C91E97597D41}" type="presParOf" srcId="{34DE26C2-1F8B-4B39-B8D3-A7148252EE01}" destId="{A4DAEDC9-F194-468B-AD24-146BE7EBC3CE}" srcOrd="8" destOrd="0" presId="urn:microsoft.com/office/officeart/2005/8/layout/list1"/>
    <dgm:cxn modelId="{496ED1CC-C8E6-4B1D-A01C-FB5DCCE511A3}" type="presParOf" srcId="{A4DAEDC9-F194-468B-AD24-146BE7EBC3CE}" destId="{B23724F6-6F6A-4034-A076-AE1C92B57440}" srcOrd="0" destOrd="0" presId="urn:microsoft.com/office/officeart/2005/8/layout/list1"/>
    <dgm:cxn modelId="{DCB15D3A-72AE-46EF-AD3D-DF75A0A0F059}" type="presParOf" srcId="{A4DAEDC9-F194-468B-AD24-146BE7EBC3CE}" destId="{A339E047-B135-4500-9EC2-5389F8587BF4}" srcOrd="1" destOrd="0" presId="urn:microsoft.com/office/officeart/2005/8/layout/list1"/>
    <dgm:cxn modelId="{62F52A5A-EDC5-4C68-999A-447CEB08C40D}" type="presParOf" srcId="{34DE26C2-1F8B-4B39-B8D3-A7148252EE01}" destId="{4F63ADDA-E8B4-40C5-8806-43FB595D33C9}" srcOrd="9" destOrd="0" presId="urn:microsoft.com/office/officeart/2005/8/layout/list1"/>
    <dgm:cxn modelId="{488834F5-4BF6-496C-9D16-3B5A9B83B83B}" type="presParOf" srcId="{34DE26C2-1F8B-4B39-B8D3-A7148252EE01}" destId="{4F364EED-E8F4-4E28-8CD5-DBF066B83804}" srcOrd="10" destOrd="0" presId="urn:microsoft.com/office/officeart/2005/8/layout/list1"/>
    <dgm:cxn modelId="{2E2C6625-6F64-45ED-9E17-45AFFDCA392D}" type="presParOf" srcId="{34DE26C2-1F8B-4B39-B8D3-A7148252EE01}" destId="{D67E4F56-C59B-453E-80F4-A1B60B83E2B3}" srcOrd="11" destOrd="0" presId="urn:microsoft.com/office/officeart/2005/8/layout/list1"/>
    <dgm:cxn modelId="{921C0146-6BC0-4480-BC21-F0FF6CB02078}" type="presParOf" srcId="{34DE26C2-1F8B-4B39-B8D3-A7148252EE01}" destId="{1C57C553-0A1B-4CBA-A6D4-1EBD0DD532BB}" srcOrd="12" destOrd="0" presId="urn:microsoft.com/office/officeart/2005/8/layout/list1"/>
    <dgm:cxn modelId="{EB0D3D18-7AC7-439D-8FA3-A7B8A1F9585C}" type="presParOf" srcId="{1C57C553-0A1B-4CBA-A6D4-1EBD0DD532BB}" destId="{A5D2D68C-9EB7-445C-BBCE-A06BA715D077}" srcOrd="0" destOrd="0" presId="urn:microsoft.com/office/officeart/2005/8/layout/list1"/>
    <dgm:cxn modelId="{CAFDEA79-B4B3-4259-A26F-DD2C85089462}" type="presParOf" srcId="{1C57C553-0A1B-4CBA-A6D4-1EBD0DD532BB}" destId="{628CD393-5B28-47EB-B377-938AD11F2459}" srcOrd="1" destOrd="0" presId="urn:microsoft.com/office/officeart/2005/8/layout/list1"/>
    <dgm:cxn modelId="{AF991284-9B1D-46E9-B602-819DF196654F}" type="presParOf" srcId="{34DE26C2-1F8B-4B39-B8D3-A7148252EE01}" destId="{EAC6D904-7F8D-4A9F-809B-D39455B2375C}" srcOrd="13" destOrd="0" presId="urn:microsoft.com/office/officeart/2005/8/layout/list1"/>
    <dgm:cxn modelId="{67A78D01-5203-4F68-96E4-358E3B448716}" type="presParOf" srcId="{34DE26C2-1F8B-4B39-B8D3-A7148252EE01}" destId="{63421B27-6F08-4476-83EC-98966E29789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9A8028B-636E-4896-A089-1BB7836C8AA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7141AF2-62A4-4886-9C27-38156BF371C7}">
      <dgm:prSet phldrT="[Text]" custT="1"/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4670" tIns="0" rIns="154670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I.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Kết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quả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đạt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được</a:t>
          </a: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AB419B9E-3945-4566-9A1E-20D0C121F34A}" type="parTrans" cxnId="{AB059388-6109-41BA-B23E-2F6AFD00E249}">
      <dgm:prSet/>
      <dgm:spPr/>
      <dgm:t>
        <a:bodyPr/>
        <a:lstStyle/>
        <a:p>
          <a:endParaRPr lang="en-US"/>
        </a:p>
      </dgm:t>
    </dgm:pt>
    <dgm:pt modelId="{65E561C0-757F-4225-AFB3-6596048760C7}" type="sibTrans" cxnId="{AB059388-6109-41BA-B23E-2F6AFD00E249}">
      <dgm:prSet/>
      <dgm:spPr/>
      <dgm:t>
        <a:bodyPr/>
        <a:lstStyle/>
        <a:p>
          <a:endParaRPr lang="en-US"/>
        </a:p>
      </dgm:t>
    </dgm:pt>
    <dgm:pt modelId="{CDD028E7-0895-4620-BE36-FBF5D34608D8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II. </a:t>
          </a:r>
          <a:r>
            <a:rPr lang="en-US" dirty="0" err="1"/>
            <a:t>Ưu</a:t>
          </a:r>
          <a:r>
            <a:rPr lang="en-US" dirty="0"/>
            <a:t> </a:t>
          </a:r>
          <a:r>
            <a:rPr lang="en-US" dirty="0" err="1"/>
            <a:t>điểm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nhược</a:t>
          </a:r>
          <a:r>
            <a:rPr lang="en-US" dirty="0"/>
            <a:t> </a:t>
          </a:r>
          <a:r>
            <a:rPr lang="en-US" dirty="0" err="1"/>
            <a:t>điểm</a:t>
          </a:r>
          <a:endParaRPr lang="en-US" dirty="0"/>
        </a:p>
      </dgm:t>
    </dgm:pt>
    <dgm:pt modelId="{1149A5D2-A124-4B1D-8747-9E944E38501F}" type="parTrans" cxnId="{D0DC0F37-255B-42C5-AA23-A7C8B507B26F}">
      <dgm:prSet/>
      <dgm:spPr/>
      <dgm:t>
        <a:bodyPr/>
        <a:lstStyle/>
        <a:p>
          <a:endParaRPr lang="en-US"/>
        </a:p>
      </dgm:t>
    </dgm:pt>
    <dgm:pt modelId="{3A88D9B5-AD42-4945-AADD-E146B26D210B}" type="sibTrans" cxnId="{D0DC0F37-255B-42C5-AA23-A7C8B507B26F}">
      <dgm:prSet/>
      <dgm:spPr/>
      <dgm:t>
        <a:bodyPr/>
        <a:lstStyle/>
        <a:p>
          <a:endParaRPr lang="en-US"/>
        </a:p>
      </dgm:t>
    </dgm:pt>
    <dgm:pt modelId="{F412A8C5-5BC0-4E49-A647-E1017878D97F}">
      <dgm:prSet phldrT="[Text]" custT="1"/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4670" tIns="0" rIns="154670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III.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Khó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khăn</a:t>
          </a: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019B5694-E498-4BAF-8361-1E113A0CD59A}" type="parTrans" cxnId="{3E94D592-B8BB-4385-AED7-4670B0122F8D}">
      <dgm:prSet/>
      <dgm:spPr/>
      <dgm:t>
        <a:bodyPr/>
        <a:lstStyle/>
        <a:p>
          <a:endParaRPr lang="en-US"/>
        </a:p>
      </dgm:t>
    </dgm:pt>
    <dgm:pt modelId="{057D4DC3-6F75-44E6-8877-A78E6565789D}" type="sibTrans" cxnId="{3E94D592-B8BB-4385-AED7-4670B0122F8D}">
      <dgm:prSet/>
      <dgm:spPr/>
      <dgm:t>
        <a:bodyPr/>
        <a:lstStyle/>
        <a:p>
          <a:endParaRPr lang="en-US"/>
        </a:p>
      </dgm:t>
    </dgm:pt>
    <dgm:pt modelId="{EBC7D7EA-FF1E-43AD-9A62-D1F59829ED2E}">
      <dgm:prSet phldrT="[Text]" custT="1"/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4670" tIns="0" rIns="154670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VI.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Hướng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phát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triển</a:t>
          </a: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8D5C894D-965F-4F9D-8A86-94DE66735D5E}" type="parTrans" cxnId="{83E5DB34-E51F-4AD8-A52C-B221ACC406BB}">
      <dgm:prSet/>
      <dgm:spPr/>
      <dgm:t>
        <a:bodyPr/>
        <a:lstStyle/>
        <a:p>
          <a:endParaRPr lang="en-US"/>
        </a:p>
      </dgm:t>
    </dgm:pt>
    <dgm:pt modelId="{9CA6DD2B-4514-4C7B-9309-BECECB96B37D}" type="sibTrans" cxnId="{83E5DB34-E51F-4AD8-A52C-B221ACC406BB}">
      <dgm:prSet/>
      <dgm:spPr/>
      <dgm:t>
        <a:bodyPr/>
        <a:lstStyle/>
        <a:p>
          <a:endParaRPr lang="en-US"/>
        </a:p>
      </dgm:t>
    </dgm:pt>
    <dgm:pt modelId="{34DE26C2-1F8B-4B39-B8D3-A7148252EE01}" type="pres">
      <dgm:prSet presAssocID="{D9A8028B-636E-4896-A089-1BB7836C8AA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2C9A1F-65E2-41CF-8413-F91CEF2563D7}" type="pres">
      <dgm:prSet presAssocID="{67141AF2-62A4-4886-9C27-38156BF371C7}" presName="parentLin" presStyleCnt="0"/>
      <dgm:spPr/>
    </dgm:pt>
    <dgm:pt modelId="{6948CBD6-5B42-4A81-A0DA-2C54230BDF0B}" type="pres">
      <dgm:prSet presAssocID="{67141AF2-62A4-4886-9C27-38156BF371C7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17C46FDE-72DB-48D6-B317-090A74270DA5}" type="pres">
      <dgm:prSet presAssocID="{67141AF2-62A4-4886-9C27-38156BF371C7}" presName="parentText" presStyleLbl="node1" presStyleIdx="0" presStyleCnt="4">
        <dgm:presLayoutVars>
          <dgm:chMax val="0"/>
          <dgm:bulletEnabled val="1"/>
        </dgm:presLayoutVars>
      </dgm:prSet>
      <dgm:spPr>
        <a:xfrm>
          <a:off x="292289" y="48879"/>
          <a:ext cx="4092053" cy="442800"/>
        </a:xfrm>
        <a:prstGeom prst="roundRect">
          <a:avLst/>
        </a:prstGeom>
      </dgm:spPr>
      <dgm:t>
        <a:bodyPr/>
        <a:lstStyle/>
        <a:p>
          <a:endParaRPr lang="en-US"/>
        </a:p>
      </dgm:t>
    </dgm:pt>
    <dgm:pt modelId="{9F4D9A84-A8DB-4C9D-9C65-227E7FF21E39}" type="pres">
      <dgm:prSet presAssocID="{67141AF2-62A4-4886-9C27-38156BF371C7}" presName="negativeSpace" presStyleCnt="0"/>
      <dgm:spPr/>
    </dgm:pt>
    <dgm:pt modelId="{B8354698-3920-4A0C-B7DA-906F6103C57D}" type="pres">
      <dgm:prSet presAssocID="{67141AF2-62A4-4886-9C27-38156BF371C7}" presName="childText" presStyleLbl="conFgAcc1" presStyleIdx="0" presStyleCnt="4">
        <dgm:presLayoutVars>
          <dgm:bulletEnabled val="1"/>
        </dgm:presLayoutVars>
      </dgm:prSet>
      <dgm:spPr/>
    </dgm:pt>
    <dgm:pt modelId="{84086CD6-F3E8-477D-9287-2D5E298034A8}" type="pres">
      <dgm:prSet presAssocID="{65E561C0-757F-4225-AFB3-6596048760C7}" presName="spaceBetweenRectangles" presStyleCnt="0"/>
      <dgm:spPr/>
    </dgm:pt>
    <dgm:pt modelId="{051DF7C6-13F7-47C6-A220-E04F2B28BD8F}" type="pres">
      <dgm:prSet presAssocID="{CDD028E7-0895-4620-BE36-FBF5D34608D8}" presName="parentLin" presStyleCnt="0"/>
      <dgm:spPr/>
    </dgm:pt>
    <dgm:pt modelId="{5008E741-D483-4E85-A9D5-405F903A5134}" type="pres">
      <dgm:prSet presAssocID="{CDD028E7-0895-4620-BE36-FBF5D34608D8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A2876BE3-BD1D-475F-8E56-2E5003FBE21B}" type="pres">
      <dgm:prSet presAssocID="{CDD028E7-0895-4620-BE36-FBF5D34608D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0D59F5-5174-4699-8FBC-F21BB6ACD638}" type="pres">
      <dgm:prSet presAssocID="{CDD028E7-0895-4620-BE36-FBF5D34608D8}" presName="negativeSpace" presStyleCnt="0"/>
      <dgm:spPr/>
    </dgm:pt>
    <dgm:pt modelId="{5A22835E-E491-4864-B407-E709573B04D5}" type="pres">
      <dgm:prSet presAssocID="{CDD028E7-0895-4620-BE36-FBF5D34608D8}" presName="childText" presStyleLbl="conFgAcc1" presStyleIdx="1" presStyleCnt="4">
        <dgm:presLayoutVars>
          <dgm:bulletEnabled val="1"/>
        </dgm:presLayoutVars>
      </dgm:prSet>
      <dgm:spPr/>
    </dgm:pt>
    <dgm:pt modelId="{DEED20F0-98CF-408E-8896-1A58D648573F}" type="pres">
      <dgm:prSet presAssocID="{3A88D9B5-AD42-4945-AADD-E146B26D210B}" presName="spaceBetweenRectangles" presStyleCnt="0"/>
      <dgm:spPr/>
    </dgm:pt>
    <dgm:pt modelId="{A4DAEDC9-F194-468B-AD24-146BE7EBC3CE}" type="pres">
      <dgm:prSet presAssocID="{F412A8C5-5BC0-4E49-A647-E1017878D97F}" presName="parentLin" presStyleCnt="0"/>
      <dgm:spPr/>
    </dgm:pt>
    <dgm:pt modelId="{B23724F6-6F6A-4034-A076-AE1C92B57440}" type="pres">
      <dgm:prSet presAssocID="{F412A8C5-5BC0-4E49-A647-E1017878D97F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A339E047-B135-4500-9EC2-5389F8587BF4}" type="pres">
      <dgm:prSet presAssocID="{F412A8C5-5BC0-4E49-A647-E1017878D97F}" presName="parentText" presStyleLbl="node1" presStyleIdx="2" presStyleCnt="4">
        <dgm:presLayoutVars>
          <dgm:chMax val="0"/>
          <dgm:bulletEnabled val="1"/>
        </dgm:presLayoutVars>
      </dgm:prSet>
      <dgm:spPr>
        <a:xfrm>
          <a:off x="292289" y="1409679"/>
          <a:ext cx="4092053" cy="442800"/>
        </a:xfrm>
        <a:prstGeom prst="roundRect">
          <a:avLst/>
        </a:prstGeom>
      </dgm:spPr>
      <dgm:t>
        <a:bodyPr/>
        <a:lstStyle/>
        <a:p>
          <a:endParaRPr lang="en-US"/>
        </a:p>
      </dgm:t>
    </dgm:pt>
    <dgm:pt modelId="{4F63ADDA-E8B4-40C5-8806-43FB595D33C9}" type="pres">
      <dgm:prSet presAssocID="{F412A8C5-5BC0-4E49-A647-E1017878D97F}" presName="negativeSpace" presStyleCnt="0"/>
      <dgm:spPr/>
    </dgm:pt>
    <dgm:pt modelId="{4F364EED-E8F4-4E28-8CD5-DBF066B83804}" type="pres">
      <dgm:prSet presAssocID="{F412A8C5-5BC0-4E49-A647-E1017878D97F}" presName="childText" presStyleLbl="conFgAcc1" presStyleIdx="2" presStyleCnt="4">
        <dgm:presLayoutVars>
          <dgm:bulletEnabled val="1"/>
        </dgm:presLayoutVars>
      </dgm:prSet>
      <dgm:spPr/>
    </dgm:pt>
    <dgm:pt modelId="{D67E4F56-C59B-453E-80F4-A1B60B83E2B3}" type="pres">
      <dgm:prSet presAssocID="{057D4DC3-6F75-44E6-8877-A78E6565789D}" presName="spaceBetweenRectangles" presStyleCnt="0"/>
      <dgm:spPr/>
    </dgm:pt>
    <dgm:pt modelId="{1C57C553-0A1B-4CBA-A6D4-1EBD0DD532BB}" type="pres">
      <dgm:prSet presAssocID="{EBC7D7EA-FF1E-43AD-9A62-D1F59829ED2E}" presName="parentLin" presStyleCnt="0"/>
      <dgm:spPr/>
    </dgm:pt>
    <dgm:pt modelId="{A5D2D68C-9EB7-445C-BBCE-A06BA715D077}" type="pres">
      <dgm:prSet presAssocID="{EBC7D7EA-FF1E-43AD-9A62-D1F59829ED2E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628CD393-5B28-47EB-B377-938AD11F2459}" type="pres">
      <dgm:prSet presAssocID="{EBC7D7EA-FF1E-43AD-9A62-D1F59829ED2E}" presName="parentText" presStyleLbl="node1" presStyleIdx="3" presStyleCnt="4">
        <dgm:presLayoutVars>
          <dgm:chMax val="0"/>
          <dgm:bulletEnabled val="1"/>
        </dgm:presLayoutVars>
      </dgm:prSet>
      <dgm:spPr>
        <a:xfrm>
          <a:off x="292289" y="2770480"/>
          <a:ext cx="4092053" cy="442800"/>
        </a:xfrm>
        <a:prstGeom prst="roundRect">
          <a:avLst/>
        </a:prstGeom>
      </dgm:spPr>
      <dgm:t>
        <a:bodyPr/>
        <a:lstStyle/>
        <a:p>
          <a:endParaRPr lang="en-US"/>
        </a:p>
      </dgm:t>
    </dgm:pt>
    <dgm:pt modelId="{EAC6D904-7F8D-4A9F-809B-D39455B2375C}" type="pres">
      <dgm:prSet presAssocID="{EBC7D7EA-FF1E-43AD-9A62-D1F59829ED2E}" presName="negativeSpace" presStyleCnt="0"/>
      <dgm:spPr/>
    </dgm:pt>
    <dgm:pt modelId="{63421B27-6F08-4476-83EC-98966E297891}" type="pres">
      <dgm:prSet presAssocID="{EBC7D7EA-FF1E-43AD-9A62-D1F59829ED2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7A69F6B-12F8-4725-9913-2BC72A373E57}" type="presOf" srcId="{F412A8C5-5BC0-4E49-A647-E1017878D97F}" destId="{A339E047-B135-4500-9EC2-5389F8587BF4}" srcOrd="1" destOrd="0" presId="urn:microsoft.com/office/officeart/2005/8/layout/list1"/>
    <dgm:cxn modelId="{D0DC0F37-255B-42C5-AA23-A7C8B507B26F}" srcId="{D9A8028B-636E-4896-A089-1BB7836C8AA3}" destId="{CDD028E7-0895-4620-BE36-FBF5D34608D8}" srcOrd="1" destOrd="0" parTransId="{1149A5D2-A124-4B1D-8747-9E944E38501F}" sibTransId="{3A88D9B5-AD42-4945-AADD-E146B26D210B}"/>
    <dgm:cxn modelId="{1C9750E2-DAB6-458B-AD8F-078FD24C0DC6}" type="presOf" srcId="{67141AF2-62A4-4886-9C27-38156BF371C7}" destId="{17C46FDE-72DB-48D6-B317-090A74270DA5}" srcOrd="1" destOrd="0" presId="urn:microsoft.com/office/officeart/2005/8/layout/list1"/>
    <dgm:cxn modelId="{1E4B14FE-AB97-4687-A758-4668B128E23B}" type="presOf" srcId="{67141AF2-62A4-4886-9C27-38156BF371C7}" destId="{6948CBD6-5B42-4A81-A0DA-2C54230BDF0B}" srcOrd="0" destOrd="0" presId="urn:microsoft.com/office/officeart/2005/8/layout/list1"/>
    <dgm:cxn modelId="{783E552B-81A0-4E21-8508-B4BC016BE49A}" type="presOf" srcId="{D9A8028B-636E-4896-A089-1BB7836C8AA3}" destId="{34DE26C2-1F8B-4B39-B8D3-A7148252EE01}" srcOrd="0" destOrd="0" presId="urn:microsoft.com/office/officeart/2005/8/layout/list1"/>
    <dgm:cxn modelId="{63B02082-79E7-493C-B12C-1317E21D37C6}" type="presOf" srcId="{CDD028E7-0895-4620-BE36-FBF5D34608D8}" destId="{A2876BE3-BD1D-475F-8E56-2E5003FBE21B}" srcOrd="1" destOrd="0" presId="urn:microsoft.com/office/officeart/2005/8/layout/list1"/>
    <dgm:cxn modelId="{965A54D6-6A63-4F13-B3CB-38D57A0DB08B}" type="presOf" srcId="{EBC7D7EA-FF1E-43AD-9A62-D1F59829ED2E}" destId="{A5D2D68C-9EB7-445C-BBCE-A06BA715D077}" srcOrd="0" destOrd="0" presId="urn:microsoft.com/office/officeart/2005/8/layout/list1"/>
    <dgm:cxn modelId="{D1A807E4-334E-47FB-ACE5-ABCC5630407F}" type="presOf" srcId="{EBC7D7EA-FF1E-43AD-9A62-D1F59829ED2E}" destId="{628CD393-5B28-47EB-B377-938AD11F2459}" srcOrd="1" destOrd="0" presId="urn:microsoft.com/office/officeart/2005/8/layout/list1"/>
    <dgm:cxn modelId="{3E94D592-B8BB-4385-AED7-4670B0122F8D}" srcId="{D9A8028B-636E-4896-A089-1BB7836C8AA3}" destId="{F412A8C5-5BC0-4E49-A647-E1017878D97F}" srcOrd="2" destOrd="0" parTransId="{019B5694-E498-4BAF-8361-1E113A0CD59A}" sibTransId="{057D4DC3-6F75-44E6-8877-A78E6565789D}"/>
    <dgm:cxn modelId="{C906A916-1448-4275-A940-13ACAF881965}" type="presOf" srcId="{F412A8C5-5BC0-4E49-A647-E1017878D97F}" destId="{B23724F6-6F6A-4034-A076-AE1C92B57440}" srcOrd="0" destOrd="0" presId="urn:microsoft.com/office/officeart/2005/8/layout/list1"/>
    <dgm:cxn modelId="{760AA2EA-7C91-41E4-8938-66794560533E}" type="presOf" srcId="{CDD028E7-0895-4620-BE36-FBF5D34608D8}" destId="{5008E741-D483-4E85-A9D5-405F903A5134}" srcOrd="0" destOrd="0" presId="urn:microsoft.com/office/officeart/2005/8/layout/list1"/>
    <dgm:cxn modelId="{83E5DB34-E51F-4AD8-A52C-B221ACC406BB}" srcId="{D9A8028B-636E-4896-A089-1BB7836C8AA3}" destId="{EBC7D7EA-FF1E-43AD-9A62-D1F59829ED2E}" srcOrd="3" destOrd="0" parTransId="{8D5C894D-965F-4F9D-8A86-94DE66735D5E}" sibTransId="{9CA6DD2B-4514-4C7B-9309-BECECB96B37D}"/>
    <dgm:cxn modelId="{AB059388-6109-41BA-B23E-2F6AFD00E249}" srcId="{D9A8028B-636E-4896-A089-1BB7836C8AA3}" destId="{67141AF2-62A4-4886-9C27-38156BF371C7}" srcOrd="0" destOrd="0" parTransId="{AB419B9E-3945-4566-9A1E-20D0C121F34A}" sibTransId="{65E561C0-757F-4225-AFB3-6596048760C7}"/>
    <dgm:cxn modelId="{665D60C3-82AA-4FE5-8711-DF1AAF08AE7A}" type="presParOf" srcId="{34DE26C2-1F8B-4B39-B8D3-A7148252EE01}" destId="{F02C9A1F-65E2-41CF-8413-F91CEF2563D7}" srcOrd="0" destOrd="0" presId="urn:microsoft.com/office/officeart/2005/8/layout/list1"/>
    <dgm:cxn modelId="{FA19F6E5-1E3C-41B1-86A0-5480924EC874}" type="presParOf" srcId="{F02C9A1F-65E2-41CF-8413-F91CEF2563D7}" destId="{6948CBD6-5B42-4A81-A0DA-2C54230BDF0B}" srcOrd="0" destOrd="0" presId="urn:microsoft.com/office/officeart/2005/8/layout/list1"/>
    <dgm:cxn modelId="{261BEEC3-66B3-4CBB-8F58-3DB355A86B45}" type="presParOf" srcId="{F02C9A1F-65E2-41CF-8413-F91CEF2563D7}" destId="{17C46FDE-72DB-48D6-B317-090A74270DA5}" srcOrd="1" destOrd="0" presId="urn:microsoft.com/office/officeart/2005/8/layout/list1"/>
    <dgm:cxn modelId="{BEC75049-62D7-4B54-93D9-D717083E9E33}" type="presParOf" srcId="{34DE26C2-1F8B-4B39-B8D3-A7148252EE01}" destId="{9F4D9A84-A8DB-4C9D-9C65-227E7FF21E39}" srcOrd="1" destOrd="0" presId="urn:microsoft.com/office/officeart/2005/8/layout/list1"/>
    <dgm:cxn modelId="{8AB35CFF-8281-41F0-B7AA-C7330FF5F553}" type="presParOf" srcId="{34DE26C2-1F8B-4B39-B8D3-A7148252EE01}" destId="{B8354698-3920-4A0C-B7DA-906F6103C57D}" srcOrd="2" destOrd="0" presId="urn:microsoft.com/office/officeart/2005/8/layout/list1"/>
    <dgm:cxn modelId="{5215EE75-2842-41FA-9BC9-7ADDD56CDBDE}" type="presParOf" srcId="{34DE26C2-1F8B-4B39-B8D3-A7148252EE01}" destId="{84086CD6-F3E8-477D-9287-2D5E298034A8}" srcOrd="3" destOrd="0" presId="urn:microsoft.com/office/officeart/2005/8/layout/list1"/>
    <dgm:cxn modelId="{332DEE3E-DD45-4281-A314-9325E20A0441}" type="presParOf" srcId="{34DE26C2-1F8B-4B39-B8D3-A7148252EE01}" destId="{051DF7C6-13F7-47C6-A220-E04F2B28BD8F}" srcOrd="4" destOrd="0" presId="urn:microsoft.com/office/officeart/2005/8/layout/list1"/>
    <dgm:cxn modelId="{8CE98E5A-BFF1-4462-9D71-863520157BB0}" type="presParOf" srcId="{051DF7C6-13F7-47C6-A220-E04F2B28BD8F}" destId="{5008E741-D483-4E85-A9D5-405F903A5134}" srcOrd="0" destOrd="0" presId="urn:microsoft.com/office/officeart/2005/8/layout/list1"/>
    <dgm:cxn modelId="{88E02442-F32D-4D2E-A654-07855401CF85}" type="presParOf" srcId="{051DF7C6-13F7-47C6-A220-E04F2B28BD8F}" destId="{A2876BE3-BD1D-475F-8E56-2E5003FBE21B}" srcOrd="1" destOrd="0" presId="urn:microsoft.com/office/officeart/2005/8/layout/list1"/>
    <dgm:cxn modelId="{785D7BA0-49A7-4CAF-B427-DFF918F2B857}" type="presParOf" srcId="{34DE26C2-1F8B-4B39-B8D3-A7148252EE01}" destId="{9D0D59F5-5174-4699-8FBC-F21BB6ACD638}" srcOrd="5" destOrd="0" presId="urn:microsoft.com/office/officeart/2005/8/layout/list1"/>
    <dgm:cxn modelId="{0D2A1A66-22B5-4945-B21C-38F9CDF0FF4D}" type="presParOf" srcId="{34DE26C2-1F8B-4B39-B8D3-A7148252EE01}" destId="{5A22835E-E491-4864-B407-E709573B04D5}" srcOrd="6" destOrd="0" presId="urn:microsoft.com/office/officeart/2005/8/layout/list1"/>
    <dgm:cxn modelId="{5B70D220-CA7F-4BB8-A9E5-492FBB1E581C}" type="presParOf" srcId="{34DE26C2-1F8B-4B39-B8D3-A7148252EE01}" destId="{DEED20F0-98CF-408E-8896-1A58D648573F}" srcOrd="7" destOrd="0" presId="urn:microsoft.com/office/officeart/2005/8/layout/list1"/>
    <dgm:cxn modelId="{5EB6D9E7-6F36-4AA4-B577-C91E97597D41}" type="presParOf" srcId="{34DE26C2-1F8B-4B39-B8D3-A7148252EE01}" destId="{A4DAEDC9-F194-468B-AD24-146BE7EBC3CE}" srcOrd="8" destOrd="0" presId="urn:microsoft.com/office/officeart/2005/8/layout/list1"/>
    <dgm:cxn modelId="{496ED1CC-C8E6-4B1D-A01C-FB5DCCE511A3}" type="presParOf" srcId="{A4DAEDC9-F194-468B-AD24-146BE7EBC3CE}" destId="{B23724F6-6F6A-4034-A076-AE1C92B57440}" srcOrd="0" destOrd="0" presId="urn:microsoft.com/office/officeart/2005/8/layout/list1"/>
    <dgm:cxn modelId="{DCB15D3A-72AE-46EF-AD3D-DF75A0A0F059}" type="presParOf" srcId="{A4DAEDC9-F194-468B-AD24-146BE7EBC3CE}" destId="{A339E047-B135-4500-9EC2-5389F8587BF4}" srcOrd="1" destOrd="0" presId="urn:microsoft.com/office/officeart/2005/8/layout/list1"/>
    <dgm:cxn modelId="{62F52A5A-EDC5-4C68-999A-447CEB08C40D}" type="presParOf" srcId="{34DE26C2-1F8B-4B39-B8D3-A7148252EE01}" destId="{4F63ADDA-E8B4-40C5-8806-43FB595D33C9}" srcOrd="9" destOrd="0" presId="urn:microsoft.com/office/officeart/2005/8/layout/list1"/>
    <dgm:cxn modelId="{488834F5-4BF6-496C-9D16-3B5A9B83B83B}" type="presParOf" srcId="{34DE26C2-1F8B-4B39-B8D3-A7148252EE01}" destId="{4F364EED-E8F4-4E28-8CD5-DBF066B83804}" srcOrd="10" destOrd="0" presId="urn:microsoft.com/office/officeart/2005/8/layout/list1"/>
    <dgm:cxn modelId="{2E2C6625-6F64-45ED-9E17-45AFFDCA392D}" type="presParOf" srcId="{34DE26C2-1F8B-4B39-B8D3-A7148252EE01}" destId="{D67E4F56-C59B-453E-80F4-A1B60B83E2B3}" srcOrd="11" destOrd="0" presId="urn:microsoft.com/office/officeart/2005/8/layout/list1"/>
    <dgm:cxn modelId="{921C0146-6BC0-4480-BC21-F0FF6CB02078}" type="presParOf" srcId="{34DE26C2-1F8B-4B39-B8D3-A7148252EE01}" destId="{1C57C553-0A1B-4CBA-A6D4-1EBD0DD532BB}" srcOrd="12" destOrd="0" presId="urn:microsoft.com/office/officeart/2005/8/layout/list1"/>
    <dgm:cxn modelId="{EB0D3D18-7AC7-439D-8FA3-A7B8A1F9585C}" type="presParOf" srcId="{1C57C553-0A1B-4CBA-A6D4-1EBD0DD532BB}" destId="{A5D2D68C-9EB7-445C-BBCE-A06BA715D077}" srcOrd="0" destOrd="0" presId="urn:microsoft.com/office/officeart/2005/8/layout/list1"/>
    <dgm:cxn modelId="{CAFDEA79-B4B3-4259-A26F-DD2C85089462}" type="presParOf" srcId="{1C57C553-0A1B-4CBA-A6D4-1EBD0DD532BB}" destId="{628CD393-5B28-47EB-B377-938AD11F2459}" srcOrd="1" destOrd="0" presId="urn:microsoft.com/office/officeart/2005/8/layout/list1"/>
    <dgm:cxn modelId="{AF991284-9B1D-46E9-B602-819DF196654F}" type="presParOf" srcId="{34DE26C2-1F8B-4B39-B8D3-A7148252EE01}" destId="{EAC6D904-7F8D-4A9F-809B-D39455B2375C}" srcOrd="13" destOrd="0" presId="urn:microsoft.com/office/officeart/2005/8/layout/list1"/>
    <dgm:cxn modelId="{67A78D01-5203-4F68-96E4-358E3B448716}" type="presParOf" srcId="{34DE26C2-1F8B-4B39-B8D3-A7148252EE01}" destId="{63421B27-6F08-4476-83EC-98966E29789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9A8028B-636E-4896-A089-1BB7836C8AA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7141AF2-62A4-4886-9C27-38156BF371C7}">
      <dgm:prSet phldrT="[Text]" custT="1"/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4670" tIns="0" rIns="154670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I.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Kết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quả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đạt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được</a:t>
          </a: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AB419B9E-3945-4566-9A1E-20D0C121F34A}" type="parTrans" cxnId="{AB059388-6109-41BA-B23E-2F6AFD00E249}">
      <dgm:prSet/>
      <dgm:spPr/>
      <dgm:t>
        <a:bodyPr/>
        <a:lstStyle/>
        <a:p>
          <a:endParaRPr lang="en-US"/>
        </a:p>
      </dgm:t>
    </dgm:pt>
    <dgm:pt modelId="{65E561C0-757F-4225-AFB3-6596048760C7}" type="sibTrans" cxnId="{AB059388-6109-41BA-B23E-2F6AFD00E249}">
      <dgm:prSet/>
      <dgm:spPr/>
      <dgm:t>
        <a:bodyPr/>
        <a:lstStyle/>
        <a:p>
          <a:endParaRPr lang="en-US"/>
        </a:p>
      </dgm:t>
    </dgm:pt>
    <dgm:pt modelId="{CDD028E7-0895-4620-BE36-FBF5D34608D8}">
      <dgm:prSet phldrT="[Text]" custT="1"/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4670" tIns="0" rIns="154670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II.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Ưu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điểm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và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nhược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điểm</a:t>
          </a: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1149A5D2-A124-4B1D-8747-9E944E38501F}" type="parTrans" cxnId="{D0DC0F37-255B-42C5-AA23-A7C8B507B26F}">
      <dgm:prSet/>
      <dgm:spPr/>
      <dgm:t>
        <a:bodyPr/>
        <a:lstStyle/>
        <a:p>
          <a:endParaRPr lang="en-US"/>
        </a:p>
      </dgm:t>
    </dgm:pt>
    <dgm:pt modelId="{3A88D9B5-AD42-4945-AADD-E146B26D210B}" type="sibTrans" cxnId="{D0DC0F37-255B-42C5-AA23-A7C8B507B26F}">
      <dgm:prSet/>
      <dgm:spPr/>
      <dgm:t>
        <a:bodyPr/>
        <a:lstStyle/>
        <a:p>
          <a:endParaRPr lang="en-US"/>
        </a:p>
      </dgm:t>
    </dgm:pt>
    <dgm:pt modelId="{F412A8C5-5BC0-4E49-A647-E1017878D97F}">
      <dgm:prSet phldrT="[Text]" custT="1"/>
      <dgm:spPr>
        <a:solidFill>
          <a:srgbClr val="FFC000"/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4670" tIns="0" rIns="154670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III.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Khó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khăn</a:t>
          </a: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019B5694-E498-4BAF-8361-1E113A0CD59A}" type="parTrans" cxnId="{3E94D592-B8BB-4385-AED7-4670B0122F8D}">
      <dgm:prSet/>
      <dgm:spPr/>
      <dgm:t>
        <a:bodyPr/>
        <a:lstStyle/>
        <a:p>
          <a:endParaRPr lang="en-US"/>
        </a:p>
      </dgm:t>
    </dgm:pt>
    <dgm:pt modelId="{057D4DC3-6F75-44E6-8877-A78E6565789D}" type="sibTrans" cxnId="{3E94D592-B8BB-4385-AED7-4670B0122F8D}">
      <dgm:prSet/>
      <dgm:spPr/>
      <dgm:t>
        <a:bodyPr/>
        <a:lstStyle/>
        <a:p>
          <a:endParaRPr lang="en-US"/>
        </a:p>
      </dgm:t>
    </dgm:pt>
    <dgm:pt modelId="{EBC7D7EA-FF1E-43AD-9A62-D1F59829ED2E}">
      <dgm:prSet phldrT="[Text]" custT="1"/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4670" tIns="0" rIns="154670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VI.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Hướng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phát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triển</a:t>
          </a: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8D5C894D-965F-4F9D-8A86-94DE66735D5E}" type="parTrans" cxnId="{83E5DB34-E51F-4AD8-A52C-B221ACC406BB}">
      <dgm:prSet/>
      <dgm:spPr/>
      <dgm:t>
        <a:bodyPr/>
        <a:lstStyle/>
        <a:p>
          <a:endParaRPr lang="en-US"/>
        </a:p>
      </dgm:t>
    </dgm:pt>
    <dgm:pt modelId="{9CA6DD2B-4514-4C7B-9309-BECECB96B37D}" type="sibTrans" cxnId="{83E5DB34-E51F-4AD8-A52C-B221ACC406BB}">
      <dgm:prSet/>
      <dgm:spPr/>
      <dgm:t>
        <a:bodyPr/>
        <a:lstStyle/>
        <a:p>
          <a:endParaRPr lang="en-US"/>
        </a:p>
      </dgm:t>
    </dgm:pt>
    <dgm:pt modelId="{34DE26C2-1F8B-4B39-B8D3-A7148252EE01}" type="pres">
      <dgm:prSet presAssocID="{D9A8028B-636E-4896-A089-1BB7836C8AA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2C9A1F-65E2-41CF-8413-F91CEF2563D7}" type="pres">
      <dgm:prSet presAssocID="{67141AF2-62A4-4886-9C27-38156BF371C7}" presName="parentLin" presStyleCnt="0"/>
      <dgm:spPr/>
    </dgm:pt>
    <dgm:pt modelId="{6948CBD6-5B42-4A81-A0DA-2C54230BDF0B}" type="pres">
      <dgm:prSet presAssocID="{67141AF2-62A4-4886-9C27-38156BF371C7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17C46FDE-72DB-48D6-B317-090A74270DA5}" type="pres">
      <dgm:prSet presAssocID="{67141AF2-62A4-4886-9C27-38156BF371C7}" presName="parentText" presStyleLbl="node1" presStyleIdx="0" presStyleCnt="4">
        <dgm:presLayoutVars>
          <dgm:chMax val="0"/>
          <dgm:bulletEnabled val="1"/>
        </dgm:presLayoutVars>
      </dgm:prSet>
      <dgm:spPr>
        <a:xfrm>
          <a:off x="292289" y="48879"/>
          <a:ext cx="4092053" cy="442800"/>
        </a:xfrm>
        <a:prstGeom prst="roundRect">
          <a:avLst/>
        </a:prstGeom>
      </dgm:spPr>
      <dgm:t>
        <a:bodyPr/>
        <a:lstStyle/>
        <a:p>
          <a:endParaRPr lang="en-US"/>
        </a:p>
      </dgm:t>
    </dgm:pt>
    <dgm:pt modelId="{9F4D9A84-A8DB-4C9D-9C65-227E7FF21E39}" type="pres">
      <dgm:prSet presAssocID="{67141AF2-62A4-4886-9C27-38156BF371C7}" presName="negativeSpace" presStyleCnt="0"/>
      <dgm:spPr/>
    </dgm:pt>
    <dgm:pt modelId="{B8354698-3920-4A0C-B7DA-906F6103C57D}" type="pres">
      <dgm:prSet presAssocID="{67141AF2-62A4-4886-9C27-38156BF371C7}" presName="childText" presStyleLbl="conFgAcc1" presStyleIdx="0" presStyleCnt="4">
        <dgm:presLayoutVars>
          <dgm:bulletEnabled val="1"/>
        </dgm:presLayoutVars>
      </dgm:prSet>
      <dgm:spPr/>
    </dgm:pt>
    <dgm:pt modelId="{84086CD6-F3E8-477D-9287-2D5E298034A8}" type="pres">
      <dgm:prSet presAssocID="{65E561C0-757F-4225-AFB3-6596048760C7}" presName="spaceBetweenRectangles" presStyleCnt="0"/>
      <dgm:spPr/>
    </dgm:pt>
    <dgm:pt modelId="{051DF7C6-13F7-47C6-A220-E04F2B28BD8F}" type="pres">
      <dgm:prSet presAssocID="{CDD028E7-0895-4620-BE36-FBF5D34608D8}" presName="parentLin" presStyleCnt="0"/>
      <dgm:spPr/>
    </dgm:pt>
    <dgm:pt modelId="{5008E741-D483-4E85-A9D5-405F903A5134}" type="pres">
      <dgm:prSet presAssocID="{CDD028E7-0895-4620-BE36-FBF5D34608D8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A2876BE3-BD1D-475F-8E56-2E5003FBE21B}" type="pres">
      <dgm:prSet presAssocID="{CDD028E7-0895-4620-BE36-FBF5D34608D8}" presName="parentText" presStyleLbl="node1" presStyleIdx="1" presStyleCnt="4">
        <dgm:presLayoutVars>
          <dgm:chMax val="0"/>
          <dgm:bulletEnabled val="1"/>
        </dgm:presLayoutVars>
      </dgm:prSet>
      <dgm:spPr>
        <a:xfrm>
          <a:off x="292289" y="729279"/>
          <a:ext cx="4092053" cy="442800"/>
        </a:xfrm>
        <a:prstGeom prst="roundRect">
          <a:avLst/>
        </a:prstGeom>
      </dgm:spPr>
      <dgm:t>
        <a:bodyPr/>
        <a:lstStyle/>
        <a:p>
          <a:endParaRPr lang="en-US"/>
        </a:p>
      </dgm:t>
    </dgm:pt>
    <dgm:pt modelId="{9D0D59F5-5174-4699-8FBC-F21BB6ACD638}" type="pres">
      <dgm:prSet presAssocID="{CDD028E7-0895-4620-BE36-FBF5D34608D8}" presName="negativeSpace" presStyleCnt="0"/>
      <dgm:spPr/>
    </dgm:pt>
    <dgm:pt modelId="{5A22835E-E491-4864-B407-E709573B04D5}" type="pres">
      <dgm:prSet presAssocID="{CDD028E7-0895-4620-BE36-FBF5D34608D8}" presName="childText" presStyleLbl="conFgAcc1" presStyleIdx="1" presStyleCnt="4">
        <dgm:presLayoutVars>
          <dgm:bulletEnabled val="1"/>
        </dgm:presLayoutVars>
      </dgm:prSet>
      <dgm:spPr/>
    </dgm:pt>
    <dgm:pt modelId="{DEED20F0-98CF-408E-8896-1A58D648573F}" type="pres">
      <dgm:prSet presAssocID="{3A88D9B5-AD42-4945-AADD-E146B26D210B}" presName="spaceBetweenRectangles" presStyleCnt="0"/>
      <dgm:spPr/>
    </dgm:pt>
    <dgm:pt modelId="{A4DAEDC9-F194-468B-AD24-146BE7EBC3CE}" type="pres">
      <dgm:prSet presAssocID="{F412A8C5-5BC0-4E49-A647-E1017878D97F}" presName="parentLin" presStyleCnt="0"/>
      <dgm:spPr/>
    </dgm:pt>
    <dgm:pt modelId="{B23724F6-6F6A-4034-A076-AE1C92B57440}" type="pres">
      <dgm:prSet presAssocID="{F412A8C5-5BC0-4E49-A647-E1017878D97F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A339E047-B135-4500-9EC2-5389F8587BF4}" type="pres">
      <dgm:prSet presAssocID="{F412A8C5-5BC0-4E49-A647-E1017878D97F}" presName="parentText" presStyleLbl="node1" presStyleIdx="2" presStyleCnt="4">
        <dgm:presLayoutVars>
          <dgm:chMax val="0"/>
          <dgm:bulletEnabled val="1"/>
        </dgm:presLayoutVars>
      </dgm:prSet>
      <dgm:spPr>
        <a:xfrm>
          <a:off x="292289" y="1409679"/>
          <a:ext cx="4092053" cy="442800"/>
        </a:xfrm>
        <a:prstGeom prst="roundRect">
          <a:avLst/>
        </a:prstGeom>
      </dgm:spPr>
      <dgm:t>
        <a:bodyPr/>
        <a:lstStyle/>
        <a:p>
          <a:endParaRPr lang="en-US"/>
        </a:p>
      </dgm:t>
    </dgm:pt>
    <dgm:pt modelId="{4F63ADDA-E8B4-40C5-8806-43FB595D33C9}" type="pres">
      <dgm:prSet presAssocID="{F412A8C5-5BC0-4E49-A647-E1017878D97F}" presName="negativeSpace" presStyleCnt="0"/>
      <dgm:spPr/>
    </dgm:pt>
    <dgm:pt modelId="{4F364EED-E8F4-4E28-8CD5-DBF066B83804}" type="pres">
      <dgm:prSet presAssocID="{F412A8C5-5BC0-4E49-A647-E1017878D97F}" presName="childText" presStyleLbl="conFgAcc1" presStyleIdx="2" presStyleCnt="4">
        <dgm:presLayoutVars>
          <dgm:bulletEnabled val="1"/>
        </dgm:presLayoutVars>
      </dgm:prSet>
      <dgm:spPr/>
    </dgm:pt>
    <dgm:pt modelId="{D67E4F56-C59B-453E-80F4-A1B60B83E2B3}" type="pres">
      <dgm:prSet presAssocID="{057D4DC3-6F75-44E6-8877-A78E6565789D}" presName="spaceBetweenRectangles" presStyleCnt="0"/>
      <dgm:spPr/>
    </dgm:pt>
    <dgm:pt modelId="{1C57C553-0A1B-4CBA-A6D4-1EBD0DD532BB}" type="pres">
      <dgm:prSet presAssocID="{EBC7D7EA-FF1E-43AD-9A62-D1F59829ED2E}" presName="parentLin" presStyleCnt="0"/>
      <dgm:spPr/>
    </dgm:pt>
    <dgm:pt modelId="{A5D2D68C-9EB7-445C-BBCE-A06BA715D077}" type="pres">
      <dgm:prSet presAssocID="{EBC7D7EA-FF1E-43AD-9A62-D1F59829ED2E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628CD393-5B28-47EB-B377-938AD11F2459}" type="pres">
      <dgm:prSet presAssocID="{EBC7D7EA-FF1E-43AD-9A62-D1F59829ED2E}" presName="parentText" presStyleLbl="node1" presStyleIdx="3" presStyleCnt="4">
        <dgm:presLayoutVars>
          <dgm:chMax val="0"/>
          <dgm:bulletEnabled val="1"/>
        </dgm:presLayoutVars>
      </dgm:prSet>
      <dgm:spPr>
        <a:xfrm>
          <a:off x="292289" y="2770480"/>
          <a:ext cx="4092053" cy="442800"/>
        </a:xfrm>
        <a:prstGeom prst="roundRect">
          <a:avLst/>
        </a:prstGeom>
      </dgm:spPr>
      <dgm:t>
        <a:bodyPr/>
        <a:lstStyle/>
        <a:p>
          <a:endParaRPr lang="en-US"/>
        </a:p>
      </dgm:t>
    </dgm:pt>
    <dgm:pt modelId="{EAC6D904-7F8D-4A9F-809B-D39455B2375C}" type="pres">
      <dgm:prSet presAssocID="{EBC7D7EA-FF1E-43AD-9A62-D1F59829ED2E}" presName="negativeSpace" presStyleCnt="0"/>
      <dgm:spPr/>
    </dgm:pt>
    <dgm:pt modelId="{63421B27-6F08-4476-83EC-98966E297891}" type="pres">
      <dgm:prSet presAssocID="{EBC7D7EA-FF1E-43AD-9A62-D1F59829ED2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7A69F6B-12F8-4725-9913-2BC72A373E57}" type="presOf" srcId="{F412A8C5-5BC0-4E49-A647-E1017878D97F}" destId="{A339E047-B135-4500-9EC2-5389F8587BF4}" srcOrd="1" destOrd="0" presId="urn:microsoft.com/office/officeart/2005/8/layout/list1"/>
    <dgm:cxn modelId="{D0DC0F37-255B-42C5-AA23-A7C8B507B26F}" srcId="{D9A8028B-636E-4896-A089-1BB7836C8AA3}" destId="{CDD028E7-0895-4620-BE36-FBF5D34608D8}" srcOrd="1" destOrd="0" parTransId="{1149A5D2-A124-4B1D-8747-9E944E38501F}" sibTransId="{3A88D9B5-AD42-4945-AADD-E146B26D210B}"/>
    <dgm:cxn modelId="{1C9750E2-DAB6-458B-AD8F-078FD24C0DC6}" type="presOf" srcId="{67141AF2-62A4-4886-9C27-38156BF371C7}" destId="{17C46FDE-72DB-48D6-B317-090A74270DA5}" srcOrd="1" destOrd="0" presId="urn:microsoft.com/office/officeart/2005/8/layout/list1"/>
    <dgm:cxn modelId="{1E4B14FE-AB97-4687-A758-4668B128E23B}" type="presOf" srcId="{67141AF2-62A4-4886-9C27-38156BF371C7}" destId="{6948CBD6-5B42-4A81-A0DA-2C54230BDF0B}" srcOrd="0" destOrd="0" presId="urn:microsoft.com/office/officeart/2005/8/layout/list1"/>
    <dgm:cxn modelId="{783E552B-81A0-4E21-8508-B4BC016BE49A}" type="presOf" srcId="{D9A8028B-636E-4896-A089-1BB7836C8AA3}" destId="{34DE26C2-1F8B-4B39-B8D3-A7148252EE01}" srcOrd="0" destOrd="0" presId="urn:microsoft.com/office/officeart/2005/8/layout/list1"/>
    <dgm:cxn modelId="{63B02082-79E7-493C-B12C-1317E21D37C6}" type="presOf" srcId="{CDD028E7-0895-4620-BE36-FBF5D34608D8}" destId="{A2876BE3-BD1D-475F-8E56-2E5003FBE21B}" srcOrd="1" destOrd="0" presId="urn:microsoft.com/office/officeart/2005/8/layout/list1"/>
    <dgm:cxn modelId="{965A54D6-6A63-4F13-B3CB-38D57A0DB08B}" type="presOf" srcId="{EBC7D7EA-FF1E-43AD-9A62-D1F59829ED2E}" destId="{A5D2D68C-9EB7-445C-BBCE-A06BA715D077}" srcOrd="0" destOrd="0" presId="urn:microsoft.com/office/officeart/2005/8/layout/list1"/>
    <dgm:cxn modelId="{D1A807E4-334E-47FB-ACE5-ABCC5630407F}" type="presOf" srcId="{EBC7D7EA-FF1E-43AD-9A62-D1F59829ED2E}" destId="{628CD393-5B28-47EB-B377-938AD11F2459}" srcOrd="1" destOrd="0" presId="urn:microsoft.com/office/officeart/2005/8/layout/list1"/>
    <dgm:cxn modelId="{3E94D592-B8BB-4385-AED7-4670B0122F8D}" srcId="{D9A8028B-636E-4896-A089-1BB7836C8AA3}" destId="{F412A8C5-5BC0-4E49-A647-E1017878D97F}" srcOrd="2" destOrd="0" parTransId="{019B5694-E498-4BAF-8361-1E113A0CD59A}" sibTransId="{057D4DC3-6F75-44E6-8877-A78E6565789D}"/>
    <dgm:cxn modelId="{C906A916-1448-4275-A940-13ACAF881965}" type="presOf" srcId="{F412A8C5-5BC0-4E49-A647-E1017878D97F}" destId="{B23724F6-6F6A-4034-A076-AE1C92B57440}" srcOrd="0" destOrd="0" presId="urn:microsoft.com/office/officeart/2005/8/layout/list1"/>
    <dgm:cxn modelId="{760AA2EA-7C91-41E4-8938-66794560533E}" type="presOf" srcId="{CDD028E7-0895-4620-BE36-FBF5D34608D8}" destId="{5008E741-D483-4E85-A9D5-405F903A5134}" srcOrd="0" destOrd="0" presId="urn:microsoft.com/office/officeart/2005/8/layout/list1"/>
    <dgm:cxn modelId="{83E5DB34-E51F-4AD8-A52C-B221ACC406BB}" srcId="{D9A8028B-636E-4896-A089-1BB7836C8AA3}" destId="{EBC7D7EA-FF1E-43AD-9A62-D1F59829ED2E}" srcOrd="3" destOrd="0" parTransId="{8D5C894D-965F-4F9D-8A86-94DE66735D5E}" sibTransId="{9CA6DD2B-4514-4C7B-9309-BECECB96B37D}"/>
    <dgm:cxn modelId="{AB059388-6109-41BA-B23E-2F6AFD00E249}" srcId="{D9A8028B-636E-4896-A089-1BB7836C8AA3}" destId="{67141AF2-62A4-4886-9C27-38156BF371C7}" srcOrd="0" destOrd="0" parTransId="{AB419B9E-3945-4566-9A1E-20D0C121F34A}" sibTransId="{65E561C0-757F-4225-AFB3-6596048760C7}"/>
    <dgm:cxn modelId="{665D60C3-82AA-4FE5-8711-DF1AAF08AE7A}" type="presParOf" srcId="{34DE26C2-1F8B-4B39-B8D3-A7148252EE01}" destId="{F02C9A1F-65E2-41CF-8413-F91CEF2563D7}" srcOrd="0" destOrd="0" presId="urn:microsoft.com/office/officeart/2005/8/layout/list1"/>
    <dgm:cxn modelId="{FA19F6E5-1E3C-41B1-86A0-5480924EC874}" type="presParOf" srcId="{F02C9A1F-65E2-41CF-8413-F91CEF2563D7}" destId="{6948CBD6-5B42-4A81-A0DA-2C54230BDF0B}" srcOrd="0" destOrd="0" presId="urn:microsoft.com/office/officeart/2005/8/layout/list1"/>
    <dgm:cxn modelId="{261BEEC3-66B3-4CBB-8F58-3DB355A86B45}" type="presParOf" srcId="{F02C9A1F-65E2-41CF-8413-F91CEF2563D7}" destId="{17C46FDE-72DB-48D6-B317-090A74270DA5}" srcOrd="1" destOrd="0" presId="urn:microsoft.com/office/officeart/2005/8/layout/list1"/>
    <dgm:cxn modelId="{BEC75049-62D7-4B54-93D9-D717083E9E33}" type="presParOf" srcId="{34DE26C2-1F8B-4B39-B8D3-A7148252EE01}" destId="{9F4D9A84-A8DB-4C9D-9C65-227E7FF21E39}" srcOrd="1" destOrd="0" presId="urn:microsoft.com/office/officeart/2005/8/layout/list1"/>
    <dgm:cxn modelId="{8AB35CFF-8281-41F0-B7AA-C7330FF5F553}" type="presParOf" srcId="{34DE26C2-1F8B-4B39-B8D3-A7148252EE01}" destId="{B8354698-3920-4A0C-B7DA-906F6103C57D}" srcOrd="2" destOrd="0" presId="urn:microsoft.com/office/officeart/2005/8/layout/list1"/>
    <dgm:cxn modelId="{5215EE75-2842-41FA-9BC9-7ADDD56CDBDE}" type="presParOf" srcId="{34DE26C2-1F8B-4B39-B8D3-A7148252EE01}" destId="{84086CD6-F3E8-477D-9287-2D5E298034A8}" srcOrd="3" destOrd="0" presId="urn:microsoft.com/office/officeart/2005/8/layout/list1"/>
    <dgm:cxn modelId="{332DEE3E-DD45-4281-A314-9325E20A0441}" type="presParOf" srcId="{34DE26C2-1F8B-4B39-B8D3-A7148252EE01}" destId="{051DF7C6-13F7-47C6-A220-E04F2B28BD8F}" srcOrd="4" destOrd="0" presId="urn:microsoft.com/office/officeart/2005/8/layout/list1"/>
    <dgm:cxn modelId="{8CE98E5A-BFF1-4462-9D71-863520157BB0}" type="presParOf" srcId="{051DF7C6-13F7-47C6-A220-E04F2B28BD8F}" destId="{5008E741-D483-4E85-A9D5-405F903A5134}" srcOrd="0" destOrd="0" presId="urn:microsoft.com/office/officeart/2005/8/layout/list1"/>
    <dgm:cxn modelId="{88E02442-F32D-4D2E-A654-07855401CF85}" type="presParOf" srcId="{051DF7C6-13F7-47C6-A220-E04F2B28BD8F}" destId="{A2876BE3-BD1D-475F-8E56-2E5003FBE21B}" srcOrd="1" destOrd="0" presId="urn:microsoft.com/office/officeart/2005/8/layout/list1"/>
    <dgm:cxn modelId="{785D7BA0-49A7-4CAF-B427-DFF918F2B857}" type="presParOf" srcId="{34DE26C2-1F8B-4B39-B8D3-A7148252EE01}" destId="{9D0D59F5-5174-4699-8FBC-F21BB6ACD638}" srcOrd="5" destOrd="0" presId="urn:microsoft.com/office/officeart/2005/8/layout/list1"/>
    <dgm:cxn modelId="{0D2A1A66-22B5-4945-B21C-38F9CDF0FF4D}" type="presParOf" srcId="{34DE26C2-1F8B-4B39-B8D3-A7148252EE01}" destId="{5A22835E-E491-4864-B407-E709573B04D5}" srcOrd="6" destOrd="0" presId="urn:microsoft.com/office/officeart/2005/8/layout/list1"/>
    <dgm:cxn modelId="{5B70D220-CA7F-4BB8-A9E5-492FBB1E581C}" type="presParOf" srcId="{34DE26C2-1F8B-4B39-B8D3-A7148252EE01}" destId="{DEED20F0-98CF-408E-8896-1A58D648573F}" srcOrd="7" destOrd="0" presId="urn:microsoft.com/office/officeart/2005/8/layout/list1"/>
    <dgm:cxn modelId="{5EB6D9E7-6F36-4AA4-B577-C91E97597D41}" type="presParOf" srcId="{34DE26C2-1F8B-4B39-B8D3-A7148252EE01}" destId="{A4DAEDC9-F194-468B-AD24-146BE7EBC3CE}" srcOrd="8" destOrd="0" presId="urn:microsoft.com/office/officeart/2005/8/layout/list1"/>
    <dgm:cxn modelId="{496ED1CC-C8E6-4B1D-A01C-FB5DCCE511A3}" type="presParOf" srcId="{A4DAEDC9-F194-468B-AD24-146BE7EBC3CE}" destId="{B23724F6-6F6A-4034-A076-AE1C92B57440}" srcOrd="0" destOrd="0" presId="urn:microsoft.com/office/officeart/2005/8/layout/list1"/>
    <dgm:cxn modelId="{DCB15D3A-72AE-46EF-AD3D-DF75A0A0F059}" type="presParOf" srcId="{A4DAEDC9-F194-468B-AD24-146BE7EBC3CE}" destId="{A339E047-B135-4500-9EC2-5389F8587BF4}" srcOrd="1" destOrd="0" presId="urn:microsoft.com/office/officeart/2005/8/layout/list1"/>
    <dgm:cxn modelId="{62F52A5A-EDC5-4C68-999A-447CEB08C40D}" type="presParOf" srcId="{34DE26C2-1F8B-4B39-B8D3-A7148252EE01}" destId="{4F63ADDA-E8B4-40C5-8806-43FB595D33C9}" srcOrd="9" destOrd="0" presId="urn:microsoft.com/office/officeart/2005/8/layout/list1"/>
    <dgm:cxn modelId="{488834F5-4BF6-496C-9D16-3B5A9B83B83B}" type="presParOf" srcId="{34DE26C2-1F8B-4B39-B8D3-A7148252EE01}" destId="{4F364EED-E8F4-4E28-8CD5-DBF066B83804}" srcOrd="10" destOrd="0" presId="urn:microsoft.com/office/officeart/2005/8/layout/list1"/>
    <dgm:cxn modelId="{2E2C6625-6F64-45ED-9E17-45AFFDCA392D}" type="presParOf" srcId="{34DE26C2-1F8B-4B39-B8D3-A7148252EE01}" destId="{D67E4F56-C59B-453E-80F4-A1B60B83E2B3}" srcOrd="11" destOrd="0" presId="urn:microsoft.com/office/officeart/2005/8/layout/list1"/>
    <dgm:cxn modelId="{921C0146-6BC0-4480-BC21-F0FF6CB02078}" type="presParOf" srcId="{34DE26C2-1F8B-4B39-B8D3-A7148252EE01}" destId="{1C57C553-0A1B-4CBA-A6D4-1EBD0DD532BB}" srcOrd="12" destOrd="0" presId="urn:microsoft.com/office/officeart/2005/8/layout/list1"/>
    <dgm:cxn modelId="{EB0D3D18-7AC7-439D-8FA3-A7B8A1F9585C}" type="presParOf" srcId="{1C57C553-0A1B-4CBA-A6D4-1EBD0DD532BB}" destId="{A5D2D68C-9EB7-445C-BBCE-A06BA715D077}" srcOrd="0" destOrd="0" presId="urn:microsoft.com/office/officeart/2005/8/layout/list1"/>
    <dgm:cxn modelId="{CAFDEA79-B4B3-4259-A26F-DD2C85089462}" type="presParOf" srcId="{1C57C553-0A1B-4CBA-A6D4-1EBD0DD532BB}" destId="{628CD393-5B28-47EB-B377-938AD11F2459}" srcOrd="1" destOrd="0" presId="urn:microsoft.com/office/officeart/2005/8/layout/list1"/>
    <dgm:cxn modelId="{AF991284-9B1D-46E9-B602-819DF196654F}" type="presParOf" srcId="{34DE26C2-1F8B-4B39-B8D3-A7148252EE01}" destId="{EAC6D904-7F8D-4A9F-809B-D39455B2375C}" srcOrd="13" destOrd="0" presId="urn:microsoft.com/office/officeart/2005/8/layout/list1"/>
    <dgm:cxn modelId="{67A78D01-5203-4F68-96E4-358E3B448716}" type="presParOf" srcId="{34DE26C2-1F8B-4B39-B8D3-A7148252EE01}" destId="{63421B27-6F08-4476-83EC-98966E29789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9A8028B-636E-4896-A089-1BB7836C8AA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7141AF2-62A4-4886-9C27-38156BF371C7}">
      <dgm:prSet phldrT="[Text]" custT="1"/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4670" tIns="0" rIns="154670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I.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Kết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quả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đạt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được</a:t>
          </a: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AB419B9E-3945-4566-9A1E-20D0C121F34A}" type="parTrans" cxnId="{AB059388-6109-41BA-B23E-2F6AFD00E249}">
      <dgm:prSet/>
      <dgm:spPr/>
      <dgm:t>
        <a:bodyPr/>
        <a:lstStyle/>
        <a:p>
          <a:endParaRPr lang="en-US"/>
        </a:p>
      </dgm:t>
    </dgm:pt>
    <dgm:pt modelId="{65E561C0-757F-4225-AFB3-6596048760C7}" type="sibTrans" cxnId="{AB059388-6109-41BA-B23E-2F6AFD00E249}">
      <dgm:prSet/>
      <dgm:spPr/>
      <dgm:t>
        <a:bodyPr/>
        <a:lstStyle/>
        <a:p>
          <a:endParaRPr lang="en-US"/>
        </a:p>
      </dgm:t>
    </dgm:pt>
    <dgm:pt modelId="{CDD028E7-0895-4620-BE36-FBF5D34608D8}">
      <dgm:prSet phldrT="[Text]" custT="1"/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4670" tIns="0" rIns="154670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II.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Ưu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điểm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và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nhược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điểm</a:t>
          </a: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1149A5D2-A124-4B1D-8747-9E944E38501F}" type="parTrans" cxnId="{D0DC0F37-255B-42C5-AA23-A7C8B507B26F}">
      <dgm:prSet/>
      <dgm:spPr/>
      <dgm:t>
        <a:bodyPr/>
        <a:lstStyle/>
        <a:p>
          <a:endParaRPr lang="en-US"/>
        </a:p>
      </dgm:t>
    </dgm:pt>
    <dgm:pt modelId="{3A88D9B5-AD42-4945-AADD-E146B26D210B}" type="sibTrans" cxnId="{D0DC0F37-255B-42C5-AA23-A7C8B507B26F}">
      <dgm:prSet/>
      <dgm:spPr/>
      <dgm:t>
        <a:bodyPr/>
        <a:lstStyle/>
        <a:p>
          <a:endParaRPr lang="en-US"/>
        </a:p>
      </dgm:t>
    </dgm:pt>
    <dgm:pt modelId="{F412A8C5-5BC0-4E49-A647-E1017878D97F}">
      <dgm:prSet phldrT="[Text]" custT="1"/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4670" tIns="0" rIns="154670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III.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Khó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khăn</a:t>
          </a: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019B5694-E498-4BAF-8361-1E113A0CD59A}" type="parTrans" cxnId="{3E94D592-B8BB-4385-AED7-4670B0122F8D}">
      <dgm:prSet/>
      <dgm:spPr/>
      <dgm:t>
        <a:bodyPr/>
        <a:lstStyle/>
        <a:p>
          <a:endParaRPr lang="en-US"/>
        </a:p>
      </dgm:t>
    </dgm:pt>
    <dgm:pt modelId="{057D4DC3-6F75-44E6-8877-A78E6565789D}" type="sibTrans" cxnId="{3E94D592-B8BB-4385-AED7-4670B0122F8D}">
      <dgm:prSet/>
      <dgm:spPr/>
      <dgm:t>
        <a:bodyPr/>
        <a:lstStyle/>
        <a:p>
          <a:endParaRPr lang="en-US"/>
        </a:p>
      </dgm:t>
    </dgm:pt>
    <dgm:pt modelId="{EBC7D7EA-FF1E-43AD-9A62-D1F59829ED2E}">
      <dgm:prSet phldrT="[Text]" custT="1"/>
      <dgm:spPr>
        <a:solidFill>
          <a:srgbClr val="FFC000"/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4670" tIns="0" rIns="154670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VI.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Hướng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phát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triển</a:t>
          </a: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8D5C894D-965F-4F9D-8A86-94DE66735D5E}" type="parTrans" cxnId="{83E5DB34-E51F-4AD8-A52C-B221ACC406BB}">
      <dgm:prSet/>
      <dgm:spPr/>
      <dgm:t>
        <a:bodyPr/>
        <a:lstStyle/>
        <a:p>
          <a:endParaRPr lang="en-US"/>
        </a:p>
      </dgm:t>
    </dgm:pt>
    <dgm:pt modelId="{9CA6DD2B-4514-4C7B-9309-BECECB96B37D}" type="sibTrans" cxnId="{83E5DB34-E51F-4AD8-A52C-B221ACC406BB}">
      <dgm:prSet/>
      <dgm:spPr/>
      <dgm:t>
        <a:bodyPr/>
        <a:lstStyle/>
        <a:p>
          <a:endParaRPr lang="en-US"/>
        </a:p>
      </dgm:t>
    </dgm:pt>
    <dgm:pt modelId="{34DE26C2-1F8B-4B39-B8D3-A7148252EE01}" type="pres">
      <dgm:prSet presAssocID="{D9A8028B-636E-4896-A089-1BB7836C8AA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2C9A1F-65E2-41CF-8413-F91CEF2563D7}" type="pres">
      <dgm:prSet presAssocID="{67141AF2-62A4-4886-9C27-38156BF371C7}" presName="parentLin" presStyleCnt="0"/>
      <dgm:spPr/>
    </dgm:pt>
    <dgm:pt modelId="{6948CBD6-5B42-4A81-A0DA-2C54230BDF0B}" type="pres">
      <dgm:prSet presAssocID="{67141AF2-62A4-4886-9C27-38156BF371C7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17C46FDE-72DB-48D6-B317-090A74270DA5}" type="pres">
      <dgm:prSet presAssocID="{67141AF2-62A4-4886-9C27-38156BF371C7}" presName="parentText" presStyleLbl="node1" presStyleIdx="0" presStyleCnt="4">
        <dgm:presLayoutVars>
          <dgm:chMax val="0"/>
          <dgm:bulletEnabled val="1"/>
        </dgm:presLayoutVars>
      </dgm:prSet>
      <dgm:spPr>
        <a:xfrm>
          <a:off x="292289" y="48879"/>
          <a:ext cx="4092053" cy="442800"/>
        </a:xfrm>
        <a:prstGeom prst="roundRect">
          <a:avLst/>
        </a:prstGeom>
      </dgm:spPr>
      <dgm:t>
        <a:bodyPr/>
        <a:lstStyle/>
        <a:p>
          <a:endParaRPr lang="en-US"/>
        </a:p>
      </dgm:t>
    </dgm:pt>
    <dgm:pt modelId="{9F4D9A84-A8DB-4C9D-9C65-227E7FF21E39}" type="pres">
      <dgm:prSet presAssocID="{67141AF2-62A4-4886-9C27-38156BF371C7}" presName="negativeSpace" presStyleCnt="0"/>
      <dgm:spPr/>
    </dgm:pt>
    <dgm:pt modelId="{B8354698-3920-4A0C-B7DA-906F6103C57D}" type="pres">
      <dgm:prSet presAssocID="{67141AF2-62A4-4886-9C27-38156BF371C7}" presName="childText" presStyleLbl="conFgAcc1" presStyleIdx="0" presStyleCnt="4">
        <dgm:presLayoutVars>
          <dgm:bulletEnabled val="1"/>
        </dgm:presLayoutVars>
      </dgm:prSet>
      <dgm:spPr/>
    </dgm:pt>
    <dgm:pt modelId="{84086CD6-F3E8-477D-9287-2D5E298034A8}" type="pres">
      <dgm:prSet presAssocID="{65E561C0-757F-4225-AFB3-6596048760C7}" presName="spaceBetweenRectangles" presStyleCnt="0"/>
      <dgm:spPr/>
    </dgm:pt>
    <dgm:pt modelId="{051DF7C6-13F7-47C6-A220-E04F2B28BD8F}" type="pres">
      <dgm:prSet presAssocID="{CDD028E7-0895-4620-BE36-FBF5D34608D8}" presName="parentLin" presStyleCnt="0"/>
      <dgm:spPr/>
    </dgm:pt>
    <dgm:pt modelId="{5008E741-D483-4E85-A9D5-405F903A5134}" type="pres">
      <dgm:prSet presAssocID="{CDD028E7-0895-4620-BE36-FBF5D34608D8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A2876BE3-BD1D-475F-8E56-2E5003FBE21B}" type="pres">
      <dgm:prSet presAssocID="{CDD028E7-0895-4620-BE36-FBF5D34608D8}" presName="parentText" presStyleLbl="node1" presStyleIdx="1" presStyleCnt="4">
        <dgm:presLayoutVars>
          <dgm:chMax val="0"/>
          <dgm:bulletEnabled val="1"/>
        </dgm:presLayoutVars>
      </dgm:prSet>
      <dgm:spPr>
        <a:xfrm>
          <a:off x="292289" y="729279"/>
          <a:ext cx="4092053" cy="442800"/>
        </a:xfrm>
        <a:prstGeom prst="roundRect">
          <a:avLst/>
        </a:prstGeom>
      </dgm:spPr>
      <dgm:t>
        <a:bodyPr/>
        <a:lstStyle/>
        <a:p>
          <a:endParaRPr lang="en-US"/>
        </a:p>
      </dgm:t>
    </dgm:pt>
    <dgm:pt modelId="{9D0D59F5-5174-4699-8FBC-F21BB6ACD638}" type="pres">
      <dgm:prSet presAssocID="{CDD028E7-0895-4620-BE36-FBF5D34608D8}" presName="negativeSpace" presStyleCnt="0"/>
      <dgm:spPr/>
    </dgm:pt>
    <dgm:pt modelId="{5A22835E-E491-4864-B407-E709573B04D5}" type="pres">
      <dgm:prSet presAssocID="{CDD028E7-0895-4620-BE36-FBF5D34608D8}" presName="childText" presStyleLbl="conFgAcc1" presStyleIdx="1" presStyleCnt="4">
        <dgm:presLayoutVars>
          <dgm:bulletEnabled val="1"/>
        </dgm:presLayoutVars>
      </dgm:prSet>
      <dgm:spPr/>
    </dgm:pt>
    <dgm:pt modelId="{DEED20F0-98CF-408E-8896-1A58D648573F}" type="pres">
      <dgm:prSet presAssocID="{3A88D9B5-AD42-4945-AADD-E146B26D210B}" presName="spaceBetweenRectangles" presStyleCnt="0"/>
      <dgm:spPr/>
    </dgm:pt>
    <dgm:pt modelId="{A4DAEDC9-F194-468B-AD24-146BE7EBC3CE}" type="pres">
      <dgm:prSet presAssocID="{F412A8C5-5BC0-4E49-A647-E1017878D97F}" presName="parentLin" presStyleCnt="0"/>
      <dgm:spPr/>
    </dgm:pt>
    <dgm:pt modelId="{B23724F6-6F6A-4034-A076-AE1C92B57440}" type="pres">
      <dgm:prSet presAssocID="{F412A8C5-5BC0-4E49-A647-E1017878D97F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A339E047-B135-4500-9EC2-5389F8587BF4}" type="pres">
      <dgm:prSet presAssocID="{F412A8C5-5BC0-4E49-A647-E1017878D97F}" presName="parentText" presStyleLbl="node1" presStyleIdx="2" presStyleCnt="4">
        <dgm:presLayoutVars>
          <dgm:chMax val="0"/>
          <dgm:bulletEnabled val="1"/>
        </dgm:presLayoutVars>
      </dgm:prSet>
      <dgm:spPr>
        <a:xfrm>
          <a:off x="292289" y="1760680"/>
          <a:ext cx="4092053" cy="560880"/>
        </a:xfrm>
        <a:prstGeom prst="roundRect">
          <a:avLst/>
        </a:prstGeom>
      </dgm:spPr>
      <dgm:t>
        <a:bodyPr/>
        <a:lstStyle/>
        <a:p>
          <a:endParaRPr lang="en-US"/>
        </a:p>
      </dgm:t>
    </dgm:pt>
    <dgm:pt modelId="{4F63ADDA-E8B4-40C5-8806-43FB595D33C9}" type="pres">
      <dgm:prSet presAssocID="{F412A8C5-5BC0-4E49-A647-E1017878D97F}" presName="negativeSpace" presStyleCnt="0"/>
      <dgm:spPr/>
    </dgm:pt>
    <dgm:pt modelId="{4F364EED-E8F4-4E28-8CD5-DBF066B83804}" type="pres">
      <dgm:prSet presAssocID="{F412A8C5-5BC0-4E49-A647-E1017878D97F}" presName="childText" presStyleLbl="conFgAcc1" presStyleIdx="2" presStyleCnt="4">
        <dgm:presLayoutVars>
          <dgm:bulletEnabled val="1"/>
        </dgm:presLayoutVars>
      </dgm:prSet>
      <dgm:spPr/>
    </dgm:pt>
    <dgm:pt modelId="{D67E4F56-C59B-453E-80F4-A1B60B83E2B3}" type="pres">
      <dgm:prSet presAssocID="{057D4DC3-6F75-44E6-8877-A78E6565789D}" presName="spaceBetweenRectangles" presStyleCnt="0"/>
      <dgm:spPr/>
    </dgm:pt>
    <dgm:pt modelId="{1C57C553-0A1B-4CBA-A6D4-1EBD0DD532BB}" type="pres">
      <dgm:prSet presAssocID="{EBC7D7EA-FF1E-43AD-9A62-D1F59829ED2E}" presName="parentLin" presStyleCnt="0"/>
      <dgm:spPr/>
    </dgm:pt>
    <dgm:pt modelId="{A5D2D68C-9EB7-445C-BBCE-A06BA715D077}" type="pres">
      <dgm:prSet presAssocID="{EBC7D7EA-FF1E-43AD-9A62-D1F59829ED2E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628CD393-5B28-47EB-B377-938AD11F2459}" type="pres">
      <dgm:prSet presAssocID="{EBC7D7EA-FF1E-43AD-9A62-D1F59829ED2E}" presName="parentText" presStyleLbl="node1" presStyleIdx="3" presStyleCnt="4">
        <dgm:presLayoutVars>
          <dgm:chMax val="0"/>
          <dgm:bulletEnabled val="1"/>
        </dgm:presLayoutVars>
      </dgm:prSet>
      <dgm:spPr>
        <a:xfrm>
          <a:off x="292289" y="2770480"/>
          <a:ext cx="4092053" cy="442800"/>
        </a:xfrm>
        <a:prstGeom prst="roundRect">
          <a:avLst/>
        </a:prstGeom>
      </dgm:spPr>
      <dgm:t>
        <a:bodyPr/>
        <a:lstStyle/>
        <a:p>
          <a:endParaRPr lang="en-US"/>
        </a:p>
      </dgm:t>
    </dgm:pt>
    <dgm:pt modelId="{EAC6D904-7F8D-4A9F-809B-D39455B2375C}" type="pres">
      <dgm:prSet presAssocID="{EBC7D7EA-FF1E-43AD-9A62-D1F59829ED2E}" presName="negativeSpace" presStyleCnt="0"/>
      <dgm:spPr/>
    </dgm:pt>
    <dgm:pt modelId="{63421B27-6F08-4476-83EC-98966E297891}" type="pres">
      <dgm:prSet presAssocID="{EBC7D7EA-FF1E-43AD-9A62-D1F59829ED2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7A69F6B-12F8-4725-9913-2BC72A373E57}" type="presOf" srcId="{F412A8C5-5BC0-4E49-A647-E1017878D97F}" destId="{A339E047-B135-4500-9EC2-5389F8587BF4}" srcOrd="1" destOrd="0" presId="urn:microsoft.com/office/officeart/2005/8/layout/list1"/>
    <dgm:cxn modelId="{D0DC0F37-255B-42C5-AA23-A7C8B507B26F}" srcId="{D9A8028B-636E-4896-A089-1BB7836C8AA3}" destId="{CDD028E7-0895-4620-BE36-FBF5D34608D8}" srcOrd="1" destOrd="0" parTransId="{1149A5D2-A124-4B1D-8747-9E944E38501F}" sibTransId="{3A88D9B5-AD42-4945-AADD-E146B26D210B}"/>
    <dgm:cxn modelId="{1C9750E2-DAB6-458B-AD8F-078FD24C0DC6}" type="presOf" srcId="{67141AF2-62A4-4886-9C27-38156BF371C7}" destId="{17C46FDE-72DB-48D6-B317-090A74270DA5}" srcOrd="1" destOrd="0" presId="urn:microsoft.com/office/officeart/2005/8/layout/list1"/>
    <dgm:cxn modelId="{1E4B14FE-AB97-4687-A758-4668B128E23B}" type="presOf" srcId="{67141AF2-62A4-4886-9C27-38156BF371C7}" destId="{6948CBD6-5B42-4A81-A0DA-2C54230BDF0B}" srcOrd="0" destOrd="0" presId="urn:microsoft.com/office/officeart/2005/8/layout/list1"/>
    <dgm:cxn modelId="{783E552B-81A0-4E21-8508-B4BC016BE49A}" type="presOf" srcId="{D9A8028B-636E-4896-A089-1BB7836C8AA3}" destId="{34DE26C2-1F8B-4B39-B8D3-A7148252EE01}" srcOrd="0" destOrd="0" presId="urn:microsoft.com/office/officeart/2005/8/layout/list1"/>
    <dgm:cxn modelId="{63B02082-79E7-493C-B12C-1317E21D37C6}" type="presOf" srcId="{CDD028E7-0895-4620-BE36-FBF5D34608D8}" destId="{A2876BE3-BD1D-475F-8E56-2E5003FBE21B}" srcOrd="1" destOrd="0" presId="urn:microsoft.com/office/officeart/2005/8/layout/list1"/>
    <dgm:cxn modelId="{965A54D6-6A63-4F13-B3CB-38D57A0DB08B}" type="presOf" srcId="{EBC7D7EA-FF1E-43AD-9A62-D1F59829ED2E}" destId="{A5D2D68C-9EB7-445C-BBCE-A06BA715D077}" srcOrd="0" destOrd="0" presId="urn:microsoft.com/office/officeart/2005/8/layout/list1"/>
    <dgm:cxn modelId="{D1A807E4-334E-47FB-ACE5-ABCC5630407F}" type="presOf" srcId="{EBC7D7EA-FF1E-43AD-9A62-D1F59829ED2E}" destId="{628CD393-5B28-47EB-B377-938AD11F2459}" srcOrd="1" destOrd="0" presId="urn:microsoft.com/office/officeart/2005/8/layout/list1"/>
    <dgm:cxn modelId="{3E94D592-B8BB-4385-AED7-4670B0122F8D}" srcId="{D9A8028B-636E-4896-A089-1BB7836C8AA3}" destId="{F412A8C5-5BC0-4E49-A647-E1017878D97F}" srcOrd="2" destOrd="0" parTransId="{019B5694-E498-4BAF-8361-1E113A0CD59A}" sibTransId="{057D4DC3-6F75-44E6-8877-A78E6565789D}"/>
    <dgm:cxn modelId="{C906A916-1448-4275-A940-13ACAF881965}" type="presOf" srcId="{F412A8C5-5BC0-4E49-A647-E1017878D97F}" destId="{B23724F6-6F6A-4034-A076-AE1C92B57440}" srcOrd="0" destOrd="0" presId="urn:microsoft.com/office/officeart/2005/8/layout/list1"/>
    <dgm:cxn modelId="{760AA2EA-7C91-41E4-8938-66794560533E}" type="presOf" srcId="{CDD028E7-0895-4620-BE36-FBF5D34608D8}" destId="{5008E741-D483-4E85-A9D5-405F903A5134}" srcOrd="0" destOrd="0" presId="urn:microsoft.com/office/officeart/2005/8/layout/list1"/>
    <dgm:cxn modelId="{83E5DB34-E51F-4AD8-A52C-B221ACC406BB}" srcId="{D9A8028B-636E-4896-A089-1BB7836C8AA3}" destId="{EBC7D7EA-FF1E-43AD-9A62-D1F59829ED2E}" srcOrd="3" destOrd="0" parTransId="{8D5C894D-965F-4F9D-8A86-94DE66735D5E}" sibTransId="{9CA6DD2B-4514-4C7B-9309-BECECB96B37D}"/>
    <dgm:cxn modelId="{AB059388-6109-41BA-B23E-2F6AFD00E249}" srcId="{D9A8028B-636E-4896-A089-1BB7836C8AA3}" destId="{67141AF2-62A4-4886-9C27-38156BF371C7}" srcOrd="0" destOrd="0" parTransId="{AB419B9E-3945-4566-9A1E-20D0C121F34A}" sibTransId="{65E561C0-757F-4225-AFB3-6596048760C7}"/>
    <dgm:cxn modelId="{665D60C3-82AA-4FE5-8711-DF1AAF08AE7A}" type="presParOf" srcId="{34DE26C2-1F8B-4B39-B8D3-A7148252EE01}" destId="{F02C9A1F-65E2-41CF-8413-F91CEF2563D7}" srcOrd="0" destOrd="0" presId="urn:microsoft.com/office/officeart/2005/8/layout/list1"/>
    <dgm:cxn modelId="{FA19F6E5-1E3C-41B1-86A0-5480924EC874}" type="presParOf" srcId="{F02C9A1F-65E2-41CF-8413-F91CEF2563D7}" destId="{6948CBD6-5B42-4A81-A0DA-2C54230BDF0B}" srcOrd="0" destOrd="0" presId="urn:microsoft.com/office/officeart/2005/8/layout/list1"/>
    <dgm:cxn modelId="{261BEEC3-66B3-4CBB-8F58-3DB355A86B45}" type="presParOf" srcId="{F02C9A1F-65E2-41CF-8413-F91CEF2563D7}" destId="{17C46FDE-72DB-48D6-B317-090A74270DA5}" srcOrd="1" destOrd="0" presId="urn:microsoft.com/office/officeart/2005/8/layout/list1"/>
    <dgm:cxn modelId="{BEC75049-62D7-4B54-93D9-D717083E9E33}" type="presParOf" srcId="{34DE26C2-1F8B-4B39-B8D3-A7148252EE01}" destId="{9F4D9A84-A8DB-4C9D-9C65-227E7FF21E39}" srcOrd="1" destOrd="0" presId="urn:microsoft.com/office/officeart/2005/8/layout/list1"/>
    <dgm:cxn modelId="{8AB35CFF-8281-41F0-B7AA-C7330FF5F553}" type="presParOf" srcId="{34DE26C2-1F8B-4B39-B8D3-A7148252EE01}" destId="{B8354698-3920-4A0C-B7DA-906F6103C57D}" srcOrd="2" destOrd="0" presId="urn:microsoft.com/office/officeart/2005/8/layout/list1"/>
    <dgm:cxn modelId="{5215EE75-2842-41FA-9BC9-7ADDD56CDBDE}" type="presParOf" srcId="{34DE26C2-1F8B-4B39-B8D3-A7148252EE01}" destId="{84086CD6-F3E8-477D-9287-2D5E298034A8}" srcOrd="3" destOrd="0" presId="urn:microsoft.com/office/officeart/2005/8/layout/list1"/>
    <dgm:cxn modelId="{332DEE3E-DD45-4281-A314-9325E20A0441}" type="presParOf" srcId="{34DE26C2-1F8B-4B39-B8D3-A7148252EE01}" destId="{051DF7C6-13F7-47C6-A220-E04F2B28BD8F}" srcOrd="4" destOrd="0" presId="urn:microsoft.com/office/officeart/2005/8/layout/list1"/>
    <dgm:cxn modelId="{8CE98E5A-BFF1-4462-9D71-863520157BB0}" type="presParOf" srcId="{051DF7C6-13F7-47C6-A220-E04F2B28BD8F}" destId="{5008E741-D483-4E85-A9D5-405F903A5134}" srcOrd="0" destOrd="0" presId="urn:microsoft.com/office/officeart/2005/8/layout/list1"/>
    <dgm:cxn modelId="{88E02442-F32D-4D2E-A654-07855401CF85}" type="presParOf" srcId="{051DF7C6-13F7-47C6-A220-E04F2B28BD8F}" destId="{A2876BE3-BD1D-475F-8E56-2E5003FBE21B}" srcOrd="1" destOrd="0" presId="urn:microsoft.com/office/officeart/2005/8/layout/list1"/>
    <dgm:cxn modelId="{785D7BA0-49A7-4CAF-B427-DFF918F2B857}" type="presParOf" srcId="{34DE26C2-1F8B-4B39-B8D3-A7148252EE01}" destId="{9D0D59F5-5174-4699-8FBC-F21BB6ACD638}" srcOrd="5" destOrd="0" presId="urn:microsoft.com/office/officeart/2005/8/layout/list1"/>
    <dgm:cxn modelId="{0D2A1A66-22B5-4945-B21C-38F9CDF0FF4D}" type="presParOf" srcId="{34DE26C2-1F8B-4B39-B8D3-A7148252EE01}" destId="{5A22835E-E491-4864-B407-E709573B04D5}" srcOrd="6" destOrd="0" presId="urn:microsoft.com/office/officeart/2005/8/layout/list1"/>
    <dgm:cxn modelId="{5B70D220-CA7F-4BB8-A9E5-492FBB1E581C}" type="presParOf" srcId="{34DE26C2-1F8B-4B39-B8D3-A7148252EE01}" destId="{DEED20F0-98CF-408E-8896-1A58D648573F}" srcOrd="7" destOrd="0" presId="urn:microsoft.com/office/officeart/2005/8/layout/list1"/>
    <dgm:cxn modelId="{5EB6D9E7-6F36-4AA4-B577-C91E97597D41}" type="presParOf" srcId="{34DE26C2-1F8B-4B39-B8D3-A7148252EE01}" destId="{A4DAEDC9-F194-468B-AD24-146BE7EBC3CE}" srcOrd="8" destOrd="0" presId="urn:microsoft.com/office/officeart/2005/8/layout/list1"/>
    <dgm:cxn modelId="{496ED1CC-C8E6-4B1D-A01C-FB5DCCE511A3}" type="presParOf" srcId="{A4DAEDC9-F194-468B-AD24-146BE7EBC3CE}" destId="{B23724F6-6F6A-4034-A076-AE1C92B57440}" srcOrd="0" destOrd="0" presId="urn:microsoft.com/office/officeart/2005/8/layout/list1"/>
    <dgm:cxn modelId="{DCB15D3A-72AE-46EF-AD3D-DF75A0A0F059}" type="presParOf" srcId="{A4DAEDC9-F194-468B-AD24-146BE7EBC3CE}" destId="{A339E047-B135-4500-9EC2-5389F8587BF4}" srcOrd="1" destOrd="0" presId="urn:microsoft.com/office/officeart/2005/8/layout/list1"/>
    <dgm:cxn modelId="{62F52A5A-EDC5-4C68-999A-447CEB08C40D}" type="presParOf" srcId="{34DE26C2-1F8B-4B39-B8D3-A7148252EE01}" destId="{4F63ADDA-E8B4-40C5-8806-43FB595D33C9}" srcOrd="9" destOrd="0" presId="urn:microsoft.com/office/officeart/2005/8/layout/list1"/>
    <dgm:cxn modelId="{488834F5-4BF6-496C-9D16-3B5A9B83B83B}" type="presParOf" srcId="{34DE26C2-1F8B-4B39-B8D3-A7148252EE01}" destId="{4F364EED-E8F4-4E28-8CD5-DBF066B83804}" srcOrd="10" destOrd="0" presId="urn:microsoft.com/office/officeart/2005/8/layout/list1"/>
    <dgm:cxn modelId="{2E2C6625-6F64-45ED-9E17-45AFFDCA392D}" type="presParOf" srcId="{34DE26C2-1F8B-4B39-B8D3-A7148252EE01}" destId="{D67E4F56-C59B-453E-80F4-A1B60B83E2B3}" srcOrd="11" destOrd="0" presId="urn:microsoft.com/office/officeart/2005/8/layout/list1"/>
    <dgm:cxn modelId="{921C0146-6BC0-4480-BC21-F0FF6CB02078}" type="presParOf" srcId="{34DE26C2-1F8B-4B39-B8D3-A7148252EE01}" destId="{1C57C553-0A1B-4CBA-A6D4-1EBD0DD532BB}" srcOrd="12" destOrd="0" presId="urn:microsoft.com/office/officeart/2005/8/layout/list1"/>
    <dgm:cxn modelId="{EB0D3D18-7AC7-439D-8FA3-A7B8A1F9585C}" type="presParOf" srcId="{1C57C553-0A1B-4CBA-A6D4-1EBD0DD532BB}" destId="{A5D2D68C-9EB7-445C-BBCE-A06BA715D077}" srcOrd="0" destOrd="0" presId="urn:microsoft.com/office/officeart/2005/8/layout/list1"/>
    <dgm:cxn modelId="{CAFDEA79-B4B3-4259-A26F-DD2C85089462}" type="presParOf" srcId="{1C57C553-0A1B-4CBA-A6D4-1EBD0DD532BB}" destId="{628CD393-5B28-47EB-B377-938AD11F2459}" srcOrd="1" destOrd="0" presId="urn:microsoft.com/office/officeart/2005/8/layout/list1"/>
    <dgm:cxn modelId="{AF991284-9B1D-46E9-B602-819DF196654F}" type="presParOf" srcId="{34DE26C2-1F8B-4B39-B8D3-A7148252EE01}" destId="{EAC6D904-7F8D-4A9F-809B-D39455B2375C}" srcOrd="13" destOrd="0" presId="urn:microsoft.com/office/officeart/2005/8/layout/list1"/>
    <dgm:cxn modelId="{67A78D01-5203-4F68-96E4-358E3B448716}" type="presParOf" srcId="{34DE26C2-1F8B-4B39-B8D3-A7148252EE01}" destId="{63421B27-6F08-4476-83EC-98966E29789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54698-3920-4A0C-B7DA-906F6103C57D}">
      <dsp:nvSpPr>
        <dsp:cNvPr id="0" name=""/>
        <dsp:cNvSpPr/>
      </dsp:nvSpPr>
      <dsp:spPr>
        <a:xfrm>
          <a:off x="0" y="542903"/>
          <a:ext cx="5845791" cy="907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46FDE-72DB-48D6-B317-090A74270DA5}">
      <dsp:nvSpPr>
        <dsp:cNvPr id="0" name=""/>
        <dsp:cNvSpPr/>
      </dsp:nvSpPr>
      <dsp:spPr>
        <a:xfrm>
          <a:off x="292289" y="11543"/>
          <a:ext cx="4092053" cy="1062720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 </a:t>
          </a:r>
          <a:r>
            <a:rPr lang="en-US" sz="2300" b="1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Lý</a:t>
          </a:r>
          <a:r>
            <a:rPr lang="en-US" sz="23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do </a:t>
          </a:r>
          <a:r>
            <a:rPr lang="en-US" sz="2300" b="1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chọn</a:t>
          </a:r>
          <a:r>
            <a:rPr lang="en-US" sz="23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b="1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đề</a:t>
          </a:r>
          <a:r>
            <a:rPr lang="en-US" sz="23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b="1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tài</a:t>
          </a:r>
          <a:endParaRPr lang="en-US" sz="23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44167" y="63421"/>
        <a:ext cx="3988297" cy="958964"/>
      </dsp:txXfrm>
    </dsp:sp>
    <dsp:sp modelId="{5A22835E-E491-4864-B407-E709573B04D5}">
      <dsp:nvSpPr>
        <dsp:cNvPr id="0" name=""/>
        <dsp:cNvSpPr/>
      </dsp:nvSpPr>
      <dsp:spPr>
        <a:xfrm>
          <a:off x="0" y="2175863"/>
          <a:ext cx="5845791" cy="907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76BE3-BD1D-475F-8E56-2E5003FBE21B}">
      <dsp:nvSpPr>
        <dsp:cNvPr id="0" name=""/>
        <dsp:cNvSpPr/>
      </dsp:nvSpPr>
      <dsp:spPr>
        <a:xfrm>
          <a:off x="292289" y="1644503"/>
          <a:ext cx="4092053" cy="1062720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II. </a:t>
          </a:r>
          <a:r>
            <a:rPr lang="en-US" sz="2300" b="1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Mục</a:t>
          </a:r>
          <a:r>
            <a:rPr lang="en-US" sz="23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b="1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tiêu</a:t>
          </a:r>
          <a:endParaRPr lang="en-US" sz="23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44167" y="1696381"/>
        <a:ext cx="3988297" cy="9589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54698-3920-4A0C-B7DA-906F6103C57D}">
      <dsp:nvSpPr>
        <dsp:cNvPr id="0" name=""/>
        <dsp:cNvSpPr/>
      </dsp:nvSpPr>
      <dsp:spPr>
        <a:xfrm>
          <a:off x="0" y="593379"/>
          <a:ext cx="5845791" cy="1008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46FDE-72DB-48D6-B317-090A74270DA5}">
      <dsp:nvSpPr>
        <dsp:cNvPr id="0" name=""/>
        <dsp:cNvSpPr/>
      </dsp:nvSpPr>
      <dsp:spPr>
        <a:xfrm>
          <a:off x="292289" y="2979"/>
          <a:ext cx="4092053" cy="1180800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>
              <a:solidFill>
                <a:schemeClr val="tx1"/>
              </a:solidFill>
            </a:rPr>
            <a:t>I. Angular Framework</a:t>
          </a:r>
        </a:p>
      </dsp:txBody>
      <dsp:txXfrm>
        <a:off x="349931" y="60621"/>
        <a:ext cx="3976769" cy="1065516"/>
      </dsp:txXfrm>
    </dsp:sp>
    <dsp:sp modelId="{5A22835E-E491-4864-B407-E709573B04D5}">
      <dsp:nvSpPr>
        <dsp:cNvPr id="0" name=""/>
        <dsp:cNvSpPr/>
      </dsp:nvSpPr>
      <dsp:spPr>
        <a:xfrm>
          <a:off x="0" y="2407780"/>
          <a:ext cx="5845791" cy="1008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76BE3-BD1D-475F-8E56-2E5003FBE21B}">
      <dsp:nvSpPr>
        <dsp:cNvPr id="0" name=""/>
        <dsp:cNvSpPr/>
      </dsp:nvSpPr>
      <dsp:spPr>
        <a:xfrm>
          <a:off x="292289" y="1817380"/>
          <a:ext cx="4092053" cy="1180800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>
              <a:solidFill>
                <a:schemeClr val="tx1"/>
              </a:solidFill>
            </a:rPr>
            <a:t>II. ASP.NET API</a:t>
          </a:r>
        </a:p>
      </dsp:txBody>
      <dsp:txXfrm>
        <a:off x="349931" y="1875022"/>
        <a:ext cx="3976769" cy="10655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54698-3920-4A0C-B7DA-906F6103C57D}">
      <dsp:nvSpPr>
        <dsp:cNvPr id="0" name=""/>
        <dsp:cNvSpPr/>
      </dsp:nvSpPr>
      <dsp:spPr>
        <a:xfrm>
          <a:off x="0" y="593379"/>
          <a:ext cx="5845791" cy="1008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46FDE-72DB-48D6-B317-090A74270DA5}">
      <dsp:nvSpPr>
        <dsp:cNvPr id="0" name=""/>
        <dsp:cNvSpPr/>
      </dsp:nvSpPr>
      <dsp:spPr>
        <a:xfrm>
          <a:off x="292289" y="2979"/>
          <a:ext cx="4092053" cy="1180800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>
              <a:solidFill>
                <a:schemeClr val="tx1"/>
              </a:solidFill>
            </a:rPr>
            <a:t>I. </a:t>
          </a:r>
          <a:r>
            <a:rPr lang="en-US" sz="2300" b="1" kern="1200" dirty="0" smtClean="0">
              <a:solidFill>
                <a:schemeClr val="tx1"/>
              </a:solidFill>
            </a:rPr>
            <a:t>Front-end</a:t>
          </a:r>
          <a:endParaRPr lang="en-US" sz="2300" b="1" kern="1200" dirty="0">
            <a:solidFill>
              <a:schemeClr val="tx1"/>
            </a:solidFill>
          </a:endParaRPr>
        </a:p>
      </dsp:txBody>
      <dsp:txXfrm>
        <a:off x="349931" y="60621"/>
        <a:ext cx="3976769" cy="1065516"/>
      </dsp:txXfrm>
    </dsp:sp>
    <dsp:sp modelId="{5A22835E-E491-4864-B407-E709573B04D5}">
      <dsp:nvSpPr>
        <dsp:cNvPr id="0" name=""/>
        <dsp:cNvSpPr/>
      </dsp:nvSpPr>
      <dsp:spPr>
        <a:xfrm>
          <a:off x="0" y="2407780"/>
          <a:ext cx="5845791" cy="1008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76BE3-BD1D-475F-8E56-2E5003FBE21B}">
      <dsp:nvSpPr>
        <dsp:cNvPr id="0" name=""/>
        <dsp:cNvSpPr/>
      </dsp:nvSpPr>
      <dsp:spPr>
        <a:xfrm>
          <a:off x="292289" y="1817380"/>
          <a:ext cx="4092053" cy="1180800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>
              <a:solidFill>
                <a:schemeClr val="tx1"/>
              </a:solidFill>
            </a:rPr>
            <a:t>II. </a:t>
          </a:r>
          <a:r>
            <a:rPr lang="en-US" sz="2300" b="1" kern="1200" dirty="0" smtClean="0">
              <a:solidFill>
                <a:schemeClr val="tx1"/>
              </a:solidFill>
            </a:rPr>
            <a:t>Back-end</a:t>
          </a:r>
          <a:endParaRPr lang="en-US" sz="2300" b="1" kern="1200" dirty="0">
            <a:solidFill>
              <a:schemeClr val="tx1"/>
            </a:solidFill>
          </a:endParaRPr>
        </a:p>
      </dsp:txBody>
      <dsp:txXfrm>
        <a:off x="349931" y="1875022"/>
        <a:ext cx="3976769" cy="10655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54698-3920-4A0C-B7DA-906F6103C57D}">
      <dsp:nvSpPr>
        <dsp:cNvPr id="0" name=""/>
        <dsp:cNvSpPr/>
      </dsp:nvSpPr>
      <dsp:spPr>
        <a:xfrm>
          <a:off x="0" y="317439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46FDE-72DB-48D6-B317-090A74270DA5}">
      <dsp:nvSpPr>
        <dsp:cNvPr id="0" name=""/>
        <dsp:cNvSpPr/>
      </dsp:nvSpPr>
      <dsp:spPr>
        <a:xfrm>
          <a:off x="292289" y="36999"/>
          <a:ext cx="4092053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I. </a:t>
          </a:r>
          <a:r>
            <a:rPr lang="en-US" sz="1900" kern="1200" dirty="0" err="1"/>
            <a:t>Kết</a:t>
          </a:r>
          <a:r>
            <a:rPr lang="en-US" sz="1900" kern="1200" dirty="0"/>
            <a:t> </a:t>
          </a:r>
          <a:r>
            <a:rPr lang="en-US" sz="1900" kern="1200" dirty="0" err="1"/>
            <a:t>quả</a:t>
          </a:r>
          <a:r>
            <a:rPr lang="en-US" sz="1900" kern="1200" dirty="0"/>
            <a:t> </a:t>
          </a:r>
          <a:r>
            <a:rPr lang="en-US" sz="1900" kern="1200" dirty="0" err="1"/>
            <a:t>đạt</a:t>
          </a:r>
          <a:r>
            <a:rPr lang="en-US" sz="1900" kern="1200" dirty="0"/>
            <a:t> </a:t>
          </a:r>
          <a:r>
            <a:rPr lang="en-US" sz="1900" kern="1200" dirty="0" err="1"/>
            <a:t>được</a:t>
          </a:r>
          <a:endParaRPr lang="en-US" sz="1900" kern="1200" dirty="0"/>
        </a:p>
      </dsp:txBody>
      <dsp:txXfrm>
        <a:off x="319669" y="64379"/>
        <a:ext cx="4037293" cy="506120"/>
      </dsp:txXfrm>
    </dsp:sp>
    <dsp:sp modelId="{5A22835E-E491-4864-B407-E709573B04D5}">
      <dsp:nvSpPr>
        <dsp:cNvPr id="0" name=""/>
        <dsp:cNvSpPr/>
      </dsp:nvSpPr>
      <dsp:spPr>
        <a:xfrm>
          <a:off x="0" y="117928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76BE3-BD1D-475F-8E56-2E5003FBE21B}">
      <dsp:nvSpPr>
        <dsp:cNvPr id="0" name=""/>
        <dsp:cNvSpPr/>
      </dsp:nvSpPr>
      <dsp:spPr>
        <a:xfrm>
          <a:off x="292289" y="898840"/>
          <a:ext cx="4092053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II. </a:t>
          </a:r>
          <a:r>
            <a:rPr lang="en-US" sz="1900" kern="1200" dirty="0" err="1"/>
            <a:t>Ưu</a:t>
          </a:r>
          <a:r>
            <a:rPr lang="en-US" sz="1900" kern="1200" dirty="0"/>
            <a:t> </a:t>
          </a:r>
          <a:r>
            <a:rPr lang="en-US" sz="1900" kern="1200" dirty="0" err="1"/>
            <a:t>điểm</a:t>
          </a:r>
          <a:r>
            <a:rPr lang="en-US" sz="1900" kern="1200" dirty="0"/>
            <a:t> </a:t>
          </a:r>
          <a:r>
            <a:rPr lang="en-US" sz="1900" kern="1200" dirty="0" err="1"/>
            <a:t>và</a:t>
          </a:r>
          <a:r>
            <a:rPr lang="en-US" sz="1900" kern="1200" dirty="0"/>
            <a:t> </a:t>
          </a:r>
          <a:r>
            <a:rPr lang="en-US" sz="1900" kern="1200" dirty="0" err="1"/>
            <a:t>nhược</a:t>
          </a:r>
          <a:r>
            <a:rPr lang="en-US" sz="1900" kern="1200" dirty="0"/>
            <a:t> </a:t>
          </a:r>
          <a:r>
            <a:rPr lang="en-US" sz="1900" kern="1200" dirty="0" err="1"/>
            <a:t>điểm</a:t>
          </a:r>
          <a:endParaRPr lang="en-US" sz="1900" kern="1200" dirty="0"/>
        </a:p>
      </dsp:txBody>
      <dsp:txXfrm>
        <a:off x="319669" y="926220"/>
        <a:ext cx="4037293" cy="506120"/>
      </dsp:txXfrm>
    </dsp:sp>
    <dsp:sp modelId="{4F364EED-E8F4-4E28-8CD5-DBF066B83804}">
      <dsp:nvSpPr>
        <dsp:cNvPr id="0" name=""/>
        <dsp:cNvSpPr/>
      </dsp:nvSpPr>
      <dsp:spPr>
        <a:xfrm>
          <a:off x="0" y="204112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9E047-B135-4500-9EC2-5389F8587BF4}">
      <dsp:nvSpPr>
        <dsp:cNvPr id="0" name=""/>
        <dsp:cNvSpPr/>
      </dsp:nvSpPr>
      <dsp:spPr>
        <a:xfrm>
          <a:off x="292289" y="1760680"/>
          <a:ext cx="4092053" cy="560880"/>
        </a:xfrm>
        <a:prstGeom prst="roundRect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III.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Khó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khăn</a:t>
          </a: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sp:txBody>
      <dsp:txXfrm>
        <a:off x="319669" y="1788060"/>
        <a:ext cx="4037293" cy="506120"/>
      </dsp:txXfrm>
    </dsp:sp>
    <dsp:sp modelId="{63421B27-6F08-4476-83EC-98966E297891}">
      <dsp:nvSpPr>
        <dsp:cNvPr id="0" name=""/>
        <dsp:cNvSpPr/>
      </dsp:nvSpPr>
      <dsp:spPr>
        <a:xfrm>
          <a:off x="0" y="290296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CD393-5B28-47EB-B377-938AD11F2459}">
      <dsp:nvSpPr>
        <dsp:cNvPr id="0" name=""/>
        <dsp:cNvSpPr/>
      </dsp:nvSpPr>
      <dsp:spPr>
        <a:xfrm>
          <a:off x="292289" y="2622520"/>
          <a:ext cx="4092053" cy="560880"/>
        </a:xfrm>
        <a:prstGeom prst="roundRect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VI.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Hướng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phát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triển</a:t>
          </a: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sp:txBody>
      <dsp:txXfrm>
        <a:off x="319669" y="2649900"/>
        <a:ext cx="4037293" cy="506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54698-3920-4A0C-B7DA-906F6103C57D}">
      <dsp:nvSpPr>
        <dsp:cNvPr id="0" name=""/>
        <dsp:cNvSpPr/>
      </dsp:nvSpPr>
      <dsp:spPr>
        <a:xfrm>
          <a:off x="0" y="317439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46FDE-72DB-48D6-B317-090A74270DA5}">
      <dsp:nvSpPr>
        <dsp:cNvPr id="0" name=""/>
        <dsp:cNvSpPr/>
      </dsp:nvSpPr>
      <dsp:spPr>
        <a:xfrm>
          <a:off x="292289" y="36999"/>
          <a:ext cx="4092053" cy="560880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I. </a:t>
          </a:r>
          <a:r>
            <a:rPr lang="en-US" sz="1900" kern="1200" dirty="0" err="1"/>
            <a:t>Kết</a:t>
          </a:r>
          <a:r>
            <a:rPr lang="en-US" sz="1900" kern="1200" dirty="0"/>
            <a:t> </a:t>
          </a:r>
          <a:r>
            <a:rPr lang="en-US" sz="1900" kern="1200" dirty="0" err="1"/>
            <a:t>quả</a:t>
          </a:r>
          <a:r>
            <a:rPr lang="en-US" sz="1900" kern="1200" dirty="0"/>
            <a:t> </a:t>
          </a:r>
          <a:r>
            <a:rPr lang="en-US" sz="1900" kern="1200" dirty="0" err="1"/>
            <a:t>đạt</a:t>
          </a:r>
          <a:r>
            <a:rPr lang="en-US" sz="1900" kern="1200" dirty="0"/>
            <a:t> </a:t>
          </a:r>
          <a:r>
            <a:rPr lang="en-US" sz="1900" kern="1200" dirty="0" err="1"/>
            <a:t>được</a:t>
          </a:r>
          <a:endParaRPr lang="en-US" sz="1900" kern="1200" dirty="0"/>
        </a:p>
      </dsp:txBody>
      <dsp:txXfrm>
        <a:off x="319669" y="64379"/>
        <a:ext cx="4037293" cy="506120"/>
      </dsp:txXfrm>
    </dsp:sp>
    <dsp:sp modelId="{5A22835E-E491-4864-B407-E709573B04D5}">
      <dsp:nvSpPr>
        <dsp:cNvPr id="0" name=""/>
        <dsp:cNvSpPr/>
      </dsp:nvSpPr>
      <dsp:spPr>
        <a:xfrm>
          <a:off x="0" y="117928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76BE3-BD1D-475F-8E56-2E5003FBE21B}">
      <dsp:nvSpPr>
        <dsp:cNvPr id="0" name=""/>
        <dsp:cNvSpPr/>
      </dsp:nvSpPr>
      <dsp:spPr>
        <a:xfrm>
          <a:off x="292289" y="898840"/>
          <a:ext cx="4092053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II. </a:t>
          </a:r>
          <a:r>
            <a:rPr lang="en-US" sz="1900" kern="1200" dirty="0" err="1"/>
            <a:t>Ưu</a:t>
          </a:r>
          <a:r>
            <a:rPr lang="en-US" sz="1900" kern="1200" dirty="0"/>
            <a:t> </a:t>
          </a:r>
          <a:r>
            <a:rPr lang="en-US" sz="1900" kern="1200" dirty="0" err="1"/>
            <a:t>điểm</a:t>
          </a:r>
          <a:r>
            <a:rPr lang="en-US" sz="1900" kern="1200" dirty="0"/>
            <a:t> </a:t>
          </a:r>
          <a:r>
            <a:rPr lang="en-US" sz="1900" kern="1200" dirty="0" err="1"/>
            <a:t>và</a:t>
          </a:r>
          <a:r>
            <a:rPr lang="en-US" sz="1900" kern="1200" dirty="0"/>
            <a:t> </a:t>
          </a:r>
          <a:r>
            <a:rPr lang="en-US" sz="1900" kern="1200" dirty="0" err="1"/>
            <a:t>nhược</a:t>
          </a:r>
          <a:r>
            <a:rPr lang="en-US" sz="1900" kern="1200" dirty="0"/>
            <a:t> </a:t>
          </a:r>
          <a:r>
            <a:rPr lang="en-US" sz="1900" kern="1200" dirty="0" err="1"/>
            <a:t>điểm</a:t>
          </a:r>
          <a:endParaRPr lang="en-US" sz="1900" kern="1200" dirty="0"/>
        </a:p>
      </dsp:txBody>
      <dsp:txXfrm>
        <a:off x="319669" y="926220"/>
        <a:ext cx="4037293" cy="506120"/>
      </dsp:txXfrm>
    </dsp:sp>
    <dsp:sp modelId="{4F364EED-E8F4-4E28-8CD5-DBF066B83804}">
      <dsp:nvSpPr>
        <dsp:cNvPr id="0" name=""/>
        <dsp:cNvSpPr/>
      </dsp:nvSpPr>
      <dsp:spPr>
        <a:xfrm>
          <a:off x="0" y="204112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9E047-B135-4500-9EC2-5389F8587BF4}">
      <dsp:nvSpPr>
        <dsp:cNvPr id="0" name=""/>
        <dsp:cNvSpPr/>
      </dsp:nvSpPr>
      <dsp:spPr>
        <a:xfrm>
          <a:off x="292289" y="1760680"/>
          <a:ext cx="4092053" cy="560880"/>
        </a:xfrm>
        <a:prstGeom prst="roundRect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III.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Khó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khăn</a:t>
          </a: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sp:txBody>
      <dsp:txXfrm>
        <a:off x="319669" y="1788060"/>
        <a:ext cx="4037293" cy="506120"/>
      </dsp:txXfrm>
    </dsp:sp>
    <dsp:sp modelId="{63421B27-6F08-4476-83EC-98966E297891}">
      <dsp:nvSpPr>
        <dsp:cNvPr id="0" name=""/>
        <dsp:cNvSpPr/>
      </dsp:nvSpPr>
      <dsp:spPr>
        <a:xfrm>
          <a:off x="0" y="290296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CD393-5B28-47EB-B377-938AD11F2459}">
      <dsp:nvSpPr>
        <dsp:cNvPr id="0" name=""/>
        <dsp:cNvSpPr/>
      </dsp:nvSpPr>
      <dsp:spPr>
        <a:xfrm>
          <a:off x="292289" y="2622520"/>
          <a:ext cx="4092053" cy="560880"/>
        </a:xfrm>
        <a:prstGeom prst="roundRect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VI.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Hướng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phát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triển</a:t>
          </a: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sp:txBody>
      <dsp:txXfrm>
        <a:off x="319669" y="2649900"/>
        <a:ext cx="4037293" cy="506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54698-3920-4A0C-B7DA-906F6103C57D}">
      <dsp:nvSpPr>
        <dsp:cNvPr id="0" name=""/>
        <dsp:cNvSpPr/>
      </dsp:nvSpPr>
      <dsp:spPr>
        <a:xfrm>
          <a:off x="0" y="317439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46FDE-72DB-48D6-B317-090A74270DA5}">
      <dsp:nvSpPr>
        <dsp:cNvPr id="0" name=""/>
        <dsp:cNvSpPr/>
      </dsp:nvSpPr>
      <dsp:spPr>
        <a:xfrm>
          <a:off x="292289" y="36999"/>
          <a:ext cx="4092053" cy="560880"/>
        </a:xfrm>
        <a:prstGeom prst="roundRect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I.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Kết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quả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đạt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được</a:t>
          </a: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sp:txBody>
      <dsp:txXfrm>
        <a:off x="319669" y="64379"/>
        <a:ext cx="4037293" cy="506120"/>
      </dsp:txXfrm>
    </dsp:sp>
    <dsp:sp modelId="{5A22835E-E491-4864-B407-E709573B04D5}">
      <dsp:nvSpPr>
        <dsp:cNvPr id="0" name=""/>
        <dsp:cNvSpPr/>
      </dsp:nvSpPr>
      <dsp:spPr>
        <a:xfrm>
          <a:off x="0" y="117928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76BE3-BD1D-475F-8E56-2E5003FBE21B}">
      <dsp:nvSpPr>
        <dsp:cNvPr id="0" name=""/>
        <dsp:cNvSpPr/>
      </dsp:nvSpPr>
      <dsp:spPr>
        <a:xfrm>
          <a:off x="292289" y="898840"/>
          <a:ext cx="4092053" cy="560880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II. </a:t>
          </a:r>
          <a:r>
            <a:rPr lang="en-US" sz="1900" kern="1200" dirty="0" err="1"/>
            <a:t>Ưu</a:t>
          </a:r>
          <a:r>
            <a:rPr lang="en-US" sz="1900" kern="1200" dirty="0"/>
            <a:t> </a:t>
          </a:r>
          <a:r>
            <a:rPr lang="en-US" sz="1900" kern="1200" dirty="0" err="1"/>
            <a:t>điểm</a:t>
          </a:r>
          <a:r>
            <a:rPr lang="en-US" sz="1900" kern="1200" dirty="0"/>
            <a:t> </a:t>
          </a:r>
          <a:r>
            <a:rPr lang="en-US" sz="1900" kern="1200" dirty="0" err="1"/>
            <a:t>và</a:t>
          </a:r>
          <a:r>
            <a:rPr lang="en-US" sz="1900" kern="1200" dirty="0"/>
            <a:t> </a:t>
          </a:r>
          <a:r>
            <a:rPr lang="en-US" sz="1900" kern="1200" dirty="0" err="1"/>
            <a:t>nhược</a:t>
          </a:r>
          <a:r>
            <a:rPr lang="en-US" sz="1900" kern="1200" dirty="0"/>
            <a:t> </a:t>
          </a:r>
          <a:r>
            <a:rPr lang="en-US" sz="1900" kern="1200" dirty="0" err="1"/>
            <a:t>điểm</a:t>
          </a:r>
          <a:endParaRPr lang="en-US" sz="1900" kern="1200" dirty="0"/>
        </a:p>
      </dsp:txBody>
      <dsp:txXfrm>
        <a:off x="319669" y="926220"/>
        <a:ext cx="4037293" cy="506120"/>
      </dsp:txXfrm>
    </dsp:sp>
    <dsp:sp modelId="{4F364EED-E8F4-4E28-8CD5-DBF066B83804}">
      <dsp:nvSpPr>
        <dsp:cNvPr id="0" name=""/>
        <dsp:cNvSpPr/>
      </dsp:nvSpPr>
      <dsp:spPr>
        <a:xfrm>
          <a:off x="0" y="204112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9E047-B135-4500-9EC2-5389F8587BF4}">
      <dsp:nvSpPr>
        <dsp:cNvPr id="0" name=""/>
        <dsp:cNvSpPr/>
      </dsp:nvSpPr>
      <dsp:spPr>
        <a:xfrm>
          <a:off x="292289" y="1760680"/>
          <a:ext cx="4092053" cy="560880"/>
        </a:xfrm>
        <a:prstGeom prst="roundRect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III.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Khó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khăn</a:t>
          </a: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sp:txBody>
      <dsp:txXfrm>
        <a:off x="319669" y="1788060"/>
        <a:ext cx="4037293" cy="506120"/>
      </dsp:txXfrm>
    </dsp:sp>
    <dsp:sp modelId="{63421B27-6F08-4476-83EC-98966E297891}">
      <dsp:nvSpPr>
        <dsp:cNvPr id="0" name=""/>
        <dsp:cNvSpPr/>
      </dsp:nvSpPr>
      <dsp:spPr>
        <a:xfrm>
          <a:off x="0" y="290296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CD393-5B28-47EB-B377-938AD11F2459}">
      <dsp:nvSpPr>
        <dsp:cNvPr id="0" name=""/>
        <dsp:cNvSpPr/>
      </dsp:nvSpPr>
      <dsp:spPr>
        <a:xfrm>
          <a:off x="292289" y="2622520"/>
          <a:ext cx="4092053" cy="560880"/>
        </a:xfrm>
        <a:prstGeom prst="roundRect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VI.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Hướng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phát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triển</a:t>
          </a: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sp:txBody>
      <dsp:txXfrm>
        <a:off x="319669" y="2649900"/>
        <a:ext cx="4037293" cy="5061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54698-3920-4A0C-B7DA-906F6103C57D}">
      <dsp:nvSpPr>
        <dsp:cNvPr id="0" name=""/>
        <dsp:cNvSpPr/>
      </dsp:nvSpPr>
      <dsp:spPr>
        <a:xfrm>
          <a:off x="0" y="317439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46FDE-72DB-48D6-B317-090A74270DA5}">
      <dsp:nvSpPr>
        <dsp:cNvPr id="0" name=""/>
        <dsp:cNvSpPr/>
      </dsp:nvSpPr>
      <dsp:spPr>
        <a:xfrm>
          <a:off x="292289" y="36999"/>
          <a:ext cx="4092053" cy="560880"/>
        </a:xfrm>
        <a:prstGeom prst="roundRect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I.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Kết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quả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đạt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được</a:t>
          </a: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sp:txBody>
      <dsp:txXfrm>
        <a:off x="319669" y="64379"/>
        <a:ext cx="4037293" cy="506120"/>
      </dsp:txXfrm>
    </dsp:sp>
    <dsp:sp modelId="{5A22835E-E491-4864-B407-E709573B04D5}">
      <dsp:nvSpPr>
        <dsp:cNvPr id="0" name=""/>
        <dsp:cNvSpPr/>
      </dsp:nvSpPr>
      <dsp:spPr>
        <a:xfrm>
          <a:off x="0" y="117928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76BE3-BD1D-475F-8E56-2E5003FBE21B}">
      <dsp:nvSpPr>
        <dsp:cNvPr id="0" name=""/>
        <dsp:cNvSpPr/>
      </dsp:nvSpPr>
      <dsp:spPr>
        <a:xfrm>
          <a:off x="292289" y="898840"/>
          <a:ext cx="4092053" cy="560880"/>
        </a:xfrm>
        <a:prstGeom prst="roundRect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II.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Ưu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điểm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và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nhược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điểm</a:t>
          </a: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sp:txBody>
      <dsp:txXfrm>
        <a:off x="319669" y="926220"/>
        <a:ext cx="4037293" cy="506120"/>
      </dsp:txXfrm>
    </dsp:sp>
    <dsp:sp modelId="{4F364EED-E8F4-4E28-8CD5-DBF066B83804}">
      <dsp:nvSpPr>
        <dsp:cNvPr id="0" name=""/>
        <dsp:cNvSpPr/>
      </dsp:nvSpPr>
      <dsp:spPr>
        <a:xfrm>
          <a:off x="0" y="204112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9E047-B135-4500-9EC2-5389F8587BF4}">
      <dsp:nvSpPr>
        <dsp:cNvPr id="0" name=""/>
        <dsp:cNvSpPr/>
      </dsp:nvSpPr>
      <dsp:spPr>
        <a:xfrm>
          <a:off x="292289" y="1760680"/>
          <a:ext cx="4092053" cy="560880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III.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Khó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khăn</a:t>
          </a: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sp:txBody>
      <dsp:txXfrm>
        <a:off x="319669" y="1788060"/>
        <a:ext cx="4037293" cy="506120"/>
      </dsp:txXfrm>
    </dsp:sp>
    <dsp:sp modelId="{63421B27-6F08-4476-83EC-98966E297891}">
      <dsp:nvSpPr>
        <dsp:cNvPr id="0" name=""/>
        <dsp:cNvSpPr/>
      </dsp:nvSpPr>
      <dsp:spPr>
        <a:xfrm>
          <a:off x="0" y="290296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CD393-5B28-47EB-B377-938AD11F2459}">
      <dsp:nvSpPr>
        <dsp:cNvPr id="0" name=""/>
        <dsp:cNvSpPr/>
      </dsp:nvSpPr>
      <dsp:spPr>
        <a:xfrm>
          <a:off x="292289" y="2622520"/>
          <a:ext cx="4092053" cy="560880"/>
        </a:xfrm>
        <a:prstGeom prst="roundRect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VI.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Hướng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phát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triển</a:t>
          </a: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sp:txBody>
      <dsp:txXfrm>
        <a:off x="319669" y="2649900"/>
        <a:ext cx="4037293" cy="5061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54698-3920-4A0C-B7DA-906F6103C57D}">
      <dsp:nvSpPr>
        <dsp:cNvPr id="0" name=""/>
        <dsp:cNvSpPr/>
      </dsp:nvSpPr>
      <dsp:spPr>
        <a:xfrm>
          <a:off x="0" y="317439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46FDE-72DB-48D6-B317-090A74270DA5}">
      <dsp:nvSpPr>
        <dsp:cNvPr id="0" name=""/>
        <dsp:cNvSpPr/>
      </dsp:nvSpPr>
      <dsp:spPr>
        <a:xfrm>
          <a:off x="292289" y="36999"/>
          <a:ext cx="4092053" cy="560880"/>
        </a:xfrm>
        <a:prstGeom prst="roundRect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I.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Kết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quả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đạt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được</a:t>
          </a: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sp:txBody>
      <dsp:txXfrm>
        <a:off x="319669" y="64379"/>
        <a:ext cx="4037293" cy="506120"/>
      </dsp:txXfrm>
    </dsp:sp>
    <dsp:sp modelId="{5A22835E-E491-4864-B407-E709573B04D5}">
      <dsp:nvSpPr>
        <dsp:cNvPr id="0" name=""/>
        <dsp:cNvSpPr/>
      </dsp:nvSpPr>
      <dsp:spPr>
        <a:xfrm>
          <a:off x="0" y="117928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76BE3-BD1D-475F-8E56-2E5003FBE21B}">
      <dsp:nvSpPr>
        <dsp:cNvPr id="0" name=""/>
        <dsp:cNvSpPr/>
      </dsp:nvSpPr>
      <dsp:spPr>
        <a:xfrm>
          <a:off x="292289" y="898840"/>
          <a:ext cx="4092053" cy="560880"/>
        </a:xfrm>
        <a:prstGeom prst="roundRect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II.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Ưu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điểm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và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nhược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điểm</a:t>
          </a: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sp:txBody>
      <dsp:txXfrm>
        <a:off x="319669" y="926220"/>
        <a:ext cx="4037293" cy="506120"/>
      </dsp:txXfrm>
    </dsp:sp>
    <dsp:sp modelId="{4F364EED-E8F4-4E28-8CD5-DBF066B83804}">
      <dsp:nvSpPr>
        <dsp:cNvPr id="0" name=""/>
        <dsp:cNvSpPr/>
      </dsp:nvSpPr>
      <dsp:spPr>
        <a:xfrm>
          <a:off x="0" y="204112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9E047-B135-4500-9EC2-5389F8587BF4}">
      <dsp:nvSpPr>
        <dsp:cNvPr id="0" name=""/>
        <dsp:cNvSpPr/>
      </dsp:nvSpPr>
      <dsp:spPr>
        <a:xfrm>
          <a:off x="292289" y="1760680"/>
          <a:ext cx="4092053" cy="560880"/>
        </a:xfrm>
        <a:prstGeom prst="roundRect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III.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Khó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khăn</a:t>
          </a: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sp:txBody>
      <dsp:txXfrm>
        <a:off x="319669" y="1788060"/>
        <a:ext cx="4037293" cy="506120"/>
      </dsp:txXfrm>
    </dsp:sp>
    <dsp:sp modelId="{63421B27-6F08-4476-83EC-98966E297891}">
      <dsp:nvSpPr>
        <dsp:cNvPr id="0" name=""/>
        <dsp:cNvSpPr/>
      </dsp:nvSpPr>
      <dsp:spPr>
        <a:xfrm>
          <a:off x="0" y="290296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CD393-5B28-47EB-B377-938AD11F2459}">
      <dsp:nvSpPr>
        <dsp:cNvPr id="0" name=""/>
        <dsp:cNvSpPr/>
      </dsp:nvSpPr>
      <dsp:spPr>
        <a:xfrm>
          <a:off x="292289" y="2622520"/>
          <a:ext cx="4092053" cy="560880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VI.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Hướng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phát</a:t>
          </a:r>
          <a:r>
            <a:rPr lang="en-US" sz="15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triển</a:t>
          </a: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sp:txBody>
      <dsp:txXfrm>
        <a:off x="319669" y="2649900"/>
        <a:ext cx="4037293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713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583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1155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557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100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2275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8d3b44f0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8d3b44f0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9267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595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8974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699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1934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67417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8d3b44f0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8d3b44f0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8194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1576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9264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27196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46683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2054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5584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659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455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15440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3996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1890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0529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7269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877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4271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9822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053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2035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3843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8008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d3b44f0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911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68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5471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0202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800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2291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7451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6298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6560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 + 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3811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6171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1287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0789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8873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5007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7022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9991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5362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3853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6165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5847A-E097-4E30-8D7B-0C75C09AEFC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0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46" r:id="rId16"/>
    <p:sldLayoutId id="2147484048" r:id="rId17"/>
    <p:sldLayoutId id="2147484052" r:id="rId1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771482" y="29804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 CÁO TIỂU LUẬN CHUYÊN NGÀNH</a:t>
            </a:r>
            <a:endParaRPr dirty="0">
              <a:solidFill>
                <a:srgbClr val="43434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4119334" y="3128199"/>
            <a:ext cx="4674305" cy="1818165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Giáo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</a:t>
            </a:r>
            <a:r>
              <a:rPr lang="vi-VN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ớng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Ths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Tú</a:t>
            </a:r>
            <a:endParaRPr lang="en-US" sz="18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Giáo</a:t>
            </a:r>
            <a:r>
              <a:rPr lang="en-US" sz="1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1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phản</a:t>
            </a:r>
            <a:r>
              <a:rPr lang="en-US" sz="1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biện</a:t>
            </a:r>
            <a:r>
              <a:rPr lang="en-US" sz="1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TS. </a:t>
            </a:r>
            <a:r>
              <a:rPr lang="en-US" sz="1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</a:t>
            </a:r>
            <a:r>
              <a:rPr lang="en-US" sz="1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Thiên</a:t>
            </a:r>
            <a:r>
              <a:rPr lang="en-US" sz="1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endParaRPr lang="en-US" sz="1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/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marL="628650" lvl="0" indent="-285750" algn="l"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Phạm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Huỳnh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Thanh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Lâm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17110168</a:t>
            </a:r>
          </a:p>
          <a:p>
            <a:pPr marL="628650" lvl="0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 Minh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Hoàng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         17110139</a:t>
            </a:r>
          </a:p>
          <a:p>
            <a:pPr marL="143192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	</a:t>
            </a:r>
          </a:p>
        </p:txBody>
      </p:sp>
      <p:cxnSp>
        <p:nvCxnSpPr>
          <p:cNvPr id="138" name="Google Shape;138;p28"/>
          <p:cNvCxnSpPr/>
          <p:nvPr/>
        </p:nvCxnSpPr>
        <p:spPr>
          <a:xfrm>
            <a:off x="5936281" y="1845867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D640CFE-311D-46A8-9AF4-5A8C8FA01F5F}"/>
              </a:ext>
            </a:extLst>
          </p:cNvPr>
          <p:cNvSpPr txBox="1"/>
          <p:nvPr/>
        </p:nvSpPr>
        <p:spPr>
          <a:xfrm>
            <a:off x="1020624" y="1879631"/>
            <a:ext cx="6665607" cy="1168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 TÀI: XÂY DỰNG WEBSITE ĐĂNG TIN </a:t>
            </a:r>
          </a:p>
          <a:p>
            <a:pPr algn="ctr">
              <a:lnSpc>
                <a:spcPct val="150000"/>
              </a:lnSpc>
            </a:pPr>
            <a:r>
              <a:rPr lang="en-US" sz="25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 TÌM KIẾM NHÀ TRỌ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0012B-4789-4372-B882-E513A2404BBB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240014" y="3177513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 THỰC HIỆN 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57A40CE-9B77-47E7-8277-3992C2CDC3ED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87553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569600" y="94955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44;p29">
            <a:extLst>
              <a:ext uri="{FF2B5EF4-FFF2-40B4-BE49-F238E27FC236}">
                <a16:creationId xmlns:a16="http://schemas.microsoft.com/office/drawing/2014/main" id="{A59F27EC-9A67-4966-BB49-EB24126A6274}"/>
              </a:ext>
            </a:extLst>
          </p:cNvPr>
          <p:cNvSpPr txBox="1">
            <a:spLocks/>
          </p:cNvSpPr>
          <p:nvPr/>
        </p:nvSpPr>
        <p:spPr>
          <a:xfrm>
            <a:off x="4569601" y="282531"/>
            <a:ext cx="4574400" cy="534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dirty="0" smtClean="0"/>
              <a:t>NỘI DUNG THỰC HIỆN </a:t>
            </a:r>
            <a:endParaRPr lang="en-US" dirty="0"/>
          </a:p>
          <a:p>
            <a:endParaRPr lang="en-US" dirty="0"/>
          </a:p>
        </p:txBody>
      </p:sp>
      <p:cxnSp>
        <p:nvCxnSpPr>
          <p:cNvPr id="26" name="Google Shape;254;p37">
            <a:extLst>
              <a:ext uri="{FF2B5EF4-FFF2-40B4-BE49-F238E27FC236}">
                <a16:creationId xmlns:a16="http://schemas.microsoft.com/office/drawing/2014/main" id="{DD563581-2869-4E7D-A16D-907A1AD9A3AA}"/>
              </a:ext>
            </a:extLst>
          </p:cNvPr>
          <p:cNvCxnSpPr/>
          <p:nvPr/>
        </p:nvCxnSpPr>
        <p:spPr>
          <a:xfrm rot="10800000">
            <a:off x="5376000" y="4614905"/>
            <a:ext cx="37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0" name="Diagram 49">
            <a:extLst>
              <a:ext uri="{FF2B5EF4-FFF2-40B4-BE49-F238E27FC236}">
                <a16:creationId xmlns:a16="http://schemas.microsoft.com/office/drawing/2014/main" id="{F2368F8D-BC34-4447-BFD0-2B016B2457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6103454"/>
              </p:ext>
            </p:extLst>
          </p:nvPr>
        </p:nvGraphicFramePr>
        <p:xfrm>
          <a:off x="1796955" y="1201003"/>
          <a:ext cx="5845791" cy="341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64BA9B4-2FF0-48CF-8F1A-3DA5AF1B4C99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88482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569600" y="94955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44;p29">
            <a:extLst>
              <a:ext uri="{FF2B5EF4-FFF2-40B4-BE49-F238E27FC236}">
                <a16:creationId xmlns:a16="http://schemas.microsoft.com/office/drawing/2014/main" id="{A59F27EC-9A67-4966-BB49-EB24126A6274}"/>
              </a:ext>
            </a:extLst>
          </p:cNvPr>
          <p:cNvSpPr txBox="1">
            <a:spLocks/>
          </p:cNvSpPr>
          <p:nvPr/>
        </p:nvSpPr>
        <p:spPr>
          <a:xfrm>
            <a:off x="2866019" y="220658"/>
            <a:ext cx="3990781" cy="534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 SỞ LÝ THUYẾT</a:t>
            </a:r>
          </a:p>
          <a:p>
            <a:endParaRPr lang="en-US" dirty="0"/>
          </a:p>
        </p:txBody>
      </p:sp>
      <p:cxnSp>
        <p:nvCxnSpPr>
          <p:cNvPr id="26" name="Google Shape;254;p37">
            <a:extLst>
              <a:ext uri="{FF2B5EF4-FFF2-40B4-BE49-F238E27FC236}">
                <a16:creationId xmlns:a16="http://schemas.microsoft.com/office/drawing/2014/main" id="{DD563581-2869-4E7D-A16D-907A1AD9A3AA}"/>
              </a:ext>
            </a:extLst>
          </p:cNvPr>
          <p:cNvCxnSpPr/>
          <p:nvPr/>
        </p:nvCxnSpPr>
        <p:spPr>
          <a:xfrm rot="10800000">
            <a:off x="5376000" y="4580009"/>
            <a:ext cx="37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9211F3E-915A-4FC2-8F9E-CF054F9BA096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92" y="1824615"/>
            <a:ext cx="1505438" cy="15054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22469" y="1361032"/>
            <a:ext cx="5360019" cy="2807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Hỗ</a:t>
            </a:r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trợ</a:t>
            </a:r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HTTP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mật</a:t>
            </a:r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cao</a:t>
            </a:r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Hỗ</a:t>
            </a:r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trợ</a:t>
            </a:r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</a:t>
            </a:r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GET/POST/PUT/DELETE</a:t>
            </a:r>
            <a:endParaRPr lang="en-US"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757" y="3709852"/>
            <a:ext cx="113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63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569600" y="94955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44;p29">
            <a:extLst>
              <a:ext uri="{FF2B5EF4-FFF2-40B4-BE49-F238E27FC236}">
                <a16:creationId xmlns:a16="http://schemas.microsoft.com/office/drawing/2014/main" id="{A59F27EC-9A67-4966-BB49-EB24126A6274}"/>
              </a:ext>
            </a:extLst>
          </p:cNvPr>
          <p:cNvSpPr txBox="1">
            <a:spLocks/>
          </p:cNvSpPr>
          <p:nvPr/>
        </p:nvSpPr>
        <p:spPr>
          <a:xfrm>
            <a:off x="2866019" y="220658"/>
            <a:ext cx="3990781" cy="534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 SỞ LÝ THUYẾT</a:t>
            </a:r>
          </a:p>
          <a:p>
            <a:endParaRPr lang="en-US" dirty="0"/>
          </a:p>
        </p:txBody>
      </p:sp>
      <p:cxnSp>
        <p:nvCxnSpPr>
          <p:cNvPr id="26" name="Google Shape;254;p37">
            <a:extLst>
              <a:ext uri="{FF2B5EF4-FFF2-40B4-BE49-F238E27FC236}">
                <a16:creationId xmlns:a16="http://schemas.microsoft.com/office/drawing/2014/main" id="{DD563581-2869-4E7D-A16D-907A1AD9A3AA}"/>
              </a:ext>
            </a:extLst>
          </p:cNvPr>
          <p:cNvCxnSpPr/>
          <p:nvPr/>
        </p:nvCxnSpPr>
        <p:spPr>
          <a:xfrm rot="10800000">
            <a:off x="5376000" y="4580009"/>
            <a:ext cx="37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9211F3E-915A-4FC2-8F9E-CF054F9BA096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36572" y="1520816"/>
            <a:ext cx="4667794" cy="2099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component </a:t>
            </a:r>
            <a:r>
              <a:rPr lang="en-US" sz="23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độc</a:t>
            </a:r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endParaRPr lang="en-US" sz="23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binding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code </a:t>
            </a:r>
            <a:r>
              <a:rPr lang="en-US" sz="23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ít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endParaRPr lang="en-US"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24" y="1842548"/>
            <a:ext cx="2912300" cy="1456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03420" y="3422469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34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569600" y="94955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44;p29">
            <a:extLst>
              <a:ext uri="{FF2B5EF4-FFF2-40B4-BE49-F238E27FC236}">
                <a16:creationId xmlns:a16="http://schemas.microsoft.com/office/drawing/2014/main" id="{A59F27EC-9A67-4966-BB49-EB24126A6274}"/>
              </a:ext>
            </a:extLst>
          </p:cNvPr>
          <p:cNvSpPr txBox="1">
            <a:spLocks/>
          </p:cNvSpPr>
          <p:nvPr/>
        </p:nvSpPr>
        <p:spPr>
          <a:xfrm>
            <a:off x="2866019" y="220658"/>
            <a:ext cx="3990781" cy="534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 SỞ LÝ THUYẾT</a:t>
            </a:r>
          </a:p>
          <a:p>
            <a:endParaRPr lang="en-US" dirty="0"/>
          </a:p>
        </p:txBody>
      </p:sp>
      <p:cxnSp>
        <p:nvCxnSpPr>
          <p:cNvPr id="26" name="Google Shape;254;p37">
            <a:extLst>
              <a:ext uri="{FF2B5EF4-FFF2-40B4-BE49-F238E27FC236}">
                <a16:creationId xmlns:a16="http://schemas.microsoft.com/office/drawing/2014/main" id="{DD563581-2869-4E7D-A16D-907A1AD9A3AA}"/>
              </a:ext>
            </a:extLst>
          </p:cNvPr>
          <p:cNvCxnSpPr/>
          <p:nvPr/>
        </p:nvCxnSpPr>
        <p:spPr>
          <a:xfrm rot="10800000">
            <a:off x="5376000" y="4580009"/>
            <a:ext cx="37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9211F3E-915A-4FC2-8F9E-CF054F9BA096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3726" y="1747236"/>
            <a:ext cx="534706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Ánh</a:t>
            </a:r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xạ</a:t>
            </a:r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3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</a:t>
            </a:r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CSDL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</a:t>
            </a:r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dàng</a:t>
            </a:r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Database</a:t>
            </a:r>
            <a:endParaRPr lang="en-US"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61D0E7-7580-49AE-8368-780B84AAC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012" y="1747236"/>
            <a:ext cx="1646774" cy="16467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51256" y="3544389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Entity Framework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38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569600" y="94955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44;p29">
            <a:extLst>
              <a:ext uri="{FF2B5EF4-FFF2-40B4-BE49-F238E27FC236}">
                <a16:creationId xmlns:a16="http://schemas.microsoft.com/office/drawing/2014/main" id="{A59F27EC-9A67-4966-BB49-EB24126A6274}"/>
              </a:ext>
            </a:extLst>
          </p:cNvPr>
          <p:cNvSpPr txBox="1">
            <a:spLocks/>
          </p:cNvSpPr>
          <p:nvPr/>
        </p:nvSpPr>
        <p:spPr>
          <a:xfrm>
            <a:off x="2866019" y="220658"/>
            <a:ext cx="3990781" cy="534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 SỞ LÝ THUYẾT</a:t>
            </a:r>
          </a:p>
          <a:p>
            <a:endParaRPr lang="en-US" dirty="0"/>
          </a:p>
        </p:txBody>
      </p:sp>
      <p:cxnSp>
        <p:nvCxnSpPr>
          <p:cNvPr id="26" name="Google Shape;254;p37">
            <a:extLst>
              <a:ext uri="{FF2B5EF4-FFF2-40B4-BE49-F238E27FC236}">
                <a16:creationId xmlns:a16="http://schemas.microsoft.com/office/drawing/2014/main" id="{DD563581-2869-4E7D-A16D-907A1AD9A3AA}"/>
              </a:ext>
            </a:extLst>
          </p:cNvPr>
          <p:cNvCxnSpPr/>
          <p:nvPr/>
        </p:nvCxnSpPr>
        <p:spPr>
          <a:xfrm rot="10800000">
            <a:off x="5376000" y="4580009"/>
            <a:ext cx="37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9211F3E-915A-4FC2-8F9E-CF054F9BA096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7269" y="1940055"/>
            <a:ext cx="498555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 err="1"/>
              <a:t>Là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</a:t>
            </a:r>
            <a:r>
              <a:rPr lang="en-US" sz="2300" dirty="0" err="1"/>
              <a:t>hệ</a:t>
            </a:r>
            <a:r>
              <a:rPr lang="en-US" sz="2300" dirty="0"/>
              <a:t> </a:t>
            </a:r>
            <a:r>
              <a:rPr lang="en-US" sz="2300" dirty="0" err="1"/>
              <a:t>quản</a:t>
            </a:r>
            <a:r>
              <a:rPr lang="en-US" sz="2300" dirty="0"/>
              <a:t> </a:t>
            </a:r>
            <a:r>
              <a:rPr lang="en-US" sz="2300" dirty="0" err="1"/>
              <a:t>trị</a:t>
            </a:r>
            <a:r>
              <a:rPr lang="en-US" sz="2300" dirty="0"/>
              <a:t> c</a:t>
            </a:r>
            <a:r>
              <a:rPr lang="vi-VN" sz="2300" dirty="0"/>
              <a:t>ơ</a:t>
            </a:r>
            <a:r>
              <a:rPr lang="en-US" sz="2300" dirty="0"/>
              <a:t> </a:t>
            </a:r>
            <a:r>
              <a:rPr lang="en-US" sz="2300" dirty="0" err="1"/>
              <a:t>sở</a:t>
            </a:r>
            <a:r>
              <a:rPr lang="en-US" sz="2300" dirty="0"/>
              <a:t> </a:t>
            </a:r>
            <a:r>
              <a:rPr lang="en-US" sz="2300" dirty="0" err="1"/>
              <a:t>dữ</a:t>
            </a:r>
            <a:r>
              <a:rPr lang="en-US" sz="2300" dirty="0"/>
              <a:t> </a:t>
            </a:r>
            <a:r>
              <a:rPr lang="en-US" sz="2300" dirty="0" err="1"/>
              <a:t>liệu</a:t>
            </a:r>
            <a:endParaRPr lang="en-US" sz="23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dirty="0" err="1" smtClean="0"/>
              <a:t>Hỗ</a:t>
            </a:r>
            <a:r>
              <a:rPr lang="en-US" sz="2300" dirty="0" smtClean="0"/>
              <a:t> </a:t>
            </a:r>
            <a:r>
              <a:rPr lang="en-US" sz="2300" dirty="0" err="1" smtClean="0"/>
              <a:t>trợ</a:t>
            </a:r>
            <a:r>
              <a:rPr lang="en-US" sz="2300" dirty="0" smtClean="0"/>
              <a:t> </a:t>
            </a:r>
            <a:r>
              <a:rPr lang="en-US" sz="2300" dirty="0" err="1" smtClean="0"/>
              <a:t>đa</a:t>
            </a:r>
            <a:r>
              <a:rPr lang="en-US" sz="2300" dirty="0" smtClean="0"/>
              <a:t> </a:t>
            </a:r>
            <a:r>
              <a:rPr lang="en-US" sz="2300" dirty="0" err="1" smtClean="0"/>
              <a:t>nền</a:t>
            </a:r>
            <a:r>
              <a:rPr lang="en-US" sz="2300" dirty="0" smtClean="0"/>
              <a:t> </a:t>
            </a:r>
            <a:r>
              <a:rPr lang="en-US" sz="2300" dirty="0" err="1" smtClean="0"/>
              <a:t>tảng</a:t>
            </a:r>
            <a:endParaRPr lang="en-US" sz="2300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dirty="0" err="1" smtClean="0"/>
              <a:t>Bảo</a:t>
            </a:r>
            <a:r>
              <a:rPr lang="en-US" sz="2300" dirty="0" smtClean="0"/>
              <a:t> </a:t>
            </a:r>
            <a:r>
              <a:rPr lang="en-US" sz="2300" dirty="0" err="1" smtClean="0"/>
              <a:t>mật</a:t>
            </a:r>
            <a:r>
              <a:rPr lang="en-US" sz="2300" dirty="0" smtClean="0"/>
              <a:t> </a:t>
            </a:r>
            <a:r>
              <a:rPr lang="en-US" sz="2300" dirty="0" err="1" smtClean="0"/>
              <a:t>tốt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522959" y="3535680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SQL server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CF2EE2-B82E-4DF0-BD88-98965AAAF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811" y="1692853"/>
            <a:ext cx="1612254" cy="164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67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ctrTitle"/>
          </p:nvPr>
        </p:nvSpPr>
        <p:spPr>
          <a:xfrm flipH="1">
            <a:off x="2754542" y="1347038"/>
            <a:ext cx="5608407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VÀ THIẾT KẾ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3" name="Google Shape;313;p3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314" name="Google Shape;314;p39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227C7BA-2DDC-43C5-B1AE-1A34AEE0FB0E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981352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43355" y="1269305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0" y="253905"/>
            <a:ext cx="5042849" cy="69060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PHÂN TÍCH VÀ THIẾT KẾ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C5C20-A77D-4388-92C5-C1D632209111}"/>
              </a:ext>
            </a:extLst>
          </p:cNvPr>
          <p:cNvSpPr txBox="1"/>
          <p:nvPr/>
        </p:nvSpPr>
        <p:spPr>
          <a:xfrm>
            <a:off x="1095880" y="1158019"/>
            <a:ext cx="6765230" cy="321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00" dirty="0" err="1"/>
              <a:t>Các</a:t>
            </a:r>
            <a:r>
              <a:rPr lang="en-US" sz="2300" dirty="0"/>
              <a:t> </a:t>
            </a:r>
            <a:r>
              <a:rPr lang="en-US" sz="2300" dirty="0" err="1"/>
              <a:t>chức</a:t>
            </a:r>
            <a:r>
              <a:rPr lang="en-US" sz="2300" dirty="0"/>
              <a:t> </a:t>
            </a:r>
            <a:r>
              <a:rPr lang="en-US" sz="2300" dirty="0" err="1"/>
              <a:t>năng</a:t>
            </a:r>
            <a:r>
              <a:rPr lang="en-US" sz="2300" dirty="0"/>
              <a:t> </a:t>
            </a:r>
            <a:r>
              <a:rPr lang="en-US" sz="2300" dirty="0" err="1"/>
              <a:t>chính</a:t>
            </a:r>
            <a:r>
              <a:rPr lang="en-US" sz="2300" dirty="0"/>
              <a:t>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 err="1"/>
              <a:t>Đăng</a:t>
            </a:r>
            <a:r>
              <a:rPr lang="en-US" sz="2300" dirty="0"/>
              <a:t> </a:t>
            </a:r>
            <a:r>
              <a:rPr lang="en-US" sz="2300" dirty="0" err="1"/>
              <a:t>ký</a:t>
            </a:r>
            <a:r>
              <a:rPr lang="en-US" sz="2300" dirty="0"/>
              <a:t>/</a:t>
            </a:r>
            <a:r>
              <a:rPr lang="en-US" sz="2300" dirty="0" err="1"/>
              <a:t>đăng</a:t>
            </a:r>
            <a:r>
              <a:rPr lang="en-US" sz="2300" dirty="0"/>
              <a:t> </a:t>
            </a:r>
            <a:r>
              <a:rPr lang="en-US" sz="2300" dirty="0" err="1"/>
              <a:t>nhập</a:t>
            </a:r>
            <a:endParaRPr lang="en-US" sz="23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 err="1"/>
              <a:t>Tìm</a:t>
            </a:r>
            <a:r>
              <a:rPr lang="en-US" sz="2300" dirty="0"/>
              <a:t> </a:t>
            </a:r>
            <a:r>
              <a:rPr lang="en-US" sz="2300" dirty="0" err="1"/>
              <a:t>kiếm</a:t>
            </a:r>
            <a:r>
              <a:rPr lang="en-US" sz="2300" dirty="0"/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 err="1"/>
              <a:t>Đăng</a:t>
            </a:r>
            <a:r>
              <a:rPr lang="en-US" sz="2300" dirty="0"/>
              <a:t> tin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 err="1"/>
              <a:t>Nạp</a:t>
            </a:r>
            <a:r>
              <a:rPr lang="en-US" sz="2300" dirty="0"/>
              <a:t> </a:t>
            </a:r>
            <a:r>
              <a:rPr lang="en-US" sz="2300" dirty="0" err="1"/>
              <a:t>tiền</a:t>
            </a:r>
            <a:r>
              <a:rPr lang="en-US" sz="2300" dirty="0"/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 err="1"/>
              <a:t>Xác</a:t>
            </a:r>
            <a:r>
              <a:rPr lang="en-US" sz="2300" dirty="0"/>
              <a:t> </a:t>
            </a:r>
            <a:r>
              <a:rPr lang="en-US" sz="2300" dirty="0" err="1"/>
              <a:t>thực</a:t>
            </a:r>
            <a:r>
              <a:rPr lang="en-US" sz="2300" dirty="0"/>
              <a:t> ng</a:t>
            </a:r>
            <a:r>
              <a:rPr lang="vi-VN" sz="2300" dirty="0"/>
              <a:t>ư</a:t>
            </a:r>
            <a:r>
              <a:rPr lang="en-US" sz="2300" dirty="0" err="1"/>
              <a:t>ời</a:t>
            </a:r>
            <a:r>
              <a:rPr lang="en-US" sz="2300" dirty="0"/>
              <a:t> </a:t>
            </a:r>
            <a:r>
              <a:rPr lang="en-US" sz="2300" dirty="0" err="1"/>
              <a:t>dùng</a:t>
            </a:r>
            <a:endParaRPr lang="en-US" sz="2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CDA08-8ADF-414A-9C1B-6629EF942BE7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3752892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0" y="253905"/>
            <a:ext cx="5042849" cy="69060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PHÂN TÍCH VÀ THIẾT KẾ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C5C20-A77D-4388-92C5-C1D632209111}"/>
              </a:ext>
            </a:extLst>
          </p:cNvPr>
          <p:cNvSpPr txBox="1"/>
          <p:nvPr/>
        </p:nvSpPr>
        <p:spPr>
          <a:xfrm>
            <a:off x="5588437" y="161388"/>
            <a:ext cx="5647259" cy="69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300" dirty="0" err="1"/>
              <a:t>Mô</a:t>
            </a:r>
            <a:r>
              <a:rPr lang="en-US" sz="2300" dirty="0"/>
              <a:t> </a:t>
            </a:r>
            <a:r>
              <a:rPr lang="en-US" sz="2300" dirty="0" err="1"/>
              <a:t>hình</a:t>
            </a:r>
            <a:r>
              <a:rPr lang="en-US" sz="2300" dirty="0"/>
              <a:t> </a:t>
            </a:r>
            <a:r>
              <a:rPr lang="en-US" sz="2300" dirty="0" err="1"/>
              <a:t>hóa</a:t>
            </a:r>
            <a:r>
              <a:rPr lang="en-US" sz="2300" dirty="0"/>
              <a:t> </a:t>
            </a:r>
            <a:r>
              <a:rPr lang="en-US" sz="2300" dirty="0" err="1"/>
              <a:t>yêu</a:t>
            </a:r>
            <a:r>
              <a:rPr lang="en-US" sz="2300" dirty="0"/>
              <a:t> </a:t>
            </a:r>
            <a:r>
              <a:rPr lang="en-US" sz="2300" dirty="0" err="1"/>
              <a:t>cầu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06252A-86DD-4AC1-8715-59CCFA2E4150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31</a:t>
            </a:r>
          </a:p>
        </p:txBody>
      </p:sp>
      <p:pic>
        <p:nvPicPr>
          <p:cNvPr id="7" name="Picture 2" descr="C:\Users\hoang\Downloads\Wesite dang tin va tim kiem nha tro-erd.png">
            <a:extLst>
              <a:ext uri="{FF2B5EF4-FFF2-40B4-BE49-F238E27FC236}">
                <a16:creationId xmlns:a16="http://schemas.microsoft.com/office/drawing/2014/main" id="{D3A8C2D1-051D-499B-9E1C-E56FA5F0E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424" y="1044238"/>
            <a:ext cx="3840150" cy="404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695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0" y="253905"/>
            <a:ext cx="5042849" cy="69060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PHÂN TÍCH VÀ THIẾT KẾ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C5C20-A77D-4388-92C5-C1D632209111}"/>
              </a:ext>
            </a:extLst>
          </p:cNvPr>
          <p:cNvSpPr txBox="1"/>
          <p:nvPr/>
        </p:nvSpPr>
        <p:spPr>
          <a:xfrm>
            <a:off x="454375" y="2417344"/>
            <a:ext cx="5647259" cy="69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300" dirty="0" err="1"/>
              <a:t>Mô</a:t>
            </a:r>
            <a:r>
              <a:rPr lang="en-US" sz="2300" dirty="0"/>
              <a:t> </a:t>
            </a:r>
            <a:r>
              <a:rPr lang="en-US" sz="2300" dirty="0" err="1"/>
              <a:t>hình</a:t>
            </a:r>
            <a:r>
              <a:rPr lang="en-US" sz="2300" dirty="0"/>
              <a:t> </a:t>
            </a:r>
            <a:r>
              <a:rPr lang="en-US" sz="2300" dirty="0" err="1"/>
              <a:t>liên</a:t>
            </a:r>
            <a:r>
              <a:rPr lang="en-US" sz="2300" dirty="0"/>
              <a:t> </a:t>
            </a:r>
            <a:r>
              <a:rPr lang="en-US" sz="2300" dirty="0" err="1"/>
              <a:t>kết</a:t>
            </a:r>
            <a:r>
              <a:rPr lang="en-US" sz="2300" dirty="0"/>
              <a:t> </a:t>
            </a:r>
            <a:r>
              <a:rPr lang="en-US" sz="2300" dirty="0" err="1"/>
              <a:t>thực</a:t>
            </a:r>
            <a:r>
              <a:rPr lang="en-US" sz="2300" dirty="0"/>
              <a:t> </a:t>
            </a:r>
            <a:r>
              <a:rPr lang="en-US" sz="2300" dirty="0" err="1"/>
              <a:t>thể</a:t>
            </a:r>
            <a:endParaRPr lang="en-US" dirty="0"/>
          </a:p>
        </p:txBody>
      </p:sp>
      <p:pic>
        <p:nvPicPr>
          <p:cNvPr id="2050" name="Picture 2" descr="C:\Users\hoang\Downloads\Wesite dang tin va tim kiem nha tro-erd.png">
            <a:extLst>
              <a:ext uri="{FF2B5EF4-FFF2-40B4-BE49-F238E27FC236}">
                <a16:creationId xmlns:a16="http://schemas.microsoft.com/office/drawing/2014/main" id="{D3A8C2D1-051D-499B-9E1C-E56FA5F0E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939" y="1144991"/>
            <a:ext cx="3556218" cy="374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0B848E-563D-45FD-8FEF-503DA90DA184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95809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989523" y="3902196"/>
            <a:ext cx="4349690" cy="709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8428" y="1751116"/>
            <a:ext cx="3123900" cy="12589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97323" y="2759275"/>
            <a:ext cx="4349690" cy="709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89523" y="1572520"/>
            <a:ext cx="4349690" cy="709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89524" y="392637"/>
            <a:ext cx="4349689" cy="709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604315" y="1889005"/>
            <a:ext cx="2372400" cy="11210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 BÁO CÁO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5097124" y="419743"/>
            <a:ext cx="476777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QUAN</a:t>
            </a:r>
            <a:endParaRPr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3640769" y="470701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4"/>
          </p:nvPr>
        </p:nvSpPr>
        <p:spPr>
          <a:xfrm>
            <a:off x="3654745" y="1647569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 idx="5"/>
          </p:nvPr>
        </p:nvSpPr>
        <p:spPr>
          <a:xfrm>
            <a:off x="3696093" y="2825197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0" name="Google Shape;160;p30"/>
          <p:cNvSpPr txBox="1">
            <a:spLocks noGrp="1"/>
          </p:cNvSpPr>
          <p:nvPr>
            <p:ph type="title" idx="6"/>
          </p:nvPr>
        </p:nvSpPr>
        <p:spPr>
          <a:xfrm>
            <a:off x="4137971" y="3998035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04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3" name="Google Shape;153;p30"/>
          <p:cNvSpPr txBox="1">
            <a:spLocks noGrp="1"/>
          </p:cNvSpPr>
          <p:nvPr>
            <p:ph type="ctrTitle" idx="9"/>
          </p:nvPr>
        </p:nvSpPr>
        <p:spPr>
          <a:xfrm>
            <a:off x="5210171" y="1652895"/>
            <a:ext cx="312904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vi-VN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SỞ KÝ THUYẾT</a:t>
            </a:r>
            <a:endParaRPr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3" name="Google Shape;163;p30"/>
          <p:cNvSpPr txBox="1">
            <a:spLocks noGrp="1"/>
          </p:cNvSpPr>
          <p:nvPr>
            <p:ph type="ctrTitle" idx="14"/>
          </p:nvPr>
        </p:nvSpPr>
        <p:spPr>
          <a:xfrm>
            <a:off x="4946531" y="2795492"/>
            <a:ext cx="397383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 THỰC HIỆN</a:t>
            </a:r>
            <a:endParaRPr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9E64E9-48AF-49C8-97F2-59F9D0628336}"/>
              </a:ext>
            </a:extLst>
          </p:cNvPr>
          <p:cNvSpPr txBox="1"/>
          <p:nvPr/>
        </p:nvSpPr>
        <p:spPr>
          <a:xfrm>
            <a:off x="8489184" y="4563551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769265" y="551479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793604" y="1744462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29318" y="2910532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856851" y="4075503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167;p30"/>
          <p:cNvSpPr txBox="1">
            <a:spLocks noGrp="1"/>
          </p:cNvSpPr>
          <p:nvPr>
            <p:ph type="ctrTitle" idx="18"/>
          </p:nvPr>
        </p:nvSpPr>
        <p:spPr>
          <a:xfrm>
            <a:off x="5575732" y="3968118"/>
            <a:ext cx="312904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KẾT </a:t>
            </a:r>
            <a:endParaRPr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0" y="253905"/>
            <a:ext cx="5042849" cy="69060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PHÂN TÍCH VÀ THIẾT KẾ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C5C20-A77D-4388-92C5-C1D632209111}"/>
              </a:ext>
            </a:extLst>
          </p:cNvPr>
          <p:cNvSpPr txBox="1"/>
          <p:nvPr/>
        </p:nvSpPr>
        <p:spPr>
          <a:xfrm>
            <a:off x="468024" y="2091839"/>
            <a:ext cx="3476180" cy="10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00" dirty="0" err="1"/>
              <a:t>Thực</a:t>
            </a:r>
            <a:r>
              <a:rPr lang="en-US" sz="2300" dirty="0"/>
              <a:t> </a:t>
            </a:r>
            <a:r>
              <a:rPr lang="en-US" sz="2300" dirty="0" err="1"/>
              <a:t>hiện</a:t>
            </a:r>
            <a:r>
              <a:rPr lang="en-US" sz="2300" dirty="0"/>
              <a:t> </a:t>
            </a:r>
            <a:r>
              <a:rPr lang="en-US" sz="2300" dirty="0" err="1"/>
              <a:t>phác</a:t>
            </a:r>
            <a:r>
              <a:rPr lang="en-US" sz="2300" dirty="0"/>
              <a:t> </a:t>
            </a:r>
            <a:r>
              <a:rPr lang="en-US" sz="2300" dirty="0" err="1"/>
              <a:t>họa</a:t>
            </a:r>
            <a:r>
              <a:rPr lang="en-US" sz="2300" dirty="0"/>
              <a:t> ý t</a:t>
            </a:r>
            <a:r>
              <a:rPr lang="vi-VN" sz="2300" dirty="0"/>
              <a:t>ư</a:t>
            </a:r>
            <a:r>
              <a:rPr lang="en-US" sz="2300" dirty="0" err="1"/>
              <a:t>ởng</a:t>
            </a:r>
            <a:r>
              <a:rPr lang="en-US" sz="2300" dirty="0"/>
              <a:t>: </a:t>
            </a:r>
            <a:r>
              <a:rPr lang="en-US" sz="2300" b="1" dirty="0"/>
              <a:t>figma.com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62BDB8-F529-4DAB-A14B-D5FB02BF4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646" y="1096831"/>
            <a:ext cx="5093323" cy="37691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BBDC6A-2945-4B83-BA2F-89F2641EBDCE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2596210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0" y="253905"/>
            <a:ext cx="5042849" cy="69060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PHÂN TÍCH VÀ THIẾT KẾ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C5C20-A77D-4388-92C5-C1D632209111}"/>
              </a:ext>
            </a:extLst>
          </p:cNvPr>
          <p:cNvSpPr txBox="1"/>
          <p:nvPr/>
        </p:nvSpPr>
        <p:spPr>
          <a:xfrm>
            <a:off x="611325" y="2228316"/>
            <a:ext cx="3476180" cy="10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00" dirty="0" err="1"/>
              <a:t>Mô</a:t>
            </a:r>
            <a:r>
              <a:rPr lang="en-US" sz="2300" dirty="0"/>
              <a:t> </a:t>
            </a:r>
            <a:r>
              <a:rPr lang="en-US" sz="2300" dirty="0" err="1"/>
              <a:t>hình</a:t>
            </a:r>
            <a:r>
              <a:rPr lang="en-US" sz="2300" dirty="0"/>
              <a:t> </a:t>
            </a:r>
            <a:r>
              <a:rPr lang="en-US" sz="2300" dirty="0" err="1"/>
              <a:t>quan</a:t>
            </a:r>
            <a:r>
              <a:rPr lang="en-US" sz="2300" dirty="0"/>
              <a:t> </a:t>
            </a:r>
            <a:r>
              <a:rPr lang="en-US" sz="2300" dirty="0" err="1"/>
              <a:t>hệ</a:t>
            </a:r>
            <a:r>
              <a:rPr lang="en-US" sz="2300" dirty="0"/>
              <a:t> </a:t>
            </a:r>
            <a:r>
              <a:rPr lang="en-US" sz="2300" dirty="0" err="1"/>
              <a:t>các</a:t>
            </a:r>
            <a:r>
              <a:rPr lang="en-US" sz="2300" dirty="0"/>
              <a:t> </a:t>
            </a:r>
            <a:r>
              <a:rPr lang="en-US" sz="2300" dirty="0" err="1"/>
              <a:t>bảng</a:t>
            </a:r>
            <a:r>
              <a:rPr lang="en-US" sz="2300" dirty="0"/>
              <a:t> </a:t>
            </a:r>
            <a:r>
              <a:rPr lang="en-US" sz="2300" dirty="0" err="1"/>
              <a:t>trong</a:t>
            </a:r>
            <a:r>
              <a:rPr lang="en-US" sz="2300" dirty="0"/>
              <a:t> v</a:t>
            </a:r>
            <a:r>
              <a:rPr lang="vi-VN" sz="2300" dirty="0"/>
              <a:t>ơ</a:t>
            </a:r>
            <a:r>
              <a:rPr lang="en-US" sz="2300" dirty="0"/>
              <a:t> </a:t>
            </a:r>
            <a:r>
              <a:rPr lang="en-US" sz="2300" dirty="0" err="1"/>
              <a:t>sở</a:t>
            </a:r>
            <a:r>
              <a:rPr lang="en-US" sz="2300" dirty="0"/>
              <a:t> </a:t>
            </a:r>
            <a:r>
              <a:rPr lang="en-US" sz="2300" dirty="0" err="1"/>
              <a:t>dữ</a:t>
            </a:r>
            <a:r>
              <a:rPr lang="en-US" sz="2300" dirty="0"/>
              <a:t> </a:t>
            </a:r>
            <a:r>
              <a:rPr lang="en-US" sz="2300" dirty="0" err="1"/>
              <a:t>liệu</a:t>
            </a:r>
            <a:endParaRPr lang="en-US" dirty="0"/>
          </a:p>
        </p:txBody>
      </p:sp>
      <p:pic>
        <p:nvPicPr>
          <p:cNvPr id="3074" name="Picture 2" descr="https://lh4.googleusercontent.com/CvbSDY15u6QkQegChWAlWRslb7WHKqveaGF1o8HTcIV0VriWYV58tis7cIwVgKfJc-l1QKleZVZmpdjcPRPuoCWt2ZdGa0csCOCpSDlfYgX8hgpCwibTSsVEvVFP1CQm0SiRbqI4rfIx5au3GA">
            <a:extLst>
              <a:ext uri="{FF2B5EF4-FFF2-40B4-BE49-F238E27FC236}">
                <a16:creationId xmlns:a16="http://schemas.microsoft.com/office/drawing/2014/main" id="{FF0DF3EB-6892-49A6-A188-35DF19634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96600"/>
            <a:ext cx="3801319" cy="315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1E488F-E24C-49DE-9FE3-A3E611A5C653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451021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 ĐẶT SẢN PHẨM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3" name="Google Shape;313;p3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cxnSp>
        <p:nvCxnSpPr>
          <p:cNvPr id="314" name="Google Shape;314;p39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227C7BA-2DDC-43C5-B1AE-1A34AEE0FB0E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845318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569600" y="94955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44;p29">
            <a:extLst>
              <a:ext uri="{FF2B5EF4-FFF2-40B4-BE49-F238E27FC236}">
                <a16:creationId xmlns:a16="http://schemas.microsoft.com/office/drawing/2014/main" id="{A59F27EC-9A67-4966-BB49-EB24126A6274}"/>
              </a:ext>
            </a:extLst>
          </p:cNvPr>
          <p:cNvSpPr txBox="1">
            <a:spLocks/>
          </p:cNvSpPr>
          <p:nvPr/>
        </p:nvSpPr>
        <p:spPr>
          <a:xfrm>
            <a:off x="4569600" y="227078"/>
            <a:ext cx="4574400" cy="56321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 ĐẶT SẢN PHẨM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cxnSp>
        <p:nvCxnSpPr>
          <p:cNvPr id="26" name="Google Shape;254;p37">
            <a:extLst>
              <a:ext uri="{FF2B5EF4-FFF2-40B4-BE49-F238E27FC236}">
                <a16:creationId xmlns:a16="http://schemas.microsoft.com/office/drawing/2014/main" id="{DD563581-2869-4E7D-A16D-907A1AD9A3AA}"/>
              </a:ext>
            </a:extLst>
          </p:cNvPr>
          <p:cNvCxnSpPr/>
          <p:nvPr/>
        </p:nvCxnSpPr>
        <p:spPr>
          <a:xfrm rot="10800000">
            <a:off x="5376000" y="4614905"/>
            <a:ext cx="37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0" name="Diagram 49">
            <a:extLst>
              <a:ext uri="{FF2B5EF4-FFF2-40B4-BE49-F238E27FC236}">
                <a16:creationId xmlns:a16="http://schemas.microsoft.com/office/drawing/2014/main" id="{F2368F8D-BC34-4447-BFD0-2B016B2457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0287359"/>
              </p:ext>
            </p:extLst>
          </p:nvPr>
        </p:nvGraphicFramePr>
        <p:xfrm>
          <a:off x="1796955" y="1201003"/>
          <a:ext cx="5845791" cy="341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64BA9B4-2FF0-48CF-8F1A-3DA5AF1B4C99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15758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3363364" y="213040"/>
            <a:ext cx="2232542" cy="69060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I. Font-end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7887CF-3559-487E-9C97-E98C2ECD6C43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25</a:t>
            </a:r>
          </a:p>
        </p:txBody>
      </p:sp>
      <p:sp>
        <p:nvSpPr>
          <p:cNvPr id="6" name="Google Shape;212;p28"/>
          <p:cNvSpPr/>
          <p:nvPr/>
        </p:nvSpPr>
        <p:spPr>
          <a:xfrm rot="3600185">
            <a:off x="3016643" y="1571832"/>
            <a:ext cx="3333601" cy="3380714"/>
          </a:xfrm>
          <a:prstGeom prst="blockArc">
            <a:avLst>
              <a:gd name="adj1" fmla="val 12622480"/>
              <a:gd name="adj2" fmla="val 527378"/>
              <a:gd name="adj3" fmla="val 20655"/>
            </a:avLst>
          </a:prstGeom>
          <a:solidFill>
            <a:srgbClr val="CDBC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14;p28"/>
          <p:cNvSpPr/>
          <p:nvPr/>
        </p:nvSpPr>
        <p:spPr>
          <a:xfrm rot="-3600185">
            <a:off x="2812835" y="1597149"/>
            <a:ext cx="3333601" cy="3333601"/>
          </a:xfrm>
          <a:prstGeom prst="blockArc">
            <a:avLst>
              <a:gd name="adj1" fmla="val 7840353"/>
              <a:gd name="adj2" fmla="val 19703271"/>
              <a:gd name="adj3" fmla="val 20851"/>
            </a:avLst>
          </a:pr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215;p28"/>
          <p:cNvGrpSpPr/>
          <p:nvPr/>
        </p:nvGrpSpPr>
        <p:grpSpPr>
          <a:xfrm rot="10800000">
            <a:off x="4619389" y="4051953"/>
            <a:ext cx="841477" cy="814974"/>
            <a:chOff x="1963553" y="815492"/>
            <a:chExt cx="596061" cy="58143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2" name="Google Shape;216;p28"/>
            <p:cNvSpPr/>
            <p:nvPr/>
          </p:nvSpPr>
          <p:spPr>
            <a:xfrm rot="141287">
              <a:off x="1970909" y="815492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FDDDAA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7;p28"/>
            <p:cNvSpPr/>
            <p:nvPr/>
          </p:nvSpPr>
          <p:spPr>
            <a:xfrm rot="10851106">
              <a:off x="1963553" y="815511"/>
              <a:ext cx="596061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FDDD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dirty="0">
                <a:solidFill>
                  <a:schemeClr val="bg1"/>
                </a:solidFill>
                <a:latin typeface="Playfair Display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oogle Shape;218;p28"/>
          <p:cNvGrpSpPr/>
          <p:nvPr/>
        </p:nvGrpSpPr>
        <p:grpSpPr>
          <a:xfrm rot="10991816">
            <a:off x="4094953" y="1540230"/>
            <a:ext cx="854957" cy="774890"/>
            <a:chOff x="1973294" y="813569"/>
            <a:chExt cx="590083" cy="582759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10" name="Google Shape;219;p28"/>
            <p:cNvSpPr/>
            <p:nvPr/>
          </p:nvSpPr>
          <p:spPr>
            <a:xfrm rot="39023">
              <a:off x="1981940" y="813569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CDBCB5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0;p28"/>
            <p:cNvSpPr/>
            <p:nvPr/>
          </p:nvSpPr>
          <p:spPr>
            <a:xfrm rot="10800000">
              <a:off x="1973294" y="814928"/>
              <a:ext cx="581400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CDB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dirty="0">
                <a:solidFill>
                  <a:schemeClr val="bg1"/>
                </a:solidFill>
                <a:latin typeface="Playfair Display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528431" y="1444811"/>
            <a:ext cx="149271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 smtClean="0"/>
              <a:t>Authority</a:t>
            </a:r>
            <a:endParaRPr lang="en-US" sz="23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573089" y="3870973"/>
            <a:ext cx="100380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 smtClean="0"/>
              <a:t>Home</a:t>
            </a:r>
            <a:endParaRPr lang="en-US" sz="23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404641" y="1536473"/>
            <a:ext cx="98456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 smtClean="0"/>
              <a:t>Login</a:t>
            </a:r>
            <a:endParaRPr lang="en-US" sz="23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478788" y="3828815"/>
            <a:ext cx="100380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 smtClean="0"/>
              <a:t>Share</a:t>
            </a:r>
            <a:endParaRPr lang="en-US" sz="23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716288" y="2970826"/>
            <a:ext cx="181972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 smtClean="0"/>
              <a:t>Component</a:t>
            </a:r>
            <a:endParaRPr 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772950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7887CF-3559-487E-9C97-E98C2ECD6C43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34192" y="2508888"/>
            <a:ext cx="1492716" cy="44627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300" b="1" dirty="0" smtClean="0"/>
              <a:t>Authority</a:t>
            </a:r>
            <a:endParaRPr lang="en-US" sz="23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434517" y="2537959"/>
            <a:ext cx="2012641" cy="4462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 smtClean="0"/>
              <a:t>Component</a:t>
            </a:r>
            <a:endParaRPr lang="en-US" sz="23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V="1">
            <a:off x="3501289" y="2627443"/>
            <a:ext cx="557102" cy="26730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8800492" flipV="1">
            <a:off x="5787071" y="1794969"/>
            <a:ext cx="557102" cy="2673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V="1">
            <a:off x="5902709" y="2627444"/>
            <a:ext cx="557102" cy="26730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2680443" flipV="1">
            <a:off x="5765201" y="3425315"/>
            <a:ext cx="557102" cy="2673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60780" y="1359697"/>
            <a:ext cx="1754006" cy="44627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300" b="1" dirty="0" err="1" smtClean="0"/>
              <a:t>loginadmin</a:t>
            </a:r>
            <a:endParaRPr lang="en-US" sz="23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560780" y="2537959"/>
            <a:ext cx="1754006" cy="44627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b="1" dirty="0" err="1" smtClean="0"/>
              <a:t>loginuser</a:t>
            </a:r>
            <a:endParaRPr lang="en-US" sz="23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560780" y="3786698"/>
            <a:ext cx="1754006" cy="44627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b="1" dirty="0" err="1" smtClean="0"/>
              <a:t>notlogin</a:t>
            </a:r>
            <a:endParaRPr lang="en-US" sz="2300" b="1" dirty="0"/>
          </a:p>
        </p:txBody>
      </p:sp>
      <p:sp>
        <p:nvSpPr>
          <p:cNvPr id="2" name="Oval 1"/>
          <p:cNvSpPr/>
          <p:nvPr/>
        </p:nvSpPr>
        <p:spPr>
          <a:xfrm>
            <a:off x="1537964" y="1877271"/>
            <a:ext cx="1862356" cy="18623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3519159" y="204210"/>
            <a:ext cx="2232542" cy="69060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I. Font-end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960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665989" y="1988191"/>
            <a:ext cx="1677799" cy="1501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/>
              <a:t>Services</a:t>
            </a:r>
            <a:endParaRPr lang="en-US" sz="23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784511" y="38100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89155" y="3012183"/>
            <a:ext cx="219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09233" y="1434734"/>
            <a:ext cx="219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6630" y="2164684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AREA-SEARCH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6867" y="312048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RECHARGE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93908" y="381817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27619" y="441260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48169" y="441260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MOTEL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96181" y="139354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94999" y="106540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NEWTYPES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01196" y="21646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LIVESTYLES</a:t>
            </a:r>
            <a:endParaRPr lang="en-US" dirty="0"/>
          </a:p>
        </p:txBody>
      </p:sp>
      <p:sp>
        <p:nvSpPr>
          <p:cNvPr id="17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3388617" y="98072"/>
            <a:ext cx="2232542" cy="69060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I. Font-end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8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7887CF-3559-487E-9C97-E98C2ECD6C43}"/>
              </a:ext>
            </a:extLst>
          </p:cNvPr>
          <p:cNvSpPr txBox="1"/>
          <p:nvPr/>
        </p:nvSpPr>
        <p:spPr>
          <a:xfrm>
            <a:off x="8276593" y="460638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25</a:t>
            </a:r>
          </a:p>
        </p:txBody>
      </p:sp>
      <p:sp>
        <p:nvSpPr>
          <p:cNvPr id="16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2948996" y="188312"/>
            <a:ext cx="3510815" cy="69060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II. BACK-END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223970" y="1250318"/>
            <a:ext cx="4957840" cy="1180800"/>
            <a:chOff x="292289" y="2979"/>
            <a:chExt cx="4092053" cy="1180800"/>
          </a:xfrm>
        </p:grpSpPr>
        <p:sp>
          <p:nvSpPr>
            <p:cNvPr id="24" name="Rounded Rectangle 23"/>
            <p:cNvSpPr/>
            <p:nvPr/>
          </p:nvSpPr>
          <p:spPr>
            <a:xfrm>
              <a:off x="292289" y="2979"/>
              <a:ext cx="4092053" cy="11808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ounded Rectangle 4"/>
            <p:cNvSpPr txBox="1"/>
            <p:nvPr/>
          </p:nvSpPr>
          <p:spPr>
            <a:xfrm>
              <a:off x="349931" y="60621"/>
              <a:ext cx="3976769" cy="10655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4670" tIns="0" rIns="154670" bIns="0" numCol="1" spcCol="1270" anchor="ctr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b="1" dirty="0">
                  <a:solidFill>
                    <a:schemeClr val="tx1"/>
                  </a:solidFill>
                </a:rPr>
                <a:t>1</a:t>
              </a:r>
              <a:r>
                <a:rPr lang="en-US" sz="2300" b="1" kern="1200" dirty="0" smtClean="0">
                  <a:solidFill>
                    <a:schemeClr val="tx1"/>
                  </a:solidFill>
                </a:rPr>
                <a:t>. </a:t>
              </a:r>
              <a:r>
                <a:rPr lang="en-US" sz="2300" b="1" kern="1200" dirty="0" err="1" smtClean="0">
                  <a:solidFill>
                    <a:schemeClr val="tx1"/>
                  </a:solidFill>
                </a:rPr>
                <a:t>Cấu</a:t>
              </a:r>
              <a:r>
                <a:rPr lang="en-US" sz="2300" b="1" kern="1200" dirty="0" smtClean="0">
                  <a:solidFill>
                    <a:schemeClr val="tx1"/>
                  </a:solidFill>
                </a:rPr>
                <a:t> </a:t>
              </a:r>
              <a:r>
                <a:rPr lang="en-US" sz="2300" b="1" kern="1200" dirty="0" err="1" smtClean="0">
                  <a:solidFill>
                    <a:schemeClr val="tx1"/>
                  </a:solidFill>
                </a:rPr>
                <a:t>trúc</a:t>
              </a:r>
              <a:r>
                <a:rPr lang="en-US" sz="2300" b="1" kern="1200" dirty="0" smtClean="0">
                  <a:solidFill>
                    <a:schemeClr val="tx1"/>
                  </a:solidFill>
                </a:rPr>
                <a:t> project API</a:t>
              </a:r>
              <a:endParaRPr lang="en-US" sz="23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23970" y="2917872"/>
            <a:ext cx="5812684" cy="1427625"/>
            <a:chOff x="292289" y="1670533"/>
            <a:chExt cx="4797616" cy="1327647"/>
          </a:xfrm>
        </p:grpSpPr>
        <p:sp>
          <p:nvSpPr>
            <p:cNvPr id="18" name="Rounded Rectangle 17"/>
            <p:cNvSpPr/>
            <p:nvPr/>
          </p:nvSpPr>
          <p:spPr>
            <a:xfrm>
              <a:off x="292289" y="1817380"/>
              <a:ext cx="4092053" cy="11808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6"/>
            <p:cNvSpPr txBox="1"/>
            <p:nvPr/>
          </p:nvSpPr>
          <p:spPr>
            <a:xfrm>
              <a:off x="349931" y="1670533"/>
              <a:ext cx="4739974" cy="12700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4670" tIns="0" rIns="154670" bIns="0" numCol="1" spcCol="1270" anchor="ctr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b="1" kern="1200" dirty="0" smtClean="0">
                  <a:solidFill>
                    <a:schemeClr val="tx1"/>
                  </a:solidFill>
                </a:rPr>
                <a:t>2. </a:t>
              </a:r>
              <a:r>
                <a:rPr lang="en-US" sz="2300" b="1" kern="1200" dirty="0" err="1" smtClean="0">
                  <a:solidFill>
                    <a:schemeClr val="tx1"/>
                  </a:solidFill>
                </a:rPr>
                <a:t>Một</a:t>
              </a:r>
              <a:r>
                <a:rPr lang="en-US" sz="2300" b="1" kern="1200" dirty="0" smtClean="0">
                  <a:solidFill>
                    <a:schemeClr val="tx1"/>
                  </a:solidFill>
                </a:rPr>
                <a:t> </a:t>
              </a:r>
              <a:r>
                <a:rPr lang="en-US" sz="2300" b="1" kern="1200" dirty="0" err="1" smtClean="0">
                  <a:solidFill>
                    <a:schemeClr val="tx1"/>
                  </a:solidFill>
                </a:rPr>
                <a:t>số</a:t>
              </a:r>
              <a:r>
                <a:rPr lang="en-US" sz="2300" b="1" kern="1200" dirty="0" smtClean="0">
                  <a:solidFill>
                    <a:schemeClr val="tx1"/>
                  </a:solidFill>
                </a:rPr>
                <a:t> </a:t>
              </a:r>
              <a:r>
                <a:rPr lang="en-US" sz="2300" b="1" kern="1200" dirty="0" err="1" smtClean="0">
                  <a:solidFill>
                    <a:schemeClr val="tx1"/>
                  </a:solidFill>
                </a:rPr>
                <a:t>Funsion</a:t>
              </a:r>
              <a:r>
                <a:rPr lang="en-US" sz="2300" b="1" kern="1200" dirty="0" smtClean="0">
                  <a:solidFill>
                    <a:schemeClr val="tx1"/>
                  </a:solidFill>
                </a:rPr>
                <a:t> </a:t>
              </a:r>
              <a:r>
                <a:rPr lang="en-US" sz="2300" b="1" kern="1200" dirty="0" err="1" smtClean="0">
                  <a:solidFill>
                    <a:schemeClr val="tx1"/>
                  </a:solidFill>
                </a:rPr>
                <a:t>và</a:t>
              </a:r>
              <a:r>
                <a:rPr lang="en-US" sz="2300" b="1" kern="1200" dirty="0" smtClean="0">
                  <a:solidFill>
                    <a:schemeClr val="tx1"/>
                  </a:solidFill>
                </a:rPr>
                <a:t> Procedure</a:t>
              </a:r>
              <a:endParaRPr lang="en-US" sz="2300" b="1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3703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30C809-1EE7-4B45-901A-1FEF35433245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26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65247" y="117804"/>
            <a:ext cx="4957840" cy="6288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Rounded Rectangle 4"/>
          <p:cNvSpPr txBox="1"/>
          <p:nvPr/>
        </p:nvSpPr>
        <p:spPr>
          <a:xfrm>
            <a:off x="2086809" y="185084"/>
            <a:ext cx="4818165" cy="56742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54670" tIns="0" rIns="154670" bIns="0" numCol="1" spcCol="1270" anchor="ctr" anchorCtr="0">
            <a:noAutofit/>
          </a:bodyPr>
          <a:lstStyle/>
          <a:p>
            <a:pPr lvl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b="1" dirty="0">
                <a:solidFill>
                  <a:schemeClr val="tx1"/>
                </a:solidFill>
              </a:rPr>
              <a:t>1</a:t>
            </a:r>
            <a:r>
              <a:rPr lang="en-US" sz="2300" b="1" kern="1200" dirty="0" smtClean="0">
                <a:solidFill>
                  <a:schemeClr val="tx1"/>
                </a:solidFill>
              </a:rPr>
              <a:t>. </a:t>
            </a:r>
            <a:r>
              <a:rPr lang="en-US" sz="2300" b="1" kern="1200" dirty="0" err="1" smtClean="0">
                <a:solidFill>
                  <a:schemeClr val="tx1"/>
                </a:solidFill>
              </a:rPr>
              <a:t>Cấu</a:t>
            </a:r>
            <a:r>
              <a:rPr lang="en-US" sz="2300" b="1" kern="1200" dirty="0" smtClean="0">
                <a:solidFill>
                  <a:schemeClr val="tx1"/>
                </a:solidFill>
              </a:rPr>
              <a:t> </a:t>
            </a:r>
            <a:r>
              <a:rPr lang="en-US" sz="2300" b="1" kern="1200" dirty="0" err="1" smtClean="0">
                <a:solidFill>
                  <a:schemeClr val="tx1"/>
                </a:solidFill>
              </a:rPr>
              <a:t>trúc</a:t>
            </a:r>
            <a:r>
              <a:rPr lang="en-US" sz="2300" b="1" kern="1200" dirty="0" smtClean="0">
                <a:solidFill>
                  <a:schemeClr val="tx1"/>
                </a:solidFill>
              </a:rPr>
              <a:t> project API</a:t>
            </a:r>
            <a:endParaRPr lang="en-US" sz="2300" b="1" kern="1200" dirty="0">
              <a:solidFill>
                <a:schemeClr val="tx1"/>
              </a:solidFill>
            </a:endParaRPr>
          </a:p>
        </p:txBody>
      </p:sp>
      <p:sp>
        <p:nvSpPr>
          <p:cNvPr id="10" name="Google Shape;212;p28"/>
          <p:cNvSpPr/>
          <p:nvPr/>
        </p:nvSpPr>
        <p:spPr>
          <a:xfrm rot="3600185">
            <a:off x="1096497" y="1702722"/>
            <a:ext cx="2568700" cy="2605003"/>
          </a:xfrm>
          <a:prstGeom prst="blockArc">
            <a:avLst>
              <a:gd name="adj1" fmla="val 12622480"/>
              <a:gd name="adj2" fmla="val 527378"/>
              <a:gd name="adj3" fmla="val 20655"/>
            </a:avLst>
          </a:prstGeom>
          <a:solidFill>
            <a:srgbClr val="CDBC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14;p28"/>
          <p:cNvSpPr/>
          <p:nvPr/>
        </p:nvSpPr>
        <p:spPr>
          <a:xfrm rot="17999815">
            <a:off x="1112216" y="1720875"/>
            <a:ext cx="2568700" cy="2568700"/>
          </a:xfrm>
          <a:prstGeom prst="blockArc">
            <a:avLst>
              <a:gd name="adj1" fmla="val 7840353"/>
              <a:gd name="adj2" fmla="val 19703271"/>
              <a:gd name="adj3" fmla="val 20851"/>
            </a:avLst>
          </a:pr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215;p28"/>
          <p:cNvGrpSpPr/>
          <p:nvPr/>
        </p:nvGrpSpPr>
        <p:grpSpPr>
          <a:xfrm rot="10800000">
            <a:off x="2396454" y="3635177"/>
            <a:ext cx="648399" cy="627977"/>
            <a:chOff x="1963553" y="815492"/>
            <a:chExt cx="596061" cy="58143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3" name="Google Shape;216;p28"/>
            <p:cNvSpPr/>
            <p:nvPr/>
          </p:nvSpPr>
          <p:spPr>
            <a:xfrm rot="141287">
              <a:off x="1970909" y="815492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FDDDAA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7;p28"/>
            <p:cNvSpPr/>
            <p:nvPr/>
          </p:nvSpPr>
          <p:spPr>
            <a:xfrm rot="10851106">
              <a:off x="1963553" y="815511"/>
              <a:ext cx="596061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FDDD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dirty="0">
                <a:solidFill>
                  <a:schemeClr val="bg1"/>
                </a:solidFill>
                <a:latin typeface="Playfair Display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oogle Shape;218;p28"/>
          <p:cNvGrpSpPr/>
          <p:nvPr/>
        </p:nvGrpSpPr>
        <p:grpSpPr>
          <a:xfrm rot="10991816">
            <a:off x="2062183" y="1707394"/>
            <a:ext cx="658786" cy="597090"/>
            <a:chOff x="1973294" y="813569"/>
            <a:chExt cx="590083" cy="582759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16" name="Google Shape;219;p28"/>
            <p:cNvSpPr/>
            <p:nvPr/>
          </p:nvSpPr>
          <p:spPr>
            <a:xfrm rot="39023">
              <a:off x="1981940" y="813569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CDBCB5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0;p28"/>
            <p:cNvSpPr/>
            <p:nvPr/>
          </p:nvSpPr>
          <p:spPr>
            <a:xfrm rot="10800000">
              <a:off x="1973294" y="814928"/>
              <a:ext cx="581400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CDB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dirty="0">
                <a:solidFill>
                  <a:schemeClr val="bg1"/>
                </a:solidFill>
                <a:latin typeface="Playfair Display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56519" y="1567023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AccountsController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80818" y="2773487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BuyMoneyController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986114" y="339396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CitiesController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39649" y="4623053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EmployeesController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87095" y="1013208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ProvincesController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986114" y="2189836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ServepricesController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95245" y="3999056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UsersController</a:t>
            </a:r>
            <a:endParaRPr lang="en-US" dirty="0"/>
          </a:p>
        </p:txBody>
      </p:sp>
      <p:grpSp>
        <p:nvGrpSpPr>
          <p:cNvPr id="25" name="Google Shape;8360;p66"/>
          <p:cNvGrpSpPr/>
          <p:nvPr/>
        </p:nvGrpSpPr>
        <p:grpSpPr>
          <a:xfrm>
            <a:off x="3592259" y="1082534"/>
            <a:ext cx="230716" cy="230680"/>
            <a:chOff x="2685825" y="840375"/>
            <a:chExt cx="481900" cy="481825"/>
          </a:xfrm>
        </p:grpSpPr>
        <p:sp>
          <p:nvSpPr>
            <p:cNvPr id="26" name="Google Shape;8361;p66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27" name="Google Shape;8362;p66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grpSp>
        <p:nvGrpSpPr>
          <p:cNvPr id="28" name="Google Shape;8360;p66"/>
          <p:cNvGrpSpPr/>
          <p:nvPr/>
        </p:nvGrpSpPr>
        <p:grpSpPr>
          <a:xfrm>
            <a:off x="4276291" y="1643241"/>
            <a:ext cx="230716" cy="230680"/>
            <a:chOff x="2685825" y="840375"/>
            <a:chExt cx="481900" cy="481825"/>
          </a:xfrm>
        </p:grpSpPr>
        <p:sp>
          <p:nvSpPr>
            <p:cNvPr id="29" name="Google Shape;8361;p66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30" name="Google Shape;8362;p66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grpSp>
        <p:nvGrpSpPr>
          <p:cNvPr id="31" name="Google Shape;8360;p66"/>
          <p:cNvGrpSpPr/>
          <p:nvPr/>
        </p:nvGrpSpPr>
        <p:grpSpPr>
          <a:xfrm>
            <a:off x="4650549" y="2259162"/>
            <a:ext cx="230716" cy="230680"/>
            <a:chOff x="2685825" y="840375"/>
            <a:chExt cx="481900" cy="481825"/>
          </a:xfrm>
        </p:grpSpPr>
        <p:sp>
          <p:nvSpPr>
            <p:cNvPr id="32" name="Google Shape;8361;p66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33" name="Google Shape;8362;p66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grpSp>
        <p:nvGrpSpPr>
          <p:cNvPr id="34" name="Google Shape;8360;p66"/>
          <p:cNvGrpSpPr/>
          <p:nvPr/>
        </p:nvGrpSpPr>
        <p:grpSpPr>
          <a:xfrm>
            <a:off x="4870756" y="2849387"/>
            <a:ext cx="230716" cy="230680"/>
            <a:chOff x="2685825" y="840375"/>
            <a:chExt cx="481900" cy="481825"/>
          </a:xfrm>
        </p:grpSpPr>
        <p:sp>
          <p:nvSpPr>
            <p:cNvPr id="35" name="Google Shape;8361;p66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36" name="Google Shape;8362;p66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grpSp>
        <p:nvGrpSpPr>
          <p:cNvPr id="37" name="Google Shape;8360;p66"/>
          <p:cNvGrpSpPr/>
          <p:nvPr/>
        </p:nvGrpSpPr>
        <p:grpSpPr>
          <a:xfrm>
            <a:off x="4640040" y="3448736"/>
            <a:ext cx="230716" cy="230680"/>
            <a:chOff x="2685825" y="840375"/>
            <a:chExt cx="481900" cy="481825"/>
          </a:xfrm>
        </p:grpSpPr>
        <p:sp>
          <p:nvSpPr>
            <p:cNvPr id="38" name="Google Shape;8361;p66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39" name="Google Shape;8362;p66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grpSp>
        <p:nvGrpSpPr>
          <p:cNvPr id="40" name="Google Shape;8360;p66"/>
          <p:cNvGrpSpPr/>
          <p:nvPr/>
        </p:nvGrpSpPr>
        <p:grpSpPr>
          <a:xfrm>
            <a:off x="4273975" y="4110048"/>
            <a:ext cx="230716" cy="230680"/>
            <a:chOff x="2685825" y="840375"/>
            <a:chExt cx="481900" cy="481825"/>
          </a:xfrm>
        </p:grpSpPr>
        <p:sp>
          <p:nvSpPr>
            <p:cNvPr id="41" name="Google Shape;8361;p66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42" name="Google Shape;8362;p66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grpSp>
        <p:nvGrpSpPr>
          <p:cNvPr id="43" name="Google Shape;8360;p66"/>
          <p:cNvGrpSpPr/>
          <p:nvPr/>
        </p:nvGrpSpPr>
        <p:grpSpPr>
          <a:xfrm>
            <a:off x="3656379" y="4708719"/>
            <a:ext cx="230716" cy="230680"/>
            <a:chOff x="2685825" y="840375"/>
            <a:chExt cx="481900" cy="481825"/>
          </a:xfrm>
        </p:grpSpPr>
        <p:sp>
          <p:nvSpPr>
            <p:cNvPr id="44" name="Google Shape;8361;p66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45" name="Google Shape;8362;p66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sp>
        <p:nvSpPr>
          <p:cNvPr id="6" name="Arc 5"/>
          <p:cNvSpPr/>
          <p:nvPr/>
        </p:nvSpPr>
        <p:spPr>
          <a:xfrm rot="2900351">
            <a:off x="642672" y="1145061"/>
            <a:ext cx="3821469" cy="362618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29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1" y="253905"/>
            <a:ext cx="2715904" cy="66731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SẢN PHẨM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C4F3F2-DE68-4017-B571-DEC1A75FBF48}"/>
              </a:ext>
            </a:extLst>
          </p:cNvPr>
          <p:cNvSpPr txBox="1"/>
          <p:nvPr/>
        </p:nvSpPr>
        <p:spPr>
          <a:xfrm>
            <a:off x="4087504" y="2210112"/>
            <a:ext cx="11079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US" sz="2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323258-86E2-4920-A7A2-5F9734CA37E9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182209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240014" y="3177513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QUAN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57A40CE-9B77-47E7-8277-3992C2CDC3ED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240014" y="3177513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TỔNG KẾT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848DCD-7A4B-406A-ADBA-886539BEF8AC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1123238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569600" y="94955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44;p29">
            <a:extLst>
              <a:ext uri="{FF2B5EF4-FFF2-40B4-BE49-F238E27FC236}">
                <a16:creationId xmlns:a16="http://schemas.microsoft.com/office/drawing/2014/main" id="{A59F27EC-9A67-4966-BB49-EB24126A6274}"/>
              </a:ext>
            </a:extLst>
          </p:cNvPr>
          <p:cNvSpPr txBox="1">
            <a:spLocks/>
          </p:cNvSpPr>
          <p:nvPr/>
        </p:nvSpPr>
        <p:spPr>
          <a:xfrm>
            <a:off x="5153219" y="282531"/>
            <a:ext cx="3990781" cy="534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dirty="0"/>
              <a:t>TỔNG KẾT</a:t>
            </a:r>
          </a:p>
          <a:p>
            <a:endParaRPr lang="en-US" dirty="0"/>
          </a:p>
        </p:txBody>
      </p:sp>
      <p:cxnSp>
        <p:nvCxnSpPr>
          <p:cNvPr id="26" name="Google Shape;254;p37">
            <a:extLst>
              <a:ext uri="{FF2B5EF4-FFF2-40B4-BE49-F238E27FC236}">
                <a16:creationId xmlns:a16="http://schemas.microsoft.com/office/drawing/2014/main" id="{DD563581-2869-4E7D-A16D-907A1AD9A3AA}"/>
              </a:ext>
            </a:extLst>
          </p:cNvPr>
          <p:cNvCxnSpPr/>
          <p:nvPr/>
        </p:nvCxnSpPr>
        <p:spPr>
          <a:xfrm rot="10800000">
            <a:off x="5375998" y="3890867"/>
            <a:ext cx="37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0" name="Diagram 49">
            <a:extLst>
              <a:ext uri="{FF2B5EF4-FFF2-40B4-BE49-F238E27FC236}">
                <a16:creationId xmlns:a16="http://schemas.microsoft.com/office/drawing/2014/main" id="{F2368F8D-BC34-4447-BFD0-2B016B2457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9105833"/>
              </p:ext>
            </p:extLst>
          </p:nvPr>
        </p:nvGraphicFramePr>
        <p:xfrm>
          <a:off x="1796955" y="1201003"/>
          <a:ext cx="5845791" cy="341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F2C02DE-2C33-43AE-8369-D009FB719E38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699993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569600" y="94955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44;p29">
            <a:extLst>
              <a:ext uri="{FF2B5EF4-FFF2-40B4-BE49-F238E27FC236}">
                <a16:creationId xmlns:a16="http://schemas.microsoft.com/office/drawing/2014/main" id="{A59F27EC-9A67-4966-BB49-EB24126A6274}"/>
              </a:ext>
            </a:extLst>
          </p:cNvPr>
          <p:cNvSpPr txBox="1">
            <a:spLocks/>
          </p:cNvSpPr>
          <p:nvPr/>
        </p:nvSpPr>
        <p:spPr>
          <a:xfrm>
            <a:off x="5153219" y="282531"/>
            <a:ext cx="3990781" cy="534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dirty="0"/>
              <a:t>TỔNG KẾT</a:t>
            </a:r>
          </a:p>
          <a:p>
            <a:endParaRPr lang="en-US" dirty="0"/>
          </a:p>
        </p:txBody>
      </p:sp>
      <p:cxnSp>
        <p:nvCxnSpPr>
          <p:cNvPr id="26" name="Google Shape;254;p37">
            <a:extLst>
              <a:ext uri="{FF2B5EF4-FFF2-40B4-BE49-F238E27FC236}">
                <a16:creationId xmlns:a16="http://schemas.microsoft.com/office/drawing/2014/main" id="{DD563581-2869-4E7D-A16D-907A1AD9A3AA}"/>
              </a:ext>
            </a:extLst>
          </p:cNvPr>
          <p:cNvCxnSpPr/>
          <p:nvPr/>
        </p:nvCxnSpPr>
        <p:spPr>
          <a:xfrm rot="10800000">
            <a:off x="5375998" y="3890867"/>
            <a:ext cx="37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0" name="Diagram 49">
            <a:extLst>
              <a:ext uri="{FF2B5EF4-FFF2-40B4-BE49-F238E27FC236}">
                <a16:creationId xmlns:a16="http://schemas.microsoft.com/office/drawing/2014/main" id="{F2368F8D-BC34-4447-BFD0-2B016B2457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3843354"/>
              </p:ext>
            </p:extLst>
          </p:nvPr>
        </p:nvGraphicFramePr>
        <p:xfrm>
          <a:off x="1796955" y="1201003"/>
          <a:ext cx="5845791" cy="341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064FE9-C622-4D51-A74D-499E8F93C5B8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3642451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0" y="300580"/>
            <a:ext cx="5042849" cy="8552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TỔNG KẾT</a:t>
            </a:r>
          </a:p>
          <a:p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800" b="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endParaRPr 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421525-1675-4A8C-8036-A6C537098154}"/>
              </a:ext>
            </a:extLst>
          </p:cNvPr>
          <p:cNvSpPr/>
          <p:nvPr/>
        </p:nvSpPr>
        <p:spPr>
          <a:xfrm>
            <a:off x="2400300" y="1296600"/>
            <a:ext cx="4572000" cy="293779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vi-VN" sz="2300" dirty="0">
                <a:solidFill>
                  <a:srgbClr val="000000"/>
                </a:solidFill>
                <a:latin typeface="+mj-lt"/>
              </a:rPr>
              <a:t>User(người dùng)</a:t>
            </a:r>
            <a:endParaRPr lang="vi-VN" sz="2300" dirty="0">
              <a:latin typeface="+mj-lt"/>
            </a:endParaRPr>
          </a:p>
          <a:p>
            <a:pPr marL="742950" indent="-285750" algn="just" fontAlgn="base">
              <a:lnSpc>
                <a:spcPct val="150000"/>
              </a:lnSpc>
              <a:spcBef>
                <a:spcPts val="275"/>
              </a:spcBef>
              <a:buFont typeface="Arial" panose="020B0604020202020204" pitchFamily="34" charset="0"/>
              <a:buChar char="•"/>
            </a:pPr>
            <a:r>
              <a:rPr lang="vi-VN" sz="2300" dirty="0" smtClean="0">
                <a:solidFill>
                  <a:srgbClr val="000000"/>
                </a:solidFill>
                <a:latin typeface="+mj-lt"/>
              </a:rPr>
              <a:t>Chat </a:t>
            </a:r>
            <a:r>
              <a:rPr lang="vi-VN" sz="2300" dirty="0">
                <a:solidFill>
                  <a:srgbClr val="000000"/>
                </a:solidFill>
                <a:latin typeface="+mj-lt"/>
              </a:rPr>
              <a:t>với admin</a:t>
            </a:r>
          </a:p>
          <a:p>
            <a:pPr marL="742950" indent="-285750" algn="just" fontAlgn="base">
              <a:lnSpc>
                <a:spcPct val="150000"/>
              </a:lnSpc>
              <a:spcBef>
                <a:spcPts val="275"/>
              </a:spcBef>
              <a:buFont typeface="Arial" panose="020B0604020202020204" pitchFamily="34" charset="0"/>
              <a:buChar char="•"/>
            </a:pPr>
            <a:r>
              <a:rPr lang="vi-VN" sz="2300" dirty="0">
                <a:solidFill>
                  <a:srgbClr val="000000"/>
                </a:solidFill>
                <a:latin typeface="+mj-lt"/>
              </a:rPr>
              <a:t>Đăng tin về nhà trọ</a:t>
            </a:r>
          </a:p>
          <a:p>
            <a:pPr marL="742950" indent="-285750" algn="just" fontAlgn="base">
              <a:lnSpc>
                <a:spcPct val="150000"/>
              </a:lnSpc>
              <a:spcBef>
                <a:spcPts val="275"/>
              </a:spcBef>
              <a:buFont typeface="Arial" panose="020B0604020202020204" pitchFamily="34" charset="0"/>
              <a:buChar char="•"/>
            </a:pPr>
            <a:r>
              <a:rPr lang="vi-VN" sz="2300" dirty="0">
                <a:solidFill>
                  <a:srgbClr val="000000"/>
                </a:solidFill>
                <a:latin typeface="+mj-lt"/>
              </a:rPr>
              <a:t>Quản lý tin đã đăng</a:t>
            </a:r>
          </a:p>
          <a:p>
            <a:pPr marL="742950" indent="-285750" algn="just" fontAlgn="base">
              <a:lnSpc>
                <a:spcPct val="150000"/>
              </a:lnSpc>
              <a:spcBef>
                <a:spcPts val="275"/>
              </a:spcBef>
              <a:buFont typeface="Arial" panose="020B0604020202020204" pitchFamily="34" charset="0"/>
              <a:buChar char="•"/>
            </a:pPr>
            <a:r>
              <a:rPr lang="vi-VN" sz="2300" dirty="0">
                <a:solidFill>
                  <a:srgbClr val="000000"/>
                </a:solidFill>
                <a:latin typeface="+mj-lt"/>
              </a:rPr>
              <a:t>Lịch sử giao dịch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2AFA6-B3AA-4E21-8AB5-0C4B6F477FBA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41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34375" y="14192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862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0" y="300580"/>
            <a:ext cx="5042849" cy="8552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TỔNG KẾT</a:t>
            </a:r>
          </a:p>
          <a:p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800" b="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endParaRPr 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2AFA6-B3AA-4E21-8AB5-0C4B6F477FBA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41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34375" y="14192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0483" y="1155820"/>
            <a:ext cx="520753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285750" algn="just" fontAlgn="base">
              <a:lnSpc>
                <a:spcPct val="200000"/>
              </a:lnSpc>
              <a:spcBef>
                <a:spcPts val="275"/>
              </a:spcBef>
              <a:buFont typeface="Arial" panose="020B0604020202020204" pitchFamily="34" charset="0"/>
              <a:buChar char="•"/>
            </a:pPr>
            <a:r>
              <a:rPr lang="vi-VN" sz="2300" dirty="0">
                <a:solidFill>
                  <a:srgbClr val="000000"/>
                </a:solidFill>
              </a:rPr>
              <a:t>Đăng ký, đăng </a:t>
            </a:r>
            <a:r>
              <a:rPr lang="vi-VN" sz="2300" dirty="0" smtClean="0">
                <a:solidFill>
                  <a:srgbClr val="000000"/>
                </a:solidFill>
              </a:rPr>
              <a:t>nhập</a:t>
            </a:r>
            <a:r>
              <a:rPr lang="en-US" sz="2300" dirty="0" smtClean="0">
                <a:solidFill>
                  <a:srgbClr val="000000"/>
                </a:solidFill>
              </a:rPr>
              <a:t>.</a:t>
            </a:r>
          </a:p>
          <a:p>
            <a:pPr marL="742950" indent="-285750" algn="just" fontAlgn="base">
              <a:lnSpc>
                <a:spcPct val="200000"/>
              </a:lnSpc>
              <a:spcBef>
                <a:spcPts val="275"/>
              </a:spcBef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0000"/>
                </a:solidFill>
              </a:rPr>
              <a:t>C</a:t>
            </a:r>
            <a:r>
              <a:rPr lang="vi-VN" sz="2300" dirty="0" smtClean="0">
                <a:solidFill>
                  <a:srgbClr val="000000"/>
                </a:solidFill>
              </a:rPr>
              <a:t>hỉnh </a:t>
            </a:r>
            <a:r>
              <a:rPr lang="vi-VN" sz="2300" dirty="0">
                <a:solidFill>
                  <a:srgbClr val="000000"/>
                </a:solidFill>
              </a:rPr>
              <a:t>sửa thông tin cá nhân </a:t>
            </a:r>
            <a:endParaRPr lang="en-US" sz="2300" dirty="0" smtClean="0">
              <a:solidFill>
                <a:srgbClr val="000000"/>
              </a:solidFill>
            </a:endParaRPr>
          </a:p>
          <a:p>
            <a:pPr marL="742950" indent="-285750" algn="just" fontAlgn="base">
              <a:lnSpc>
                <a:spcPct val="200000"/>
              </a:lnSpc>
              <a:spcBef>
                <a:spcPts val="275"/>
              </a:spcBef>
              <a:buFont typeface="Arial" panose="020B0604020202020204" pitchFamily="34" charset="0"/>
              <a:buChar char="•"/>
            </a:pPr>
            <a:r>
              <a:rPr lang="vi-VN" sz="2300" dirty="0" smtClean="0">
                <a:solidFill>
                  <a:srgbClr val="000000"/>
                </a:solidFill>
              </a:rPr>
              <a:t>đăng </a:t>
            </a:r>
            <a:r>
              <a:rPr lang="vi-VN" sz="2300" dirty="0">
                <a:solidFill>
                  <a:srgbClr val="000000"/>
                </a:solidFill>
              </a:rPr>
              <a:t>xuất.</a:t>
            </a:r>
          </a:p>
          <a:p>
            <a:pPr marL="742950" indent="-285750" algn="just" fontAlgn="base">
              <a:lnSpc>
                <a:spcPct val="200000"/>
              </a:lnSpc>
              <a:spcBef>
                <a:spcPts val="275"/>
              </a:spcBef>
              <a:buFont typeface="Arial" panose="020B0604020202020204" pitchFamily="34" charset="0"/>
              <a:buChar char="•"/>
            </a:pPr>
            <a:r>
              <a:rPr lang="vi-VN" sz="2300" dirty="0">
                <a:solidFill>
                  <a:srgbClr val="000000"/>
                </a:solidFill>
              </a:rPr>
              <a:t>Tìm kiếm, xem chi tiết nhà trọ.</a:t>
            </a:r>
          </a:p>
          <a:p>
            <a:pPr marL="742950" indent="-285750" algn="just" fontAlgn="base">
              <a:lnSpc>
                <a:spcPct val="200000"/>
              </a:lnSpc>
              <a:spcBef>
                <a:spcPts val="275"/>
              </a:spcBef>
              <a:buFont typeface="Arial" panose="020B0604020202020204" pitchFamily="34" charset="0"/>
              <a:buChar char="•"/>
            </a:pPr>
            <a:r>
              <a:rPr lang="vi-VN" sz="2300" dirty="0">
                <a:solidFill>
                  <a:srgbClr val="000000"/>
                </a:solidFill>
              </a:rPr>
              <a:t>Xem thông tin về nhà </a:t>
            </a:r>
            <a:r>
              <a:rPr lang="vi-VN" sz="2300" dirty="0" smtClean="0">
                <a:solidFill>
                  <a:srgbClr val="000000"/>
                </a:solidFill>
              </a:rPr>
              <a:t>trọ.</a:t>
            </a:r>
            <a:endParaRPr lang="vi-VN" sz="23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096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0" y="300580"/>
            <a:ext cx="5042849" cy="8552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TỔNG KẾT</a:t>
            </a:r>
          </a:p>
          <a:p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800" b="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endParaRPr 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421525-1675-4A8C-8036-A6C537098154}"/>
              </a:ext>
            </a:extLst>
          </p:cNvPr>
          <p:cNvSpPr/>
          <p:nvPr/>
        </p:nvSpPr>
        <p:spPr>
          <a:xfrm>
            <a:off x="2286000" y="1155820"/>
            <a:ext cx="5503850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 err="1"/>
              <a:t>Khách</a:t>
            </a:r>
            <a:endParaRPr lang="en-US" sz="2300" dirty="0"/>
          </a:p>
          <a:p>
            <a:pPr marL="573088" indent="-285750"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300" dirty="0" err="1"/>
              <a:t>Đăng</a:t>
            </a:r>
            <a:r>
              <a:rPr lang="en-US" sz="2300" dirty="0"/>
              <a:t> </a:t>
            </a:r>
            <a:r>
              <a:rPr lang="en-US" sz="2300" dirty="0" err="1"/>
              <a:t>ký</a:t>
            </a:r>
            <a:r>
              <a:rPr lang="en-US" sz="2300" dirty="0"/>
              <a:t> </a:t>
            </a:r>
            <a:r>
              <a:rPr lang="en-US" sz="2300" dirty="0" err="1"/>
              <a:t>tài</a:t>
            </a:r>
            <a:r>
              <a:rPr lang="en-US" sz="2300" dirty="0"/>
              <a:t> </a:t>
            </a:r>
            <a:r>
              <a:rPr lang="en-US" sz="2300" dirty="0" err="1"/>
              <a:t>khoản</a:t>
            </a:r>
            <a:endParaRPr lang="en-US" sz="2300" dirty="0"/>
          </a:p>
          <a:p>
            <a:pPr marL="573088" indent="-285750"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300" dirty="0" err="1"/>
              <a:t>Tìm</a:t>
            </a:r>
            <a:r>
              <a:rPr lang="en-US" sz="2300" dirty="0"/>
              <a:t> </a:t>
            </a:r>
            <a:r>
              <a:rPr lang="en-US" sz="2300" dirty="0" err="1"/>
              <a:t>kiếm</a:t>
            </a:r>
            <a:r>
              <a:rPr lang="en-US" sz="2300" dirty="0"/>
              <a:t>, </a:t>
            </a:r>
            <a:r>
              <a:rPr lang="en-US" sz="2300" dirty="0" err="1"/>
              <a:t>xem</a:t>
            </a:r>
            <a:r>
              <a:rPr lang="en-US" sz="2300" dirty="0"/>
              <a:t> chi </a:t>
            </a:r>
            <a:r>
              <a:rPr lang="en-US" sz="2300" dirty="0" err="1"/>
              <a:t>tiết</a:t>
            </a:r>
            <a:r>
              <a:rPr lang="en-US" sz="2300" dirty="0"/>
              <a:t> </a:t>
            </a:r>
            <a:r>
              <a:rPr lang="en-US" sz="2300" dirty="0" err="1"/>
              <a:t>nhà</a:t>
            </a:r>
            <a:r>
              <a:rPr lang="en-US" sz="2300" dirty="0"/>
              <a:t> </a:t>
            </a:r>
            <a:r>
              <a:rPr lang="en-US" sz="2300" dirty="0" err="1"/>
              <a:t>trọ</a:t>
            </a:r>
            <a:r>
              <a:rPr lang="en-US" sz="2300" dirty="0"/>
              <a:t>.</a:t>
            </a:r>
          </a:p>
          <a:p>
            <a:pPr marL="573088" indent="-285750"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300" dirty="0" err="1"/>
              <a:t>Xem</a:t>
            </a:r>
            <a:r>
              <a:rPr lang="en-US" sz="2300" dirty="0"/>
              <a:t> </a:t>
            </a:r>
            <a:r>
              <a:rPr lang="en-US" sz="2300" dirty="0" err="1"/>
              <a:t>thông</a:t>
            </a:r>
            <a:r>
              <a:rPr lang="en-US" sz="2300" dirty="0"/>
              <a:t> tin </a:t>
            </a:r>
            <a:r>
              <a:rPr lang="en-US" sz="2300" dirty="0" err="1"/>
              <a:t>theo</a:t>
            </a:r>
            <a:r>
              <a:rPr lang="en-US" sz="2300" dirty="0"/>
              <a:t> </a:t>
            </a:r>
            <a:r>
              <a:rPr lang="en-US" sz="2300" dirty="0" err="1"/>
              <a:t>danh</a:t>
            </a:r>
            <a:r>
              <a:rPr lang="en-US" sz="2300" dirty="0"/>
              <a:t> </a:t>
            </a:r>
            <a:r>
              <a:rPr lang="en-US" sz="2300" dirty="0" err="1"/>
              <a:t>mục</a:t>
            </a:r>
            <a:r>
              <a:rPr lang="en-US" sz="2300" dirty="0"/>
              <a:t>.</a:t>
            </a:r>
          </a:p>
          <a:p>
            <a:pPr marL="573088" indent="-285750"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300" dirty="0"/>
              <a:t>Chat </a:t>
            </a:r>
            <a:r>
              <a:rPr lang="en-US" sz="2300" dirty="0" err="1"/>
              <a:t>với</a:t>
            </a:r>
            <a:r>
              <a:rPr lang="en-US" sz="2300" dirty="0"/>
              <a:t> admin</a:t>
            </a:r>
          </a:p>
          <a:p>
            <a:pPr marL="742950" indent="-285750" algn="just" fontAlgn="base">
              <a:spcBef>
                <a:spcPts val="275"/>
              </a:spcBef>
              <a:buFont typeface="Arial" panose="020B0604020202020204" pitchFamily="34" charset="0"/>
              <a:buChar char="•"/>
            </a:pPr>
            <a:endParaRPr lang="vi-VN" dirty="0">
              <a:solidFill>
                <a:srgbClr val="000000"/>
              </a:solidFill>
              <a:latin typeface="Noto Sans Symbol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4CBD4D-7DF4-451B-A5EB-6EF57CABFD65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35222185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0" y="300580"/>
            <a:ext cx="5042849" cy="8552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TỔNG KẾT</a:t>
            </a:r>
          </a:p>
          <a:p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800" b="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endParaRPr 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421525-1675-4A8C-8036-A6C537098154}"/>
              </a:ext>
            </a:extLst>
          </p:cNvPr>
          <p:cNvSpPr/>
          <p:nvPr/>
        </p:nvSpPr>
        <p:spPr>
          <a:xfrm>
            <a:off x="2286000" y="1647649"/>
            <a:ext cx="5503850" cy="2531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dirty="0" err="1"/>
              <a:t>Nhân</a:t>
            </a:r>
            <a:r>
              <a:rPr lang="en-US" sz="2300" dirty="0"/>
              <a:t> </a:t>
            </a:r>
            <a:r>
              <a:rPr lang="en-US" sz="2300" dirty="0" err="1"/>
              <a:t>viên</a:t>
            </a:r>
            <a:endParaRPr lang="en-US" sz="2300" dirty="0"/>
          </a:p>
          <a:p>
            <a:pPr marL="742950" lvl="1" indent="-285750" fontAlgn="base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300" dirty="0" err="1"/>
              <a:t>Duyệt</a:t>
            </a:r>
            <a:r>
              <a:rPr lang="en-US" sz="2300" dirty="0"/>
              <a:t> tin</a:t>
            </a:r>
          </a:p>
          <a:p>
            <a:pPr marL="742950" lvl="1" indent="-285750" fontAlgn="base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300" dirty="0"/>
              <a:t>Chat </a:t>
            </a:r>
            <a:r>
              <a:rPr lang="en-US" sz="2300" dirty="0" err="1"/>
              <a:t>phản</a:t>
            </a:r>
            <a:r>
              <a:rPr lang="en-US" sz="2300" dirty="0"/>
              <a:t> </a:t>
            </a:r>
            <a:r>
              <a:rPr lang="en-US" sz="2300" dirty="0" err="1"/>
              <a:t>hồi</a:t>
            </a:r>
            <a:r>
              <a:rPr lang="en-US" sz="2300" dirty="0"/>
              <a:t> </a:t>
            </a:r>
            <a:r>
              <a:rPr lang="en-US" sz="2300" dirty="0" err="1"/>
              <a:t>khách</a:t>
            </a:r>
            <a:r>
              <a:rPr lang="en-US" sz="2300" dirty="0"/>
              <a:t> </a:t>
            </a:r>
            <a:r>
              <a:rPr lang="en-US" sz="2300" dirty="0" err="1"/>
              <a:t>hàng</a:t>
            </a:r>
            <a:endParaRPr lang="en-US" sz="2300" dirty="0"/>
          </a:p>
          <a:p>
            <a:pPr marL="742950" indent="-285750" algn="just" fontAlgn="base">
              <a:spcBef>
                <a:spcPts val="275"/>
              </a:spcBef>
              <a:buFont typeface="Arial" panose="020B0604020202020204" pitchFamily="34" charset="0"/>
              <a:buChar char="•"/>
            </a:pPr>
            <a:endParaRPr lang="vi-VN" dirty="0">
              <a:solidFill>
                <a:srgbClr val="000000"/>
              </a:solidFill>
              <a:latin typeface="Noto Sans Symbol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4CBD4D-7DF4-451B-A5EB-6EF57CABFD65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241119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569600" y="94955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44;p29">
            <a:extLst>
              <a:ext uri="{FF2B5EF4-FFF2-40B4-BE49-F238E27FC236}">
                <a16:creationId xmlns:a16="http://schemas.microsoft.com/office/drawing/2014/main" id="{A59F27EC-9A67-4966-BB49-EB24126A6274}"/>
              </a:ext>
            </a:extLst>
          </p:cNvPr>
          <p:cNvSpPr txBox="1">
            <a:spLocks/>
          </p:cNvSpPr>
          <p:nvPr/>
        </p:nvSpPr>
        <p:spPr>
          <a:xfrm>
            <a:off x="5153219" y="282531"/>
            <a:ext cx="3990781" cy="534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dirty="0"/>
              <a:t>TỔNG KẾT</a:t>
            </a:r>
          </a:p>
          <a:p>
            <a:endParaRPr lang="en-US" dirty="0"/>
          </a:p>
        </p:txBody>
      </p:sp>
      <p:cxnSp>
        <p:nvCxnSpPr>
          <p:cNvPr id="26" name="Google Shape;254;p37">
            <a:extLst>
              <a:ext uri="{FF2B5EF4-FFF2-40B4-BE49-F238E27FC236}">
                <a16:creationId xmlns:a16="http://schemas.microsoft.com/office/drawing/2014/main" id="{DD563581-2869-4E7D-A16D-907A1AD9A3AA}"/>
              </a:ext>
            </a:extLst>
          </p:cNvPr>
          <p:cNvCxnSpPr/>
          <p:nvPr/>
        </p:nvCxnSpPr>
        <p:spPr>
          <a:xfrm rot="10800000">
            <a:off x="5375998" y="3890867"/>
            <a:ext cx="37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0" name="Diagram 49">
            <a:extLst>
              <a:ext uri="{FF2B5EF4-FFF2-40B4-BE49-F238E27FC236}">
                <a16:creationId xmlns:a16="http://schemas.microsoft.com/office/drawing/2014/main" id="{F2368F8D-BC34-4447-BFD0-2B016B2457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4536517"/>
              </p:ext>
            </p:extLst>
          </p:nvPr>
        </p:nvGraphicFramePr>
        <p:xfrm>
          <a:off x="1796955" y="1201003"/>
          <a:ext cx="5845791" cy="341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FD42FC2-B696-4800-A5DB-BDAAD352B1B3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4011772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0" y="300580"/>
            <a:ext cx="5042849" cy="8552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TỔNG KẾT</a:t>
            </a:r>
          </a:p>
          <a:p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vi-VN" sz="1800" b="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sz="1800" b="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endParaRPr 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171F3D-CB60-4AC2-8DB2-10A02F49F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029248"/>
              </p:ext>
            </p:extLst>
          </p:nvPr>
        </p:nvGraphicFramePr>
        <p:xfrm>
          <a:off x="1442113" y="1570156"/>
          <a:ext cx="6096000" cy="2931160"/>
        </p:xfrm>
        <a:graphic>
          <a:graphicData uri="http://schemas.openxmlformats.org/drawingml/2006/table">
            <a:tbl>
              <a:tblPr firstRow="1" bandRow="1">
                <a:tableStyleId>{808E2FC5-2A5D-41C8-8E06-8BFA4456C281}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4390644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12341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Ưu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điểm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Nh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ợc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điểm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59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Khách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dễ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dụng</a:t>
                      </a:r>
                      <a:endParaRPr lang="en-US" dirty="0"/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Dễ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dàng</a:t>
                      </a:r>
                      <a:r>
                        <a:rPr lang="en-US" dirty="0"/>
                        <a:t> t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nhân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viên</a:t>
                      </a:r>
                      <a:endParaRPr lang="en-US" dirty="0"/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Giao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diện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dễ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nhìn</a:t>
                      </a:r>
                      <a:endParaRPr lang="en-US" dirty="0"/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Hỗ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thanh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quốc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Thời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hiển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thị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ảnh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lâu</a:t>
                      </a:r>
                      <a:endParaRPr lang="en-US" dirty="0"/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</a:t>
                      </a:r>
                      <a:r>
                        <a:rPr lang="vi-VN" dirty="0"/>
                        <a:t>ư</a:t>
                      </a:r>
                      <a:r>
                        <a:rPr lang="en-US" dirty="0"/>
                        <a:t>a </a:t>
                      </a:r>
                      <a:r>
                        <a:rPr lang="en-US" dirty="0" err="1"/>
                        <a:t>bảo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mật</a:t>
                      </a:r>
                      <a:endParaRPr lang="en-US" dirty="0"/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Code </a:t>
                      </a:r>
                      <a:r>
                        <a:rPr lang="en-US" dirty="0" err="1"/>
                        <a:t>ch</a:t>
                      </a:r>
                      <a:r>
                        <a:rPr lang="vi-VN" dirty="0"/>
                        <a:t>ư</a:t>
                      </a:r>
                      <a:r>
                        <a:rPr lang="en-US" dirty="0"/>
                        <a:t>a </a:t>
                      </a:r>
                      <a:r>
                        <a:rPr lang="en-US" dirty="0" err="1"/>
                        <a:t>gọn</a:t>
                      </a:r>
                      <a:r>
                        <a:rPr lang="en-US" dirty="0"/>
                        <a:t> gang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thanh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toán</a:t>
                      </a:r>
                      <a:r>
                        <a:rPr lang="en-US" dirty="0"/>
                        <a:t> đ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ợc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bằng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ngân</a:t>
                      </a:r>
                      <a:r>
                        <a:rPr lang="en-US" dirty="0"/>
                        <a:t> hang </a:t>
                      </a:r>
                      <a:r>
                        <a:rPr lang="en-US" dirty="0" err="1"/>
                        <a:t>Việt</a:t>
                      </a:r>
                      <a:r>
                        <a:rPr lang="en-US" dirty="0"/>
                        <a:t> Nam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035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3DF519-F33C-4E72-8B41-6272F9C3A98E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419313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569600" y="94955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44;p29">
            <a:extLst>
              <a:ext uri="{FF2B5EF4-FFF2-40B4-BE49-F238E27FC236}">
                <a16:creationId xmlns:a16="http://schemas.microsoft.com/office/drawing/2014/main" id="{A59F27EC-9A67-4966-BB49-EB24126A6274}"/>
              </a:ext>
            </a:extLst>
          </p:cNvPr>
          <p:cNvSpPr txBox="1">
            <a:spLocks/>
          </p:cNvSpPr>
          <p:nvPr/>
        </p:nvSpPr>
        <p:spPr>
          <a:xfrm>
            <a:off x="5153219" y="282531"/>
            <a:ext cx="3990781" cy="534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dirty="0"/>
              <a:t>TỔNG KẾT</a:t>
            </a:r>
          </a:p>
          <a:p>
            <a:endParaRPr lang="en-US" dirty="0"/>
          </a:p>
        </p:txBody>
      </p:sp>
      <p:cxnSp>
        <p:nvCxnSpPr>
          <p:cNvPr id="26" name="Google Shape;254;p37">
            <a:extLst>
              <a:ext uri="{FF2B5EF4-FFF2-40B4-BE49-F238E27FC236}">
                <a16:creationId xmlns:a16="http://schemas.microsoft.com/office/drawing/2014/main" id="{DD563581-2869-4E7D-A16D-907A1AD9A3AA}"/>
              </a:ext>
            </a:extLst>
          </p:cNvPr>
          <p:cNvCxnSpPr/>
          <p:nvPr/>
        </p:nvCxnSpPr>
        <p:spPr>
          <a:xfrm rot="10800000">
            <a:off x="5375998" y="3890867"/>
            <a:ext cx="37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0" name="Diagram 49">
            <a:extLst>
              <a:ext uri="{FF2B5EF4-FFF2-40B4-BE49-F238E27FC236}">
                <a16:creationId xmlns:a16="http://schemas.microsoft.com/office/drawing/2014/main" id="{F2368F8D-BC34-4447-BFD0-2B016B2457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4438778"/>
              </p:ext>
            </p:extLst>
          </p:nvPr>
        </p:nvGraphicFramePr>
        <p:xfrm>
          <a:off x="1796955" y="1201003"/>
          <a:ext cx="5845791" cy="341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727ECA9-8A28-4ED4-85F1-0828F4B8AE26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56</a:t>
            </a:r>
          </a:p>
        </p:txBody>
      </p:sp>
    </p:spTree>
    <p:extLst>
      <p:ext uri="{BB962C8B-B14F-4D97-AF65-F5344CB8AC3E}">
        <p14:creationId xmlns:p14="http://schemas.microsoft.com/office/powerpoint/2010/main" val="54528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569600" y="94955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44;p29">
            <a:extLst>
              <a:ext uri="{FF2B5EF4-FFF2-40B4-BE49-F238E27FC236}">
                <a16:creationId xmlns:a16="http://schemas.microsoft.com/office/drawing/2014/main" id="{A59F27EC-9A67-4966-BB49-EB24126A6274}"/>
              </a:ext>
            </a:extLst>
          </p:cNvPr>
          <p:cNvSpPr txBox="1">
            <a:spLocks/>
          </p:cNvSpPr>
          <p:nvPr/>
        </p:nvSpPr>
        <p:spPr>
          <a:xfrm>
            <a:off x="5153219" y="282531"/>
            <a:ext cx="3990781" cy="534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QUAN</a:t>
            </a:r>
          </a:p>
          <a:p>
            <a:endParaRPr lang="en-US" dirty="0"/>
          </a:p>
        </p:txBody>
      </p:sp>
      <p:cxnSp>
        <p:nvCxnSpPr>
          <p:cNvPr id="26" name="Google Shape;254;p37">
            <a:extLst>
              <a:ext uri="{FF2B5EF4-FFF2-40B4-BE49-F238E27FC236}">
                <a16:creationId xmlns:a16="http://schemas.microsoft.com/office/drawing/2014/main" id="{DD563581-2869-4E7D-A16D-907A1AD9A3AA}"/>
              </a:ext>
            </a:extLst>
          </p:cNvPr>
          <p:cNvCxnSpPr/>
          <p:nvPr/>
        </p:nvCxnSpPr>
        <p:spPr>
          <a:xfrm rot="10800000">
            <a:off x="5376000" y="4427896"/>
            <a:ext cx="37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0" name="Diagram 49">
            <a:extLst>
              <a:ext uri="{FF2B5EF4-FFF2-40B4-BE49-F238E27FC236}">
                <a16:creationId xmlns:a16="http://schemas.microsoft.com/office/drawing/2014/main" id="{F2368F8D-BC34-4447-BFD0-2B016B2457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0389055"/>
              </p:ext>
            </p:extLst>
          </p:nvPr>
        </p:nvGraphicFramePr>
        <p:xfrm>
          <a:off x="1796955" y="1201003"/>
          <a:ext cx="5845791" cy="3094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32E544D-BB82-41DE-8BCF-83AEE768D45B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4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1" y="300580"/>
            <a:ext cx="3998794" cy="8552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TỔNG KẾT</a:t>
            </a:r>
          </a:p>
          <a:p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khăn</a:t>
            </a:r>
            <a:endParaRPr 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640A8C-4867-489A-8B80-60F44681DE18}"/>
              </a:ext>
            </a:extLst>
          </p:cNvPr>
          <p:cNvSpPr/>
          <p:nvPr/>
        </p:nvSpPr>
        <p:spPr>
          <a:xfrm>
            <a:off x="1508576" y="1222008"/>
            <a:ext cx="5643348" cy="4380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000000"/>
                </a:solidFill>
                <a:latin typeface="+mj-lt"/>
              </a:rPr>
              <a:t>Thời gian còn hạn chế chưa phát triển tốt website.</a:t>
            </a:r>
            <a:endParaRPr lang="vi-VN" dirty="0">
              <a:latin typeface="+mj-lt"/>
            </a:endParaRPr>
          </a:p>
          <a:p>
            <a:pPr marL="5143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000000"/>
                </a:solidFill>
                <a:latin typeface="+mj-lt"/>
              </a:rPr>
              <a:t>Cần đăng ký tài khoản doanh nghiệp để tích hợp các thẻ ngân hàng tại Việt Nam .</a:t>
            </a:r>
            <a:endParaRPr lang="vi-VN" dirty="0">
              <a:latin typeface="+mj-lt"/>
            </a:endParaRPr>
          </a:p>
          <a:p>
            <a:pPr marL="5143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000000"/>
                </a:solidFill>
                <a:latin typeface="+mj-lt"/>
              </a:rPr>
              <a:t>Hình ảnh được lưu trên Firebase nên tốc độ hình khi hiển thị lên trang bị chậm.</a:t>
            </a:r>
            <a:endParaRPr lang="vi-VN" dirty="0">
              <a:latin typeface="+mj-lt"/>
            </a:endParaRPr>
          </a:p>
          <a:p>
            <a:pPr marL="5143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000000"/>
                </a:solidFill>
                <a:latin typeface="+mj-lt"/>
              </a:rPr>
              <a:t>Chưa thực hiện được vị trí của nhà trọ trên Google map.</a:t>
            </a:r>
            <a:endParaRPr lang="vi-VN" dirty="0">
              <a:latin typeface="+mj-lt"/>
            </a:endParaRPr>
          </a:p>
          <a:p>
            <a:r>
              <a:rPr lang="vi-VN" dirty="0"/>
              <a:t/>
            </a:r>
            <a:br>
              <a:rPr lang="vi-VN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74C736-CE38-4B0D-8494-36DAF637AED7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47</a:t>
            </a:r>
          </a:p>
        </p:txBody>
      </p:sp>
    </p:spTree>
    <p:extLst>
      <p:ext uri="{BB962C8B-B14F-4D97-AF65-F5344CB8AC3E}">
        <p14:creationId xmlns:p14="http://schemas.microsoft.com/office/powerpoint/2010/main" val="13876667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569600" y="94955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44;p29">
            <a:extLst>
              <a:ext uri="{FF2B5EF4-FFF2-40B4-BE49-F238E27FC236}">
                <a16:creationId xmlns:a16="http://schemas.microsoft.com/office/drawing/2014/main" id="{A59F27EC-9A67-4966-BB49-EB24126A6274}"/>
              </a:ext>
            </a:extLst>
          </p:cNvPr>
          <p:cNvSpPr txBox="1">
            <a:spLocks/>
          </p:cNvSpPr>
          <p:nvPr/>
        </p:nvSpPr>
        <p:spPr>
          <a:xfrm>
            <a:off x="5153219" y="282531"/>
            <a:ext cx="3990781" cy="534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dirty="0"/>
              <a:t>TỔNG KẾT</a:t>
            </a:r>
          </a:p>
          <a:p>
            <a:endParaRPr lang="en-US" dirty="0"/>
          </a:p>
        </p:txBody>
      </p:sp>
      <p:cxnSp>
        <p:nvCxnSpPr>
          <p:cNvPr id="26" name="Google Shape;254;p37">
            <a:extLst>
              <a:ext uri="{FF2B5EF4-FFF2-40B4-BE49-F238E27FC236}">
                <a16:creationId xmlns:a16="http://schemas.microsoft.com/office/drawing/2014/main" id="{DD563581-2869-4E7D-A16D-907A1AD9A3AA}"/>
              </a:ext>
            </a:extLst>
          </p:cNvPr>
          <p:cNvCxnSpPr/>
          <p:nvPr/>
        </p:nvCxnSpPr>
        <p:spPr>
          <a:xfrm rot="10800000">
            <a:off x="5375998" y="3890867"/>
            <a:ext cx="37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0" name="Diagram 49">
            <a:extLst>
              <a:ext uri="{FF2B5EF4-FFF2-40B4-BE49-F238E27FC236}">
                <a16:creationId xmlns:a16="http://schemas.microsoft.com/office/drawing/2014/main" id="{F2368F8D-BC34-4447-BFD0-2B016B2457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6896786"/>
              </p:ext>
            </p:extLst>
          </p:nvPr>
        </p:nvGraphicFramePr>
        <p:xfrm>
          <a:off x="1796955" y="1201003"/>
          <a:ext cx="5845791" cy="341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CC2AA69-2F15-4A1C-B016-40341F868705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35369005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1" y="300580"/>
            <a:ext cx="3998794" cy="8552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TỔNG KẾT</a:t>
            </a:r>
          </a:p>
          <a:p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VI. H</a:t>
            </a:r>
            <a:r>
              <a:rPr lang="vi-VN" sz="1800" b="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640A8C-4867-489A-8B80-60F44681DE18}"/>
              </a:ext>
            </a:extLst>
          </p:cNvPr>
          <p:cNvSpPr/>
          <p:nvPr/>
        </p:nvSpPr>
        <p:spPr>
          <a:xfrm>
            <a:off x="1508576" y="1508611"/>
            <a:ext cx="564334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/>
              <a:t>Thêm một chatbot để thuận tiện cho khách tương tác với trang.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/>
              <a:t>Gợi ý chính xác thông qua vị trí hiện tại của bản thân.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/>
              <a:t>Thanh toán thông qua đồng Gold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/>
              <a:t>thực hiện nạp tiền được bằng các ngân hàng tại Việt Nam</a:t>
            </a:r>
          </a:p>
          <a:p>
            <a:r>
              <a:rPr lang="vi-VN" dirty="0"/>
              <a:t/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D0DC7D-F70A-43AB-A3E3-D88801A9725D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49</a:t>
            </a:r>
          </a:p>
        </p:txBody>
      </p:sp>
    </p:spTree>
    <p:extLst>
      <p:ext uri="{BB962C8B-B14F-4D97-AF65-F5344CB8AC3E}">
        <p14:creationId xmlns:p14="http://schemas.microsoft.com/office/powerpoint/2010/main" val="1728047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6DAD26-0BE6-4F36-91E3-90D43F661079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10053" y="139360"/>
            <a:ext cx="315983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 DO CHỌN ĐỀ TÀI</a:t>
            </a:r>
            <a:endParaRPr lang="en-US" sz="23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476" y="1224062"/>
            <a:ext cx="1426992" cy="147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4" t="829" r="6474" b="-1"/>
          <a:stretch/>
        </p:blipFill>
        <p:spPr>
          <a:xfrm>
            <a:off x="5736246" y="917900"/>
            <a:ext cx="3022600" cy="2071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9" y="917900"/>
            <a:ext cx="3350759" cy="2088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7897" y="3237734"/>
            <a:ext cx="2724150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3328" y="1079125"/>
            <a:ext cx="5429097" cy="3228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C5C20-A77D-4388-92C5-C1D632209111}"/>
              </a:ext>
            </a:extLst>
          </p:cNvPr>
          <p:cNvSpPr txBox="1"/>
          <p:nvPr/>
        </p:nvSpPr>
        <p:spPr>
          <a:xfrm>
            <a:off x="3121285" y="1042377"/>
            <a:ext cx="4094329" cy="3023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3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tin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nhà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trọ</a:t>
            </a:r>
            <a:endParaRPr lang="en-US"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kiếm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nhà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trọ</a:t>
            </a:r>
            <a:endParaRPr lang="en-US"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en-US"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DA700D-DCB4-4206-920A-AA4F2DC4467A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1928" y="491785"/>
            <a:ext cx="378821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 ĐÍCH NGHIÊN CỨU</a:t>
            </a:r>
            <a:endParaRPr lang="en-US" sz="23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78224" y="1872997"/>
            <a:ext cx="731045" cy="10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78224" y="2752229"/>
            <a:ext cx="772320" cy="97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78224" y="3600862"/>
            <a:ext cx="772320" cy="97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64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vi-VN" dirty="0"/>
              <a:t>Ơ</a:t>
            </a:r>
            <a:r>
              <a:rPr lang="en-US" dirty="0"/>
              <a:t> SỞ LÝ THUYẾT</a:t>
            </a:r>
            <a:endParaRPr dirty="0"/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17" name="Google Shape;217;p34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E80EC22-BD92-4F00-A456-4DE0FC3A00FF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4D7B9A-BD9B-4132-92A7-FBD67F5B2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54" y="628649"/>
            <a:ext cx="3295650" cy="1647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CF2EE2-B82E-4DF0-BD88-98965AAAF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100" y="2943373"/>
            <a:ext cx="1612254" cy="16485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61D0E7-7580-49AE-8368-780B84AAC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8640" y="629701"/>
            <a:ext cx="1646774" cy="16467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91D0FC-209A-4E30-934D-01F5264D9C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2145" y="628650"/>
            <a:ext cx="1812608" cy="1647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460F6B-16A8-4CAF-9640-15FAE6C3B8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8570" y="2943373"/>
            <a:ext cx="4250945" cy="16485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86B8C2-9759-4A47-8570-AD60C5F8FBF3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20345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240013" y="3177513"/>
            <a:ext cx="6016463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VÀ THIẾT KẾ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57A40CE-9B77-47E7-8277-3992C2CDC3ED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0624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</TotalTime>
  <Words>864</Words>
  <Application>Microsoft Office PowerPoint</Application>
  <PresentationFormat>On-screen Show (16:9)</PresentationFormat>
  <Paragraphs>236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Courier New</vt:lpstr>
      <vt:lpstr>Exo 2</vt:lpstr>
      <vt:lpstr>Fira Sans Extra Condensed Medium</vt:lpstr>
      <vt:lpstr>Noto Sans Symbols</vt:lpstr>
      <vt:lpstr>Playfair Display</vt:lpstr>
      <vt:lpstr>Tahoma</vt:lpstr>
      <vt:lpstr>Times New Roman</vt:lpstr>
      <vt:lpstr>Wingdings</vt:lpstr>
      <vt:lpstr>Office Theme</vt:lpstr>
      <vt:lpstr>BÁO CÁO TIỂU LUẬN CHUYÊN NGÀNH</vt:lpstr>
      <vt:lpstr>NỘI DUNG BÁO CÁO</vt:lpstr>
      <vt:lpstr>TỔNG QUAN</vt:lpstr>
      <vt:lpstr>PowerPoint Presentation</vt:lpstr>
      <vt:lpstr>PowerPoint Presentation</vt:lpstr>
      <vt:lpstr>PowerPoint Presentation</vt:lpstr>
      <vt:lpstr>CƠ SỞ LÝ THUYẾT</vt:lpstr>
      <vt:lpstr>PowerPoint Presentation</vt:lpstr>
      <vt:lpstr>PHÂN TÍCH VÀ THIẾT KẾ</vt:lpstr>
      <vt:lpstr>NỘI DUNG THỰC HIỆN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PHÂN TÍCH VÀ THIẾT KẾ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CÀI ĐẶT SẢN PHẨM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TỔNG KẾT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3</dc:title>
  <cp:lastModifiedBy>hoang hoang</cp:lastModifiedBy>
  <cp:revision>48</cp:revision>
  <dcterms:modified xsi:type="dcterms:W3CDTF">2020-12-25T03:12:23Z</dcterms:modified>
</cp:coreProperties>
</file>