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404" r:id="rId2"/>
    <p:sldId id="347" r:id="rId3"/>
    <p:sldId id="405" r:id="rId4"/>
    <p:sldId id="407" r:id="rId5"/>
    <p:sldId id="406" r:id="rId6"/>
    <p:sldId id="393" r:id="rId7"/>
    <p:sldId id="403" r:id="rId8"/>
    <p:sldId id="396" r:id="rId9"/>
    <p:sldId id="408" r:id="rId10"/>
    <p:sldId id="398" r:id="rId11"/>
    <p:sldId id="401" r:id="rId12"/>
    <p:sldId id="402" r:id="rId13"/>
    <p:sldId id="399" r:id="rId14"/>
    <p:sldId id="400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FF"/>
    <a:srgbClr val="FFCCCC"/>
    <a:srgbClr val="FF4343"/>
    <a:srgbClr val="FF8B8B"/>
    <a:srgbClr val="F8F8F8"/>
    <a:srgbClr val="FF6969"/>
    <a:srgbClr val="CCECFF"/>
    <a:srgbClr val="FFDCB9"/>
    <a:srgbClr val="F5801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 autoAdjust="0"/>
    <p:restoredTop sz="86640" autoAdjust="0"/>
  </p:normalViewPr>
  <p:slideViewPr>
    <p:cSldViewPr>
      <p:cViewPr varScale="1">
        <p:scale>
          <a:sx n="70" d="100"/>
          <a:sy n="70" d="100"/>
        </p:scale>
        <p:origin x="203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7/18/2022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7/18/2022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2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0" y="55668"/>
            <a:ext cx="1143000" cy="650664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264920" y="198437"/>
            <a:ext cx="719328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9545" y="1148848"/>
            <a:ext cx="8077200" cy="1169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BÁO CÁO ĐỒ ÁN PROJECT 2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ko-KR" sz="3600" b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Lớp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T1.2109E0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6500" y="3352800"/>
            <a:ext cx="3886200" cy="145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Thành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viên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Lê Đàm Quân</a:t>
            </a:r>
          </a:p>
          <a:p>
            <a:pPr algn="ctr" eaLnBrk="1" hangingPunct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Lê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Thị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Huyền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Phạm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Nguyễn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Thành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Long</a:t>
            </a:r>
          </a:p>
          <a:p>
            <a:pPr algn="ctr" eaLnBrk="1" hangingPunct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Mai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Quốc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Tuấn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Gulim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3600" y="4962779"/>
            <a:ext cx="4572000" cy="4946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GVHD: Cô </a:t>
            </a:r>
            <a:r>
              <a:rPr lang="en-US" altLang="ko-KR" sz="1600" b="1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Đào</a:t>
            </a:r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1600" b="1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Ngọc</a:t>
            </a:r>
            <a:r>
              <a:rPr lang="en-US" altLang="ko-KR" sz="1600" b="1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Anh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ko-KR" sz="12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TP.HCM, </a:t>
            </a:r>
            <a:r>
              <a:rPr lang="en-US" altLang="ko-KR" sz="12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Ngày</a:t>
            </a:r>
            <a:r>
              <a:rPr lang="en-US" altLang="ko-KR" sz="12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17 </a:t>
            </a:r>
            <a:r>
              <a:rPr lang="en-US" altLang="ko-KR" sz="12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tháng</a:t>
            </a:r>
            <a:r>
              <a:rPr lang="en-US" altLang="ko-KR" sz="12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7 </a:t>
            </a:r>
            <a:r>
              <a:rPr lang="en-US" altLang="ko-KR" sz="12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năm</a:t>
            </a:r>
            <a:r>
              <a:rPr lang="en-US" altLang="ko-KR" sz="12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2022</a:t>
            </a:r>
            <a:endParaRPr lang="vi-VN" altLang="ko-KR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7048" y="2502132"/>
            <a:ext cx="8345106" cy="505075"/>
          </a:xfrm>
          <a:prstGeom prst="rect">
            <a:avLst/>
          </a:prstGeom>
          <a:noFill/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sz="36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Website shop </a:t>
            </a:r>
            <a:r>
              <a:rPr lang="en-US" altLang="ko-KR" sz="36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bán</a:t>
            </a:r>
            <a:r>
              <a:rPr lang="en-US" altLang="ko-KR" sz="36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6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giày</a:t>
            </a:r>
            <a:r>
              <a:rPr lang="en-US" altLang="ko-KR" sz="36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6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thể</a:t>
            </a:r>
            <a:r>
              <a:rPr lang="en-US" altLang="ko-KR" sz="36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6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thao</a:t>
            </a:r>
            <a:r>
              <a:rPr lang="en-US" altLang="ko-KR" sz="36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600" i="1" dirty="0" err="1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SoccerStar</a:t>
            </a:r>
            <a:r>
              <a:rPr lang="en-US" altLang="ko-KR" sz="3600" i="1" dirty="0">
                <a:latin typeface="Calibri" panose="020F0502020204030204" pitchFamily="34" charset="0"/>
                <a:ea typeface="Gulim" panose="020B0600000101010101" pitchFamily="34" charset="-127"/>
                <a:cs typeface="Calibri" panose="020F0502020204030204" pitchFamily="34" charset="0"/>
              </a:rPr>
              <a:t> 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76752" y="2318720"/>
            <a:ext cx="647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19200" y="3190621"/>
            <a:ext cx="6477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199" y="990600"/>
            <a:ext cx="4419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Bảng phân công Review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công việc</a:t>
            </a: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BEAF4E20-CADC-C440-1BEB-EA50BAB70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213802"/>
              </p:ext>
            </p:extLst>
          </p:nvPr>
        </p:nvGraphicFramePr>
        <p:xfrm>
          <a:off x="0" y="1752601"/>
          <a:ext cx="9144000" cy="4171568"/>
        </p:xfrm>
        <a:graphic>
          <a:graphicData uri="http://schemas.openxmlformats.org/drawingml/2006/table">
            <a:tbl>
              <a:tblPr firstRow="1" lastCol="1" bandCol="1">
                <a:tableStyleId>{3B4B98B0-60AC-42C2-AFA5-B58CD77FA1E5}</a:tableStyleId>
              </a:tblPr>
              <a:tblGrid>
                <a:gridCol w="47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64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</a:rPr>
                        <a:t>viên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Giai</a:t>
                      </a:r>
                      <a:r>
                        <a:rPr lang="en-US" sz="1200" baseline="0">
                          <a:effectLst/>
                        </a:rPr>
                        <a:t> đoạn chuẩn bị project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No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Tên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Mô</a:t>
                      </a:r>
                      <a:r>
                        <a:rPr lang="en-US" sz="1200" b="1" baseline="0">
                          <a:effectLst/>
                        </a:rPr>
                        <a:t> tả công việc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Ngày</a:t>
                      </a:r>
                      <a:r>
                        <a:rPr lang="en-US" sz="1200" b="1" baseline="0">
                          <a:effectLst/>
                        </a:rPr>
                        <a:t> bắt đầu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Ngày</a:t>
                      </a:r>
                      <a:r>
                        <a:rPr lang="en-US" sz="1200" b="1" baseline="0">
                          <a:effectLst/>
                        </a:rPr>
                        <a:t> hoàn thành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Trạng</a:t>
                      </a:r>
                      <a:r>
                        <a:rPr lang="en-US" sz="1200" b="1" baseline="0">
                          <a:effectLst/>
                        </a:rPr>
                        <a:t> thái</a:t>
                      </a:r>
                      <a:endParaRPr lang="en-US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Tất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cả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các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thành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viên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Đặt vấn đề, xác định yêu cầu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03/06/2022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04/06/2022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Tất</a:t>
                      </a:r>
                      <a:r>
                        <a:rPr lang="en-US" sz="1100" baseline="0">
                          <a:effectLst/>
                        </a:rPr>
                        <a:t> cả các thành viên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 – Output hệ thống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03/06/2022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04/06/2022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Tất</a:t>
                      </a:r>
                      <a:r>
                        <a:rPr lang="en-US" sz="1100" baseline="0">
                          <a:effectLst/>
                        </a:rPr>
                        <a:t> cả các thành viên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Mô hình người dùng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03/06/2022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04/06/2022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Tất</a:t>
                      </a:r>
                      <a:r>
                        <a:rPr lang="en-US" sz="1100" baseline="0">
                          <a:effectLst/>
                        </a:rPr>
                        <a:t> cả các thành viên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Mô hình người Quản trị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03/06/2022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04/06/2022</a:t>
                      </a:r>
                      <a:endParaRPr lang="en-US" sz="1200" dirty="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Hoàn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thành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199" y="990600"/>
            <a:ext cx="4419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Bảng phân công Review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5518"/>
              </p:ext>
            </p:extLst>
          </p:nvPr>
        </p:nvGraphicFramePr>
        <p:xfrm>
          <a:off x="1" y="1752600"/>
          <a:ext cx="9143999" cy="3810001"/>
        </p:xfrm>
        <a:graphic>
          <a:graphicData uri="http://schemas.openxmlformats.org/drawingml/2006/table">
            <a:tbl>
              <a:tblPr firstRow="1" lastCol="1" bandCol="1">
                <a:tableStyleId>{3B4B98B0-60AC-42C2-AFA5-B58CD77FA1E5}</a:tableStyleId>
              </a:tblPr>
              <a:tblGrid>
                <a:gridCol w="50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164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</a:rPr>
                        <a:t>viên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                                        Giai đoạn chuẩn bị project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No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Tên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Mô</a:t>
                      </a:r>
                      <a:r>
                        <a:rPr lang="en-US" sz="1200" b="1" baseline="0">
                          <a:effectLst/>
                        </a:rPr>
                        <a:t> tả công việc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Ngày</a:t>
                      </a:r>
                      <a:r>
                        <a:rPr lang="en-US" sz="1200" b="1" baseline="0">
                          <a:effectLst/>
                        </a:rPr>
                        <a:t> bắt đầu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Ngày</a:t>
                      </a:r>
                      <a:r>
                        <a:rPr lang="en-US" sz="1200" b="1" baseline="0">
                          <a:effectLst/>
                        </a:rPr>
                        <a:t> hoàn thành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Trạng</a:t>
                      </a:r>
                      <a:r>
                        <a:rPr lang="en-US" sz="1200" b="1" baseline="0">
                          <a:effectLst/>
                        </a:rPr>
                        <a:t> thái</a:t>
                      </a:r>
                      <a:endParaRPr lang="en-US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Tất</a:t>
                      </a:r>
                      <a:r>
                        <a:rPr lang="en-US" sz="1100" baseline="0">
                          <a:effectLst/>
                        </a:rPr>
                        <a:t> cả các thành viên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DFD flow Diagram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Tất</a:t>
                      </a:r>
                      <a:r>
                        <a:rPr lang="en-US" sz="1100" baseline="0">
                          <a:effectLst/>
                        </a:rPr>
                        <a:t> cả các thành viên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Entity Diagram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Tất</a:t>
                      </a:r>
                      <a:r>
                        <a:rPr lang="en-US" sz="1100" baseline="0">
                          <a:effectLst/>
                        </a:rPr>
                        <a:t> cả các thành viên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 Design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Tất</a:t>
                      </a:r>
                      <a:r>
                        <a:rPr lang="en-US" sz="1100" baseline="0">
                          <a:effectLst/>
                        </a:rPr>
                        <a:t> cả các thành viên</a:t>
                      </a:r>
                      <a:endParaRPr lang="en-US" sz="12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Sitemap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Hoàn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thành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công việc</a:t>
            </a:r>
          </a:p>
        </p:txBody>
      </p:sp>
    </p:spTree>
    <p:extLst>
      <p:ext uri="{BB962C8B-B14F-4D97-AF65-F5344CB8AC3E}">
        <p14:creationId xmlns:p14="http://schemas.microsoft.com/office/powerpoint/2010/main" val="10491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199" y="990600"/>
            <a:ext cx="4419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Review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511130"/>
              </p:ext>
            </p:extLst>
          </p:nvPr>
        </p:nvGraphicFramePr>
        <p:xfrm>
          <a:off x="0" y="1767840"/>
          <a:ext cx="9143999" cy="4230802"/>
        </p:xfrm>
        <a:graphic>
          <a:graphicData uri="http://schemas.openxmlformats.org/drawingml/2006/table">
            <a:tbl>
              <a:tblPr firstRow="1" lastCol="1" bandCol="1">
                <a:tableStyleId>{3B4B98B0-60AC-42C2-AFA5-B58CD77FA1E5}</a:tableStyleId>
              </a:tblPr>
              <a:tblGrid>
                <a:gridCol w="50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49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</a:rPr>
                        <a:t>viên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                                        Giai đoạn chuẩn bị project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No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Tên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Mô</a:t>
                      </a:r>
                      <a:r>
                        <a:rPr lang="en-US" sz="1200" b="1" baseline="0">
                          <a:effectLst/>
                        </a:rPr>
                        <a:t> tả công việc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Ngày</a:t>
                      </a:r>
                      <a:r>
                        <a:rPr lang="en-US" sz="1200" b="1" baseline="0">
                          <a:effectLst/>
                        </a:rPr>
                        <a:t> bắt đầu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Ngày</a:t>
                      </a:r>
                      <a:r>
                        <a:rPr lang="en-US" sz="1200" b="1" baseline="0">
                          <a:effectLst/>
                        </a:rPr>
                        <a:t> hoàn thành</a:t>
                      </a:r>
                      <a:endParaRPr lang="en-US" sz="1200" b="1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Trạng</a:t>
                      </a:r>
                      <a:r>
                        <a:rPr lang="en-US" sz="1200" b="1" baseline="0">
                          <a:effectLst/>
                        </a:rPr>
                        <a:t> thái</a:t>
                      </a:r>
                      <a:endParaRPr lang="en-US" sz="1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4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Lê Đàm Quân</a:t>
                      </a: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FE: </a:t>
                      </a:r>
                      <a:r>
                        <a:rPr lang="vi-VN" sz="1100" dirty="0">
                          <a:effectLst/>
                        </a:rPr>
                        <a:t>Trang chủ, Hướng dẫn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chọn</a:t>
                      </a:r>
                      <a:r>
                        <a:rPr lang="en-US" sz="1100" dirty="0">
                          <a:effectLst/>
                        </a:rPr>
                        <a:t> size + </a:t>
                      </a:r>
                      <a:r>
                        <a:rPr lang="en-US" sz="1100" dirty="0" err="1">
                          <a:effectLst/>
                        </a:rPr>
                        <a:t>Chính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sách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bảo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hành</a:t>
                      </a:r>
                      <a:r>
                        <a:rPr lang="vi-VN" sz="1100" dirty="0">
                          <a:effectLst/>
                        </a:rPr>
                        <a:t>, </a:t>
                      </a:r>
                      <a:r>
                        <a:rPr lang="en-US" sz="1100" dirty="0">
                          <a:effectLst/>
                        </a:rPr>
                        <a:t>Tin </a:t>
                      </a:r>
                      <a:r>
                        <a:rPr lang="en-US" sz="1100" dirty="0" err="1">
                          <a:effectLst/>
                        </a:rPr>
                        <a:t>tức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vi-VN" sz="1100" dirty="0">
                          <a:effectLst/>
                        </a:rPr>
                        <a:t>Chi tiết tin tức</a:t>
                      </a:r>
                      <a:endParaRPr lang="en-US" sz="1100" dirty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</a:rPr>
                        <a:t>BE: Trang </a:t>
                      </a:r>
                      <a:r>
                        <a:rPr lang="en-US" sz="1100" b="1" dirty="0" err="1">
                          <a:effectLst/>
                        </a:rPr>
                        <a:t>chủ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 admin,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 tin </a:t>
                      </a:r>
                      <a:r>
                        <a:rPr lang="en-US" sz="1100" b="1" dirty="0" err="1">
                          <a:effectLst/>
                        </a:rPr>
                        <a:t>tức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Phạm</a:t>
                      </a:r>
                      <a:r>
                        <a:rPr lang="en-US" sz="1100" dirty="0">
                          <a:effectLst/>
                        </a:rPr>
                        <a:t> Nguyễn </a:t>
                      </a:r>
                      <a:r>
                        <a:rPr lang="en-US" sz="1100" dirty="0" err="1">
                          <a:effectLst/>
                        </a:rPr>
                        <a:t>Thành</a:t>
                      </a:r>
                      <a:r>
                        <a:rPr lang="en-US" sz="1100" dirty="0">
                          <a:effectLst/>
                        </a:rPr>
                        <a:t> Long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FE: </a:t>
                      </a:r>
                      <a:r>
                        <a:rPr lang="en-US" sz="1100" dirty="0" err="1">
                          <a:effectLst/>
                        </a:rPr>
                        <a:t>Danh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sách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phẩm</a:t>
                      </a:r>
                      <a:r>
                        <a:rPr lang="en-US" sz="1100" dirty="0">
                          <a:effectLst/>
                        </a:rPr>
                        <a:t>, Chi </a:t>
                      </a:r>
                      <a:r>
                        <a:rPr lang="en-US" sz="1100" dirty="0" err="1">
                          <a:effectLst/>
                        </a:rPr>
                        <a:t>tiết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phẩm</a:t>
                      </a:r>
                      <a:endParaRPr lang="en-US" sz="1100" dirty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</a:rPr>
                        <a:t>BE: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loại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sản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phẩm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sản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phẩm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Mai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Quốc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Tuấn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FE: </a:t>
                      </a:r>
                      <a:r>
                        <a:rPr lang="vi-VN" sz="1100" dirty="0">
                          <a:effectLst/>
                        </a:rPr>
                        <a:t>Giỏ hàng, đặt hàng, xác nhận đơn hàng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</a:rPr>
                        <a:t>BE: </a:t>
                      </a:r>
                      <a:r>
                        <a:rPr lang="vi-VN" sz="1100" b="1" dirty="0">
                          <a:effectLst/>
                        </a:rPr>
                        <a:t>Quản lý thương hiệu, Doanh thu, Quản lý đơn hàng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Hoàn</a:t>
                      </a:r>
                      <a:r>
                        <a:rPr lang="en-US" sz="1100" baseline="0">
                          <a:effectLst/>
                        </a:rPr>
                        <a:t> thành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Lê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Thị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Ngọc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Huyền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FE: </a:t>
                      </a:r>
                      <a:r>
                        <a:rPr lang="en-US" sz="1100" dirty="0" err="1">
                          <a:effectLst/>
                        </a:rPr>
                        <a:t>Liên</a:t>
                      </a:r>
                      <a:r>
                        <a:rPr lang="en-US" sz="1100" dirty="0">
                          <a:effectLst/>
                        </a:rPr>
                        <a:t> hệ, </a:t>
                      </a:r>
                      <a:r>
                        <a:rPr lang="en-US" sz="1100" dirty="0" err="1">
                          <a:effectLst/>
                        </a:rPr>
                        <a:t>Khách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hàng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đăng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nhập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thông</a:t>
                      </a:r>
                      <a:r>
                        <a:rPr lang="en-US" sz="1100" dirty="0">
                          <a:effectLst/>
                        </a:rPr>
                        <a:t> tin </a:t>
                      </a:r>
                      <a:r>
                        <a:rPr lang="en-US" sz="1100" dirty="0" err="1">
                          <a:effectLst/>
                        </a:rPr>
                        <a:t>tài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khoản</a:t>
                      </a:r>
                      <a:endParaRPr lang="en-US" sz="1100" dirty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</a:rPr>
                        <a:t>BE: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khách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hàng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 bình </a:t>
                      </a:r>
                      <a:r>
                        <a:rPr lang="en-US" sz="1100" b="1" dirty="0" err="1">
                          <a:effectLst/>
                        </a:rPr>
                        <a:t>luận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en-US" sz="1100" b="1" dirty="0" err="1">
                          <a:effectLst/>
                        </a:rPr>
                        <a:t>Quản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lý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phản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hồi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cửa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hàng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27/06/2022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</a:rPr>
                        <a:t>Hoàn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thành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05" marR="4500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264920" y="198437"/>
            <a:ext cx="7193280" cy="411163"/>
          </a:xfrm>
        </p:spPr>
        <p:txBody>
          <a:bodyPr/>
          <a:lstStyle/>
          <a:p>
            <a:r>
              <a:rPr lang="en-US"/>
              <a:t>Danh sách công việc</a:t>
            </a:r>
          </a:p>
        </p:txBody>
      </p:sp>
    </p:spTree>
    <p:extLst>
      <p:ext uri="{BB962C8B-B14F-4D97-AF65-F5344CB8AC3E}">
        <p14:creationId xmlns:p14="http://schemas.microsoft.com/office/powerpoint/2010/main" val="261232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Transparent Clean Design Floral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4" b="125"/>
          <a:stretch/>
        </p:blipFill>
        <p:spPr bwMode="auto">
          <a:xfrm rot="5400000">
            <a:off x="1523998" y="-761999"/>
            <a:ext cx="6096001" cy="914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1447800"/>
            <a:ext cx="6324600" cy="44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2800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7200" b="1" kern="0">
                <a:latin typeface=".VnMonotype corsiva" panose="020B7200000000000000" pitchFamily="34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7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378" y="3352800"/>
            <a:ext cx="2331244" cy="1487556"/>
          </a:xfrm>
          <a:prstGeom prst="rect">
            <a:avLst/>
          </a:prstGeom>
        </p:spPr>
      </p:pic>
      <p:sp>
        <p:nvSpPr>
          <p:cNvPr id="2" name="AutoShape 2" descr="Spring Floral Styled Stock Photography from the SC Stocksh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Top view of blank photo frame decorated with white daisy flowers over white backdrop Free Phot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>
              <a:defRPr/>
            </a:pPr>
            <a:r>
              <a:rPr lang="en-US" sz="1800">
                <a:latin typeface="+mj-lt"/>
                <a:cs typeface="Times New Roman" panose="02020603050405020304" pitchFamily="18" charset="0"/>
              </a:rPr>
              <a:t>Website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+mj-lt"/>
                <a:hlinkClick r:id="rId2"/>
              </a:rPr>
              <a:t>https://www.w3schools.com/</a:t>
            </a: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GB" altLang="en-US" sz="1800" dirty="0" err="1">
                <a:latin typeface="+mj-lt"/>
                <a:cs typeface="Arial" panose="020B0604020202020204" pitchFamily="34" charset="0"/>
              </a:rPr>
              <a:t>Tài</a:t>
            </a:r>
            <a:r>
              <a:rPr lang="en-GB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altLang="en-US" sz="1800" dirty="0" err="1">
                <a:latin typeface="+mj-lt"/>
                <a:cs typeface="Arial" panose="020B0604020202020204" pitchFamily="34" charset="0"/>
              </a:rPr>
              <a:t>liệu</a:t>
            </a:r>
            <a:r>
              <a:rPr lang="en-GB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altLang="en-US" sz="1800" dirty="0" err="1">
                <a:latin typeface="+mj-lt"/>
                <a:cs typeface="Arial" panose="020B0604020202020204" pitchFamily="34" charset="0"/>
              </a:rPr>
              <a:t>môn</a:t>
            </a:r>
            <a:r>
              <a:rPr lang="en-GB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altLang="en-US" sz="1800" dirty="0" err="1">
                <a:latin typeface="+mj-lt"/>
                <a:cs typeface="Arial" panose="020B0604020202020204" pitchFamily="34" charset="0"/>
              </a:rPr>
              <a:t>học</a:t>
            </a:r>
            <a:r>
              <a:rPr lang="en-GB" altLang="en-US" sz="1800" dirty="0">
                <a:latin typeface="+mj-lt"/>
                <a:cs typeface="Arial" panose="020B0604020202020204" pitchFamily="34" charset="0"/>
              </a:rPr>
              <a:t>: Dynamic Websites</a:t>
            </a:r>
          </a:p>
          <a:p>
            <a:pPr>
              <a:defRPr/>
            </a:pPr>
            <a:endParaRPr lang="en-GB" altLang="en-US" sz="1800" dirty="0">
              <a:latin typeface="+mj-lt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Pink Flower Leaves Background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24185" y="-762184"/>
            <a:ext cx="6095634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Giới</a:t>
            </a: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 thiệu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accent4">
                    <a:lumMod val="75000"/>
                  </a:schemeClr>
                </a:solidFill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Yêu cầu thực tế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Yêu cầu dự án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Sơ đồ 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khai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Kết </a:t>
            </a: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quả</a:t>
            </a: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kiểm</a:t>
            </a: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tra</a:t>
            </a:r>
            <a:endParaRPr lang="en-US" altLang="ko-KR" sz="3200" dirty="0"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Kết luận và </a:t>
            </a: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phát</a:t>
            </a: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triển</a:t>
            </a:r>
            <a:endParaRPr lang="en-US" altLang="ko-KR" sz="3200" dirty="0"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Danh</a:t>
            </a: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 sách </a:t>
            </a: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công</a:t>
            </a:r>
            <a:r>
              <a:rPr lang="en-US" altLang="ko-KR" sz="3200" dirty="0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3200" dirty="0" err="1">
                <a:latin typeface="+mj-lt"/>
                <a:ea typeface="Gulim" panose="020B0600000101010101" pitchFamily="34" charset="-127"/>
                <a:cs typeface="Times New Roman" panose="02020603050405020304" pitchFamily="18" charset="0"/>
              </a:rPr>
              <a:t>việc</a:t>
            </a:r>
            <a:endParaRPr lang="en-US" altLang="ko-KR" sz="3200" dirty="0"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vi-VN" altLang="ko-KR" sz="3200" dirty="0"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solidFill>
                <a:schemeClr val="bg1">
                  <a:lumMod val="50000"/>
                </a:schemeClr>
              </a:solidFill>
              <a:latin typeface="+mj-lt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nay, với sự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vũ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bão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điện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con người đã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sắm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sắm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thêm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tiếp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với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thêm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internet.</a:t>
            </a:r>
          </a:p>
          <a:p>
            <a:pPr algn="just"/>
            <a:endParaRPr lang="en-US" sz="2200" dirty="0">
              <a:latin typeface="+mj-lt"/>
            </a:endParaRPr>
          </a:p>
          <a:p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sự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giày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bóng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đá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giày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bóng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đá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chưa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thỏa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shop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SoccerStar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đã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website www.soccerstar.com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sự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giày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147386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7"/>
            <a:ext cx="8686800" cy="411163"/>
          </a:xfrm>
        </p:spPr>
        <p:txBody>
          <a:bodyPr/>
          <a:lstStyle/>
          <a:p>
            <a:r>
              <a:rPr lang="en-US"/>
              <a:t>	Giới thiệu- Yêu cầu thực tế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38442"/>
              </p:ext>
            </p:extLst>
          </p:nvPr>
        </p:nvGraphicFramePr>
        <p:xfrm>
          <a:off x="381000" y="990600"/>
          <a:ext cx="8534400" cy="54102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>
                          <a:effectLst/>
                        </a:rPr>
                        <a:t>Khách</a:t>
                      </a:r>
                      <a:r>
                        <a:rPr lang="en-US" sz="1600" baseline="0">
                          <a:effectLst/>
                        </a:rPr>
                        <a:t> Hàng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>
                          <a:effectLst/>
                        </a:rPr>
                        <a:t>Quản</a:t>
                      </a:r>
                      <a:r>
                        <a:rPr lang="en-US" sz="1600" baseline="0">
                          <a:effectLst/>
                        </a:rPr>
                        <a:t> trị</a:t>
                      </a:r>
                      <a:endParaRPr lang="en-US" sz="1600">
                        <a:effectLst/>
                        <a:latin typeface="VNI-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078"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thương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chạy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khuyến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 chi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Mua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website.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thiệu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cửa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bóng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giày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Quản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lý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effectLst/>
                        </a:rPr>
                        <a:t>Quản</a:t>
                      </a:r>
                      <a:r>
                        <a:rPr lang="en-US" sz="1600" kern="1200" baseline="0" dirty="0">
                          <a:effectLst/>
                        </a:rPr>
                        <a:t> </a:t>
                      </a:r>
                      <a:r>
                        <a:rPr lang="en-US" sz="1600" kern="1200" baseline="0" dirty="0" err="1">
                          <a:effectLst/>
                        </a:rPr>
                        <a:t>lý</a:t>
                      </a:r>
                      <a:r>
                        <a:rPr lang="en-US" sz="1600" kern="1200" baseline="0" dirty="0">
                          <a:effectLst/>
                        </a:rPr>
                        <a:t> </a:t>
                      </a:r>
                      <a:r>
                        <a:rPr lang="en-US" sz="1600" kern="1200" baseline="0" dirty="0" err="1">
                          <a:effectLst/>
                        </a:rPr>
                        <a:t>và</a:t>
                      </a:r>
                      <a:r>
                        <a:rPr lang="en-US" sz="1600" kern="1200" baseline="0" dirty="0">
                          <a:effectLst/>
                        </a:rPr>
                        <a:t> </a:t>
                      </a:r>
                      <a:r>
                        <a:rPr lang="en-US" sz="1600" kern="1200" baseline="0" dirty="0" err="1">
                          <a:effectLst/>
                        </a:rPr>
                        <a:t>p</a:t>
                      </a:r>
                      <a:r>
                        <a:rPr lang="en-US" sz="1600" kern="1200" dirty="0" err="1">
                          <a:effectLst/>
                        </a:rPr>
                        <a:t>hân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quyền</a:t>
                      </a:r>
                      <a:r>
                        <a:rPr lang="en-US" sz="1600" kern="1200" dirty="0">
                          <a:effectLst/>
                        </a:rPr>
                        <a:t> Admin </a:t>
                      </a:r>
                      <a:r>
                        <a:rPr lang="en-US" sz="1600" kern="1200" dirty="0" err="1">
                          <a:effectLst/>
                        </a:rPr>
                        <a:t>theo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chức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năng</a:t>
                      </a:r>
                      <a:endParaRPr lang="en-US" sz="1600" kern="1200" dirty="0"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effectLst/>
                        </a:rPr>
                        <a:t>Quản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lý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loại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sản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phẩm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effectLst/>
                        </a:rPr>
                        <a:t>Quản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lý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sản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phẩm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effectLst/>
                        </a:rPr>
                        <a:t>Quản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lý</a:t>
                      </a:r>
                      <a:r>
                        <a:rPr lang="en-US" sz="1600" kern="1200" dirty="0">
                          <a:effectLst/>
                        </a:rPr>
                        <a:t> tin </a:t>
                      </a:r>
                      <a:r>
                        <a:rPr lang="en-US" sz="1600" kern="1200" dirty="0" err="1">
                          <a:effectLst/>
                        </a:rPr>
                        <a:t>tức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err="1">
                          <a:effectLst/>
                        </a:rPr>
                        <a:t>Quản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lý</a:t>
                      </a:r>
                      <a:r>
                        <a:rPr lang="en-US" sz="1600" kern="1200" dirty="0">
                          <a:effectLst/>
                        </a:rPr>
                        <a:t> hệ </a:t>
                      </a:r>
                      <a:r>
                        <a:rPr lang="en-US" sz="1600" kern="1200" dirty="0" err="1">
                          <a:effectLst/>
                        </a:rPr>
                        <a:t>thống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Khách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hàng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effectLst/>
                        </a:rPr>
                        <a:t>Quản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lý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khuyến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mãi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Xem-</a:t>
                      </a:r>
                      <a:r>
                        <a:rPr lang="en-US" sz="1600" kern="1200" dirty="0" err="1">
                          <a:effectLst/>
                        </a:rPr>
                        <a:t>trả</a:t>
                      </a:r>
                      <a:r>
                        <a:rPr lang="en-US" sz="1600" kern="1200" dirty="0">
                          <a:effectLst/>
                        </a:rPr>
                        <a:t> lời </a:t>
                      </a:r>
                      <a:r>
                        <a:rPr lang="en-US" sz="1600" kern="1200" dirty="0" err="1">
                          <a:effectLst/>
                        </a:rPr>
                        <a:t>phản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hồi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đến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cửa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hàng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Xem </a:t>
                      </a:r>
                      <a:r>
                        <a:rPr lang="en-US" sz="1600" kern="1200" dirty="0" err="1">
                          <a:effectLst/>
                        </a:rPr>
                        <a:t>đơn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hàng</a:t>
                      </a:r>
                      <a:r>
                        <a:rPr lang="en-US" sz="1600" kern="1200" dirty="0">
                          <a:effectLst/>
                        </a:rPr>
                        <a:t> + </a:t>
                      </a:r>
                      <a:r>
                        <a:rPr lang="en-US" sz="1600" kern="1200" dirty="0" err="1">
                          <a:effectLst/>
                        </a:rPr>
                        <a:t>tổng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doanh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thu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Quản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lý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sản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phẩm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bớt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Xem </a:t>
                      </a:r>
                      <a:r>
                        <a:rPr lang="en-US" sz="1600" kern="1200" dirty="0" err="1">
                          <a:effectLst/>
                        </a:rPr>
                        <a:t>các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phản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hồi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của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từng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sản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phẩm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khuyến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kern="1200" dirty="0">
                        <a:effectLst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Quản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lý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khách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4343"/>
                          </a:solidFill>
                          <a:effectLst/>
                        </a:rPr>
                        <a:t>hàng</a:t>
                      </a:r>
                      <a:r>
                        <a:rPr lang="en-US" sz="1600" b="1" kern="1200" dirty="0">
                          <a:solidFill>
                            <a:srgbClr val="FF4343"/>
                          </a:solidFill>
                          <a:effectLst/>
                        </a:rPr>
                        <a:t>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</a:rPr>
                        <a:t>Xem </a:t>
                      </a:r>
                      <a:r>
                        <a:rPr lang="en-US" sz="1600" kern="1200" dirty="0" err="1">
                          <a:effectLst/>
                        </a:rPr>
                        <a:t>các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đơn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hàng</a:t>
                      </a:r>
                      <a:r>
                        <a:rPr lang="en-US" sz="1600" kern="1200" dirty="0">
                          <a:effectLst/>
                        </a:rPr>
                        <a:t>, </a:t>
                      </a:r>
                      <a:r>
                        <a:rPr lang="en-US" sz="1600" kern="1200" dirty="0" err="1">
                          <a:effectLst/>
                        </a:rPr>
                        <a:t>xử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lý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đơn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hàng</a:t>
                      </a:r>
                      <a:r>
                        <a:rPr lang="en-US" sz="1600" kern="1200" dirty="0">
                          <a:effectLst/>
                        </a:rPr>
                        <a:t> (in </a:t>
                      </a:r>
                      <a:r>
                        <a:rPr lang="en-US" sz="1600" kern="1200" dirty="0" err="1">
                          <a:effectLst/>
                        </a:rPr>
                        <a:t>hóa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đơn</a:t>
                      </a:r>
                      <a:r>
                        <a:rPr lang="en-US" sz="1600" kern="1200" dirty="0">
                          <a:effectLst/>
                        </a:rPr>
                        <a:t>, tính </a:t>
                      </a:r>
                      <a:r>
                        <a:rPr lang="en-US" sz="1600" kern="1200" dirty="0" err="1">
                          <a:effectLst/>
                        </a:rPr>
                        <a:t>doanh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sz="1600" kern="1200" dirty="0" err="1">
                          <a:effectLst/>
                        </a:rPr>
                        <a:t>thu</a:t>
                      </a:r>
                      <a:r>
                        <a:rPr lang="en-US" sz="1600" kern="1200" dirty="0">
                          <a:effectLst/>
                        </a:rPr>
                        <a:t>).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1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+mj-lt"/>
              </a:rPr>
              <a:t>Chức năng:</a:t>
            </a:r>
            <a:r>
              <a:rPr lang="en-US">
                <a:latin typeface="+mj-lt"/>
              </a:rPr>
              <a:t> </a:t>
            </a:r>
          </a:p>
          <a:p>
            <a:pPr marL="0" lvl="0" indent="0">
              <a:buNone/>
            </a:pPr>
            <a:r>
              <a:rPr lang="en-US">
                <a:latin typeface="+mj-lt"/>
              </a:rPr>
              <a:t>- Cung cấp thông tin về sản phẩm.</a:t>
            </a:r>
          </a:p>
          <a:p>
            <a:pPr marL="0" lvl="0" indent="0">
              <a:buNone/>
            </a:pPr>
            <a:r>
              <a:rPr lang="en-US">
                <a:latin typeface="+mj-lt"/>
              </a:rPr>
              <a:t>- Cho phép đặt hàng qua mạng.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    </a:t>
            </a:r>
          </a:p>
          <a:p>
            <a:r>
              <a:rPr lang="en-US" b="1">
                <a:latin typeface="+mj-lt"/>
              </a:rPr>
              <a:t>Chức năng chưa thực hiện:</a:t>
            </a: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- Không quản lý thanh toán, chỉ xác nhận giao hàng để tính doanh thu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7"/>
            <a:ext cx="8686800" cy="411163"/>
          </a:xfrm>
        </p:spPr>
        <p:txBody>
          <a:bodyPr/>
          <a:lstStyle/>
          <a:p>
            <a:r>
              <a:rPr lang="en-US"/>
              <a:t>	Giới thiệu- Yêu cầu của dự án</a:t>
            </a:r>
          </a:p>
        </p:txBody>
      </p:sp>
    </p:spTree>
    <p:extLst>
      <p:ext uri="{BB962C8B-B14F-4D97-AF65-F5344CB8AC3E}">
        <p14:creationId xmlns:p14="http://schemas.microsoft.com/office/powerpoint/2010/main" val="162604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764967"/>
            <a:ext cx="3048000" cy="6096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 User Sitemap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264920" y="198437"/>
            <a:ext cx="719328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0" kern="1200">
                <a:solidFill>
                  <a:srgbClr val="C00000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	Giới thiệu- Mô hình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A9387-4477-28D2-76DC-03143E28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566"/>
            <a:ext cx="9144000" cy="51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764967"/>
            <a:ext cx="3352800" cy="6096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 Admin Sitemap</a:t>
            </a:r>
          </a:p>
        </p:txBody>
      </p:sp>
      <p:sp>
        <p:nvSpPr>
          <p:cNvPr id="10" name="Title 4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0" kern="1200">
                <a:solidFill>
                  <a:srgbClr val="C00000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	Giới thiệu- Mô hình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901EA-8F07-470D-9BAC-70A04634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567"/>
            <a:ext cx="9144000" cy="50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7"/>
            <a:ext cx="7193280" cy="411163"/>
          </a:xfrm>
        </p:spPr>
        <p:txBody>
          <a:bodyPr/>
          <a:lstStyle/>
          <a:p>
            <a:r>
              <a:rPr lang="en-US"/>
              <a:t> 	Kết Luận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75167"/>
              </p:ext>
            </p:extLst>
          </p:nvPr>
        </p:nvGraphicFramePr>
        <p:xfrm>
          <a:off x="0" y="1295400"/>
          <a:ext cx="9144000" cy="469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0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 MẠNH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phù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tâm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người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đề</a:t>
                      </a:r>
                      <a:endParaRPr lang="en-US" sz="1600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Code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chạy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ổn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ít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bug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website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rất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sát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với sitemap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 CẦN CẢI THIỆN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dirty="0">
                          <a:solidFill>
                            <a:schemeClr val="tx1"/>
                          </a:solidFill>
                        </a:rPr>
                        <a:t>Sự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rõ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tính logic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</a:rPr>
                        <a:t>ode,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code,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chia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mục</a:t>
                      </a:r>
                      <a:endParaRPr lang="en-US" sz="1600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hiểu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code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mà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khác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nhóm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đã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endParaRPr lang="en-US" sz="1600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u="none" dirty="0" err="1">
                          <a:solidFill>
                            <a:schemeClr val="tx1"/>
                          </a:solidFill>
                        </a:rPr>
                        <a:t>Cần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dirty="0" err="1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áp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đủ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hết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đưa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ra</a:t>
                      </a:r>
                      <a:endParaRPr lang="en-US" sz="1600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16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 HỘI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Ôn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lại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đã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áp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tiễn</a:t>
                      </a:r>
                      <a:endParaRPr lang="en-US" sz="1600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hỏi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giữa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với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nhau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cùng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triển</a:t>
                      </a:r>
                      <a:endParaRPr lang="en-US" sz="1600" u="non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biết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còn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chưa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rõ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môn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Dynamic Web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áp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Dynamic Web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tx1"/>
                          </a:solidFill>
                        </a:rPr>
                        <a:t>KHÓ</a:t>
                      </a: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 KHĂN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gian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vừa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đủ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kiện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cần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tiếp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tục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cải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Lần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đầu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, code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lớn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nên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gian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còn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hơi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u="none" baseline="0" dirty="0" err="1">
                          <a:solidFill>
                            <a:schemeClr val="tx1"/>
                          </a:solidFill>
                        </a:rPr>
                        <a:t>thiếu</a:t>
                      </a:r>
                      <a:r>
                        <a:rPr lang="en-US" sz="1600" u="none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Homepage: Thể hiện các sản phẩm bán chạy nhất, các sản phẩm được đánh giá cao nhất </a:t>
            </a:r>
          </a:p>
          <a:p>
            <a:r>
              <a:rPr lang="en-US"/>
              <a:t>Báo cáo lượng khách truy cập website</a:t>
            </a:r>
          </a:p>
          <a:p>
            <a:r>
              <a:rPr lang="en-US"/>
              <a:t>Báo cáo hoạt động của khách hàng thân thiết</a:t>
            </a:r>
          </a:p>
          <a:p>
            <a:r>
              <a:rPr lang="en-US"/>
              <a:t>Xác định hàng tồn kho quá lâu, sắp hết hạn </a:t>
            </a:r>
            <a:r>
              <a:rPr lang="en-US">
                <a:sym typeface="Wingdings" panose="05000000000000000000" pitchFamily="2" charset="2"/>
              </a:rPr>
              <a:t> Chạy SALE giảm giá</a:t>
            </a:r>
          </a:p>
          <a:p>
            <a:r>
              <a:rPr lang="en-US">
                <a:sym typeface="Wingdings" panose="05000000000000000000" pitchFamily="2" charset="2"/>
              </a:rPr>
              <a:t>Chat box tư vấn trực tuyến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triển</a:t>
            </a:r>
          </a:p>
        </p:txBody>
      </p:sp>
    </p:spTree>
    <p:extLst>
      <p:ext uri="{BB962C8B-B14F-4D97-AF65-F5344CB8AC3E}">
        <p14:creationId xmlns:p14="http://schemas.microsoft.com/office/powerpoint/2010/main" val="2897983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2143</TotalTime>
  <Words>1218</Words>
  <Application>Microsoft Office PowerPoint</Application>
  <PresentationFormat>On-screen Show (4:3)</PresentationFormat>
  <Paragraphs>220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.VnMonotype corsiva</vt:lpstr>
      <vt:lpstr>Arial</vt:lpstr>
      <vt:lpstr>Calibri</vt:lpstr>
      <vt:lpstr>Courier New</vt:lpstr>
      <vt:lpstr>Times New Roman</vt:lpstr>
      <vt:lpstr>VNI-Times</vt:lpstr>
      <vt:lpstr>Wingdings</vt:lpstr>
      <vt:lpstr>Wingdings 2</vt:lpstr>
      <vt:lpstr>Store Apps Template</vt:lpstr>
      <vt:lpstr>PowerPoint Presentation</vt:lpstr>
      <vt:lpstr>Nội Dung</vt:lpstr>
      <vt:lpstr>Giới thiệu</vt:lpstr>
      <vt:lpstr> Giới thiệu- Yêu cầu thực tế</vt:lpstr>
      <vt:lpstr> Giới thiệu- Yêu cầu của dự án</vt:lpstr>
      <vt:lpstr>PowerPoint Presentation</vt:lpstr>
      <vt:lpstr>  Giới thiệu- Mô hình web</vt:lpstr>
      <vt:lpstr>  Kết Luận </vt:lpstr>
      <vt:lpstr>Phát triển</vt:lpstr>
      <vt:lpstr>Danh sách công việc</vt:lpstr>
      <vt:lpstr>Danh sách công việc</vt:lpstr>
      <vt:lpstr>Danh sách công việc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Đàm Quân Lê</cp:lastModifiedBy>
  <cp:revision>760</cp:revision>
  <dcterms:created xsi:type="dcterms:W3CDTF">2014-04-09T06:08:42Z</dcterms:created>
  <dcterms:modified xsi:type="dcterms:W3CDTF">2022-07-18T07:41:27Z</dcterms:modified>
</cp:coreProperties>
</file>