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B35-6409-5C92-90C3-8872A936F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99FFE-CD8B-94AC-9897-D087E130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A1FD-6C8C-436A-AE9D-831E3B0E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E241-4F7F-7F56-F67B-CADF5486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A0F1-A986-8617-A439-577395F5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46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FFC4-F593-7574-D80C-1D16D16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C929-0CCE-2B49-009A-3F66BE64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B50B-E8D3-29C7-56FE-CA9D5E0F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8450-D317-534F-3C27-B3C92A36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884F-2992-F174-04DC-4C0BD09A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32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7F82C-1E3E-24CC-7F3A-2628B0BB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1411B-3B47-9613-5A22-B61AE912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0050-E5AE-7839-E75D-1F9992E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2489-144F-C6B2-52C2-63850C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4153-2EFC-5A9E-027A-66A1D354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20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B61-BE0C-8239-EE08-907FDB4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6672-671D-D4CA-CB04-FF9E0724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4F24-4DDA-83DC-8984-B7CD76A1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2C07-8D16-71BC-4A0D-6BA92D55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BB49-00B2-4263-E906-FD50D85A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50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CBD5-C06E-E7E5-AD6C-2A64E5F3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3066-4365-CFC8-7C8B-0807980E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E092-EFB7-7E6C-767B-79775951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846F-A27C-26C3-A89B-D2155D44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EB41-89CC-4AB6-A525-500EE0BA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60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73C9-3009-2258-0C7B-CE97F169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28B7-1FC1-E3FD-4B67-AF6CF258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4E95-E3E5-32FF-7B77-B478EAA6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CF2B-BC0D-F892-6054-89C291B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D8066-4813-D9C9-7945-F14B30C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708-58B1-AF85-1693-2910011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081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21D-9C02-702E-58BE-4C66895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114F-9CC0-A5DF-FA3A-A6765D03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B5F13-1C42-B72A-EAE5-7B9A8125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6E4EA-CB4E-B7FA-342C-24678F851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0FD79-AD1F-F88F-E856-2277B249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330D7-8F34-3347-00B3-5B918E72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8A52B-9FB6-5E07-F4E6-FB3CD174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2038E-DCB3-C863-496C-F02BC7A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09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C0F5-C7B3-7BE3-FB52-32460CB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5C537-1879-FBB2-CE50-874BCF70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A4C0-4648-639C-26A2-33AF059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3EE8-9CB1-B0D3-47AC-14C3D99F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583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2FCB-BD6E-4E68-B773-5004272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1C8B3-C9AC-6445-B2FD-7DFA9A9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7745-6ABE-42A0-45BF-829E151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69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9489-9B6B-F9F5-25A0-611C1D18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C982-4CA9-FB41-7FF2-2D6EFEA7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B95B-13E2-A6CE-725C-3109769F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FB0F-54EA-7C6A-76F0-53DD208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B23-2C80-1EBA-971C-B97AD6B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F312-2707-A825-CE1A-D8BB52F9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35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2DFA-CC19-C9CE-4ABA-2B655EBA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B6307-60B4-4A7E-FD84-2DA63C28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B9B86-B7EC-005E-E88C-FD8F5B8F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63DF9-E5BA-AE4E-1D52-E8787111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26E2-3E60-A884-39C1-862982A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A61BB-1E49-C6F1-EA70-4E43140A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56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B8C18-F6F7-3F2A-7355-825B840E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8023-A609-FA32-C4A9-DE40E96C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9036-E8E4-20AB-8D70-1F079E09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F148-256F-B642-8FC0-381F9154D1F3}" type="datetimeFigureOut">
              <a:rPr lang="en-VN" smtClean="0"/>
              <a:t>20/10/2022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AF57-42E5-3A99-1F5F-AB61872C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39D-B67E-5CA6-7039-834E7A4B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88B2-2104-6C4A-A5EF-72BB8CA8944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50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FBFB-A77F-7375-D2D5-F51658C1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850220"/>
            <a:ext cx="8131629" cy="4278312"/>
          </a:xfrm>
        </p:spPr>
        <p:txBody>
          <a:bodyPr>
            <a:normAutofit/>
          </a:bodyPr>
          <a:lstStyle/>
          <a:p>
            <a:pPr algn="just"/>
            <a:r>
              <a:rPr lang="en-VN" dirty="0"/>
              <a:t>XÂY DỰNG HỆ THỐNG CO DÃN TỰ ĐỘNG CHO ỨNG DỤNG MICROSERVICES SỬ DỤNG HỌC MÁY</a:t>
            </a:r>
          </a:p>
        </p:txBody>
      </p:sp>
    </p:spTree>
    <p:extLst>
      <p:ext uri="{BB962C8B-B14F-4D97-AF65-F5344CB8AC3E}">
        <p14:creationId xmlns:p14="http://schemas.microsoft.com/office/powerpoint/2010/main" val="84226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092F-6EEC-302A-99CC-4EEB696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Sơ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đồ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hệ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thống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DE60C6-9218-B9B2-9DB7-B3FD63C41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909" y="957263"/>
            <a:ext cx="7457416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92DD-F66B-499C-3E0B-481D75CB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Các công việc cần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6814-7549-5E78-D8FA-61A62EF0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20825"/>
            <a:ext cx="10820400" cy="4972050"/>
          </a:xfrm>
        </p:spPr>
        <p:txBody>
          <a:bodyPr>
            <a:normAutofit lnSpcReduction="10000"/>
          </a:bodyPr>
          <a:lstStyle/>
          <a:p>
            <a:r>
              <a:rPr lang="en-VN" dirty="0"/>
              <a:t>Triển khai hệ thống thu thập và lưu trữ logs của LoadBalancer, cụ thể sẽ dùng là Fluentbit và Elasticsearch</a:t>
            </a:r>
          </a:p>
          <a:p>
            <a:r>
              <a:rPr lang="en-VN" dirty="0"/>
              <a:t>Autoscaling-Manager:</a:t>
            </a:r>
          </a:p>
          <a:p>
            <a:pPr lvl="1"/>
            <a:r>
              <a:rPr lang="en-VN" dirty="0"/>
              <a:t>Aggregate logs từ Elasticsearch</a:t>
            </a:r>
          </a:p>
          <a:p>
            <a:pPr lvl="1"/>
            <a:r>
              <a:rPr lang="en-VN" dirty="0"/>
              <a:t>Chuẩn hoá dữ liệu rồi định kỳ gửi đến Autoscaling-Server để lấy kết quả dự đoán số lượng requests tiếp theo</a:t>
            </a:r>
          </a:p>
          <a:p>
            <a:pPr lvl="1"/>
            <a:r>
              <a:rPr lang="en-VN" dirty="0"/>
              <a:t>Giao tiếp với cụm Kubernetes để thực hiện scale in hay scale out cho microservices để đảm bảo tính High Availability của hệ thống</a:t>
            </a:r>
          </a:p>
          <a:p>
            <a:r>
              <a:rPr lang="en-VN" dirty="0"/>
              <a:t>Autoscaling-Server:</a:t>
            </a:r>
          </a:p>
          <a:p>
            <a:pPr lvl="1"/>
            <a:r>
              <a:rPr lang="en-US" dirty="0"/>
              <a:t>X</a:t>
            </a:r>
            <a:r>
              <a:rPr lang="en-VN" dirty="0"/>
              <a:t>ây dựng mô hình học máy để dự đoán số lượng request trong 1 phút hoặc trong 5 phút tiếp theo</a:t>
            </a:r>
          </a:p>
          <a:p>
            <a:pPr lvl="1"/>
            <a:r>
              <a:rPr lang="en-VN" dirty="0"/>
              <a:t>Xây dựng server serving model đã train được, public API để Autoscaling-Manager có </a:t>
            </a:r>
            <a:r>
              <a:rPr lang="en-VN"/>
              <a:t>thể gửi dữ liệu đến và lấy kết quả trả về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523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XÂY DỰNG HỆ THỐNG CO DÃN TỰ ĐỘNG CHO ỨNG DỤNG MICROSERVICES SỬ DỤNG HỌC MÁY</vt:lpstr>
      <vt:lpstr>Sơ đồ hệ thống</vt:lpstr>
      <vt:lpstr>Các công việc cần làm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CO DÃN TỰ ĐỘNG CHO ỨNG DỤNG MICROSERVICES SỬ DỤNG HỌC MÁY</dc:title>
  <dc:creator>PHAM MINH HIEP 20183738</dc:creator>
  <cp:lastModifiedBy>PHAM MINH HIEP 20183738</cp:lastModifiedBy>
  <cp:revision>1</cp:revision>
  <dcterms:created xsi:type="dcterms:W3CDTF">2022-10-20T00:11:04Z</dcterms:created>
  <dcterms:modified xsi:type="dcterms:W3CDTF">2022-10-20T01:10:05Z</dcterms:modified>
</cp:coreProperties>
</file>