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8" r:id="rId4"/>
    <p:sldId id="274" r:id="rId5"/>
    <p:sldId id="273" r:id="rId6"/>
    <p:sldId id="25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00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7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166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7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85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1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6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0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E8F7-6788-469A-9274-08B307AB0F3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94C8-AAD0-439A-9BA5-73123D5F6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0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5" y="1027381"/>
            <a:ext cx="6192687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tìm đường đi ngắn nhất trường Đại học Bách Khoa</a:t>
            </a:r>
            <a:endParaRPr lang="en-US" sz="30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2000" y="294894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Phạm Minh Tiến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Phan Đức Thịnh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Hồ Ngọc Hoàng Minh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Nguyễn Minh Quang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3" y="2263960"/>
            <a:ext cx="369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Lớp: 19.16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7504" y="2797440"/>
            <a:ext cx="4499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297465" y="-414833"/>
            <a:ext cx="3799561" cy="2640945"/>
            <a:chOff x="173970" y="3673294"/>
            <a:chExt cx="3799561" cy="1980709"/>
          </a:xfrm>
          <a:blipFill>
            <a:blip r:embed="rId2"/>
            <a:stretch>
              <a:fillRect/>
            </a:stretch>
          </a:blipFill>
        </p:grpSpPr>
        <p:sp>
          <p:nvSpPr>
            <p:cNvPr id="7" name="Rounded Rectangle 6"/>
            <p:cNvSpPr/>
            <p:nvPr/>
          </p:nvSpPr>
          <p:spPr>
            <a:xfrm rot="18981453">
              <a:off x="173970" y="3673294"/>
              <a:ext cx="1927306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8981453">
              <a:off x="1101818" y="4724800"/>
              <a:ext cx="2593810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981453">
              <a:off x="251453" y="4081506"/>
              <a:ext cx="2474692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19079136">
              <a:off x="1621559" y="5149947"/>
              <a:ext cx="2351972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18981453">
              <a:off x="187349" y="4545784"/>
              <a:ext cx="3194361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4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79288"/>
          </a:xfrm>
        </p:spPr>
        <p:txBody>
          <a:bodyPr/>
          <a:lstStyle/>
          <a:p>
            <a:pPr algn="ctr"/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914400"/>
            <a:ext cx="8496944" cy="5472609"/>
          </a:xfrm>
        </p:spPr>
        <p:txBody>
          <a:bodyPr/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dirty="0"/>
              <a:t>Tìm được đường đi ngắn nhất giữa hai phòng học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dirty="0"/>
              <a:t>Cho phép tạo thêm điểm phụ điểm để di chuyển giữa hai khu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dirty="0"/>
              <a:t>Cho phép tạo thêm sự liên kết giữa hai cạnh (để tạo ra đường đi)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dirty="0"/>
              <a:t>Cập nhật lại tọa độ các điểm phụ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dirty="0"/>
              <a:t>Xóa sự liên kết giữa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smtClean="0"/>
              <a:t>node(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/>
              <a:t>xóa đường đi)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00401"/>
            <a:ext cx="4876800" cy="36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</a:t>
            </a:r>
            <a:r>
              <a:rPr lang="en-US" smtClean="0"/>
              <a:t>đối tượng </a:t>
            </a:r>
            <a:r>
              <a:rPr lang="en-US" dirty="0" smtClean="0"/>
              <a:t>trong cơ sở dữ liệu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847850"/>
            <a:ext cx="82391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70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648200"/>
            <a:ext cx="5748654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555750" y="1121237"/>
            <a:ext cx="6485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Các chấm đỏ thể hiện các phòng học, cầu thang trên ảnh có tọa độ x, y được tính bằng đơn vị pixel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8392" y="152400"/>
            <a:ext cx="85320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Thu thập và xử lý dữ liệu</a:t>
            </a:r>
            <a:endParaRPr lang="en-US" sz="4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67568"/>
            <a:ext cx="7002992" cy="272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7550"/>
            <a:ext cx="6172199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806575" y="381000"/>
            <a:ext cx="58134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Thuật toán </a:t>
            </a:r>
            <a:r>
              <a:rPr lang="en-US" sz="4400" dirty="0" smtClean="0"/>
              <a:t>kết </a:t>
            </a:r>
            <a:r>
              <a:rPr lang="en-US" sz="4400" dirty="0" err="1" smtClean="0"/>
              <a:t>nối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NODE </a:t>
            </a:r>
            <a:r>
              <a:rPr lang="en-US" sz="4400" dirty="0" err="1" smtClean="0"/>
              <a:t>trong</a:t>
            </a:r>
            <a:r>
              <a:rPr lang="en-US" sz="4400" dirty="0" smtClean="0"/>
              <a:t> </a:t>
            </a:r>
            <a:r>
              <a:rPr lang="en-US" sz="4400" dirty="0" err="1" smtClean="0"/>
              <a:t>khu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905000" y="55626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en-US" dirty="0" err="1" smtClean="0">
                <a:solidFill>
                  <a:srgbClr val="FF0000"/>
                </a:solidFill>
              </a:rPr>
              <a:t>Nếu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không có thuật toán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việc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giữa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node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khăn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79288"/>
          </a:xfrm>
        </p:spPr>
        <p:txBody>
          <a:bodyPr/>
          <a:lstStyle/>
          <a:p>
            <a:pPr algn="ctr"/>
            <a:r>
              <a:rPr lang="en-US" dirty="0"/>
              <a:t>Thuật toán Dijkstra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16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4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ổng hợp một số mẫu slide cảm ơn ấn tượng và chuyên nghiệ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Tổng hợp một số mẫu slide cảm ơn ấn tượng và chuyên nghiệ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Tổng hợp một số mẫu slide cảm ơn ấn tượng và chuyên nghiệ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Tổng hợp một số mẫu slide cảm ơn ấn tượng và chuyên nghiệ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Hình ảnh Cảm ơn đã Lắng Ng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9144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163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Mục tiêu đạt được</vt:lpstr>
      <vt:lpstr>Các đối tượng trong cơ sở dữ liệu</vt:lpstr>
      <vt:lpstr>PowerPoint Presentation</vt:lpstr>
      <vt:lpstr>PowerPoint Presentation</vt:lpstr>
      <vt:lpstr>Thuật toán Dijkstra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GF63 THIN 9RCX</cp:lastModifiedBy>
  <cp:revision>27</cp:revision>
  <dcterms:created xsi:type="dcterms:W3CDTF">2021-06-01T07:30:19Z</dcterms:created>
  <dcterms:modified xsi:type="dcterms:W3CDTF">2021-08-14T14:16:58Z</dcterms:modified>
</cp:coreProperties>
</file>