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8" r:id="rId1"/>
    <p:sldMasterId id="2147483695" r:id="rId2"/>
  </p:sldMasterIdLst>
  <p:notesMasterIdLst>
    <p:notesMasterId r:id="rId14"/>
  </p:notesMasterIdLst>
  <p:handoutMasterIdLst>
    <p:handoutMasterId r:id="rId15"/>
  </p:handoutMasterIdLst>
  <p:sldIdLst>
    <p:sldId id="279" r:id="rId3"/>
    <p:sldId id="532" r:id="rId4"/>
    <p:sldId id="515" r:id="rId5"/>
    <p:sldId id="533" r:id="rId6"/>
    <p:sldId id="534" r:id="rId7"/>
    <p:sldId id="538" r:id="rId8"/>
    <p:sldId id="539" r:id="rId9"/>
    <p:sldId id="540" r:id="rId10"/>
    <p:sldId id="535" r:id="rId11"/>
    <p:sldId id="536" r:id="rId12"/>
    <p:sldId id="537" r:id="rId1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521415D9-36F7-43E2-AB2F-B90AF26B5E84}">
      <p14:sectionLst xmlns:p14="http://schemas.microsoft.com/office/powerpoint/2010/main">
        <p14:section name="Default Section" id="{847665CE-4ED9-49BC-99F9-7666C7FC1AC3}">
          <p14:sldIdLst>
            <p14:sldId id="279"/>
            <p14:sldId id="532"/>
            <p14:sldId id="515"/>
            <p14:sldId id="533"/>
            <p14:sldId id="534"/>
            <p14:sldId id="538"/>
            <p14:sldId id="539"/>
            <p14:sldId id="540"/>
            <p14:sldId id="535"/>
            <p14:sldId id="536"/>
            <p14:sldId id="53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1C1"/>
    <a:srgbClr val="D0E5C1"/>
    <a:srgbClr val="FF9966"/>
    <a:srgbClr val="AAD18F"/>
    <a:srgbClr val="0000FF"/>
    <a:srgbClr val="C3DEB0"/>
    <a:srgbClr val="70AD47"/>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C5AD9F-10FC-0000-845E-03BEC54B826D}" v="6" dt="2021-02-22T14:35:42.242"/>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17" autoAdjust="0"/>
    <p:restoredTop sz="78910" autoAdjust="0"/>
  </p:normalViewPr>
  <p:slideViewPr>
    <p:cSldViewPr snapToGrid="0">
      <p:cViewPr>
        <p:scale>
          <a:sx n="73" d="100"/>
          <a:sy n="73" d="100"/>
        </p:scale>
        <p:origin x="224" y="110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5" d="100"/>
          <a:sy n="85" d="100"/>
        </p:scale>
        <p:origin x="381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C11C66-AB20-4B80-ACEF-AC4E26C58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EF1A92B-D9D9-4394-82A3-23653BB835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AFFA7-DF28-4246-96EF-543A1B2B0817}" type="datetimeFigureOut">
              <a:rPr lang="en-US" smtClean="0"/>
              <a:t>9/29/25</a:t>
            </a:fld>
            <a:endParaRPr lang="en-US"/>
          </a:p>
        </p:txBody>
      </p:sp>
      <p:sp>
        <p:nvSpPr>
          <p:cNvPr id="4" name="Footer Placeholder 3">
            <a:extLst>
              <a:ext uri="{FF2B5EF4-FFF2-40B4-BE49-F238E27FC236}">
                <a16:creationId xmlns:a16="http://schemas.microsoft.com/office/drawing/2014/main" id="{96C63557-8514-4A2C-928A-1CAAD78550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B69AED6-94FA-47AD-B19C-F1DF8E30E5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1A15DD-F66D-4A8A-A2A4-7AF7DC759457}" type="slidenum">
              <a:rPr lang="en-US" smtClean="0"/>
              <a:t>‹#›</a:t>
            </a:fld>
            <a:endParaRPr lang="en-US"/>
          </a:p>
        </p:txBody>
      </p:sp>
    </p:spTree>
    <p:extLst>
      <p:ext uri="{BB962C8B-B14F-4D97-AF65-F5344CB8AC3E}">
        <p14:creationId xmlns:p14="http://schemas.microsoft.com/office/powerpoint/2010/main" val="4280875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xfrm>
            <a:off x="1143000" y="685800"/>
            <a:ext cx="4572000" cy="3429000"/>
          </a:xfrm>
          <a:prstGeom prst="rect">
            <a:avLst/>
          </a:prstGeom>
        </p:spPr>
        <p:txBody>
          <a:bodyPr/>
          <a:lstStyle/>
          <a:p>
            <a:endParaRPr/>
          </a:p>
        </p:txBody>
      </p:sp>
      <p:sp>
        <p:nvSpPr>
          <p:cNvPr id="235" name="Shape 2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020680706"/>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945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vi-VN" dirty="0"/>
              <a:t>1. `src/data/`</a:t>
            </a:r>
          </a:p>
          <a:p>
            <a:pPr marL="285750" indent="-285750">
              <a:buFont typeface="Arial" panose="020B0604020202020204" pitchFamily="34" charset="0"/>
              <a:buChar char="•"/>
            </a:pPr>
            <a:r>
              <a:rPr lang="vi-VN" dirty="0"/>
              <a:t>       * Mục đích: Chứa mã nguồn cho việc xử lý</a:t>
            </a:r>
          </a:p>
          <a:p>
            <a:pPr marL="285750" indent="-285750">
              <a:buFont typeface="Arial" panose="020B0604020202020204" pitchFamily="34" charset="0"/>
              <a:buChar char="•"/>
            </a:pPr>
            <a:r>
              <a:rPr lang="vi-VN" dirty="0"/>
              <a:t>         và chuẩn bị dữ liệu.</a:t>
            </a:r>
          </a:p>
          <a:p>
            <a:pPr marL="285750" indent="-285750">
              <a:buFont typeface="Arial" panose="020B0604020202020204" pitchFamily="34" charset="0"/>
              <a:buChar char="•"/>
            </a:pPr>
            <a:r>
              <a:rPr lang="vi-VN" dirty="0"/>
              <a:t>       * Tệp quan trọng: preprocess.py chịu</a:t>
            </a:r>
          </a:p>
          <a:p>
            <a:pPr marL="285750" indent="-285750">
              <a:buFont typeface="Arial" panose="020B0604020202020204" pitchFamily="34" charset="0"/>
              <a:buChar char="•"/>
            </a:pPr>
            <a:r>
              <a:rPr lang="vi-VN" dirty="0"/>
              <a:t>         trách nhiệm chính trong việc đọc dữ</a:t>
            </a:r>
          </a:p>
          <a:p>
            <a:pPr marL="285750" indent="-285750">
              <a:buFont typeface="Arial" panose="020B0604020202020204" pitchFamily="34" charset="0"/>
              <a:buChar char="•"/>
            </a:pPr>
            <a:r>
              <a:rPr lang="vi-VN" dirty="0"/>
              <a:t>         liệu thô, làm sạch, biến đổi và thực</a:t>
            </a:r>
          </a:p>
          <a:p>
            <a:pPr marL="285750" indent="-285750">
              <a:buFont typeface="Arial" panose="020B0604020202020204" pitchFamily="34" charset="0"/>
              <a:buChar char="•"/>
            </a:pPr>
            <a:r>
              <a:rPr lang="vi-VN" dirty="0"/>
              <a:t>         hiện kỹ thuật tính năng (feature</a:t>
            </a:r>
          </a:p>
          <a:p>
            <a:pPr marL="285750" indent="-285750">
              <a:buFont typeface="Arial" panose="020B0604020202020204" pitchFamily="34" charset="0"/>
              <a:buChar char="•"/>
            </a:pPr>
            <a:r>
              <a:rPr lang="vi-VN" dirty="0"/>
              <a:t>         engineering) để tạo ra bộ dữ liệu sạch</a:t>
            </a:r>
          </a:p>
          <a:p>
            <a:pPr marL="285750" indent="-285750">
              <a:buFont typeface="Arial" panose="020B0604020202020204" pitchFamily="34" charset="0"/>
              <a:buChar char="•"/>
            </a:pPr>
            <a:r>
              <a:rPr lang="vi-VN" dirty="0"/>
              <a:t>         sẵn sàng cho việc huấn luyện mô hình.</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   2. `src/models/`</a:t>
            </a:r>
          </a:p>
          <a:p>
            <a:pPr marL="285750" indent="-285750">
              <a:buFont typeface="Arial" panose="020B0604020202020204" pitchFamily="34" charset="0"/>
              <a:buChar char="•"/>
            </a:pPr>
            <a:r>
              <a:rPr lang="vi-VN" dirty="0"/>
              <a:t>       * Mục đích: Đây là trung tâm của các tác</a:t>
            </a:r>
          </a:p>
          <a:p>
            <a:pPr marL="285750" indent="-285750">
              <a:buFont typeface="Arial" panose="020B0604020202020204" pitchFamily="34" charset="0"/>
              <a:buChar char="•"/>
            </a:pPr>
            <a:r>
              <a:rPr lang="vi-VN" dirty="0"/>
              <a:t>         vụ học máy.</a:t>
            </a:r>
          </a:p>
          <a:p>
            <a:pPr marL="285750" indent="-285750">
              <a:buFont typeface="Arial" panose="020B0604020202020204" pitchFamily="34" charset="0"/>
              <a:buChar char="•"/>
            </a:pPr>
            <a:r>
              <a:rPr lang="vi-VN" dirty="0"/>
              <a:t>       * Các tệp chính:</a:t>
            </a:r>
          </a:p>
          <a:p>
            <a:pPr marL="285750" indent="-285750">
              <a:buFont typeface="Arial" panose="020B0604020202020204" pitchFamily="34" charset="0"/>
              <a:buChar char="•"/>
            </a:pPr>
            <a:r>
              <a:rPr lang="vi-VN" dirty="0"/>
              <a:t>           * train.py: Chứa logic cốt lõi để</a:t>
            </a:r>
          </a:p>
          <a:p>
            <a:pPr marL="285750" indent="-285750">
              <a:buFont typeface="Arial" panose="020B0604020202020204" pitchFamily="34" charset="0"/>
              <a:buChar char="•"/>
            </a:pPr>
            <a:r>
              <a:rPr lang="vi-VN" dirty="0"/>
              <a:t>             huấn luyện các mô hình dự báo</a:t>
            </a:r>
          </a:p>
          <a:p>
            <a:pPr marL="285750" indent="-285750">
              <a:buFont typeface="Arial" panose="020B0604020202020204" pitchFamily="34" charset="0"/>
              <a:buChar char="•"/>
            </a:pPr>
            <a:r>
              <a:rPr lang="vi-VN" dirty="0"/>
              <a:t>             (NHITS, PatchTST, TimesNet). Nó</a:t>
            </a:r>
          </a:p>
          <a:p>
            <a:pPr marL="285750" indent="-285750">
              <a:buFont typeface="Arial" panose="020B0604020202020204" pitchFamily="34" charset="0"/>
              <a:buChar char="•"/>
            </a:pPr>
            <a:r>
              <a:rPr lang="vi-VN" dirty="0"/>
              <a:t>             nhận dữ liệu đã xử lý, khởi tạo mô</a:t>
            </a:r>
          </a:p>
          <a:p>
            <a:pPr marL="285750" indent="-285750">
              <a:buFont typeface="Arial" panose="020B0604020202020204" pitchFamily="34" charset="0"/>
              <a:buChar char="•"/>
            </a:pPr>
            <a:r>
              <a:rPr lang="vi-VN" dirty="0"/>
              <a:t>             hình với các tham số từ tệp cấu</a:t>
            </a:r>
          </a:p>
          <a:p>
            <a:pPr marL="285750" indent="-285750">
              <a:buFont typeface="Arial" panose="020B0604020202020204" pitchFamily="34" charset="0"/>
              <a:buChar char="•"/>
            </a:pPr>
            <a:r>
              <a:rPr lang="vi-VN" dirty="0"/>
              <a:t>             hình, và tiến hành huấn luyện.</a:t>
            </a:r>
          </a:p>
          <a:p>
            <a:pPr marL="285750" indent="-285750">
              <a:buFont typeface="Arial" panose="020B0604020202020204" pitchFamily="34" charset="0"/>
              <a:buChar char="•"/>
            </a:pPr>
            <a:r>
              <a:rPr lang="vi-VN" dirty="0"/>
              <a:t>           * evaluate.py: Dùng để đánh giá hiệu</a:t>
            </a:r>
          </a:p>
          <a:p>
            <a:pPr marL="285750" indent="-285750">
              <a:buFont typeface="Arial" panose="020B0604020202020204" pitchFamily="34" charset="0"/>
              <a:buChar char="•"/>
            </a:pPr>
            <a:r>
              <a:rPr lang="vi-VN" dirty="0"/>
              <a:t>             suất của mô hình đã huấn luyện trên</a:t>
            </a:r>
          </a:p>
          <a:p>
            <a:pPr marL="285750" indent="-285750">
              <a:buFont typeface="Arial" panose="020B0604020202020204" pitchFamily="34" charset="0"/>
              <a:buChar char="•"/>
            </a:pPr>
            <a:r>
              <a:rPr lang="vi-VN" dirty="0"/>
              <a:t>             tập dữ liệu kiểm thử (test set),</a:t>
            </a:r>
          </a:p>
          <a:p>
            <a:pPr marL="285750" indent="-285750">
              <a:buFont typeface="Arial" panose="020B0604020202020204" pitchFamily="34" charset="0"/>
              <a:buChar char="•"/>
            </a:pPr>
            <a:r>
              <a:rPr lang="vi-VN" dirty="0"/>
              <a:t>             tính toán các chỉ số cuối cùng.</a:t>
            </a:r>
          </a:p>
          <a:p>
            <a:pPr marL="285750" indent="-285750">
              <a:buFont typeface="Arial" panose="020B0604020202020204" pitchFamily="34" charset="0"/>
              <a:buChar char="•"/>
            </a:pPr>
            <a:r>
              <a:rPr lang="vi-VN" dirty="0"/>
              <a:t>           * predict.py &amp; inference.py: Chứa các</a:t>
            </a:r>
          </a:p>
          <a:p>
            <a:pPr marL="285750" indent="-285750">
              <a:buFont typeface="Arial" panose="020B0604020202020204" pitchFamily="34" charset="0"/>
              <a:buChar char="•"/>
            </a:pPr>
            <a:r>
              <a:rPr lang="vi-VN" dirty="0"/>
              <a:t>             hàm để sử dụng mô hình đã huấn luyện</a:t>
            </a:r>
          </a:p>
          <a:p>
            <a:pPr marL="285750" indent="-285750">
              <a:buFont typeface="Arial" panose="020B0604020202020204" pitchFamily="34" charset="0"/>
              <a:buChar char="•"/>
            </a:pPr>
            <a:r>
              <a:rPr lang="vi-VN" dirty="0"/>
              <a:t>              nhằm đưa ra dự báo trên dữ liệu mới</a:t>
            </a:r>
          </a:p>
          <a:p>
            <a:pPr marL="285750" indent="-285750">
              <a:buFont typeface="Arial" panose="020B0604020202020204" pitchFamily="34" charset="0"/>
              <a:buChar char="•"/>
            </a:pPr>
            <a:r>
              <a:rPr lang="vi-VN" dirty="0"/>
              <a:t>              (unseen data).</a:t>
            </a:r>
          </a:p>
          <a:p>
            <a:pPr marL="285750" indent="-285750">
              <a:buFont typeface="Arial" panose="020B0604020202020204" pitchFamily="34" charset="0"/>
              <a:buChar char="•"/>
            </a:pPr>
            <a:r>
              <a:rPr lang="vi-VN" dirty="0"/>
              <a:t>           * optimize.py: Tích hợp thư viện</a:t>
            </a:r>
          </a:p>
          <a:p>
            <a:pPr marL="285750" indent="-285750">
              <a:buFont typeface="Arial" panose="020B0604020202020204" pitchFamily="34" charset="0"/>
              <a:buChar char="•"/>
            </a:pPr>
            <a:r>
              <a:rPr lang="vi-VN" dirty="0"/>
              <a:t>             Optuna để thực hiện việc tìm kiếm và</a:t>
            </a:r>
          </a:p>
          <a:p>
            <a:pPr marL="285750" indent="-285750">
              <a:buFont typeface="Arial" panose="020B0604020202020204" pitchFamily="34" charset="0"/>
              <a:buChar char="•"/>
            </a:pPr>
            <a:r>
              <a:rPr lang="vi-VN" dirty="0"/>
              <a:t>              tối ưu hóa siêu tham số một cách tự</a:t>
            </a:r>
          </a:p>
          <a:p>
            <a:pPr marL="285750" indent="-285750">
              <a:buFont typeface="Arial" panose="020B0604020202020204" pitchFamily="34" charset="0"/>
              <a:buChar char="•"/>
            </a:pPr>
            <a:r>
              <a:rPr lang="vi-VN" dirty="0"/>
              <a:t>              động.</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   3. `src/pipelines/`</a:t>
            </a:r>
          </a:p>
          <a:p>
            <a:pPr marL="285750" indent="-285750">
              <a:buFont typeface="Arial" panose="020B0604020202020204" pitchFamily="34" charset="0"/>
              <a:buChar char="•"/>
            </a:pPr>
            <a:r>
              <a:rPr lang="vi-VN" dirty="0"/>
              <a:t>       * Mục đích: Thư mục này đóng vai trò như</a:t>
            </a:r>
          </a:p>
          <a:p>
            <a:pPr marL="285750" indent="-285750">
              <a:buFont typeface="Arial" panose="020B0604020202020204" pitchFamily="34" charset="0"/>
              <a:buChar char="•"/>
            </a:pPr>
            <a:r>
              <a:rPr lang="vi-VN" dirty="0"/>
              <a:t>         một "nhạc trưởng", kết nối các thành</a:t>
            </a:r>
          </a:p>
          <a:p>
            <a:pPr marL="285750" indent="-285750">
              <a:buFont typeface="Arial" panose="020B0604020202020204" pitchFamily="34" charset="0"/>
              <a:buChar char="•"/>
            </a:pPr>
            <a:r>
              <a:rPr lang="vi-VN" dirty="0"/>
              <a:t>         phần (xử lý dữ liệu, huấn luyện, đánh</a:t>
            </a:r>
          </a:p>
          <a:p>
            <a:pPr marL="285750" indent="-285750">
              <a:buFont typeface="Arial" panose="020B0604020202020204" pitchFamily="34" charset="0"/>
              <a:buChar char="•"/>
            </a:pPr>
            <a:r>
              <a:rPr lang="vi-VN" dirty="0"/>
              <a:t>         giá) thành một quy trình (workflow)</a:t>
            </a:r>
          </a:p>
          <a:p>
            <a:pPr marL="285750" indent="-285750">
              <a:buFont typeface="Arial" panose="020B0604020202020204" pitchFamily="34" charset="0"/>
              <a:buChar char="•"/>
            </a:pPr>
            <a:r>
              <a:rPr lang="vi-VN" dirty="0"/>
              <a:t>         hoàn chỉnh và có thể tái sử dụng.</a:t>
            </a:r>
          </a:p>
          <a:p>
            <a:pPr marL="285750" indent="-285750">
              <a:buFont typeface="Arial" panose="020B0604020202020204" pitchFamily="34" charset="0"/>
              <a:buChar char="•"/>
            </a:pPr>
            <a:r>
              <a:rPr lang="vi-VN" dirty="0"/>
              <a:t>       * Các tệp chính:</a:t>
            </a:r>
          </a:p>
          <a:p>
            <a:pPr marL="285750" indent="-285750">
              <a:buFont typeface="Arial" panose="020B0604020202020204" pitchFamily="34" charset="0"/>
              <a:buChar char="•"/>
            </a:pPr>
            <a:r>
              <a:rPr lang="vi-VN" dirty="0"/>
              <a:t>           * data_pipeline.py: Định nghĩa quy</a:t>
            </a:r>
          </a:p>
          <a:p>
            <a:pPr marL="285750" indent="-285750">
              <a:buFont typeface="Arial" panose="020B0604020202020204" pitchFamily="34" charset="0"/>
              <a:buChar char="•"/>
            </a:pPr>
            <a:r>
              <a:rPr lang="vi-VN" dirty="0"/>
              <a:t>             trình cho việc xử lý dữ liệu.</a:t>
            </a:r>
          </a:p>
          <a:p>
            <a:pPr marL="285750" indent="-285750">
              <a:buFont typeface="Arial" panose="020B0604020202020204" pitchFamily="34" charset="0"/>
              <a:buChar char="•"/>
            </a:pPr>
            <a:r>
              <a:rPr lang="vi-VN" dirty="0"/>
              <a:t>           * train_nhits_pipeline.py,</a:t>
            </a:r>
          </a:p>
          <a:p>
            <a:pPr marL="285750" indent="-285750">
              <a:buFont typeface="Arial" panose="020B0604020202020204" pitchFamily="34" charset="0"/>
              <a:buChar char="•"/>
            </a:pPr>
            <a:r>
              <a:rPr lang="vi-VN" dirty="0"/>
              <a:t>             train_patchtst_pipeline.py, v.v.:</a:t>
            </a:r>
          </a:p>
          <a:p>
            <a:pPr marL="285750" indent="-285750">
              <a:buFont typeface="Arial" panose="020B0604020202020204" pitchFamily="34" charset="0"/>
              <a:buChar char="•"/>
            </a:pPr>
            <a:r>
              <a:rPr lang="vi-VN" dirty="0"/>
              <a:t>             Mỗi tệp định nghĩa một quy trình</a:t>
            </a:r>
          </a:p>
          <a:p>
            <a:pPr marL="285750" indent="-285750">
              <a:buFont typeface="Arial" panose="020B0604020202020204" pitchFamily="34" charset="0"/>
              <a:buChar char="•"/>
            </a:pPr>
            <a:r>
              <a:rPr lang="vi-VN" dirty="0"/>
              <a:t>             huấn luyện đầy đủ cho một loại mô</a:t>
            </a:r>
          </a:p>
          <a:p>
            <a:pPr marL="285750" indent="-285750">
              <a:buFont typeface="Arial" panose="020B0604020202020204" pitchFamily="34" charset="0"/>
              <a:buChar char="•"/>
            </a:pPr>
            <a:r>
              <a:rPr lang="vi-VN" dirty="0"/>
              <a:t>             hình cụ thể.</a:t>
            </a:r>
          </a:p>
          <a:p>
            <a:pPr marL="285750" indent="-285750">
              <a:buFont typeface="Arial" panose="020B0604020202020204" pitchFamily="34" charset="0"/>
              <a:buChar char="•"/>
            </a:pPr>
            <a:r>
              <a:rPr lang="vi-VN" dirty="0"/>
              <a:t>           * evaluate_pipeline.py: Quy trình để</a:t>
            </a:r>
          </a:p>
          <a:p>
            <a:pPr marL="285750" indent="-285750">
              <a:buFont typeface="Arial" panose="020B0604020202020204" pitchFamily="34" charset="0"/>
              <a:buChar char="•"/>
            </a:pPr>
            <a:r>
              <a:rPr lang="vi-VN" dirty="0"/>
              <a:t>             chạy đánh giá mô hình.</a:t>
            </a:r>
          </a:p>
          <a:p>
            <a:pPr marL="285750" indent="-285750">
              <a:buFont typeface="Arial" panose="020B0604020202020204" pitchFamily="34" charset="0"/>
              <a:buChar char="•"/>
            </a:pPr>
            <a:r>
              <a:rPr lang="vi-VN" dirty="0"/>
              <a:t>           * full_pipeline.py: Là quy trình tổng</a:t>
            </a:r>
          </a:p>
          <a:p>
            <a:pPr marL="285750" indent="-285750">
              <a:buFont typeface="Arial" panose="020B0604020202020204" pitchFamily="34" charset="0"/>
              <a:buChar char="•"/>
            </a:pPr>
            <a:r>
              <a:rPr lang="vi-VN" dirty="0"/>
              <a:t>             hợp, kết hợp tất cả các bước từ xử</a:t>
            </a:r>
          </a:p>
          <a:p>
            <a:pPr marL="285750" indent="-285750">
              <a:buFont typeface="Arial" panose="020B0604020202020204" pitchFamily="34" charset="0"/>
              <a:buChar char="•"/>
            </a:pPr>
            <a:r>
              <a:rPr lang="vi-VN" dirty="0"/>
              <a:t>             lý dữ liệu, huấn luyện đến đánh giá</a:t>
            </a:r>
          </a:p>
          <a:p>
            <a:pPr marL="285750" indent="-285750">
              <a:buFont typeface="Arial" panose="020B0604020202020204" pitchFamily="34" charset="0"/>
              <a:buChar char="•"/>
            </a:pPr>
            <a:r>
              <a:rPr lang="vi-VN" dirty="0"/>
              <a:t>             thành một luồng chạy duy nhất.</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   4. `src/utils/`</a:t>
            </a:r>
          </a:p>
          <a:p>
            <a:pPr marL="285750" indent="-285750">
              <a:buFont typeface="Arial" panose="020B0604020202020204" pitchFamily="34" charset="0"/>
              <a:buChar char="•"/>
            </a:pPr>
            <a:r>
              <a:rPr lang="vi-VN" dirty="0"/>
              <a:t>       * Mục đích: Chứa các module tiện ích, là</a:t>
            </a:r>
          </a:p>
          <a:p>
            <a:pPr marL="285750" indent="-285750">
              <a:buFont typeface="Arial" panose="020B0604020202020204" pitchFamily="34" charset="0"/>
              <a:buChar char="•"/>
            </a:pPr>
            <a:r>
              <a:rPr lang="vi-VN" dirty="0"/>
              <a:t>         các hàm hoặc lớp được sử dụng chung</a:t>
            </a:r>
          </a:p>
          <a:p>
            <a:pPr marL="285750" indent="-285750">
              <a:buFont typeface="Arial" panose="020B0604020202020204" pitchFamily="34" charset="0"/>
              <a:buChar char="•"/>
            </a:pPr>
            <a:r>
              <a:rPr lang="vi-VN" dirty="0"/>
              <a:t>         trong toàn bộ dự án để tránh lặp lại mã</a:t>
            </a:r>
          </a:p>
          <a:p>
            <a:pPr marL="285750" indent="-285750">
              <a:buFont typeface="Arial" panose="020B0604020202020204" pitchFamily="34" charset="0"/>
              <a:buChar char="•"/>
            </a:pPr>
            <a:r>
              <a:rPr lang="vi-VN" dirty="0"/>
              <a:t>         nguồn.</a:t>
            </a:r>
          </a:p>
          <a:p>
            <a:pPr marL="285750" indent="-285750">
              <a:buFont typeface="Arial" panose="020B0604020202020204" pitchFamily="34" charset="0"/>
              <a:buChar char="•"/>
            </a:pPr>
            <a:r>
              <a:rPr lang="vi-VN" dirty="0"/>
              <a:t>       * Các tệp chính:</a:t>
            </a:r>
          </a:p>
          <a:p>
            <a:pPr marL="285750" indent="-285750">
              <a:buFont typeface="Arial" panose="020B0604020202020204" pitchFamily="34" charset="0"/>
              <a:buChar char="•"/>
            </a:pPr>
            <a:r>
              <a:rPr lang="vi-VN" dirty="0"/>
              <a:t>           * config.py: Cung cấp hàm để đọc và</a:t>
            </a:r>
          </a:p>
          <a:p>
            <a:pPr marL="285750" indent="-285750">
              <a:buFont typeface="Arial" panose="020B0604020202020204" pitchFamily="34" charset="0"/>
              <a:buChar char="•"/>
            </a:pPr>
            <a:r>
              <a:rPr lang="vi-VN" dirty="0"/>
              <a:t>             phân tích các tệp cấu hình (ví dụ:</a:t>
            </a:r>
          </a:p>
          <a:p>
            <a:pPr marL="285750" indent="-285750">
              <a:buFont typeface="Arial" panose="020B0604020202020204" pitchFamily="34" charset="0"/>
              <a:buChar char="•"/>
            </a:pPr>
            <a:r>
              <a:rPr lang="vi-VN" dirty="0"/>
              <a:t>             config.yaml), giúp quản lý các</a:t>
            </a:r>
          </a:p>
          <a:p>
            <a:pPr marL="285750" indent="-285750">
              <a:buFont typeface="Arial" panose="020B0604020202020204" pitchFamily="34" charset="0"/>
              <a:buChar char="•"/>
            </a:pPr>
            <a:r>
              <a:rPr lang="vi-VN" dirty="0"/>
              <a:t>             thiết lập một cách tập trung.</a:t>
            </a:r>
          </a:p>
          <a:p>
            <a:pPr marL="285750" indent="-285750">
              <a:buFont typeface="Arial" panose="020B0604020202020204" pitchFamily="34" charset="0"/>
              <a:buChar char="•"/>
            </a:pPr>
            <a:r>
              <a:rPr lang="vi-VN" dirty="0"/>
              <a:t>           * logger.py: Thiết lập trình ghi log</a:t>
            </a:r>
          </a:p>
          <a:p>
            <a:pPr marL="285750" indent="-285750">
              <a:buFont typeface="Arial" panose="020B0604020202020204" pitchFamily="34" charset="0"/>
              <a:buChar char="•"/>
            </a:pPr>
            <a:r>
              <a:rPr lang="vi-VN" dirty="0"/>
              <a:t>             (logger) để ghi lại các thông tin,</a:t>
            </a:r>
          </a:p>
          <a:p>
            <a:pPr marL="285750" indent="-285750">
              <a:buFont typeface="Arial" panose="020B0604020202020204" pitchFamily="34" charset="0"/>
              <a:buChar char="•"/>
            </a:pPr>
            <a:r>
              <a:rPr lang="vi-VN" dirty="0"/>
              <a:t>             cảnh báo, hoặc lỗi trong quá trình</a:t>
            </a:r>
          </a:p>
          <a:p>
            <a:pPr marL="285750" indent="-285750">
              <a:buFont typeface="Arial" panose="020B0604020202020204" pitchFamily="34" charset="0"/>
              <a:buChar char="•"/>
            </a:pPr>
            <a:r>
              <a:rPr lang="vi-VN" dirty="0"/>
              <a:t>             chạy ứng dụng.</a:t>
            </a:r>
          </a:p>
          <a:p>
            <a:pPr marL="285750" indent="-285750">
              <a:buFont typeface="Arial" panose="020B0604020202020204" pitchFamily="34" charset="0"/>
              <a:buChar char="•"/>
            </a:pPr>
            <a:r>
              <a:rPr lang="vi-VN" dirty="0"/>
              <a:t>           * metrics.py: Định nghĩa các hàm để</a:t>
            </a:r>
          </a:p>
          <a:p>
            <a:pPr marL="285750" indent="-285750">
              <a:buFont typeface="Arial" panose="020B0604020202020204" pitchFamily="34" charset="0"/>
              <a:buChar char="•"/>
            </a:pPr>
            <a:r>
              <a:rPr lang="vi-VN" dirty="0"/>
              <a:t>             tính toán chỉ số đánh giá hiệu suất</a:t>
            </a:r>
          </a:p>
          <a:p>
            <a:pPr marL="285750" indent="-285750">
              <a:buFont typeface="Arial" panose="020B0604020202020204" pitchFamily="34" charset="0"/>
              <a:buChar char="•"/>
            </a:pPr>
            <a:r>
              <a:rPr lang="vi-VN" dirty="0"/>
              <a:t>             của mô hình (ví dụ: MAPE, MSE).</a:t>
            </a:r>
          </a:p>
          <a:p>
            <a:pPr marL="285750" indent="-285750">
              <a:buFont typeface="Arial" panose="020B0604020202020204" pitchFamily="34" charset="0"/>
              <a:buChar char="•"/>
            </a:pPr>
            <a:r>
              <a:rPr lang="vi-VN" dirty="0"/>
              <a:t>           * train_utils.py: Chứa các hàm tiện</a:t>
            </a:r>
          </a:p>
          <a:p>
            <a:pPr marL="285750" indent="-285750">
              <a:buFont typeface="Arial" panose="020B0604020202020204" pitchFamily="34" charset="0"/>
              <a:buChar char="•"/>
            </a:pPr>
            <a:r>
              <a:rPr lang="vi-VN" dirty="0"/>
              <a:t>             ích hỗ trợ riêng cho quá trình huấn</a:t>
            </a:r>
          </a:p>
          <a:p>
            <a:pPr marL="285750" indent="-285750">
              <a:buFont typeface="Arial" panose="020B0604020202020204" pitchFamily="34" charset="0"/>
              <a:buChar char="•"/>
            </a:pPr>
            <a:r>
              <a:rPr lang="vi-VN" dirty="0"/>
              <a:t>             luyện.</a:t>
            </a:r>
          </a:p>
          <a:p>
            <a:endParaRPr lang="en-VN" dirty="0"/>
          </a:p>
        </p:txBody>
      </p:sp>
    </p:spTree>
    <p:extLst>
      <p:ext uri="{BB962C8B-B14F-4D97-AF65-F5344CB8AC3E}">
        <p14:creationId xmlns:p14="http://schemas.microsoft.com/office/powerpoint/2010/main" val="1276933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vi-VN" dirty="0"/>
              <a:t>1. `src/data/`</a:t>
            </a:r>
          </a:p>
          <a:p>
            <a:pPr marL="285750" indent="-285750">
              <a:buFont typeface="Arial" panose="020B0604020202020204" pitchFamily="34" charset="0"/>
              <a:buChar char="•"/>
            </a:pPr>
            <a:r>
              <a:rPr lang="vi-VN" dirty="0"/>
              <a:t>       * Mục đích: Chứa mã nguồn cho việc xử lý</a:t>
            </a:r>
          </a:p>
          <a:p>
            <a:pPr marL="285750" indent="-285750">
              <a:buFont typeface="Arial" panose="020B0604020202020204" pitchFamily="34" charset="0"/>
              <a:buChar char="•"/>
            </a:pPr>
            <a:r>
              <a:rPr lang="vi-VN" dirty="0"/>
              <a:t>         và chuẩn bị dữ liệu.</a:t>
            </a:r>
          </a:p>
          <a:p>
            <a:pPr marL="285750" indent="-285750">
              <a:buFont typeface="Arial" panose="020B0604020202020204" pitchFamily="34" charset="0"/>
              <a:buChar char="•"/>
            </a:pPr>
            <a:r>
              <a:rPr lang="vi-VN" dirty="0"/>
              <a:t>       * Tệp quan trọng: preprocess.py chịu</a:t>
            </a:r>
          </a:p>
          <a:p>
            <a:pPr marL="285750" indent="-285750">
              <a:buFont typeface="Arial" panose="020B0604020202020204" pitchFamily="34" charset="0"/>
              <a:buChar char="•"/>
            </a:pPr>
            <a:r>
              <a:rPr lang="vi-VN" dirty="0"/>
              <a:t>         trách nhiệm chính trong việc đọc dữ</a:t>
            </a:r>
          </a:p>
          <a:p>
            <a:pPr marL="285750" indent="-285750">
              <a:buFont typeface="Arial" panose="020B0604020202020204" pitchFamily="34" charset="0"/>
              <a:buChar char="•"/>
            </a:pPr>
            <a:r>
              <a:rPr lang="vi-VN" dirty="0"/>
              <a:t>         liệu thô, làm sạch, biến đổi và thực</a:t>
            </a:r>
          </a:p>
          <a:p>
            <a:pPr marL="285750" indent="-285750">
              <a:buFont typeface="Arial" panose="020B0604020202020204" pitchFamily="34" charset="0"/>
              <a:buChar char="•"/>
            </a:pPr>
            <a:r>
              <a:rPr lang="vi-VN" dirty="0"/>
              <a:t>         hiện kỹ thuật tính năng (feature</a:t>
            </a:r>
          </a:p>
          <a:p>
            <a:pPr marL="285750" indent="-285750">
              <a:buFont typeface="Arial" panose="020B0604020202020204" pitchFamily="34" charset="0"/>
              <a:buChar char="•"/>
            </a:pPr>
            <a:r>
              <a:rPr lang="vi-VN" dirty="0"/>
              <a:t>         engineering) để tạo ra bộ dữ liệu sạch</a:t>
            </a:r>
          </a:p>
          <a:p>
            <a:pPr marL="285750" indent="-285750">
              <a:buFont typeface="Arial" panose="020B0604020202020204" pitchFamily="34" charset="0"/>
              <a:buChar char="•"/>
            </a:pPr>
            <a:r>
              <a:rPr lang="vi-VN" dirty="0"/>
              <a:t>         sẵn sàng cho việc huấn luyện mô hình.</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   2. `src/models/`</a:t>
            </a:r>
          </a:p>
          <a:p>
            <a:pPr marL="285750" indent="-285750">
              <a:buFont typeface="Arial" panose="020B0604020202020204" pitchFamily="34" charset="0"/>
              <a:buChar char="•"/>
            </a:pPr>
            <a:r>
              <a:rPr lang="vi-VN" dirty="0"/>
              <a:t>       * Mục đích: Đây là trung tâm của các tác</a:t>
            </a:r>
          </a:p>
          <a:p>
            <a:pPr marL="285750" indent="-285750">
              <a:buFont typeface="Arial" panose="020B0604020202020204" pitchFamily="34" charset="0"/>
              <a:buChar char="•"/>
            </a:pPr>
            <a:r>
              <a:rPr lang="vi-VN" dirty="0"/>
              <a:t>         vụ học máy.</a:t>
            </a:r>
          </a:p>
          <a:p>
            <a:pPr marL="285750" indent="-285750">
              <a:buFont typeface="Arial" panose="020B0604020202020204" pitchFamily="34" charset="0"/>
              <a:buChar char="•"/>
            </a:pPr>
            <a:r>
              <a:rPr lang="vi-VN" dirty="0"/>
              <a:t>       * Các tệp chính:</a:t>
            </a:r>
          </a:p>
          <a:p>
            <a:pPr marL="285750" indent="-285750">
              <a:buFont typeface="Arial" panose="020B0604020202020204" pitchFamily="34" charset="0"/>
              <a:buChar char="•"/>
            </a:pPr>
            <a:r>
              <a:rPr lang="vi-VN" dirty="0"/>
              <a:t>           * train.py: Chứa logic cốt lõi để</a:t>
            </a:r>
          </a:p>
          <a:p>
            <a:pPr marL="285750" indent="-285750">
              <a:buFont typeface="Arial" panose="020B0604020202020204" pitchFamily="34" charset="0"/>
              <a:buChar char="•"/>
            </a:pPr>
            <a:r>
              <a:rPr lang="vi-VN" dirty="0"/>
              <a:t>             huấn luyện các mô hình dự báo</a:t>
            </a:r>
          </a:p>
          <a:p>
            <a:pPr marL="285750" indent="-285750">
              <a:buFont typeface="Arial" panose="020B0604020202020204" pitchFamily="34" charset="0"/>
              <a:buChar char="•"/>
            </a:pPr>
            <a:r>
              <a:rPr lang="vi-VN" dirty="0"/>
              <a:t>             (NHITS, PatchTST, TimesNet). Nó</a:t>
            </a:r>
          </a:p>
          <a:p>
            <a:pPr marL="285750" indent="-285750">
              <a:buFont typeface="Arial" panose="020B0604020202020204" pitchFamily="34" charset="0"/>
              <a:buChar char="•"/>
            </a:pPr>
            <a:r>
              <a:rPr lang="vi-VN" dirty="0"/>
              <a:t>             nhận dữ liệu đã xử lý, khởi tạo mô</a:t>
            </a:r>
          </a:p>
          <a:p>
            <a:pPr marL="285750" indent="-285750">
              <a:buFont typeface="Arial" panose="020B0604020202020204" pitchFamily="34" charset="0"/>
              <a:buChar char="•"/>
            </a:pPr>
            <a:r>
              <a:rPr lang="vi-VN" dirty="0"/>
              <a:t>             hình với các tham số từ tệp cấu</a:t>
            </a:r>
          </a:p>
          <a:p>
            <a:pPr marL="285750" indent="-285750">
              <a:buFont typeface="Arial" panose="020B0604020202020204" pitchFamily="34" charset="0"/>
              <a:buChar char="•"/>
            </a:pPr>
            <a:r>
              <a:rPr lang="vi-VN" dirty="0"/>
              <a:t>             hình, và tiến hành huấn luyện.</a:t>
            </a:r>
          </a:p>
          <a:p>
            <a:pPr marL="285750" indent="-285750">
              <a:buFont typeface="Arial" panose="020B0604020202020204" pitchFamily="34" charset="0"/>
              <a:buChar char="•"/>
            </a:pPr>
            <a:r>
              <a:rPr lang="vi-VN" dirty="0"/>
              <a:t>           * evaluate.py: Dùng để đánh giá hiệu</a:t>
            </a:r>
          </a:p>
          <a:p>
            <a:pPr marL="285750" indent="-285750">
              <a:buFont typeface="Arial" panose="020B0604020202020204" pitchFamily="34" charset="0"/>
              <a:buChar char="•"/>
            </a:pPr>
            <a:r>
              <a:rPr lang="vi-VN" dirty="0"/>
              <a:t>             suất của mô hình đã huấn luyện trên</a:t>
            </a:r>
          </a:p>
          <a:p>
            <a:pPr marL="285750" indent="-285750">
              <a:buFont typeface="Arial" panose="020B0604020202020204" pitchFamily="34" charset="0"/>
              <a:buChar char="•"/>
            </a:pPr>
            <a:r>
              <a:rPr lang="vi-VN" dirty="0"/>
              <a:t>             tập dữ liệu kiểm thử (test set),</a:t>
            </a:r>
          </a:p>
          <a:p>
            <a:pPr marL="285750" indent="-285750">
              <a:buFont typeface="Arial" panose="020B0604020202020204" pitchFamily="34" charset="0"/>
              <a:buChar char="•"/>
            </a:pPr>
            <a:r>
              <a:rPr lang="vi-VN" dirty="0"/>
              <a:t>             tính toán các chỉ số cuối cùng.</a:t>
            </a:r>
          </a:p>
          <a:p>
            <a:pPr marL="285750" indent="-285750">
              <a:buFont typeface="Arial" panose="020B0604020202020204" pitchFamily="34" charset="0"/>
              <a:buChar char="•"/>
            </a:pPr>
            <a:r>
              <a:rPr lang="vi-VN" dirty="0"/>
              <a:t>           * predict.py &amp; inference.py: Chứa các</a:t>
            </a:r>
          </a:p>
          <a:p>
            <a:pPr marL="285750" indent="-285750">
              <a:buFont typeface="Arial" panose="020B0604020202020204" pitchFamily="34" charset="0"/>
              <a:buChar char="•"/>
            </a:pPr>
            <a:r>
              <a:rPr lang="vi-VN" dirty="0"/>
              <a:t>             hàm để sử dụng mô hình đã huấn luyện</a:t>
            </a:r>
          </a:p>
          <a:p>
            <a:pPr marL="285750" indent="-285750">
              <a:buFont typeface="Arial" panose="020B0604020202020204" pitchFamily="34" charset="0"/>
              <a:buChar char="•"/>
            </a:pPr>
            <a:r>
              <a:rPr lang="vi-VN" dirty="0"/>
              <a:t>              nhằm đưa ra dự báo trên dữ liệu mới</a:t>
            </a:r>
          </a:p>
          <a:p>
            <a:pPr marL="285750" indent="-285750">
              <a:buFont typeface="Arial" panose="020B0604020202020204" pitchFamily="34" charset="0"/>
              <a:buChar char="•"/>
            </a:pPr>
            <a:r>
              <a:rPr lang="vi-VN" dirty="0"/>
              <a:t>              (unseen data).</a:t>
            </a:r>
          </a:p>
          <a:p>
            <a:pPr marL="285750" indent="-285750">
              <a:buFont typeface="Arial" panose="020B0604020202020204" pitchFamily="34" charset="0"/>
              <a:buChar char="•"/>
            </a:pPr>
            <a:r>
              <a:rPr lang="vi-VN" dirty="0"/>
              <a:t>           * optimize.py: Tích hợp thư viện</a:t>
            </a:r>
          </a:p>
          <a:p>
            <a:pPr marL="285750" indent="-285750">
              <a:buFont typeface="Arial" panose="020B0604020202020204" pitchFamily="34" charset="0"/>
              <a:buChar char="•"/>
            </a:pPr>
            <a:r>
              <a:rPr lang="vi-VN" dirty="0"/>
              <a:t>             Optuna để thực hiện việc tìm kiếm và</a:t>
            </a:r>
          </a:p>
          <a:p>
            <a:pPr marL="285750" indent="-285750">
              <a:buFont typeface="Arial" panose="020B0604020202020204" pitchFamily="34" charset="0"/>
              <a:buChar char="•"/>
            </a:pPr>
            <a:r>
              <a:rPr lang="vi-VN" dirty="0"/>
              <a:t>              tối ưu hóa siêu tham số một cách tự</a:t>
            </a:r>
          </a:p>
          <a:p>
            <a:pPr marL="285750" indent="-285750">
              <a:buFont typeface="Arial" panose="020B0604020202020204" pitchFamily="34" charset="0"/>
              <a:buChar char="•"/>
            </a:pPr>
            <a:r>
              <a:rPr lang="vi-VN" dirty="0"/>
              <a:t>              động.</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   3. `src/pipelines/`</a:t>
            </a:r>
          </a:p>
          <a:p>
            <a:pPr marL="285750" indent="-285750">
              <a:buFont typeface="Arial" panose="020B0604020202020204" pitchFamily="34" charset="0"/>
              <a:buChar char="•"/>
            </a:pPr>
            <a:r>
              <a:rPr lang="vi-VN" dirty="0"/>
              <a:t>       * Mục đích: Thư mục này đóng vai trò như</a:t>
            </a:r>
          </a:p>
          <a:p>
            <a:pPr marL="285750" indent="-285750">
              <a:buFont typeface="Arial" panose="020B0604020202020204" pitchFamily="34" charset="0"/>
              <a:buChar char="•"/>
            </a:pPr>
            <a:r>
              <a:rPr lang="vi-VN" dirty="0"/>
              <a:t>         một "nhạc trưởng", kết nối các thành</a:t>
            </a:r>
          </a:p>
          <a:p>
            <a:pPr marL="285750" indent="-285750">
              <a:buFont typeface="Arial" panose="020B0604020202020204" pitchFamily="34" charset="0"/>
              <a:buChar char="•"/>
            </a:pPr>
            <a:r>
              <a:rPr lang="vi-VN" dirty="0"/>
              <a:t>         phần (xử lý dữ liệu, huấn luyện, đánh</a:t>
            </a:r>
          </a:p>
          <a:p>
            <a:pPr marL="285750" indent="-285750">
              <a:buFont typeface="Arial" panose="020B0604020202020204" pitchFamily="34" charset="0"/>
              <a:buChar char="•"/>
            </a:pPr>
            <a:r>
              <a:rPr lang="vi-VN" dirty="0"/>
              <a:t>         giá) thành một quy trình (workflow)</a:t>
            </a:r>
          </a:p>
          <a:p>
            <a:pPr marL="285750" indent="-285750">
              <a:buFont typeface="Arial" panose="020B0604020202020204" pitchFamily="34" charset="0"/>
              <a:buChar char="•"/>
            </a:pPr>
            <a:r>
              <a:rPr lang="vi-VN" dirty="0"/>
              <a:t>         hoàn chỉnh và có thể tái sử dụng.</a:t>
            </a:r>
          </a:p>
          <a:p>
            <a:pPr marL="285750" indent="-285750">
              <a:buFont typeface="Arial" panose="020B0604020202020204" pitchFamily="34" charset="0"/>
              <a:buChar char="•"/>
            </a:pPr>
            <a:r>
              <a:rPr lang="vi-VN" dirty="0"/>
              <a:t>       * Các tệp chính:</a:t>
            </a:r>
          </a:p>
          <a:p>
            <a:pPr marL="285750" indent="-285750">
              <a:buFont typeface="Arial" panose="020B0604020202020204" pitchFamily="34" charset="0"/>
              <a:buChar char="•"/>
            </a:pPr>
            <a:r>
              <a:rPr lang="vi-VN" dirty="0"/>
              <a:t>           * data_pipeline.py: Định nghĩa quy</a:t>
            </a:r>
          </a:p>
          <a:p>
            <a:pPr marL="285750" indent="-285750">
              <a:buFont typeface="Arial" panose="020B0604020202020204" pitchFamily="34" charset="0"/>
              <a:buChar char="•"/>
            </a:pPr>
            <a:r>
              <a:rPr lang="vi-VN" dirty="0"/>
              <a:t>             trình cho việc xử lý dữ liệu.</a:t>
            </a:r>
          </a:p>
          <a:p>
            <a:pPr marL="285750" indent="-285750">
              <a:buFont typeface="Arial" panose="020B0604020202020204" pitchFamily="34" charset="0"/>
              <a:buChar char="•"/>
            </a:pPr>
            <a:r>
              <a:rPr lang="vi-VN" dirty="0"/>
              <a:t>           * train_nhits_pipeline.py,</a:t>
            </a:r>
          </a:p>
          <a:p>
            <a:pPr marL="285750" indent="-285750">
              <a:buFont typeface="Arial" panose="020B0604020202020204" pitchFamily="34" charset="0"/>
              <a:buChar char="•"/>
            </a:pPr>
            <a:r>
              <a:rPr lang="vi-VN" dirty="0"/>
              <a:t>             train_patchtst_pipeline.py, v.v.:</a:t>
            </a:r>
          </a:p>
          <a:p>
            <a:pPr marL="285750" indent="-285750">
              <a:buFont typeface="Arial" panose="020B0604020202020204" pitchFamily="34" charset="0"/>
              <a:buChar char="•"/>
            </a:pPr>
            <a:r>
              <a:rPr lang="vi-VN" dirty="0"/>
              <a:t>             Mỗi tệp định nghĩa một quy trình</a:t>
            </a:r>
          </a:p>
          <a:p>
            <a:pPr marL="285750" indent="-285750">
              <a:buFont typeface="Arial" panose="020B0604020202020204" pitchFamily="34" charset="0"/>
              <a:buChar char="•"/>
            </a:pPr>
            <a:r>
              <a:rPr lang="vi-VN" dirty="0"/>
              <a:t>             huấn luyện đầy đủ cho một loại mô</a:t>
            </a:r>
          </a:p>
          <a:p>
            <a:pPr marL="285750" indent="-285750">
              <a:buFont typeface="Arial" panose="020B0604020202020204" pitchFamily="34" charset="0"/>
              <a:buChar char="•"/>
            </a:pPr>
            <a:r>
              <a:rPr lang="vi-VN" dirty="0"/>
              <a:t>             hình cụ thể.</a:t>
            </a:r>
          </a:p>
          <a:p>
            <a:pPr marL="285750" indent="-285750">
              <a:buFont typeface="Arial" panose="020B0604020202020204" pitchFamily="34" charset="0"/>
              <a:buChar char="•"/>
            </a:pPr>
            <a:r>
              <a:rPr lang="vi-VN" dirty="0"/>
              <a:t>           * evaluate_pipeline.py: Quy trình để</a:t>
            </a:r>
          </a:p>
          <a:p>
            <a:pPr marL="285750" indent="-285750">
              <a:buFont typeface="Arial" panose="020B0604020202020204" pitchFamily="34" charset="0"/>
              <a:buChar char="•"/>
            </a:pPr>
            <a:r>
              <a:rPr lang="vi-VN" dirty="0"/>
              <a:t>             chạy đánh giá mô hình.</a:t>
            </a:r>
          </a:p>
          <a:p>
            <a:pPr marL="285750" indent="-285750">
              <a:buFont typeface="Arial" panose="020B0604020202020204" pitchFamily="34" charset="0"/>
              <a:buChar char="•"/>
            </a:pPr>
            <a:r>
              <a:rPr lang="vi-VN" dirty="0"/>
              <a:t>           * full_pipeline.py: Là quy trình tổng</a:t>
            </a:r>
          </a:p>
          <a:p>
            <a:pPr marL="285750" indent="-285750">
              <a:buFont typeface="Arial" panose="020B0604020202020204" pitchFamily="34" charset="0"/>
              <a:buChar char="•"/>
            </a:pPr>
            <a:r>
              <a:rPr lang="vi-VN" dirty="0"/>
              <a:t>             hợp, kết hợp tất cả các bước từ xử</a:t>
            </a:r>
          </a:p>
          <a:p>
            <a:pPr marL="285750" indent="-285750">
              <a:buFont typeface="Arial" panose="020B0604020202020204" pitchFamily="34" charset="0"/>
              <a:buChar char="•"/>
            </a:pPr>
            <a:r>
              <a:rPr lang="vi-VN" dirty="0"/>
              <a:t>             lý dữ liệu, huấn luyện đến đánh giá</a:t>
            </a:r>
          </a:p>
          <a:p>
            <a:pPr marL="285750" indent="-285750">
              <a:buFont typeface="Arial" panose="020B0604020202020204" pitchFamily="34" charset="0"/>
              <a:buChar char="•"/>
            </a:pPr>
            <a:r>
              <a:rPr lang="vi-VN" dirty="0"/>
              <a:t>             thành một luồng chạy duy nhất.</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   4. `src/utils/`</a:t>
            </a:r>
          </a:p>
          <a:p>
            <a:pPr marL="285750" indent="-285750">
              <a:buFont typeface="Arial" panose="020B0604020202020204" pitchFamily="34" charset="0"/>
              <a:buChar char="•"/>
            </a:pPr>
            <a:r>
              <a:rPr lang="vi-VN" dirty="0"/>
              <a:t>       * Mục đích: Chứa các module tiện ích, là</a:t>
            </a:r>
          </a:p>
          <a:p>
            <a:pPr marL="285750" indent="-285750">
              <a:buFont typeface="Arial" panose="020B0604020202020204" pitchFamily="34" charset="0"/>
              <a:buChar char="•"/>
            </a:pPr>
            <a:r>
              <a:rPr lang="vi-VN" dirty="0"/>
              <a:t>         các hàm hoặc lớp được sử dụng chung</a:t>
            </a:r>
          </a:p>
          <a:p>
            <a:pPr marL="285750" indent="-285750">
              <a:buFont typeface="Arial" panose="020B0604020202020204" pitchFamily="34" charset="0"/>
              <a:buChar char="•"/>
            </a:pPr>
            <a:r>
              <a:rPr lang="vi-VN" dirty="0"/>
              <a:t>         trong toàn bộ dự án để tránh lặp lại mã</a:t>
            </a:r>
          </a:p>
          <a:p>
            <a:pPr marL="285750" indent="-285750">
              <a:buFont typeface="Arial" panose="020B0604020202020204" pitchFamily="34" charset="0"/>
              <a:buChar char="•"/>
            </a:pPr>
            <a:r>
              <a:rPr lang="vi-VN" dirty="0"/>
              <a:t>         nguồn.</a:t>
            </a:r>
          </a:p>
          <a:p>
            <a:pPr marL="285750" indent="-285750">
              <a:buFont typeface="Arial" panose="020B0604020202020204" pitchFamily="34" charset="0"/>
              <a:buChar char="•"/>
            </a:pPr>
            <a:r>
              <a:rPr lang="vi-VN" dirty="0"/>
              <a:t>       * Các tệp chính:</a:t>
            </a:r>
          </a:p>
          <a:p>
            <a:pPr marL="285750" indent="-285750">
              <a:buFont typeface="Arial" panose="020B0604020202020204" pitchFamily="34" charset="0"/>
              <a:buChar char="•"/>
            </a:pPr>
            <a:r>
              <a:rPr lang="vi-VN" dirty="0"/>
              <a:t>           * config.py: Cung cấp hàm để đọc và</a:t>
            </a:r>
          </a:p>
          <a:p>
            <a:pPr marL="285750" indent="-285750">
              <a:buFont typeface="Arial" panose="020B0604020202020204" pitchFamily="34" charset="0"/>
              <a:buChar char="•"/>
            </a:pPr>
            <a:r>
              <a:rPr lang="vi-VN" dirty="0"/>
              <a:t>             phân tích các tệp cấu hình (ví dụ:</a:t>
            </a:r>
          </a:p>
          <a:p>
            <a:pPr marL="285750" indent="-285750">
              <a:buFont typeface="Arial" panose="020B0604020202020204" pitchFamily="34" charset="0"/>
              <a:buChar char="•"/>
            </a:pPr>
            <a:r>
              <a:rPr lang="vi-VN" dirty="0"/>
              <a:t>             config.yaml), giúp quản lý các</a:t>
            </a:r>
          </a:p>
          <a:p>
            <a:pPr marL="285750" indent="-285750">
              <a:buFont typeface="Arial" panose="020B0604020202020204" pitchFamily="34" charset="0"/>
              <a:buChar char="•"/>
            </a:pPr>
            <a:r>
              <a:rPr lang="vi-VN" dirty="0"/>
              <a:t>             thiết lập một cách tập trung.</a:t>
            </a:r>
          </a:p>
          <a:p>
            <a:pPr marL="285750" indent="-285750">
              <a:buFont typeface="Arial" panose="020B0604020202020204" pitchFamily="34" charset="0"/>
              <a:buChar char="•"/>
            </a:pPr>
            <a:r>
              <a:rPr lang="vi-VN" dirty="0"/>
              <a:t>           * logger.py: Thiết lập trình ghi log</a:t>
            </a:r>
          </a:p>
          <a:p>
            <a:pPr marL="285750" indent="-285750">
              <a:buFont typeface="Arial" panose="020B0604020202020204" pitchFamily="34" charset="0"/>
              <a:buChar char="•"/>
            </a:pPr>
            <a:r>
              <a:rPr lang="vi-VN" dirty="0"/>
              <a:t>             (logger) để ghi lại các thông tin,</a:t>
            </a:r>
          </a:p>
          <a:p>
            <a:pPr marL="285750" indent="-285750">
              <a:buFont typeface="Arial" panose="020B0604020202020204" pitchFamily="34" charset="0"/>
              <a:buChar char="•"/>
            </a:pPr>
            <a:r>
              <a:rPr lang="vi-VN" dirty="0"/>
              <a:t>             cảnh báo, hoặc lỗi trong quá trình</a:t>
            </a:r>
          </a:p>
          <a:p>
            <a:pPr marL="285750" indent="-285750">
              <a:buFont typeface="Arial" panose="020B0604020202020204" pitchFamily="34" charset="0"/>
              <a:buChar char="•"/>
            </a:pPr>
            <a:r>
              <a:rPr lang="vi-VN" dirty="0"/>
              <a:t>             chạy ứng dụng.</a:t>
            </a:r>
          </a:p>
          <a:p>
            <a:pPr marL="285750" indent="-285750">
              <a:buFont typeface="Arial" panose="020B0604020202020204" pitchFamily="34" charset="0"/>
              <a:buChar char="•"/>
            </a:pPr>
            <a:r>
              <a:rPr lang="vi-VN" dirty="0"/>
              <a:t>           * metrics.py: Định nghĩa các hàm để</a:t>
            </a:r>
          </a:p>
          <a:p>
            <a:pPr marL="285750" indent="-285750">
              <a:buFont typeface="Arial" panose="020B0604020202020204" pitchFamily="34" charset="0"/>
              <a:buChar char="•"/>
            </a:pPr>
            <a:r>
              <a:rPr lang="vi-VN" dirty="0"/>
              <a:t>             tính toán chỉ số đánh giá hiệu suất</a:t>
            </a:r>
          </a:p>
          <a:p>
            <a:pPr marL="285750" indent="-285750">
              <a:buFont typeface="Arial" panose="020B0604020202020204" pitchFamily="34" charset="0"/>
              <a:buChar char="•"/>
            </a:pPr>
            <a:r>
              <a:rPr lang="vi-VN" dirty="0"/>
              <a:t>             của mô hình (ví dụ: MAPE, MSE).</a:t>
            </a:r>
          </a:p>
          <a:p>
            <a:pPr marL="285750" indent="-285750">
              <a:buFont typeface="Arial" panose="020B0604020202020204" pitchFamily="34" charset="0"/>
              <a:buChar char="•"/>
            </a:pPr>
            <a:r>
              <a:rPr lang="vi-VN" dirty="0"/>
              <a:t>           * train_utils.py: Chứa các hàm tiện</a:t>
            </a:r>
          </a:p>
          <a:p>
            <a:pPr marL="285750" indent="-285750">
              <a:buFont typeface="Arial" panose="020B0604020202020204" pitchFamily="34" charset="0"/>
              <a:buChar char="•"/>
            </a:pPr>
            <a:r>
              <a:rPr lang="vi-VN" dirty="0"/>
              <a:t>             ích hỗ trợ riêng cho quá trình huấn</a:t>
            </a:r>
          </a:p>
          <a:p>
            <a:pPr marL="285750" indent="-285750">
              <a:buFont typeface="Arial" panose="020B0604020202020204" pitchFamily="34" charset="0"/>
              <a:buChar char="•"/>
            </a:pPr>
            <a:r>
              <a:rPr lang="vi-VN" dirty="0"/>
              <a:t>             luyện.</a:t>
            </a:r>
          </a:p>
          <a:p>
            <a:endParaRPr lang="en-VN" dirty="0"/>
          </a:p>
        </p:txBody>
      </p:sp>
    </p:spTree>
    <p:extLst>
      <p:ext uri="{BB962C8B-B14F-4D97-AF65-F5344CB8AC3E}">
        <p14:creationId xmlns:p14="http://schemas.microsoft.com/office/powerpoint/2010/main" val="218460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VN" dirty="0"/>
          </a:p>
        </p:txBody>
      </p:sp>
    </p:spTree>
    <p:extLst>
      <p:ext uri="{BB962C8B-B14F-4D97-AF65-F5344CB8AC3E}">
        <p14:creationId xmlns:p14="http://schemas.microsoft.com/office/powerpoint/2010/main" val="2105812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2" descr="Picture 12">
            <a:extLst>
              <a:ext uri="{FF2B5EF4-FFF2-40B4-BE49-F238E27FC236}">
                <a16:creationId xmlns:a16="http://schemas.microsoft.com/office/drawing/2014/main" id="{033A0CC4-5D33-4BF1-99FC-98663335CBEC}"/>
              </a:ext>
            </a:extLst>
          </p:cNvPr>
          <p:cNvPicPr>
            <a:picLocks noChangeAspect="1"/>
          </p:cNvPicPr>
          <p:nvPr userDrawn="1"/>
        </p:nvPicPr>
        <p:blipFill>
          <a:blip r:embed="rId2"/>
          <a:stretch>
            <a:fillRect/>
          </a:stretch>
        </p:blipFill>
        <p:spPr>
          <a:xfrm>
            <a:off x="1" y="4715047"/>
            <a:ext cx="6347737" cy="850565"/>
          </a:xfrm>
          <a:prstGeom prst="rect">
            <a:avLst/>
          </a:prstGeom>
          <a:ln w="12700">
            <a:miter lim="400000"/>
          </a:ln>
        </p:spPr>
      </p:pic>
      <p:pic>
        <p:nvPicPr>
          <p:cNvPr id="10" name="Picture 5" descr="Picture 5">
            <a:extLst>
              <a:ext uri="{FF2B5EF4-FFF2-40B4-BE49-F238E27FC236}">
                <a16:creationId xmlns:a16="http://schemas.microsoft.com/office/drawing/2014/main" id="{179DB2CE-54BF-47DC-8B66-C203A433D39A}"/>
              </a:ext>
            </a:extLst>
          </p:cNvPr>
          <p:cNvPicPr>
            <a:picLocks noChangeAspect="1"/>
          </p:cNvPicPr>
          <p:nvPr userDrawn="1"/>
        </p:nvPicPr>
        <p:blipFill>
          <a:blip r:embed="rId3"/>
          <a:stretch>
            <a:fillRect/>
          </a:stretch>
        </p:blipFill>
        <p:spPr>
          <a:xfrm>
            <a:off x="10856845" y="6468052"/>
            <a:ext cx="1097063" cy="241594"/>
          </a:xfrm>
          <a:prstGeom prst="rect">
            <a:avLst/>
          </a:prstGeom>
          <a:ln w="12700">
            <a:miter lim="400000"/>
          </a:ln>
        </p:spPr>
      </p:pic>
      <p:pic>
        <p:nvPicPr>
          <p:cNvPr id="11" name="Picture 6" descr="Picture 6">
            <a:extLst>
              <a:ext uri="{FF2B5EF4-FFF2-40B4-BE49-F238E27FC236}">
                <a16:creationId xmlns:a16="http://schemas.microsoft.com/office/drawing/2014/main" id="{054DA711-2106-450D-80B2-0EF2F4B5C296}"/>
              </a:ext>
            </a:extLst>
          </p:cNvPr>
          <p:cNvPicPr>
            <a:picLocks noChangeAspect="1"/>
          </p:cNvPicPr>
          <p:nvPr userDrawn="1"/>
        </p:nvPicPr>
        <p:blipFill>
          <a:blip r:embed="rId4"/>
          <a:stretch>
            <a:fillRect/>
          </a:stretch>
        </p:blipFill>
        <p:spPr>
          <a:xfrm>
            <a:off x="4594037" y="1179088"/>
            <a:ext cx="7485650" cy="2239947"/>
          </a:xfrm>
          <a:prstGeom prst="rect">
            <a:avLst/>
          </a:prstGeom>
          <a:ln w="12700">
            <a:miter lim="400000"/>
          </a:ln>
        </p:spPr>
      </p:pic>
      <p:sp>
        <p:nvSpPr>
          <p:cNvPr id="3" name="Subtitle 2">
            <a:extLst>
              <a:ext uri="{FF2B5EF4-FFF2-40B4-BE49-F238E27FC236}">
                <a16:creationId xmlns:a16="http://schemas.microsoft.com/office/drawing/2014/main" id="{1945D2BE-A713-450D-95B3-48C4AD5D529B}"/>
              </a:ext>
            </a:extLst>
          </p:cNvPr>
          <p:cNvSpPr>
            <a:spLocks noGrp="1"/>
          </p:cNvSpPr>
          <p:nvPr>
            <p:ph type="subTitle" idx="1"/>
          </p:nvPr>
        </p:nvSpPr>
        <p:spPr>
          <a:xfrm>
            <a:off x="22037" y="4715047"/>
            <a:ext cx="6347737" cy="850565"/>
          </a:xfrm>
          <a:prstGeom prst="rect">
            <a:avLst/>
          </a:prstGeom>
        </p:spPr>
        <p:txBody>
          <a:bodyPr anchor="ctr"/>
          <a:lstStyle>
            <a:lvl1pPr marL="0" marR="0" indent="0" algn="ctr" defTabSz="914400" rtl="0" fontAlgn="auto" latinLnBrk="0" hangingPunct="0">
              <a:lnSpc>
                <a:spcPct val="100000"/>
              </a:lnSpc>
              <a:spcBef>
                <a:spcPts val="0"/>
              </a:spcBef>
              <a:spcAft>
                <a:spcPts val="0"/>
              </a:spcAft>
              <a:buClrTx/>
              <a:buSzTx/>
              <a:buFontTx/>
              <a:buNone/>
              <a:tabLst/>
              <a:defRPr kumimoji="0" lang="en-US" sz="2200" b="1" i="0" u="none" strike="noStrike" cap="none" spc="0" normalizeH="0" baseline="0" dirty="0">
                <a:ln>
                  <a:noFill/>
                </a:ln>
                <a:solidFill>
                  <a:srgbClr val="EE0033"/>
                </a:solidFill>
                <a:effectLst/>
                <a:uFillTx/>
                <a:latin typeface="Roboto" panose="02000000000000000000" pitchFamily="2" charset="0"/>
                <a:ea typeface="Roboto" panose="02000000000000000000" pitchFamily="2" charset="0"/>
                <a:cs typeface="Roboto" panose="02000000000000000000" pitchFamily="2" charset="0"/>
                <a:sym typeface="Calibri"/>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1DD42401-04DA-42A0-A3BE-3A34399179C4}"/>
              </a:ext>
            </a:extLst>
          </p:cNvPr>
          <p:cNvSpPr>
            <a:spLocks noGrp="1"/>
          </p:cNvSpPr>
          <p:nvPr>
            <p:ph type="ctrTitle"/>
          </p:nvPr>
        </p:nvSpPr>
        <p:spPr>
          <a:xfrm>
            <a:off x="4706350" y="1174341"/>
            <a:ext cx="7485650" cy="2239947"/>
          </a:xfrm>
          <a:prstGeom prst="rect">
            <a:avLst/>
          </a:prstGeom>
        </p:spPr>
        <p:txBody>
          <a:bodyPr anchor="ctr"/>
          <a:lstStyle>
            <a:lvl1pPr marL="0" marR="0" indent="0" algn="ctr" defTabSz="914400" rtl="0" fontAlgn="auto" latinLnBrk="0" hangingPunct="0">
              <a:lnSpc>
                <a:spcPct val="100000"/>
              </a:lnSpc>
              <a:spcBef>
                <a:spcPts val="0"/>
              </a:spcBef>
              <a:spcAft>
                <a:spcPts val="0"/>
              </a:spcAft>
              <a:buClrTx/>
              <a:buSzTx/>
              <a:buFontTx/>
              <a:buNone/>
              <a:tabLst/>
              <a:defRPr kumimoji="0" lang="en-US" sz="3600" b="0" i="0" u="none" strike="noStrike" cap="none" spc="0" normalizeH="0" baseline="0" dirty="0">
                <a:ln>
                  <a:noFill/>
                </a:ln>
                <a:solidFill>
                  <a:srgbClr val="FFFFFF"/>
                </a:solidFill>
                <a:effectLst/>
                <a:uFillTx/>
                <a:latin typeface="Roboto" panose="02000000000000000000" pitchFamily="2" charset="0"/>
                <a:ea typeface="Roboto" panose="02000000000000000000" pitchFamily="2" charset="0"/>
                <a:cs typeface="Segoe UI Semibold" panose="020B0702040204020203" pitchFamily="34" charset="0"/>
                <a:sym typeface="Calibri"/>
              </a:defRPr>
            </a:lvl1pPr>
          </a:lstStyle>
          <a:p>
            <a:r>
              <a:rPr lang="en-US"/>
              <a:t>Click to edit Master title style</a:t>
            </a:r>
            <a:endParaRPr lang="en-US" dirty="0"/>
          </a:p>
        </p:txBody>
      </p:sp>
    </p:spTree>
    <p:extLst>
      <p:ext uri="{BB962C8B-B14F-4D97-AF65-F5344CB8AC3E}">
        <p14:creationId xmlns:p14="http://schemas.microsoft.com/office/powerpoint/2010/main" val="171578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AC0E09-8C28-43E2-BBC6-E2581F1B4356}" type="datetimeFigureOut">
              <a:rPr lang="en-US" smtClean="0"/>
              <a:t>9/29/25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412786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AC0E09-8C28-43E2-BBC6-E2581F1B4356}" type="datetimeFigureOut">
              <a:rPr lang="en-US" smtClean="0"/>
              <a:t>9/29/25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2663295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C0E09-8C28-43E2-BBC6-E2581F1B4356}" type="datetimeFigureOut">
              <a:rPr lang="en-US" smtClean="0"/>
              <a:t>9/29/25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4063278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AC0E09-8C28-43E2-BBC6-E2581F1B4356}" type="datetimeFigureOut">
              <a:rPr lang="en-US" smtClean="0"/>
              <a:t>9/29/25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2644766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AC0E09-8C28-43E2-BBC6-E2581F1B4356}" type="datetimeFigureOut">
              <a:rPr lang="en-US" smtClean="0"/>
              <a:t>9/29/25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3438432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AC0E09-8C28-43E2-BBC6-E2581F1B4356}" type="datetimeFigureOut">
              <a:rPr lang="en-US" smtClean="0"/>
              <a:t>9/29/25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3585926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AC0E09-8C28-43E2-BBC6-E2581F1B4356}" type="datetimeFigureOut">
              <a:rPr lang="en-US" smtClean="0"/>
              <a:t>9/29/25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2721938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510128" y="6271006"/>
            <a:ext cx="441080" cy="365125"/>
          </a:xfrm>
        </p:spPr>
        <p:txBody>
          <a:bodyPr/>
          <a:lstStyle>
            <a:lvl1pPr algn="ctr">
              <a:defRPr/>
            </a:lvl1pPr>
          </a:lstStyle>
          <a:p>
            <a:fld id="{9BDFC6CA-7EF9-41E7-A554-FEB845A95311}" type="slidenum">
              <a:rPr lang="en-US" smtClean="0"/>
              <a:pPr/>
              <a:t>‹#›</a:t>
            </a:fld>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1901952"/>
          </a:xfrm>
          <a:prstGeom prst="rect">
            <a:avLst/>
          </a:prstGeom>
        </p:spPr>
      </p:pic>
      <p:sp>
        <p:nvSpPr>
          <p:cNvPr id="9" name="Hình chữ nhật: Góc Tròn 71">
            <a:extLst>
              <a:ext uri="{FF2B5EF4-FFF2-40B4-BE49-F238E27FC236}">
                <a16:creationId xmlns:a16="http://schemas.microsoft.com/office/drawing/2014/main" id="{C7935406-95CC-5E4F-95F3-7A19D4C15343}"/>
              </a:ext>
            </a:extLst>
          </p:cNvPr>
          <p:cNvSpPr/>
          <p:nvPr userDrawn="1"/>
        </p:nvSpPr>
        <p:spPr>
          <a:xfrm flipV="1">
            <a:off x="614723" y="458707"/>
            <a:ext cx="11521248" cy="365127"/>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ED1B2F"/>
              </a:solidFill>
              <a:latin typeface="FS PF BeauSans Pro Light" panose="02000500000000020004" pitchFamily="2" charset="0"/>
            </a:endParaRPr>
          </a:p>
        </p:txBody>
      </p:sp>
      <p:grpSp>
        <p:nvGrpSpPr>
          <p:cNvPr id="12" name="Group 11"/>
          <p:cNvGrpSpPr/>
          <p:nvPr userDrawn="1"/>
        </p:nvGrpSpPr>
        <p:grpSpPr>
          <a:xfrm>
            <a:off x="614722" y="37140"/>
            <a:ext cx="11521247" cy="365127"/>
            <a:chOff x="614722" y="37140"/>
            <a:chExt cx="11521247" cy="365127"/>
          </a:xfrm>
        </p:grpSpPr>
        <p:sp>
          <p:nvSpPr>
            <p:cNvPr id="7" name="Hình chữ nhật: Góc Tròn 71">
              <a:extLst>
                <a:ext uri="{FF2B5EF4-FFF2-40B4-BE49-F238E27FC236}">
                  <a16:creationId xmlns:a16="http://schemas.microsoft.com/office/drawing/2014/main" id="{CB589FE4-8FB7-314C-B2FF-728E0D65DFB8}"/>
                </a:ext>
              </a:extLst>
            </p:cNvPr>
            <p:cNvSpPr/>
            <p:nvPr userDrawn="1"/>
          </p:nvSpPr>
          <p:spPr>
            <a:xfrm>
              <a:off x="614722" y="37140"/>
              <a:ext cx="11521247" cy="365127"/>
            </a:xfrm>
            <a:prstGeom prst="roundRect">
              <a:avLst>
                <a:gd name="adj" fmla="val 50000"/>
              </a:avLst>
            </a:prstGeom>
            <a:solidFill>
              <a:srgbClr val="ED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ED1B2F"/>
                </a:solidFill>
                <a:latin typeface="FS PF BeauSans Pro Light" panose="02000500000000020004" pitchFamily="2" charset="0"/>
              </a:endParaRPr>
            </a:p>
          </p:txBody>
        </p:sp>
        <p:sp>
          <p:nvSpPr>
            <p:cNvPr id="10" name="Hình chữ nhật 70">
              <a:extLst>
                <a:ext uri="{FF2B5EF4-FFF2-40B4-BE49-F238E27FC236}">
                  <a16:creationId xmlns:a16="http://schemas.microsoft.com/office/drawing/2014/main" id="{FDDCFA69-C02B-0242-9F2C-28BB4F9F855A}"/>
                </a:ext>
              </a:extLst>
            </p:cNvPr>
            <p:cNvSpPr/>
            <p:nvPr userDrawn="1"/>
          </p:nvSpPr>
          <p:spPr>
            <a:xfrm>
              <a:off x="614722" y="226132"/>
              <a:ext cx="5700474" cy="176066"/>
            </a:xfrm>
            <a:prstGeom prst="rect">
              <a:avLst/>
            </a:prstGeom>
            <a:solidFill>
              <a:srgbClr val="ED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ED1B2F"/>
                </a:solidFill>
                <a:latin typeface="FS PF BeauSans Pro Light" panose="02000500000000020004" pitchFamily="2" charset="0"/>
              </a:endParaRPr>
            </a:p>
          </p:txBody>
        </p:sp>
      </p:grpSp>
      <p:grpSp>
        <p:nvGrpSpPr>
          <p:cNvPr id="13" name="Group 12"/>
          <p:cNvGrpSpPr/>
          <p:nvPr userDrawn="1"/>
        </p:nvGrpSpPr>
        <p:grpSpPr>
          <a:xfrm>
            <a:off x="67378" y="37141"/>
            <a:ext cx="486879" cy="365058"/>
            <a:chOff x="67378" y="37141"/>
            <a:chExt cx="486879" cy="365058"/>
          </a:xfrm>
        </p:grpSpPr>
        <p:sp>
          <p:nvSpPr>
            <p:cNvPr id="8" name="Hình chữ nhật: Góc Tròn 67">
              <a:extLst>
                <a:ext uri="{FF2B5EF4-FFF2-40B4-BE49-F238E27FC236}">
                  <a16:creationId xmlns:a16="http://schemas.microsoft.com/office/drawing/2014/main" id="{4E884D79-F4F7-C54D-9B15-66DAB4217059}"/>
                </a:ext>
              </a:extLst>
            </p:cNvPr>
            <p:cNvSpPr/>
            <p:nvPr userDrawn="1"/>
          </p:nvSpPr>
          <p:spPr>
            <a:xfrm>
              <a:off x="67378" y="37141"/>
              <a:ext cx="486879" cy="365058"/>
            </a:xfrm>
            <a:prstGeom prst="roundRect">
              <a:avLst>
                <a:gd name="adj" fmla="val 50000"/>
              </a:avLst>
            </a:prstGeom>
            <a:solidFill>
              <a:srgbClr val="ED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S PF BeauSans Pro Light" panose="02000500000000020004" pitchFamily="2" charset="0"/>
              </a:endParaRPr>
            </a:p>
          </p:txBody>
        </p:sp>
        <p:sp>
          <p:nvSpPr>
            <p:cNvPr id="11" name="Hình chữ nhật 66">
              <a:extLst>
                <a:ext uri="{FF2B5EF4-FFF2-40B4-BE49-F238E27FC236}">
                  <a16:creationId xmlns:a16="http://schemas.microsoft.com/office/drawing/2014/main" id="{11932C43-B8DB-7E49-B24A-CE5B81339A37}"/>
                </a:ext>
              </a:extLst>
            </p:cNvPr>
            <p:cNvSpPr/>
            <p:nvPr userDrawn="1"/>
          </p:nvSpPr>
          <p:spPr>
            <a:xfrm>
              <a:off x="301080" y="242700"/>
              <a:ext cx="253176" cy="159499"/>
            </a:xfrm>
            <a:prstGeom prst="rect">
              <a:avLst/>
            </a:prstGeom>
            <a:solidFill>
              <a:srgbClr val="ED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S PF BeauSans Pro Light" panose="02000500000000020004" pitchFamily="2" charset="0"/>
              </a:endParaRPr>
            </a:p>
          </p:txBody>
        </p:sp>
      </p:grpSp>
      <p:sp>
        <p:nvSpPr>
          <p:cNvPr id="19" name="Title 18"/>
          <p:cNvSpPr>
            <a:spLocks noGrp="1"/>
          </p:cNvSpPr>
          <p:nvPr>
            <p:ph type="title" hasCustomPrompt="1"/>
          </p:nvPr>
        </p:nvSpPr>
        <p:spPr>
          <a:xfrm>
            <a:off x="762000" y="37140"/>
            <a:ext cx="10515600" cy="365058"/>
          </a:xfrm>
        </p:spPr>
        <p:txBody>
          <a:bodyPr>
            <a:normAutofit/>
          </a:bodyPr>
          <a:lstStyle>
            <a:lvl1pPr>
              <a:lnSpc>
                <a:spcPct val="100000"/>
              </a:lnSpc>
              <a:defRPr sz="1800" b="1" baseline="0">
                <a:solidFill>
                  <a:schemeClr val="bg1"/>
                </a:solidFill>
                <a:latin typeface="FS PF BeauSans Pro" panose="020B0604020202020204" charset="0"/>
                <a:cs typeface="FS PF BeauSans Pro" panose="020B0604020202020204" charset="0"/>
              </a:defRPr>
            </a:lvl1pPr>
          </a:lstStyle>
          <a:p>
            <a:r>
              <a:rPr lang="en-US"/>
              <a:t>Tiêu đề chính</a:t>
            </a:r>
          </a:p>
        </p:txBody>
      </p:sp>
      <p:sp>
        <p:nvSpPr>
          <p:cNvPr id="21" name="Text Placeholder 20"/>
          <p:cNvSpPr>
            <a:spLocks noGrp="1"/>
          </p:cNvSpPr>
          <p:nvPr>
            <p:ph type="body" sz="quarter" idx="13" hasCustomPrompt="1"/>
          </p:nvPr>
        </p:nvSpPr>
        <p:spPr>
          <a:xfrm>
            <a:off x="762000" y="503237"/>
            <a:ext cx="6736080" cy="276066"/>
          </a:xfrm>
        </p:spPr>
        <p:txBody>
          <a:bodyPr>
            <a:noAutofit/>
          </a:bodyPr>
          <a:lstStyle>
            <a:lvl1pPr marL="0" indent="0">
              <a:buNone/>
              <a:defRPr sz="1600" baseline="0">
                <a:solidFill>
                  <a:schemeClr val="bg1"/>
                </a:solidFill>
                <a:latin typeface="FS PF BeauSans Pro Light" panose="02000500000000020004" charset="0"/>
                <a:cs typeface="FS PF BeauSans Pro" panose="020B0604020202020204" charset="0"/>
              </a:defRPr>
            </a:lvl1pPr>
            <a:lvl2pPr>
              <a:defRPr sz="1600">
                <a:latin typeface="FS PF BeauSans Pro Light" panose="02000500000000020004" charset="0"/>
                <a:cs typeface="FS PF BeauSans Pro" panose="020B0604020202020204" charset="0"/>
              </a:defRPr>
            </a:lvl2pPr>
            <a:lvl3pPr>
              <a:defRPr sz="1600">
                <a:latin typeface="FS PF BeauSans Pro Light" panose="02000500000000020004" charset="0"/>
                <a:cs typeface="FS PF BeauSans Pro" panose="020B0604020202020204" charset="0"/>
              </a:defRPr>
            </a:lvl3pPr>
            <a:lvl4pPr>
              <a:defRPr sz="1600">
                <a:latin typeface="FS PF BeauSans Pro Light" panose="02000500000000020004" charset="0"/>
                <a:cs typeface="FS PF BeauSans Pro" panose="020B0604020202020204" charset="0"/>
              </a:defRPr>
            </a:lvl4pPr>
            <a:lvl5pPr>
              <a:defRPr sz="1600">
                <a:latin typeface="FS PF BeauSans Pro Light" panose="02000500000000020004" charset="0"/>
                <a:cs typeface="FS PF BeauSans Pro" panose="020B0604020202020204" charset="0"/>
              </a:defRPr>
            </a:lvl5pPr>
          </a:lstStyle>
          <a:p>
            <a:pPr lvl="0"/>
            <a:r>
              <a:rPr lang="en-US"/>
              <a:t>Tiêu đề phụ</a:t>
            </a:r>
          </a:p>
        </p:txBody>
      </p:sp>
      <p:sp>
        <p:nvSpPr>
          <p:cNvPr id="23" name="Text Placeholder 22"/>
          <p:cNvSpPr>
            <a:spLocks noGrp="1"/>
          </p:cNvSpPr>
          <p:nvPr>
            <p:ph type="body" sz="quarter" idx="14" hasCustomPrompt="1"/>
          </p:nvPr>
        </p:nvSpPr>
        <p:spPr>
          <a:xfrm>
            <a:off x="141402" y="37141"/>
            <a:ext cx="399681" cy="365058"/>
          </a:xfrm>
        </p:spPr>
        <p:txBody>
          <a:bodyPr>
            <a:noAutofit/>
          </a:bodyPr>
          <a:lstStyle>
            <a:lvl1pPr marL="0" indent="0">
              <a:buNone/>
              <a:defRPr sz="2400" b="1">
                <a:solidFill>
                  <a:schemeClr val="bg1"/>
                </a:solidFill>
                <a:latin typeface="FS PF BeauSans Pro" panose="020B0604020202020204" charset="0"/>
                <a:cs typeface="FS PF BeauSans Pro" panose="020B0604020202020204" charset="0"/>
              </a:defRPr>
            </a:lvl1pPr>
            <a:lvl2pPr>
              <a:defRPr>
                <a:latin typeface="FS PF BeauSans Pro" panose="020B0604020202020204" charset="0"/>
                <a:cs typeface="FS PF BeauSans Pro" panose="020B0604020202020204" charset="0"/>
              </a:defRPr>
            </a:lvl2pPr>
            <a:lvl3pPr>
              <a:defRPr>
                <a:latin typeface="FS PF BeauSans Pro" panose="020B0604020202020204" charset="0"/>
                <a:cs typeface="FS PF BeauSans Pro" panose="020B0604020202020204" charset="0"/>
              </a:defRPr>
            </a:lvl3pPr>
            <a:lvl4pPr>
              <a:defRPr>
                <a:latin typeface="FS PF BeauSans Pro" panose="020B0604020202020204" charset="0"/>
                <a:cs typeface="FS PF BeauSans Pro" panose="020B0604020202020204" charset="0"/>
              </a:defRPr>
            </a:lvl4pPr>
            <a:lvl5pPr>
              <a:defRPr>
                <a:latin typeface="FS PF BeauSans Pro" panose="020B0604020202020204" charset="0"/>
                <a:cs typeface="FS PF BeauSans Pro" panose="020B0604020202020204" charset="0"/>
              </a:defRPr>
            </a:lvl5pPr>
          </a:lstStyle>
          <a:p>
            <a:pPr lvl="0"/>
            <a:r>
              <a:rPr lang="en-US"/>
              <a:t>1</a:t>
            </a:r>
          </a:p>
        </p:txBody>
      </p:sp>
    </p:spTree>
    <p:extLst>
      <p:ext uri="{BB962C8B-B14F-4D97-AF65-F5344CB8AC3E}">
        <p14:creationId xmlns:p14="http://schemas.microsoft.com/office/powerpoint/2010/main" val="333008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49AD-7F8E-4BC8-A21C-3296E4DB5EEC}"/>
              </a:ext>
            </a:extLst>
          </p:cNvPr>
          <p:cNvSpPr>
            <a:spLocks noGrp="1"/>
          </p:cNvSpPr>
          <p:nvPr>
            <p:ph type="title"/>
          </p:nvPr>
        </p:nvSpPr>
        <p:spPr>
          <a:xfrm>
            <a:off x="6871443" y="1827766"/>
            <a:ext cx="4877212" cy="3242679"/>
          </a:xfrm>
          <a:prstGeom prst="rect">
            <a:avLst/>
          </a:prstGeom>
        </p:spPr>
        <p:txBody>
          <a:bodyPr anchor="ctr"/>
          <a:lstStyle>
            <a:lvl1pPr>
              <a:defRPr>
                <a:solidFill>
                  <a:schemeClr val="tx1">
                    <a:lumMod val="65000"/>
                    <a:lumOff val="35000"/>
                  </a:schemeClr>
                </a:solidFill>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pic>
        <p:nvPicPr>
          <p:cNvPr id="35" name="Picture 34">
            <a:extLst>
              <a:ext uri="{FF2B5EF4-FFF2-40B4-BE49-F238E27FC236}">
                <a16:creationId xmlns:a16="http://schemas.microsoft.com/office/drawing/2014/main" id="{5AF65182-E679-442E-B73B-4DE860AD6A1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262" t="1074" r="42687" b="-1074"/>
          <a:stretch/>
        </p:blipFill>
        <p:spPr>
          <a:xfrm>
            <a:off x="-12701" y="9424"/>
            <a:ext cx="6108701" cy="6354431"/>
          </a:xfrm>
          <a:prstGeom prst="rect">
            <a:avLst/>
          </a:prstGeom>
        </p:spPr>
      </p:pic>
      <p:sp>
        <p:nvSpPr>
          <p:cNvPr id="8" name="Google Shape;754;p47">
            <a:extLst>
              <a:ext uri="{FF2B5EF4-FFF2-40B4-BE49-F238E27FC236}">
                <a16:creationId xmlns:a16="http://schemas.microsoft.com/office/drawing/2014/main" id="{FA97A81F-50DA-45BC-86BB-CF3CD932404B}"/>
              </a:ext>
            </a:extLst>
          </p:cNvPr>
          <p:cNvSpPr/>
          <p:nvPr userDrawn="1"/>
        </p:nvSpPr>
        <p:spPr>
          <a:xfrm>
            <a:off x="-13580" y="-1"/>
            <a:ext cx="6108700" cy="6288785"/>
          </a:xfrm>
          <a:prstGeom prst="rect">
            <a:avLst/>
          </a:prstGeom>
          <a:solidFill>
            <a:srgbClr val="D0CECE">
              <a:alpha val="66000"/>
            </a:srgbClr>
          </a:solidFill>
          <a:ln w="12700">
            <a:miter lim="400000"/>
          </a:ln>
        </p:spPr>
        <p:txBody>
          <a:bodyPr lIns="45719" rIns="45719" anchor="ctr"/>
          <a:lstStyle/>
          <a:p>
            <a:pPr algn="ctr"/>
            <a:endParaRPr dirty="0"/>
          </a:p>
        </p:txBody>
      </p:sp>
      <p:grpSp>
        <p:nvGrpSpPr>
          <p:cNvPr id="10" name="Google Shape;756;p47">
            <a:extLst>
              <a:ext uri="{FF2B5EF4-FFF2-40B4-BE49-F238E27FC236}">
                <a16:creationId xmlns:a16="http://schemas.microsoft.com/office/drawing/2014/main" id="{39BF5C37-2F8D-4FAF-AAAF-EA3C9D975B2C}"/>
              </a:ext>
            </a:extLst>
          </p:cNvPr>
          <p:cNvGrpSpPr/>
          <p:nvPr userDrawn="1"/>
        </p:nvGrpSpPr>
        <p:grpSpPr>
          <a:xfrm>
            <a:off x="5642077" y="1827768"/>
            <a:ext cx="906091" cy="3242677"/>
            <a:chOff x="0" y="0"/>
            <a:chExt cx="906090" cy="3242676"/>
          </a:xfrm>
        </p:grpSpPr>
        <p:sp>
          <p:nvSpPr>
            <p:cNvPr id="11" name="Google Shape;757;p47">
              <a:extLst>
                <a:ext uri="{FF2B5EF4-FFF2-40B4-BE49-F238E27FC236}">
                  <a16:creationId xmlns:a16="http://schemas.microsoft.com/office/drawing/2014/main" id="{9570D7D7-82DC-412D-82D1-343979659E23}"/>
                </a:ext>
              </a:extLst>
            </p:cNvPr>
            <p:cNvSpPr/>
            <p:nvPr/>
          </p:nvSpPr>
          <p:spPr>
            <a:xfrm>
              <a:off x="-1" y="-1"/>
              <a:ext cx="906092" cy="906091"/>
            </a:xfrm>
            <a:prstGeom prst="ellipse">
              <a:avLst/>
            </a:prstGeom>
            <a:solidFill>
              <a:srgbClr val="595959"/>
            </a:solidFill>
            <a:ln w="12700" cap="flat">
              <a:noFill/>
              <a:miter lim="400000"/>
            </a:ln>
            <a:effectLst/>
          </p:spPr>
          <p:txBody>
            <a:bodyPr wrap="square" lIns="45719" tIns="45719" rIns="45719" bIns="45719" numCol="1" anchor="ctr">
              <a:noAutofit/>
            </a:bodyPr>
            <a:lstStyle/>
            <a:p>
              <a:endParaRPr/>
            </a:p>
          </p:txBody>
        </p:sp>
        <p:sp>
          <p:nvSpPr>
            <p:cNvPr id="12" name="Google Shape;758;p47">
              <a:extLst>
                <a:ext uri="{FF2B5EF4-FFF2-40B4-BE49-F238E27FC236}">
                  <a16:creationId xmlns:a16="http://schemas.microsoft.com/office/drawing/2014/main" id="{6592437B-442A-45F1-AF04-133340861CBC}"/>
                </a:ext>
              </a:extLst>
            </p:cNvPr>
            <p:cNvSpPr/>
            <p:nvPr/>
          </p:nvSpPr>
          <p:spPr>
            <a:xfrm>
              <a:off x="-1" y="1168293"/>
              <a:ext cx="906092" cy="906091"/>
            </a:xfrm>
            <a:prstGeom prst="ellipse">
              <a:avLst/>
            </a:prstGeom>
            <a:solidFill>
              <a:srgbClr val="595959"/>
            </a:solidFill>
            <a:ln w="12700" cap="flat">
              <a:noFill/>
              <a:miter lim="400000"/>
            </a:ln>
            <a:effectLst/>
          </p:spPr>
          <p:txBody>
            <a:bodyPr wrap="square" lIns="45719" tIns="45719" rIns="45719" bIns="45719" numCol="1" anchor="ctr">
              <a:noAutofit/>
            </a:bodyPr>
            <a:lstStyle/>
            <a:p>
              <a:endParaRPr/>
            </a:p>
          </p:txBody>
        </p:sp>
        <p:sp>
          <p:nvSpPr>
            <p:cNvPr id="13" name="Google Shape;759;p47">
              <a:extLst>
                <a:ext uri="{FF2B5EF4-FFF2-40B4-BE49-F238E27FC236}">
                  <a16:creationId xmlns:a16="http://schemas.microsoft.com/office/drawing/2014/main" id="{D32765E2-4372-413C-A11F-1A648A5F75E8}"/>
                </a:ext>
              </a:extLst>
            </p:cNvPr>
            <p:cNvSpPr/>
            <p:nvPr/>
          </p:nvSpPr>
          <p:spPr>
            <a:xfrm>
              <a:off x="-1" y="2336586"/>
              <a:ext cx="906092" cy="906091"/>
            </a:xfrm>
            <a:prstGeom prst="ellipse">
              <a:avLst/>
            </a:prstGeom>
            <a:solidFill>
              <a:srgbClr val="595959"/>
            </a:solidFill>
            <a:ln w="12700" cap="flat">
              <a:noFill/>
              <a:miter lim="400000"/>
            </a:ln>
            <a:effectLst/>
          </p:spPr>
          <p:txBody>
            <a:bodyPr wrap="square" lIns="45719" tIns="45719" rIns="45719" bIns="45719" numCol="1" anchor="ctr">
              <a:noAutofit/>
            </a:bodyPr>
            <a:lstStyle/>
            <a:p>
              <a:endParaRPr/>
            </a:p>
          </p:txBody>
        </p:sp>
      </p:grpSp>
      <p:grpSp>
        <p:nvGrpSpPr>
          <p:cNvPr id="14" name="Google Shape;767;p47">
            <a:extLst>
              <a:ext uri="{FF2B5EF4-FFF2-40B4-BE49-F238E27FC236}">
                <a16:creationId xmlns:a16="http://schemas.microsoft.com/office/drawing/2014/main" id="{23A1D36D-125A-44F6-9797-6CA906FE9937}"/>
              </a:ext>
            </a:extLst>
          </p:cNvPr>
          <p:cNvGrpSpPr/>
          <p:nvPr userDrawn="1"/>
        </p:nvGrpSpPr>
        <p:grpSpPr>
          <a:xfrm>
            <a:off x="5893054" y="3268096"/>
            <a:ext cx="430094" cy="362489"/>
            <a:chOff x="0" y="0"/>
            <a:chExt cx="430092" cy="362488"/>
          </a:xfrm>
        </p:grpSpPr>
        <p:sp>
          <p:nvSpPr>
            <p:cNvPr id="15" name="Google Shape;768;p47">
              <a:extLst>
                <a:ext uri="{FF2B5EF4-FFF2-40B4-BE49-F238E27FC236}">
                  <a16:creationId xmlns:a16="http://schemas.microsoft.com/office/drawing/2014/main" id="{61A5B9D8-5A4E-44DA-9E96-C92EEF2ED880}"/>
                </a:ext>
              </a:extLst>
            </p:cNvPr>
            <p:cNvSpPr/>
            <p:nvPr/>
          </p:nvSpPr>
          <p:spPr>
            <a:xfrm>
              <a:off x="34371" y="222301"/>
              <a:ext cx="68288" cy="140159"/>
            </a:xfrm>
            <a:custGeom>
              <a:avLst/>
              <a:gdLst/>
              <a:ahLst/>
              <a:cxnLst>
                <a:cxn ang="0">
                  <a:pos x="wd2" y="hd2"/>
                </a:cxn>
                <a:cxn ang="5400000">
                  <a:pos x="wd2" y="hd2"/>
                </a:cxn>
                <a:cxn ang="10800000">
                  <a:pos x="wd2" y="hd2"/>
                </a:cxn>
                <a:cxn ang="16200000">
                  <a:pos x="wd2" y="hd2"/>
                </a:cxn>
              </a:cxnLst>
              <a:rect l="0" t="0" r="r" b="b"/>
              <a:pathLst>
                <a:path w="21600" h="21600" extrusionOk="0">
                  <a:moveTo>
                    <a:pt x="21565" y="0"/>
                  </a:moveTo>
                  <a:lnTo>
                    <a:pt x="21600" y="361"/>
                  </a:lnTo>
                  <a:lnTo>
                    <a:pt x="21600" y="19139"/>
                  </a:lnTo>
                  <a:lnTo>
                    <a:pt x="21529" y="19638"/>
                  </a:lnTo>
                  <a:lnTo>
                    <a:pt x="21246" y="20103"/>
                  </a:lnTo>
                  <a:lnTo>
                    <a:pt x="20751" y="20516"/>
                  </a:lnTo>
                  <a:lnTo>
                    <a:pt x="20115" y="20877"/>
                  </a:lnTo>
                  <a:lnTo>
                    <a:pt x="19373" y="21187"/>
                  </a:lnTo>
                  <a:lnTo>
                    <a:pt x="18524" y="21428"/>
                  </a:lnTo>
                  <a:lnTo>
                    <a:pt x="17570" y="21565"/>
                  </a:lnTo>
                  <a:lnTo>
                    <a:pt x="16545" y="21600"/>
                  </a:lnTo>
                  <a:lnTo>
                    <a:pt x="5091" y="21600"/>
                  </a:lnTo>
                  <a:lnTo>
                    <a:pt x="4065" y="21565"/>
                  </a:lnTo>
                  <a:lnTo>
                    <a:pt x="3111" y="21428"/>
                  </a:lnTo>
                  <a:lnTo>
                    <a:pt x="2227" y="21187"/>
                  </a:lnTo>
                  <a:lnTo>
                    <a:pt x="1485" y="20877"/>
                  </a:lnTo>
                  <a:lnTo>
                    <a:pt x="884" y="20516"/>
                  </a:lnTo>
                  <a:lnTo>
                    <a:pt x="389" y="20103"/>
                  </a:lnTo>
                  <a:lnTo>
                    <a:pt x="106" y="19638"/>
                  </a:lnTo>
                  <a:lnTo>
                    <a:pt x="0" y="19139"/>
                  </a:lnTo>
                  <a:lnTo>
                    <a:pt x="0" y="9931"/>
                  </a:lnTo>
                  <a:lnTo>
                    <a:pt x="1308" y="9621"/>
                  </a:lnTo>
                  <a:lnTo>
                    <a:pt x="2510" y="9208"/>
                  </a:lnTo>
                  <a:lnTo>
                    <a:pt x="3570" y="8760"/>
                  </a:lnTo>
                  <a:lnTo>
                    <a:pt x="21565"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6" name="Google Shape;769;p47">
              <a:extLst>
                <a:ext uri="{FF2B5EF4-FFF2-40B4-BE49-F238E27FC236}">
                  <a16:creationId xmlns:a16="http://schemas.microsoft.com/office/drawing/2014/main" id="{C9CA352F-66D7-4EDD-960C-388F6855D637}"/>
                </a:ext>
              </a:extLst>
            </p:cNvPr>
            <p:cNvSpPr/>
            <p:nvPr/>
          </p:nvSpPr>
          <p:spPr>
            <a:xfrm>
              <a:off x="-1" y="46201"/>
              <a:ext cx="430094" cy="241936"/>
            </a:xfrm>
            <a:custGeom>
              <a:avLst/>
              <a:gdLst/>
              <a:ahLst/>
              <a:cxnLst>
                <a:cxn ang="0">
                  <a:pos x="wd2" y="hd2"/>
                </a:cxn>
                <a:cxn ang="5400000">
                  <a:pos x="wd2" y="hd2"/>
                </a:cxn>
                <a:cxn ang="10800000">
                  <a:pos x="wd2" y="hd2"/>
                </a:cxn>
                <a:cxn ang="16200000">
                  <a:pos x="wd2" y="hd2"/>
                </a:cxn>
              </a:cxnLst>
              <a:rect l="0" t="0" r="r" b="b"/>
              <a:pathLst>
                <a:path w="21600" h="21600" extrusionOk="0">
                  <a:moveTo>
                    <a:pt x="21056" y="0"/>
                  </a:moveTo>
                  <a:lnTo>
                    <a:pt x="21107" y="0"/>
                  </a:lnTo>
                  <a:lnTo>
                    <a:pt x="21247" y="20"/>
                  </a:lnTo>
                  <a:lnTo>
                    <a:pt x="21365" y="80"/>
                  </a:lnTo>
                  <a:lnTo>
                    <a:pt x="21454" y="169"/>
                  </a:lnTo>
                  <a:lnTo>
                    <a:pt x="21522" y="299"/>
                  </a:lnTo>
                  <a:lnTo>
                    <a:pt x="21566" y="479"/>
                  </a:lnTo>
                  <a:lnTo>
                    <a:pt x="21594" y="688"/>
                  </a:lnTo>
                  <a:lnTo>
                    <a:pt x="21600" y="927"/>
                  </a:lnTo>
                  <a:lnTo>
                    <a:pt x="21516" y="4118"/>
                  </a:lnTo>
                  <a:lnTo>
                    <a:pt x="21432" y="7310"/>
                  </a:lnTo>
                  <a:lnTo>
                    <a:pt x="21421" y="7489"/>
                  </a:lnTo>
                  <a:lnTo>
                    <a:pt x="21404" y="7679"/>
                  </a:lnTo>
                  <a:lnTo>
                    <a:pt x="21370" y="7838"/>
                  </a:lnTo>
                  <a:lnTo>
                    <a:pt x="21320" y="7998"/>
                  </a:lnTo>
                  <a:lnTo>
                    <a:pt x="21247" y="8137"/>
                  </a:lnTo>
                  <a:lnTo>
                    <a:pt x="21146" y="8247"/>
                  </a:lnTo>
                  <a:lnTo>
                    <a:pt x="21056" y="8317"/>
                  </a:lnTo>
                  <a:lnTo>
                    <a:pt x="20972" y="8347"/>
                  </a:lnTo>
                  <a:lnTo>
                    <a:pt x="20888" y="8317"/>
                  </a:lnTo>
                  <a:lnTo>
                    <a:pt x="20815" y="8267"/>
                  </a:lnTo>
                  <a:lnTo>
                    <a:pt x="20742" y="8177"/>
                  </a:lnTo>
                  <a:lnTo>
                    <a:pt x="20681" y="8077"/>
                  </a:lnTo>
                  <a:lnTo>
                    <a:pt x="20619" y="7968"/>
                  </a:lnTo>
                  <a:lnTo>
                    <a:pt x="19509" y="6013"/>
                  </a:lnTo>
                  <a:lnTo>
                    <a:pt x="15710" y="12774"/>
                  </a:lnTo>
                  <a:lnTo>
                    <a:pt x="15407" y="13313"/>
                  </a:lnTo>
                  <a:lnTo>
                    <a:pt x="14667" y="14629"/>
                  </a:lnTo>
                  <a:lnTo>
                    <a:pt x="11175" y="20832"/>
                  </a:lnTo>
                  <a:lnTo>
                    <a:pt x="10979" y="21181"/>
                  </a:lnTo>
                  <a:lnTo>
                    <a:pt x="10850" y="21370"/>
                  </a:lnTo>
                  <a:lnTo>
                    <a:pt x="10710" y="21500"/>
                  </a:lnTo>
                  <a:lnTo>
                    <a:pt x="10559" y="21580"/>
                  </a:lnTo>
                  <a:lnTo>
                    <a:pt x="10408" y="21600"/>
                  </a:lnTo>
                  <a:lnTo>
                    <a:pt x="10251" y="21580"/>
                  </a:lnTo>
                  <a:lnTo>
                    <a:pt x="10105" y="21500"/>
                  </a:lnTo>
                  <a:lnTo>
                    <a:pt x="9965" y="21370"/>
                  </a:lnTo>
                  <a:lnTo>
                    <a:pt x="9836" y="21181"/>
                  </a:lnTo>
                  <a:lnTo>
                    <a:pt x="5240" y="13014"/>
                  </a:lnTo>
                  <a:lnTo>
                    <a:pt x="1580" y="19516"/>
                  </a:lnTo>
                  <a:lnTo>
                    <a:pt x="1452" y="19705"/>
                  </a:lnTo>
                  <a:lnTo>
                    <a:pt x="1311" y="19835"/>
                  </a:lnTo>
                  <a:lnTo>
                    <a:pt x="1160" y="19915"/>
                  </a:lnTo>
                  <a:lnTo>
                    <a:pt x="1009" y="19934"/>
                  </a:lnTo>
                  <a:lnTo>
                    <a:pt x="852" y="19915"/>
                  </a:lnTo>
                  <a:lnTo>
                    <a:pt x="701" y="19835"/>
                  </a:lnTo>
                  <a:lnTo>
                    <a:pt x="560" y="19705"/>
                  </a:lnTo>
                  <a:lnTo>
                    <a:pt x="431" y="19516"/>
                  </a:lnTo>
                  <a:lnTo>
                    <a:pt x="235" y="19167"/>
                  </a:lnTo>
                  <a:lnTo>
                    <a:pt x="129" y="18937"/>
                  </a:lnTo>
                  <a:lnTo>
                    <a:pt x="62" y="18688"/>
                  </a:lnTo>
                  <a:lnTo>
                    <a:pt x="11" y="18419"/>
                  </a:lnTo>
                  <a:lnTo>
                    <a:pt x="0" y="18159"/>
                  </a:lnTo>
                  <a:lnTo>
                    <a:pt x="0" y="18139"/>
                  </a:lnTo>
                  <a:lnTo>
                    <a:pt x="11" y="17880"/>
                  </a:lnTo>
                  <a:lnTo>
                    <a:pt x="62" y="17611"/>
                  </a:lnTo>
                  <a:lnTo>
                    <a:pt x="129" y="17352"/>
                  </a:lnTo>
                  <a:lnTo>
                    <a:pt x="235" y="17132"/>
                  </a:lnTo>
                  <a:lnTo>
                    <a:pt x="4668" y="9254"/>
                  </a:lnTo>
                  <a:lnTo>
                    <a:pt x="4792" y="9075"/>
                  </a:lnTo>
                  <a:lnTo>
                    <a:pt x="4938" y="8935"/>
                  </a:lnTo>
                  <a:lnTo>
                    <a:pt x="5089" y="8865"/>
                  </a:lnTo>
                  <a:lnTo>
                    <a:pt x="5240" y="8835"/>
                  </a:lnTo>
                  <a:lnTo>
                    <a:pt x="5397" y="8855"/>
                  </a:lnTo>
                  <a:lnTo>
                    <a:pt x="5543" y="8935"/>
                  </a:lnTo>
                  <a:lnTo>
                    <a:pt x="5683" y="9065"/>
                  </a:lnTo>
                  <a:lnTo>
                    <a:pt x="5812" y="9254"/>
                  </a:lnTo>
                  <a:lnTo>
                    <a:pt x="10408" y="17421"/>
                  </a:lnTo>
                  <a:lnTo>
                    <a:pt x="14062" y="10930"/>
                  </a:lnTo>
                  <a:lnTo>
                    <a:pt x="14364" y="10391"/>
                  </a:lnTo>
                  <a:lnTo>
                    <a:pt x="17755" y="4368"/>
                  </a:lnTo>
                  <a:lnTo>
                    <a:pt x="18176" y="3620"/>
                  </a:lnTo>
                  <a:lnTo>
                    <a:pt x="17604" y="2633"/>
                  </a:lnTo>
                  <a:lnTo>
                    <a:pt x="17043" y="1615"/>
                  </a:lnTo>
                  <a:lnTo>
                    <a:pt x="16982" y="1526"/>
                  </a:lnTo>
                  <a:lnTo>
                    <a:pt x="16937" y="1416"/>
                  </a:lnTo>
                  <a:lnTo>
                    <a:pt x="16898" y="1306"/>
                  </a:lnTo>
                  <a:lnTo>
                    <a:pt x="16864" y="1187"/>
                  </a:lnTo>
                  <a:lnTo>
                    <a:pt x="16853" y="1057"/>
                  </a:lnTo>
                  <a:lnTo>
                    <a:pt x="16864" y="917"/>
                  </a:lnTo>
                  <a:lnTo>
                    <a:pt x="16898" y="758"/>
                  </a:lnTo>
                  <a:lnTo>
                    <a:pt x="16959" y="578"/>
                  </a:lnTo>
                  <a:lnTo>
                    <a:pt x="17021" y="469"/>
                  </a:lnTo>
                  <a:lnTo>
                    <a:pt x="17111" y="379"/>
                  </a:lnTo>
                  <a:lnTo>
                    <a:pt x="17195" y="339"/>
                  </a:lnTo>
                  <a:lnTo>
                    <a:pt x="17284" y="329"/>
                  </a:lnTo>
                  <a:lnTo>
                    <a:pt x="17374" y="309"/>
                  </a:lnTo>
                  <a:lnTo>
                    <a:pt x="21056"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7" name="Google Shape;770;p47">
              <a:extLst>
                <a:ext uri="{FF2B5EF4-FFF2-40B4-BE49-F238E27FC236}">
                  <a16:creationId xmlns:a16="http://schemas.microsoft.com/office/drawing/2014/main" id="{BAEB329B-B911-4379-80EF-6A0348C3C697}"/>
                </a:ext>
              </a:extLst>
            </p:cNvPr>
            <p:cNvSpPr/>
            <p:nvPr/>
          </p:nvSpPr>
          <p:spPr>
            <a:xfrm>
              <a:off x="162485" y="-1"/>
              <a:ext cx="91528" cy="176770"/>
            </a:xfrm>
            <a:custGeom>
              <a:avLst/>
              <a:gdLst/>
              <a:ahLst/>
              <a:cxnLst>
                <a:cxn ang="0">
                  <a:pos x="wd2" y="hd2"/>
                </a:cxn>
                <a:cxn ang="5400000">
                  <a:pos x="wd2" y="hd2"/>
                </a:cxn>
                <a:cxn ang="10800000">
                  <a:pos x="wd2" y="hd2"/>
                </a:cxn>
                <a:cxn ang="16200000">
                  <a:pos x="wd2" y="hd2"/>
                </a:cxn>
              </a:cxnLst>
              <a:rect l="0" t="0" r="r" b="b"/>
              <a:pathLst>
                <a:path w="21600" h="21600" extrusionOk="0">
                  <a:moveTo>
                    <a:pt x="9720" y="0"/>
                  </a:moveTo>
                  <a:lnTo>
                    <a:pt x="11669" y="0"/>
                  </a:lnTo>
                  <a:lnTo>
                    <a:pt x="12249" y="27"/>
                  </a:lnTo>
                  <a:lnTo>
                    <a:pt x="12696" y="55"/>
                  </a:lnTo>
                  <a:lnTo>
                    <a:pt x="13039" y="123"/>
                  </a:lnTo>
                  <a:lnTo>
                    <a:pt x="13250" y="232"/>
                  </a:lnTo>
                  <a:lnTo>
                    <a:pt x="13381" y="409"/>
                  </a:lnTo>
                  <a:lnTo>
                    <a:pt x="13434" y="641"/>
                  </a:lnTo>
                  <a:lnTo>
                    <a:pt x="13460" y="955"/>
                  </a:lnTo>
                  <a:lnTo>
                    <a:pt x="13513" y="1364"/>
                  </a:lnTo>
                  <a:lnTo>
                    <a:pt x="13513" y="1677"/>
                  </a:lnTo>
                  <a:lnTo>
                    <a:pt x="13539" y="1909"/>
                  </a:lnTo>
                  <a:lnTo>
                    <a:pt x="13592" y="2086"/>
                  </a:lnTo>
                  <a:lnTo>
                    <a:pt x="13724" y="2223"/>
                  </a:lnTo>
                  <a:lnTo>
                    <a:pt x="13935" y="2291"/>
                  </a:lnTo>
                  <a:lnTo>
                    <a:pt x="14277" y="2359"/>
                  </a:lnTo>
                  <a:lnTo>
                    <a:pt x="14725" y="2427"/>
                  </a:lnTo>
                  <a:lnTo>
                    <a:pt x="15357" y="2468"/>
                  </a:lnTo>
                  <a:lnTo>
                    <a:pt x="16727" y="2618"/>
                  </a:lnTo>
                  <a:lnTo>
                    <a:pt x="18096" y="2823"/>
                  </a:lnTo>
                  <a:lnTo>
                    <a:pt x="19414" y="3095"/>
                  </a:lnTo>
                  <a:lnTo>
                    <a:pt x="19782" y="3205"/>
                  </a:lnTo>
                  <a:lnTo>
                    <a:pt x="20046" y="3327"/>
                  </a:lnTo>
                  <a:lnTo>
                    <a:pt x="20204" y="3504"/>
                  </a:lnTo>
                  <a:lnTo>
                    <a:pt x="20283" y="3695"/>
                  </a:lnTo>
                  <a:lnTo>
                    <a:pt x="20177" y="3900"/>
                  </a:lnTo>
                  <a:lnTo>
                    <a:pt x="19677" y="4800"/>
                  </a:lnTo>
                  <a:lnTo>
                    <a:pt x="19176" y="5673"/>
                  </a:lnTo>
                  <a:lnTo>
                    <a:pt x="19018" y="5905"/>
                  </a:lnTo>
                  <a:lnTo>
                    <a:pt x="18808" y="6068"/>
                  </a:lnTo>
                  <a:lnTo>
                    <a:pt x="18571" y="6164"/>
                  </a:lnTo>
                  <a:lnTo>
                    <a:pt x="18307" y="6177"/>
                  </a:lnTo>
                  <a:lnTo>
                    <a:pt x="17938" y="6150"/>
                  </a:lnTo>
                  <a:lnTo>
                    <a:pt x="17464" y="6041"/>
                  </a:lnTo>
                  <a:lnTo>
                    <a:pt x="15910" y="5714"/>
                  </a:lnTo>
                  <a:lnTo>
                    <a:pt x="14303" y="5495"/>
                  </a:lnTo>
                  <a:lnTo>
                    <a:pt x="12670" y="5386"/>
                  </a:lnTo>
                  <a:lnTo>
                    <a:pt x="11011" y="5386"/>
                  </a:lnTo>
                  <a:lnTo>
                    <a:pt x="10431" y="5414"/>
                  </a:lnTo>
                  <a:lnTo>
                    <a:pt x="9852" y="5482"/>
                  </a:lnTo>
                  <a:lnTo>
                    <a:pt x="9298" y="5577"/>
                  </a:lnTo>
                  <a:lnTo>
                    <a:pt x="8693" y="5741"/>
                  </a:lnTo>
                  <a:lnTo>
                    <a:pt x="8245" y="5959"/>
                  </a:lnTo>
                  <a:lnTo>
                    <a:pt x="7902" y="6191"/>
                  </a:lnTo>
                  <a:lnTo>
                    <a:pt x="7692" y="6464"/>
                  </a:lnTo>
                  <a:lnTo>
                    <a:pt x="7586" y="6736"/>
                  </a:lnTo>
                  <a:lnTo>
                    <a:pt x="7665" y="7023"/>
                  </a:lnTo>
                  <a:lnTo>
                    <a:pt x="7876" y="7295"/>
                  </a:lnTo>
                  <a:lnTo>
                    <a:pt x="8218" y="7568"/>
                  </a:lnTo>
                  <a:lnTo>
                    <a:pt x="8666" y="7814"/>
                  </a:lnTo>
                  <a:lnTo>
                    <a:pt x="9562" y="8141"/>
                  </a:lnTo>
                  <a:lnTo>
                    <a:pt x="10484" y="8414"/>
                  </a:lnTo>
                  <a:lnTo>
                    <a:pt x="11485" y="8632"/>
                  </a:lnTo>
                  <a:lnTo>
                    <a:pt x="13197" y="9000"/>
                  </a:lnTo>
                  <a:lnTo>
                    <a:pt x="14909" y="9382"/>
                  </a:lnTo>
                  <a:lnTo>
                    <a:pt x="16569" y="9818"/>
                  </a:lnTo>
                  <a:lnTo>
                    <a:pt x="17622" y="10173"/>
                  </a:lnTo>
                  <a:lnTo>
                    <a:pt x="18571" y="10568"/>
                  </a:lnTo>
                  <a:lnTo>
                    <a:pt x="19414" y="11018"/>
                  </a:lnTo>
                  <a:lnTo>
                    <a:pt x="20098" y="11509"/>
                  </a:lnTo>
                  <a:lnTo>
                    <a:pt x="20678" y="12027"/>
                  </a:lnTo>
                  <a:lnTo>
                    <a:pt x="21099" y="12559"/>
                  </a:lnTo>
                  <a:lnTo>
                    <a:pt x="21416" y="13118"/>
                  </a:lnTo>
                  <a:lnTo>
                    <a:pt x="21574" y="13691"/>
                  </a:lnTo>
                  <a:lnTo>
                    <a:pt x="21600" y="14277"/>
                  </a:lnTo>
                  <a:lnTo>
                    <a:pt x="21468" y="14850"/>
                  </a:lnTo>
                  <a:lnTo>
                    <a:pt x="21231" y="15423"/>
                  </a:lnTo>
                  <a:lnTo>
                    <a:pt x="20810" y="15982"/>
                  </a:lnTo>
                  <a:lnTo>
                    <a:pt x="20230" y="16527"/>
                  </a:lnTo>
                  <a:lnTo>
                    <a:pt x="19545" y="17032"/>
                  </a:lnTo>
                  <a:lnTo>
                    <a:pt x="18702" y="17495"/>
                  </a:lnTo>
                  <a:lnTo>
                    <a:pt x="17754" y="17891"/>
                  </a:lnTo>
                  <a:lnTo>
                    <a:pt x="16727" y="18245"/>
                  </a:lnTo>
                  <a:lnTo>
                    <a:pt x="15620" y="18518"/>
                  </a:lnTo>
                  <a:lnTo>
                    <a:pt x="14461" y="18723"/>
                  </a:lnTo>
                  <a:lnTo>
                    <a:pt x="13987" y="18805"/>
                  </a:lnTo>
                  <a:lnTo>
                    <a:pt x="13618" y="18927"/>
                  </a:lnTo>
                  <a:lnTo>
                    <a:pt x="13381" y="19091"/>
                  </a:lnTo>
                  <a:lnTo>
                    <a:pt x="13250" y="19295"/>
                  </a:lnTo>
                  <a:lnTo>
                    <a:pt x="13223" y="19555"/>
                  </a:lnTo>
                  <a:lnTo>
                    <a:pt x="13223" y="20946"/>
                  </a:lnTo>
                  <a:lnTo>
                    <a:pt x="13171" y="21177"/>
                  </a:lnTo>
                  <a:lnTo>
                    <a:pt x="13013" y="21368"/>
                  </a:lnTo>
                  <a:lnTo>
                    <a:pt x="12802" y="21491"/>
                  </a:lnTo>
                  <a:lnTo>
                    <a:pt x="12459" y="21573"/>
                  </a:lnTo>
                  <a:lnTo>
                    <a:pt x="12038" y="21600"/>
                  </a:lnTo>
                  <a:lnTo>
                    <a:pt x="9114" y="21600"/>
                  </a:lnTo>
                  <a:lnTo>
                    <a:pt x="8640" y="21573"/>
                  </a:lnTo>
                  <a:lnTo>
                    <a:pt x="8297" y="21477"/>
                  </a:lnTo>
                  <a:lnTo>
                    <a:pt x="8060" y="21327"/>
                  </a:lnTo>
                  <a:lnTo>
                    <a:pt x="7902" y="21136"/>
                  </a:lnTo>
                  <a:lnTo>
                    <a:pt x="7850" y="20918"/>
                  </a:lnTo>
                  <a:lnTo>
                    <a:pt x="7850" y="19882"/>
                  </a:lnTo>
                  <a:lnTo>
                    <a:pt x="7823" y="19609"/>
                  </a:lnTo>
                  <a:lnTo>
                    <a:pt x="7771" y="19405"/>
                  </a:lnTo>
                  <a:lnTo>
                    <a:pt x="7692" y="19268"/>
                  </a:lnTo>
                  <a:lnTo>
                    <a:pt x="7534" y="19173"/>
                  </a:lnTo>
                  <a:lnTo>
                    <a:pt x="7244" y="19091"/>
                  </a:lnTo>
                  <a:lnTo>
                    <a:pt x="6875" y="19036"/>
                  </a:lnTo>
                  <a:lnTo>
                    <a:pt x="6375" y="18996"/>
                  </a:lnTo>
                  <a:lnTo>
                    <a:pt x="5031" y="18886"/>
                  </a:lnTo>
                  <a:lnTo>
                    <a:pt x="3740" y="18709"/>
                  </a:lnTo>
                  <a:lnTo>
                    <a:pt x="2450" y="18505"/>
                  </a:lnTo>
                  <a:lnTo>
                    <a:pt x="1185" y="18232"/>
                  </a:lnTo>
                  <a:lnTo>
                    <a:pt x="737" y="18096"/>
                  </a:lnTo>
                  <a:lnTo>
                    <a:pt x="369" y="17973"/>
                  </a:lnTo>
                  <a:lnTo>
                    <a:pt x="158" y="17850"/>
                  </a:lnTo>
                  <a:lnTo>
                    <a:pt x="26" y="17686"/>
                  </a:lnTo>
                  <a:lnTo>
                    <a:pt x="0" y="17509"/>
                  </a:lnTo>
                  <a:lnTo>
                    <a:pt x="53" y="17291"/>
                  </a:lnTo>
                  <a:lnTo>
                    <a:pt x="184" y="17018"/>
                  </a:lnTo>
                  <a:lnTo>
                    <a:pt x="606" y="16255"/>
                  </a:lnTo>
                  <a:lnTo>
                    <a:pt x="1054" y="15477"/>
                  </a:lnTo>
                  <a:lnTo>
                    <a:pt x="1238" y="15218"/>
                  </a:lnTo>
                  <a:lnTo>
                    <a:pt x="1422" y="15041"/>
                  </a:lnTo>
                  <a:lnTo>
                    <a:pt x="1633" y="14946"/>
                  </a:lnTo>
                  <a:lnTo>
                    <a:pt x="1923" y="14918"/>
                  </a:lnTo>
                  <a:lnTo>
                    <a:pt x="2292" y="14959"/>
                  </a:lnTo>
                  <a:lnTo>
                    <a:pt x="2766" y="15082"/>
                  </a:lnTo>
                  <a:lnTo>
                    <a:pt x="4136" y="15409"/>
                  </a:lnTo>
                  <a:lnTo>
                    <a:pt x="5558" y="15668"/>
                  </a:lnTo>
                  <a:lnTo>
                    <a:pt x="7033" y="15859"/>
                  </a:lnTo>
                  <a:lnTo>
                    <a:pt x="8508" y="15982"/>
                  </a:lnTo>
                  <a:lnTo>
                    <a:pt x="9509" y="15995"/>
                  </a:lnTo>
                  <a:lnTo>
                    <a:pt x="10431" y="15982"/>
                  </a:lnTo>
                  <a:lnTo>
                    <a:pt x="11379" y="15886"/>
                  </a:lnTo>
                  <a:lnTo>
                    <a:pt x="12275" y="15709"/>
                  </a:lnTo>
                  <a:lnTo>
                    <a:pt x="12907" y="15532"/>
                  </a:lnTo>
                  <a:lnTo>
                    <a:pt x="13408" y="15327"/>
                  </a:lnTo>
                  <a:lnTo>
                    <a:pt x="13776" y="15082"/>
                  </a:lnTo>
                  <a:lnTo>
                    <a:pt x="14066" y="14795"/>
                  </a:lnTo>
                  <a:lnTo>
                    <a:pt x="14172" y="14509"/>
                  </a:lnTo>
                  <a:lnTo>
                    <a:pt x="14224" y="14195"/>
                  </a:lnTo>
                  <a:lnTo>
                    <a:pt x="14093" y="13895"/>
                  </a:lnTo>
                  <a:lnTo>
                    <a:pt x="13882" y="13596"/>
                  </a:lnTo>
                  <a:lnTo>
                    <a:pt x="13513" y="13309"/>
                  </a:lnTo>
                  <a:lnTo>
                    <a:pt x="12986" y="13050"/>
                  </a:lnTo>
                  <a:lnTo>
                    <a:pt x="12328" y="12818"/>
                  </a:lnTo>
                  <a:lnTo>
                    <a:pt x="11590" y="12600"/>
                  </a:lnTo>
                  <a:lnTo>
                    <a:pt x="10853" y="12423"/>
                  </a:lnTo>
                  <a:lnTo>
                    <a:pt x="9377" y="12095"/>
                  </a:lnTo>
                  <a:lnTo>
                    <a:pt x="7876" y="11782"/>
                  </a:lnTo>
                  <a:lnTo>
                    <a:pt x="6401" y="11455"/>
                  </a:lnTo>
                  <a:lnTo>
                    <a:pt x="4978" y="11045"/>
                  </a:lnTo>
                  <a:lnTo>
                    <a:pt x="4109" y="10759"/>
                  </a:lnTo>
                  <a:lnTo>
                    <a:pt x="3319" y="10459"/>
                  </a:lnTo>
                  <a:lnTo>
                    <a:pt x="2608" y="10105"/>
                  </a:lnTo>
                  <a:lnTo>
                    <a:pt x="1976" y="9764"/>
                  </a:lnTo>
                  <a:lnTo>
                    <a:pt x="1422" y="9368"/>
                  </a:lnTo>
                  <a:lnTo>
                    <a:pt x="975" y="8945"/>
                  </a:lnTo>
                  <a:lnTo>
                    <a:pt x="632" y="8509"/>
                  </a:lnTo>
                  <a:lnTo>
                    <a:pt x="395" y="8004"/>
                  </a:lnTo>
                  <a:lnTo>
                    <a:pt x="263" y="7500"/>
                  </a:lnTo>
                  <a:lnTo>
                    <a:pt x="290" y="6941"/>
                  </a:lnTo>
                  <a:lnTo>
                    <a:pt x="421" y="6327"/>
                  </a:lnTo>
                  <a:lnTo>
                    <a:pt x="658" y="5768"/>
                  </a:lnTo>
                  <a:lnTo>
                    <a:pt x="1080" y="5236"/>
                  </a:lnTo>
                  <a:lnTo>
                    <a:pt x="1554" y="4745"/>
                  </a:lnTo>
                  <a:lnTo>
                    <a:pt x="2160" y="4323"/>
                  </a:lnTo>
                  <a:lnTo>
                    <a:pt x="2845" y="3914"/>
                  </a:lnTo>
                  <a:lnTo>
                    <a:pt x="3688" y="3573"/>
                  </a:lnTo>
                  <a:lnTo>
                    <a:pt x="4583" y="3273"/>
                  </a:lnTo>
                  <a:lnTo>
                    <a:pt x="5584" y="3000"/>
                  </a:lnTo>
                  <a:lnTo>
                    <a:pt x="6664" y="2755"/>
                  </a:lnTo>
                  <a:lnTo>
                    <a:pt x="7191" y="2659"/>
                  </a:lnTo>
                  <a:lnTo>
                    <a:pt x="7586" y="2577"/>
                  </a:lnTo>
                  <a:lnTo>
                    <a:pt x="7876" y="2509"/>
                  </a:lnTo>
                  <a:lnTo>
                    <a:pt x="8060" y="2414"/>
                  </a:lnTo>
                  <a:lnTo>
                    <a:pt x="8192" y="2277"/>
                  </a:lnTo>
                  <a:lnTo>
                    <a:pt x="8245" y="2127"/>
                  </a:lnTo>
                  <a:lnTo>
                    <a:pt x="8271" y="1909"/>
                  </a:lnTo>
                  <a:lnTo>
                    <a:pt x="8271" y="764"/>
                  </a:lnTo>
                  <a:lnTo>
                    <a:pt x="8297" y="477"/>
                  </a:lnTo>
                  <a:lnTo>
                    <a:pt x="8403" y="286"/>
                  </a:lnTo>
                  <a:lnTo>
                    <a:pt x="8561" y="150"/>
                  </a:lnTo>
                  <a:lnTo>
                    <a:pt x="8798" y="68"/>
                  </a:lnTo>
                  <a:lnTo>
                    <a:pt x="9193" y="27"/>
                  </a:lnTo>
                  <a:lnTo>
                    <a:pt x="9720"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8" name="Google Shape;771;p47">
              <a:extLst>
                <a:ext uri="{FF2B5EF4-FFF2-40B4-BE49-F238E27FC236}">
                  <a16:creationId xmlns:a16="http://schemas.microsoft.com/office/drawing/2014/main" id="{8ED5F5B8-3B63-46D4-A695-E225BED76153}"/>
                </a:ext>
              </a:extLst>
            </p:cNvPr>
            <p:cNvSpPr/>
            <p:nvPr/>
          </p:nvSpPr>
          <p:spPr>
            <a:xfrm>
              <a:off x="128782" y="247298"/>
              <a:ext cx="68288" cy="115191"/>
            </a:xfrm>
            <a:custGeom>
              <a:avLst/>
              <a:gdLst/>
              <a:ahLst/>
              <a:cxnLst>
                <a:cxn ang="0">
                  <a:pos x="wd2" y="hd2"/>
                </a:cxn>
                <a:cxn ang="5400000">
                  <a:pos x="wd2" y="hd2"/>
                </a:cxn>
                <a:cxn ang="10800000">
                  <a:pos x="wd2" y="hd2"/>
                </a:cxn>
                <a:cxn ang="16200000">
                  <a:pos x="wd2" y="hd2"/>
                </a:cxn>
              </a:cxnLst>
              <a:rect l="0" t="0" r="r" b="b"/>
              <a:pathLst>
                <a:path w="21600" h="21600" extrusionOk="0">
                  <a:moveTo>
                    <a:pt x="706" y="0"/>
                  </a:moveTo>
                  <a:lnTo>
                    <a:pt x="15423" y="8728"/>
                  </a:lnTo>
                  <a:lnTo>
                    <a:pt x="16659" y="9460"/>
                  </a:lnTo>
                  <a:lnTo>
                    <a:pt x="17788" y="10046"/>
                  </a:lnTo>
                  <a:lnTo>
                    <a:pt x="18953" y="10507"/>
                  </a:lnTo>
                  <a:lnTo>
                    <a:pt x="20259" y="10884"/>
                  </a:lnTo>
                  <a:lnTo>
                    <a:pt x="21600" y="11177"/>
                  </a:lnTo>
                  <a:lnTo>
                    <a:pt x="21600" y="18586"/>
                  </a:lnTo>
                  <a:lnTo>
                    <a:pt x="21529" y="19172"/>
                  </a:lnTo>
                  <a:lnTo>
                    <a:pt x="21212" y="19758"/>
                  </a:lnTo>
                  <a:lnTo>
                    <a:pt x="20753" y="20239"/>
                  </a:lnTo>
                  <a:lnTo>
                    <a:pt x="20118" y="20721"/>
                  </a:lnTo>
                  <a:lnTo>
                    <a:pt x="19376" y="21077"/>
                  </a:lnTo>
                  <a:lnTo>
                    <a:pt x="18529" y="21349"/>
                  </a:lnTo>
                  <a:lnTo>
                    <a:pt x="17576" y="21516"/>
                  </a:lnTo>
                  <a:lnTo>
                    <a:pt x="16553" y="21600"/>
                  </a:lnTo>
                  <a:lnTo>
                    <a:pt x="5082" y="21600"/>
                  </a:lnTo>
                  <a:lnTo>
                    <a:pt x="4094" y="21516"/>
                  </a:lnTo>
                  <a:lnTo>
                    <a:pt x="3141" y="21349"/>
                  </a:lnTo>
                  <a:lnTo>
                    <a:pt x="2259" y="21077"/>
                  </a:lnTo>
                  <a:lnTo>
                    <a:pt x="1482" y="20721"/>
                  </a:lnTo>
                  <a:lnTo>
                    <a:pt x="882" y="20281"/>
                  </a:lnTo>
                  <a:lnTo>
                    <a:pt x="423" y="19758"/>
                  </a:lnTo>
                  <a:lnTo>
                    <a:pt x="141" y="19193"/>
                  </a:lnTo>
                  <a:lnTo>
                    <a:pt x="0" y="18586"/>
                  </a:lnTo>
                  <a:lnTo>
                    <a:pt x="0" y="1507"/>
                  </a:lnTo>
                  <a:lnTo>
                    <a:pt x="71" y="984"/>
                  </a:lnTo>
                  <a:lnTo>
                    <a:pt x="318" y="460"/>
                  </a:lnTo>
                  <a:lnTo>
                    <a:pt x="706"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9" name="Google Shape;772;p47">
              <a:extLst>
                <a:ext uri="{FF2B5EF4-FFF2-40B4-BE49-F238E27FC236}">
                  <a16:creationId xmlns:a16="http://schemas.microsoft.com/office/drawing/2014/main" id="{F1BD09C6-1C92-4F8B-981D-A2F51F6B083D}"/>
                </a:ext>
              </a:extLst>
            </p:cNvPr>
            <p:cNvSpPr/>
            <p:nvPr/>
          </p:nvSpPr>
          <p:spPr>
            <a:xfrm>
              <a:off x="222970" y="244174"/>
              <a:ext cx="68541" cy="118311"/>
            </a:xfrm>
            <a:custGeom>
              <a:avLst/>
              <a:gdLst/>
              <a:ahLst/>
              <a:cxnLst>
                <a:cxn ang="0">
                  <a:pos x="wd2" y="hd2"/>
                </a:cxn>
                <a:cxn ang="5400000">
                  <a:pos x="wd2" y="hd2"/>
                </a:cxn>
                <a:cxn ang="10800000">
                  <a:pos x="wd2" y="hd2"/>
                </a:cxn>
                <a:cxn ang="16200000">
                  <a:pos x="wd2" y="hd2"/>
                </a:cxn>
              </a:cxnLst>
              <a:rect l="0" t="0" r="r" b="b"/>
              <a:pathLst>
                <a:path w="21600" h="21600" extrusionOk="0">
                  <a:moveTo>
                    <a:pt x="20118" y="0"/>
                  </a:moveTo>
                  <a:lnTo>
                    <a:pt x="20718" y="448"/>
                  </a:lnTo>
                  <a:lnTo>
                    <a:pt x="21176" y="936"/>
                  </a:lnTo>
                  <a:lnTo>
                    <a:pt x="21459" y="1466"/>
                  </a:lnTo>
                  <a:lnTo>
                    <a:pt x="21600" y="2056"/>
                  </a:lnTo>
                  <a:lnTo>
                    <a:pt x="21600" y="18668"/>
                  </a:lnTo>
                  <a:lnTo>
                    <a:pt x="21459" y="19238"/>
                  </a:lnTo>
                  <a:lnTo>
                    <a:pt x="21176" y="19808"/>
                  </a:lnTo>
                  <a:lnTo>
                    <a:pt x="20718" y="20277"/>
                  </a:lnTo>
                  <a:lnTo>
                    <a:pt x="20118" y="20745"/>
                  </a:lnTo>
                  <a:lnTo>
                    <a:pt x="19376" y="21091"/>
                  </a:lnTo>
                  <a:lnTo>
                    <a:pt x="18494" y="21356"/>
                  </a:lnTo>
                  <a:lnTo>
                    <a:pt x="17506" y="21518"/>
                  </a:lnTo>
                  <a:lnTo>
                    <a:pt x="16482" y="21600"/>
                  </a:lnTo>
                  <a:lnTo>
                    <a:pt x="5082" y="21600"/>
                  </a:lnTo>
                  <a:lnTo>
                    <a:pt x="4023" y="21518"/>
                  </a:lnTo>
                  <a:lnTo>
                    <a:pt x="3070" y="21356"/>
                  </a:lnTo>
                  <a:lnTo>
                    <a:pt x="2223" y="21091"/>
                  </a:lnTo>
                  <a:lnTo>
                    <a:pt x="1482" y="20745"/>
                  </a:lnTo>
                  <a:lnTo>
                    <a:pt x="847" y="20317"/>
                  </a:lnTo>
                  <a:lnTo>
                    <a:pt x="353" y="19808"/>
                  </a:lnTo>
                  <a:lnTo>
                    <a:pt x="71" y="19259"/>
                  </a:lnTo>
                  <a:lnTo>
                    <a:pt x="0" y="18668"/>
                  </a:lnTo>
                  <a:lnTo>
                    <a:pt x="0" y="11075"/>
                  </a:lnTo>
                  <a:lnTo>
                    <a:pt x="1094" y="10708"/>
                  </a:lnTo>
                  <a:lnTo>
                    <a:pt x="2188" y="10281"/>
                  </a:lnTo>
                  <a:lnTo>
                    <a:pt x="3141" y="9792"/>
                  </a:lnTo>
                  <a:lnTo>
                    <a:pt x="4412" y="9080"/>
                  </a:lnTo>
                  <a:lnTo>
                    <a:pt x="20118"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20" name="Google Shape;773;p47">
              <a:extLst>
                <a:ext uri="{FF2B5EF4-FFF2-40B4-BE49-F238E27FC236}">
                  <a16:creationId xmlns:a16="http://schemas.microsoft.com/office/drawing/2014/main" id="{8463C862-4BB8-4712-8BDA-08C94B074544}"/>
                </a:ext>
              </a:extLst>
            </p:cNvPr>
            <p:cNvSpPr/>
            <p:nvPr/>
          </p:nvSpPr>
          <p:spPr>
            <a:xfrm>
              <a:off x="317381" y="145522"/>
              <a:ext cx="68288" cy="216924"/>
            </a:xfrm>
            <a:custGeom>
              <a:avLst/>
              <a:gdLst/>
              <a:ahLst/>
              <a:cxnLst>
                <a:cxn ang="0">
                  <a:pos x="wd2" y="hd2"/>
                </a:cxn>
                <a:cxn ang="5400000">
                  <a:pos x="wd2" y="hd2"/>
                </a:cxn>
                <a:cxn ang="10800000">
                  <a:pos x="wd2" y="hd2"/>
                </a:cxn>
                <a:cxn ang="16200000">
                  <a:pos x="wd2" y="hd2"/>
                </a:cxn>
              </a:cxnLst>
              <a:rect l="0" t="0" r="r" b="b"/>
              <a:pathLst>
                <a:path w="21600" h="21600" extrusionOk="0">
                  <a:moveTo>
                    <a:pt x="21494" y="0"/>
                  </a:moveTo>
                  <a:lnTo>
                    <a:pt x="21600" y="222"/>
                  </a:lnTo>
                  <a:lnTo>
                    <a:pt x="21600" y="20000"/>
                  </a:lnTo>
                  <a:lnTo>
                    <a:pt x="21459" y="20322"/>
                  </a:lnTo>
                  <a:lnTo>
                    <a:pt x="21177" y="20622"/>
                  </a:lnTo>
                  <a:lnTo>
                    <a:pt x="20719" y="20889"/>
                  </a:lnTo>
                  <a:lnTo>
                    <a:pt x="20120" y="21122"/>
                  </a:lnTo>
                  <a:lnTo>
                    <a:pt x="19310" y="21322"/>
                  </a:lnTo>
                  <a:lnTo>
                    <a:pt x="18499" y="21478"/>
                  </a:lnTo>
                  <a:lnTo>
                    <a:pt x="17513" y="21567"/>
                  </a:lnTo>
                  <a:lnTo>
                    <a:pt x="16491" y="21600"/>
                  </a:lnTo>
                  <a:lnTo>
                    <a:pt x="5074" y="21600"/>
                  </a:lnTo>
                  <a:lnTo>
                    <a:pt x="4052" y="21567"/>
                  </a:lnTo>
                  <a:lnTo>
                    <a:pt x="3101" y="21478"/>
                  </a:lnTo>
                  <a:lnTo>
                    <a:pt x="2255" y="21333"/>
                  </a:lnTo>
                  <a:lnTo>
                    <a:pt x="1515" y="21133"/>
                  </a:lnTo>
                  <a:lnTo>
                    <a:pt x="881" y="20889"/>
                  </a:lnTo>
                  <a:lnTo>
                    <a:pt x="388" y="20622"/>
                  </a:lnTo>
                  <a:lnTo>
                    <a:pt x="106" y="20322"/>
                  </a:lnTo>
                  <a:lnTo>
                    <a:pt x="0" y="20000"/>
                  </a:lnTo>
                  <a:lnTo>
                    <a:pt x="0" y="6778"/>
                  </a:lnTo>
                  <a:lnTo>
                    <a:pt x="1268" y="6389"/>
                  </a:lnTo>
                  <a:lnTo>
                    <a:pt x="3136" y="5800"/>
                  </a:lnTo>
                  <a:lnTo>
                    <a:pt x="21494"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grpSp>
      <p:sp>
        <p:nvSpPr>
          <p:cNvPr id="22" name="Google Shape;402;p38">
            <a:extLst>
              <a:ext uri="{FF2B5EF4-FFF2-40B4-BE49-F238E27FC236}">
                <a16:creationId xmlns:a16="http://schemas.microsoft.com/office/drawing/2014/main" id="{157B8415-9A6E-470D-B709-F11B9FE08887}"/>
              </a:ext>
            </a:extLst>
          </p:cNvPr>
          <p:cNvSpPr txBox="1"/>
          <p:nvPr userDrawn="1"/>
        </p:nvSpPr>
        <p:spPr>
          <a:xfrm>
            <a:off x="2148480" y="1334042"/>
            <a:ext cx="1520458" cy="434834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23122" tIns="123122" rIns="123122" bIns="123122" anchor="ctr">
            <a:spAutoFit/>
          </a:bodyPr>
          <a:lstStyle>
            <a:lvl1pPr>
              <a:defRPr sz="26900" b="1">
                <a:solidFill>
                  <a:srgbClr val="FF0000"/>
                </a:solidFill>
                <a:latin typeface="Montserrat ExtraBold"/>
                <a:ea typeface="Montserrat ExtraBold"/>
                <a:cs typeface="Montserrat ExtraBold"/>
                <a:sym typeface="Montserrat ExtraBold"/>
              </a:defRPr>
            </a:lvl1pPr>
          </a:lstStyle>
          <a:p>
            <a:endParaRPr dirty="0"/>
          </a:p>
        </p:txBody>
      </p:sp>
      <p:grpSp>
        <p:nvGrpSpPr>
          <p:cNvPr id="23" name="Group 33">
            <a:extLst>
              <a:ext uri="{FF2B5EF4-FFF2-40B4-BE49-F238E27FC236}">
                <a16:creationId xmlns:a16="http://schemas.microsoft.com/office/drawing/2014/main" id="{21388689-D49A-422C-862E-EAE340081B72}"/>
              </a:ext>
            </a:extLst>
          </p:cNvPr>
          <p:cNvGrpSpPr/>
          <p:nvPr userDrawn="1"/>
        </p:nvGrpSpPr>
        <p:grpSpPr>
          <a:xfrm>
            <a:off x="5880073" y="4423500"/>
            <a:ext cx="430094" cy="423673"/>
            <a:chOff x="0" y="0"/>
            <a:chExt cx="430092" cy="423672"/>
          </a:xfrm>
        </p:grpSpPr>
        <p:sp>
          <p:nvSpPr>
            <p:cNvPr id="24" name="Freeform 35">
              <a:extLst>
                <a:ext uri="{FF2B5EF4-FFF2-40B4-BE49-F238E27FC236}">
                  <a16:creationId xmlns:a16="http://schemas.microsoft.com/office/drawing/2014/main" id="{1804A42D-E3F5-4B2B-AAB8-733516C05D87}"/>
                </a:ext>
              </a:extLst>
            </p:cNvPr>
            <p:cNvSpPr/>
            <p:nvPr/>
          </p:nvSpPr>
          <p:spPr>
            <a:xfrm>
              <a:off x="-1" y="187889"/>
              <a:ext cx="430094" cy="235784"/>
            </a:xfrm>
            <a:custGeom>
              <a:avLst/>
              <a:gdLst/>
              <a:ahLst/>
              <a:cxnLst>
                <a:cxn ang="0">
                  <a:pos x="wd2" y="hd2"/>
                </a:cxn>
                <a:cxn ang="5400000">
                  <a:pos x="wd2" y="hd2"/>
                </a:cxn>
                <a:cxn ang="10800000">
                  <a:pos x="wd2" y="hd2"/>
                </a:cxn>
                <a:cxn ang="16200000">
                  <a:pos x="wd2" y="hd2"/>
                </a:cxn>
              </a:cxnLst>
              <a:rect l="0" t="0" r="r" b="b"/>
              <a:pathLst>
                <a:path w="21600" h="21600" extrusionOk="0">
                  <a:moveTo>
                    <a:pt x="3362" y="7762"/>
                  </a:moveTo>
                  <a:lnTo>
                    <a:pt x="1026" y="12189"/>
                  </a:lnTo>
                  <a:lnTo>
                    <a:pt x="5366" y="19739"/>
                  </a:lnTo>
                  <a:lnTo>
                    <a:pt x="7686" y="15400"/>
                  </a:lnTo>
                  <a:lnTo>
                    <a:pt x="3362" y="7762"/>
                  </a:lnTo>
                  <a:close/>
                  <a:moveTo>
                    <a:pt x="19850" y="1553"/>
                  </a:moveTo>
                  <a:lnTo>
                    <a:pt x="19702" y="1553"/>
                  </a:lnTo>
                  <a:lnTo>
                    <a:pt x="19559" y="1601"/>
                  </a:lnTo>
                  <a:lnTo>
                    <a:pt x="19411" y="1697"/>
                  </a:lnTo>
                  <a:lnTo>
                    <a:pt x="19285" y="1823"/>
                  </a:lnTo>
                  <a:lnTo>
                    <a:pt x="19152" y="2015"/>
                  </a:lnTo>
                  <a:lnTo>
                    <a:pt x="16388" y="7010"/>
                  </a:lnTo>
                  <a:lnTo>
                    <a:pt x="16361" y="7444"/>
                  </a:lnTo>
                  <a:lnTo>
                    <a:pt x="16314" y="7878"/>
                  </a:lnTo>
                  <a:lnTo>
                    <a:pt x="16234" y="8274"/>
                  </a:lnTo>
                  <a:lnTo>
                    <a:pt x="16123" y="8640"/>
                  </a:lnTo>
                  <a:lnTo>
                    <a:pt x="15991" y="8987"/>
                  </a:lnTo>
                  <a:lnTo>
                    <a:pt x="15827" y="9276"/>
                  </a:lnTo>
                  <a:lnTo>
                    <a:pt x="15648" y="9527"/>
                  </a:lnTo>
                  <a:lnTo>
                    <a:pt x="15447" y="9720"/>
                  </a:lnTo>
                  <a:lnTo>
                    <a:pt x="15230" y="9865"/>
                  </a:lnTo>
                  <a:lnTo>
                    <a:pt x="15003" y="9942"/>
                  </a:lnTo>
                  <a:lnTo>
                    <a:pt x="14759" y="9980"/>
                  </a:lnTo>
                  <a:lnTo>
                    <a:pt x="11836" y="9980"/>
                  </a:lnTo>
                  <a:lnTo>
                    <a:pt x="11725" y="9942"/>
                  </a:lnTo>
                  <a:lnTo>
                    <a:pt x="11619" y="9874"/>
                  </a:lnTo>
                  <a:lnTo>
                    <a:pt x="11535" y="9749"/>
                  </a:lnTo>
                  <a:lnTo>
                    <a:pt x="11466" y="9585"/>
                  </a:lnTo>
                  <a:lnTo>
                    <a:pt x="11429" y="9411"/>
                  </a:lnTo>
                  <a:lnTo>
                    <a:pt x="11408" y="9199"/>
                  </a:lnTo>
                  <a:lnTo>
                    <a:pt x="11429" y="8987"/>
                  </a:lnTo>
                  <a:lnTo>
                    <a:pt x="11466" y="8814"/>
                  </a:lnTo>
                  <a:lnTo>
                    <a:pt x="11535" y="8659"/>
                  </a:lnTo>
                  <a:lnTo>
                    <a:pt x="11619" y="8534"/>
                  </a:lnTo>
                  <a:lnTo>
                    <a:pt x="11725" y="8447"/>
                  </a:lnTo>
                  <a:lnTo>
                    <a:pt x="11836" y="8428"/>
                  </a:lnTo>
                  <a:lnTo>
                    <a:pt x="14759" y="8428"/>
                  </a:lnTo>
                  <a:lnTo>
                    <a:pt x="14939" y="8389"/>
                  </a:lnTo>
                  <a:lnTo>
                    <a:pt x="15093" y="8312"/>
                  </a:lnTo>
                  <a:lnTo>
                    <a:pt x="15225" y="8177"/>
                  </a:lnTo>
                  <a:lnTo>
                    <a:pt x="15341" y="7984"/>
                  </a:lnTo>
                  <a:lnTo>
                    <a:pt x="15426" y="7762"/>
                  </a:lnTo>
                  <a:lnTo>
                    <a:pt x="15489" y="7492"/>
                  </a:lnTo>
                  <a:lnTo>
                    <a:pt x="15526" y="7213"/>
                  </a:lnTo>
                  <a:lnTo>
                    <a:pt x="15537" y="6914"/>
                  </a:lnTo>
                  <a:lnTo>
                    <a:pt x="15537" y="6740"/>
                  </a:lnTo>
                  <a:lnTo>
                    <a:pt x="15521" y="6567"/>
                  </a:lnTo>
                  <a:lnTo>
                    <a:pt x="15500" y="6384"/>
                  </a:lnTo>
                  <a:lnTo>
                    <a:pt x="15463" y="6191"/>
                  </a:lnTo>
                  <a:lnTo>
                    <a:pt x="15415" y="6017"/>
                  </a:lnTo>
                  <a:lnTo>
                    <a:pt x="15352" y="5853"/>
                  </a:lnTo>
                  <a:lnTo>
                    <a:pt x="15272" y="5709"/>
                  </a:lnTo>
                  <a:lnTo>
                    <a:pt x="15177" y="5574"/>
                  </a:lnTo>
                  <a:lnTo>
                    <a:pt x="15061" y="5477"/>
                  </a:lnTo>
                  <a:lnTo>
                    <a:pt x="14929" y="5410"/>
                  </a:lnTo>
                  <a:lnTo>
                    <a:pt x="14775" y="5381"/>
                  </a:lnTo>
                  <a:lnTo>
                    <a:pt x="11413" y="5381"/>
                  </a:lnTo>
                  <a:lnTo>
                    <a:pt x="10885" y="5361"/>
                  </a:lnTo>
                  <a:lnTo>
                    <a:pt x="10361" y="5265"/>
                  </a:lnTo>
                  <a:lnTo>
                    <a:pt x="9848" y="5111"/>
                  </a:lnTo>
                  <a:lnTo>
                    <a:pt x="9346" y="4879"/>
                  </a:lnTo>
                  <a:lnTo>
                    <a:pt x="8976" y="4725"/>
                  </a:lnTo>
                  <a:lnTo>
                    <a:pt x="8601" y="4629"/>
                  </a:lnTo>
                  <a:lnTo>
                    <a:pt x="8236" y="4609"/>
                  </a:lnTo>
                  <a:lnTo>
                    <a:pt x="7882" y="4638"/>
                  </a:lnTo>
                  <a:lnTo>
                    <a:pt x="7528" y="4735"/>
                  </a:lnTo>
                  <a:lnTo>
                    <a:pt x="7189" y="4908"/>
                  </a:lnTo>
                  <a:lnTo>
                    <a:pt x="6851" y="5140"/>
                  </a:lnTo>
                  <a:lnTo>
                    <a:pt x="6523" y="5429"/>
                  </a:lnTo>
                  <a:lnTo>
                    <a:pt x="6206" y="5805"/>
                  </a:lnTo>
                  <a:lnTo>
                    <a:pt x="5889" y="6220"/>
                  </a:lnTo>
                  <a:lnTo>
                    <a:pt x="5688" y="6538"/>
                  </a:lnTo>
                  <a:lnTo>
                    <a:pt x="5514" y="6866"/>
                  </a:lnTo>
                  <a:lnTo>
                    <a:pt x="5339" y="7174"/>
                  </a:lnTo>
                  <a:lnTo>
                    <a:pt x="5196" y="7483"/>
                  </a:lnTo>
                  <a:lnTo>
                    <a:pt x="5075" y="7772"/>
                  </a:lnTo>
                  <a:lnTo>
                    <a:pt x="4964" y="8032"/>
                  </a:lnTo>
                  <a:lnTo>
                    <a:pt x="4874" y="8264"/>
                  </a:lnTo>
                  <a:lnTo>
                    <a:pt x="7538" y="12979"/>
                  </a:lnTo>
                  <a:lnTo>
                    <a:pt x="8812" y="12719"/>
                  </a:lnTo>
                  <a:lnTo>
                    <a:pt x="9389" y="12632"/>
                  </a:lnTo>
                  <a:lnTo>
                    <a:pt x="9965" y="12594"/>
                  </a:lnTo>
                  <a:lnTo>
                    <a:pt x="15082" y="12594"/>
                  </a:lnTo>
                  <a:lnTo>
                    <a:pt x="15399" y="12574"/>
                  </a:lnTo>
                  <a:lnTo>
                    <a:pt x="15700" y="12507"/>
                  </a:lnTo>
                  <a:lnTo>
                    <a:pt x="15991" y="12420"/>
                  </a:lnTo>
                  <a:lnTo>
                    <a:pt x="16250" y="12275"/>
                  </a:lnTo>
                  <a:lnTo>
                    <a:pt x="16493" y="12083"/>
                  </a:lnTo>
                  <a:lnTo>
                    <a:pt x="16715" y="11870"/>
                  </a:lnTo>
                  <a:lnTo>
                    <a:pt x="16911" y="11581"/>
                  </a:lnTo>
                  <a:lnTo>
                    <a:pt x="17091" y="11244"/>
                  </a:lnTo>
                  <a:lnTo>
                    <a:pt x="20532" y="3848"/>
                  </a:lnTo>
                  <a:lnTo>
                    <a:pt x="20638" y="3587"/>
                  </a:lnTo>
                  <a:lnTo>
                    <a:pt x="20701" y="3365"/>
                  </a:lnTo>
                  <a:lnTo>
                    <a:pt x="20738" y="3134"/>
                  </a:lnTo>
                  <a:lnTo>
                    <a:pt x="20749" y="2931"/>
                  </a:lnTo>
                  <a:lnTo>
                    <a:pt x="20744" y="2748"/>
                  </a:lnTo>
                  <a:lnTo>
                    <a:pt x="20712" y="2565"/>
                  </a:lnTo>
                  <a:lnTo>
                    <a:pt x="20670" y="2411"/>
                  </a:lnTo>
                  <a:lnTo>
                    <a:pt x="20627" y="2276"/>
                  </a:lnTo>
                  <a:lnTo>
                    <a:pt x="20511" y="2064"/>
                  </a:lnTo>
                  <a:lnTo>
                    <a:pt x="20400" y="1900"/>
                  </a:lnTo>
                  <a:lnTo>
                    <a:pt x="20278" y="1765"/>
                  </a:lnTo>
                  <a:lnTo>
                    <a:pt x="20141" y="1659"/>
                  </a:lnTo>
                  <a:lnTo>
                    <a:pt x="20004" y="1581"/>
                  </a:lnTo>
                  <a:lnTo>
                    <a:pt x="19850" y="1553"/>
                  </a:lnTo>
                  <a:close/>
                  <a:moveTo>
                    <a:pt x="19887" y="0"/>
                  </a:moveTo>
                  <a:lnTo>
                    <a:pt x="20099" y="48"/>
                  </a:lnTo>
                  <a:lnTo>
                    <a:pt x="20326" y="125"/>
                  </a:lnTo>
                  <a:lnTo>
                    <a:pt x="20532" y="270"/>
                  </a:lnTo>
                  <a:lnTo>
                    <a:pt x="20728" y="453"/>
                  </a:lnTo>
                  <a:lnTo>
                    <a:pt x="20918" y="665"/>
                  </a:lnTo>
                  <a:lnTo>
                    <a:pt x="21087" y="916"/>
                  </a:lnTo>
                  <a:lnTo>
                    <a:pt x="21251" y="1225"/>
                  </a:lnTo>
                  <a:lnTo>
                    <a:pt x="21383" y="1553"/>
                  </a:lnTo>
                  <a:lnTo>
                    <a:pt x="21484" y="1900"/>
                  </a:lnTo>
                  <a:lnTo>
                    <a:pt x="21552" y="2256"/>
                  </a:lnTo>
                  <a:lnTo>
                    <a:pt x="21595" y="2623"/>
                  </a:lnTo>
                  <a:lnTo>
                    <a:pt x="21600" y="3009"/>
                  </a:lnTo>
                  <a:lnTo>
                    <a:pt x="21579" y="3375"/>
                  </a:lnTo>
                  <a:lnTo>
                    <a:pt x="21526" y="3761"/>
                  </a:lnTo>
                  <a:lnTo>
                    <a:pt x="21441" y="4127"/>
                  </a:lnTo>
                  <a:lnTo>
                    <a:pt x="21325" y="4503"/>
                  </a:lnTo>
                  <a:lnTo>
                    <a:pt x="21182" y="4850"/>
                  </a:lnTo>
                  <a:lnTo>
                    <a:pt x="17730" y="12246"/>
                  </a:lnTo>
                  <a:lnTo>
                    <a:pt x="17567" y="12574"/>
                  </a:lnTo>
                  <a:lnTo>
                    <a:pt x="17387" y="12873"/>
                  </a:lnTo>
                  <a:lnTo>
                    <a:pt x="17196" y="13143"/>
                  </a:lnTo>
                  <a:lnTo>
                    <a:pt x="17175" y="13153"/>
                  </a:lnTo>
                  <a:lnTo>
                    <a:pt x="16927" y="13423"/>
                  </a:lnTo>
                  <a:lnTo>
                    <a:pt x="16663" y="13645"/>
                  </a:lnTo>
                  <a:lnTo>
                    <a:pt x="16377" y="13828"/>
                  </a:lnTo>
                  <a:lnTo>
                    <a:pt x="16076" y="13973"/>
                  </a:lnTo>
                  <a:lnTo>
                    <a:pt x="15764" y="14059"/>
                  </a:lnTo>
                  <a:lnTo>
                    <a:pt x="15426" y="14127"/>
                  </a:lnTo>
                  <a:lnTo>
                    <a:pt x="15082" y="14146"/>
                  </a:lnTo>
                  <a:lnTo>
                    <a:pt x="9965" y="14146"/>
                  </a:lnTo>
                  <a:lnTo>
                    <a:pt x="9431" y="14175"/>
                  </a:lnTo>
                  <a:lnTo>
                    <a:pt x="8907" y="14252"/>
                  </a:lnTo>
                  <a:lnTo>
                    <a:pt x="8326" y="14377"/>
                  </a:lnTo>
                  <a:lnTo>
                    <a:pt x="8580" y="14831"/>
                  </a:lnTo>
                  <a:lnTo>
                    <a:pt x="8648" y="14985"/>
                  </a:lnTo>
                  <a:lnTo>
                    <a:pt x="8691" y="15178"/>
                  </a:lnTo>
                  <a:lnTo>
                    <a:pt x="8712" y="15361"/>
                  </a:lnTo>
                  <a:lnTo>
                    <a:pt x="8701" y="15564"/>
                  </a:lnTo>
                  <a:lnTo>
                    <a:pt x="8654" y="15756"/>
                  </a:lnTo>
                  <a:lnTo>
                    <a:pt x="8585" y="15930"/>
                  </a:lnTo>
                  <a:lnTo>
                    <a:pt x="5688" y="21359"/>
                  </a:lnTo>
                  <a:lnTo>
                    <a:pt x="5598" y="21494"/>
                  </a:lnTo>
                  <a:lnTo>
                    <a:pt x="5493" y="21571"/>
                  </a:lnTo>
                  <a:lnTo>
                    <a:pt x="5381" y="21600"/>
                  </a:lnTo>
                  <a:lnTo>
                    <a:pt x="5276" y="21571"/>
                  </a:lnTo>
                  <a:lnTo>
                    <a:pt x="5175" y="21504"/>
                  </a:lnTo>
                  <a:lnTo>
                    <a:pt x="5085" y="21388"/>
                  </a:lnTo>
                  <a:lnTo>
                    <a:pt x="132" y="12777"/>
                  </a:lnTo>
                  <a:lnTo>
                    <a:pt x="58" y="12623"/>
                  </a:lnTo>
                  <a:lnTo>
                    <a:pt x="21" y="12430"/>
                  </a:lnTo>
                  <a:lnTo>
                    <a:pt x="0" y="12227"/>
                  </a:lnTo>
                  <a:lnTo>
                    <a:pt x="11" y="12025"/>
                  </a:lnTo>
                  <a:lnTo>
                    <a:pt x="53" y="11841"/>
                  </a:lnTo>
                  <a:lnTo>
                    <a:pt x="116" y="11678"/>
                  </a:lnTo>
                  <a:lnTo>
                    <a:pt x="3050" y="6123"/>
                  </a:lnTo>
                  <a:lnTo>
                    <a:pt x="3135" y="5988"/>
                  </a:lnTo>
                  <a:lnTo>
                    <a:pt x="3241" y="5911"/>
                  </a:lnTo>
                  <a:lnTo>
                    <a:pt x="3352" y="5882"/>
                  </a:lnTo>
                  <a:lnTo>
                    <a:pt x="3357" y="5882"/>
                  </a:lnTo>
                  <a:lnTo>
                    <a:pt x="3463" y="5911"/>
                  </a:lnTo>
                  <a:lnTo>
                    <a:pt x="3568" y="5979"/>
                  </a:lnTo>
                  <a:lnTo>
                    <a:pt x="3653" y="6104"/>
                  </a:lnTo>
                  <a:lnTo>
                    <a:pt x="4256" y="7174"/>
                  </a:lnTo>
                  <a:lnTo>
                    <a:pt x="4388" y="6866"/>
                  </a:lnTo>
                  <a:lnTo>
                    <a:pt x="4536" y="6519"/>
                  </a:lnTo>
                  <a:lnTo>
                    <a:pt x="4705" y="6162"/>
                  </a:lnTo>
                  <a:lnTo>
                    <a:pt x="4900" y="5776"/>
                  </a:lnTo>
                  <a:lnTo>
                    <a:pt x="5117" y="5390"/>
                  </a:lnTo>
                  <a:lnTo>
                    <a:pt x="5355" y="5024"/>
                  </a:lnTo>
                  <a:lnTo>
                    <a:pt x="5693" y="4551"/>
                  </a:lnTo>
                  <a:lnTo>
                    <a:pt x="6048" y="4137"/>
                  </a:lnTo>
                  <a:lnTo>
                    <a:pt x="6412" y="3809"/>
                  </a:lnTo>
                  <a:lnTo>
                    <a:pt x="6782" y="3520"/>
                  </a:lnTo>
                  <a:lnTo>
                    <a:pt x="7163" y="3317"/>
                  </a:lnTo>
                  <a:lnTo>
                    <a:pt x="7549" y="3163"/>
                  </a:lnTo>
                  <a:lnTo>
                    <a:pt x="7945" y="3076"/>
                  </a:lnTo>
                  <a:lnTo>
                    <a:pt x="8347" y="3057"/>
                  </a:lnTo>
                  <a:lnTo>
                    <a:pt x="8749" y="3105"/>
                  </a:lnTo>
                  <a:lnTo>
                    <a:pt x="9156" y="3211"/>
                  </a:lnTo>
                  <a:lnTo>
                    <a:pt x="9574" y="3385"/>
                  </a:lnTo>
                  <a:lnTo>
                    <a:pt x="10023" y="3587"/>
                  </a:lnTo>
                  <a:lnTo>
                    <a:pt x="10472" y="3722"/>
                  </a:lnTo>
                  <a:lnTo>
                    <a:pt x="10937" y="3809"/>
                  </a:lnTo>
                  <a:lnTo>
                    <a:pt x="11413" y="3848"/>
                  </a:lnTo>
                  <a:lnTo>
                    <a:pt x="14775" y="3848"/>
                  </a:lnTo>
                  <a:lnTo>
                    <a:pt x="15013" y="3867"/>
                  </a:lnTo>
                  <a:lnTo>
                    <a:pt x="15246" y="3954"/>
                  </a:lnTo>
                  <a:lnTo>
                    <a:pt x="15452" y="4098"/>
                  </a:lnTo>
                  <a:lnTo>
                    <a:pt x="15648" y="4281"/>
                  </a:lnTo>
                  <a:lnTo>
                    <a:pt x="15833" y="4532"/>
                  </a:lnTo>
                  <a:lnTo>
                    <a:pt x="15991" y="4831"/>
                  </a:lnTo>
                  <a:lnTo>
                    <a:pt x="16076" y="5034"/>
                  </a:lnTo>
                  <a:lnTo>
                    <a:pt x="16155" y="5255"/>
                  </a:lnTo>
                  <a:lnTo>
                    <a:pt x="18555" y="916"/>
                  </a:lnTo>
                  <a:lnTo>
                    <a:pt x="18740" y="617"/>
                  </a:lnTo>
                  <a:lnTo>
                    <a:pt x="18941" y="376"/>
                  </a:lnTo>
                  <a:lnTo>
                    <a:pt x="19163" y="203"/>
                  </a:lnTo>
                  <a:lnTo>
                    <a:pt x="19396" y="68"/>
                  </a:lnTo>
                  <a:lnTo>
                    <a:pt x="19639" y="0"/>
                  </a:lnTo>
                  <a:lnTo>
                    <a:pt x="19887"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25" name="Freeform 36">
              <a:extLst>
                <a:ext uri="{FF2B5EF4-FFF2-40B4-BE49-F238E27FC236}">
                  <a16:creationId xmlns:a16="http://schemas.microsoft.com/office/drawing/2014/main" id="{A758F9B9-4F15-4564-80A3-0E3B19D43B73}"/>
                </a:ext>
              </a:extLst>
            </p:cNvPr>
            <p:cNvSpPr/>
            <p:nvPr/>
          </p:nvSpPr>
          <p:spPr>
            <a:xfrm>
              <a:off x="192626" y="279465"/>
              <a:ext cx="16947" cy="17369"/>
            </a:xfrm>
            <a:custGeom>
              <a:avLst/>
              <a:gdLst/>
              <a:ahLst/>
              <a:cxnLst>
                <a:cxn ang="0">
                  <a:pos x="wd2" y="hd2"/>
                </a:cxn>
                <a:cxn ang="5400000">
                  <a:pos x="wd2" y="hd2"/>
                </a:cxn>
                <a:cxn ang="10800000">
                  <a:pos x="wd2" y="hd2"/>
                </a:cxn>
                <a:cxn ang="16200000">
                  <a:pos x="wd2" y="hd2"/>
                </a:cxn>
              </a:cxnLst>
              <a:rect l="0" t="0" r="r" b="b"/>
              <a:pathLst>
                <a:path w="21600" h="21600" extrusionOk="0">
                  <a:moveTo>
                    <a:pt x="11135" y="0"/>
                  </a:moveTo>
                  <a:lnTo>
                    <a:pt x="13953" y="524"/>
                  </a:lnTo>
                  <a:lnTo>
                    <a:pt x="16502" y="1702"/>
                  </a:lnTo>
                  <a:lnTo>
                    <a:pt x="18648" y="3404"/>
                  </a:lnTo>
                  <a:lnTo>
                    <a:pt x="20124" y="5498"/>
                  </a:lnTo>
                  <a:lnTo>
                    <a:pt x="21332" y="8116"/>
                  </a:lnTo>
                  <a:lnTo>
                    <a:pt x="21332" y="8640"/>
                  </a:lnTo>
                  <a:lnTo>
                    <a:pt x="21600" y="11389"/>
                  </a:lnTo>
                  <a:lnTo>
                    <a:pt x="21063" y="14138"/>
                  </a:lnTo>
                  <a:lnTo>
                    <a:pt x="19990" y="16625"/>
                  </a:lnTo>
                  <a:lnTo>
                    <a:pt x="18246" y="18720"/>
                  </a:lnTo>
                  <a:lnTo>
                    <a:pt x="15965" y="20291"/>
                  </a:lnTo>
                  <a:lnTo>
                    <a:pt x="13282" y="21207"/>
                  </a:lnTo>
                  <a:lnTo>
                    <a:pt x="11940" y="21469"/>
                  </a:lnTo>
                  <a:lnTo>
                    <a:pt x="10867" y="21600"/>
                  </a:lnTo>
                  <a:lnTo>
                    <a:pt x="7916" y="21076"/>
                  </a:lnTo>
                  <a:lnTo>
                    <a:pt x="5366" y="20160"/>
                  </a:lnTo>
                  <a:lnTo>
                    <a:pt x="3220" y="18327"/>
                  </a:lnTo>
                  <a:lnTo>
                    <a:pt x="1342" y="16102"/>
                  </a:lnTo>
                  <a:lnTo>
                    <a:pt x="402" y="13484"/>
                  </a:lnTo>
                  <a:lnTo>
                    <a:pt x="134" y="12960"/>
                  </a:lnTo>
                  <a:lnTo>
                    <a:pt x="0" y="10211"/>
                  </a:lnTo>
                  <a:lnTo>
                    <a:pt x="402" y="7462"/>
                  </a:lnTo>
                  <a:lnTo>
                    <a:pt x="1476" y="5105"/>
                  </a:lnTo>
                  <a:lnTo>
                    <a:pt x="3354" y="3011"/>
                  </a:lnTo>
                  <a:lnTo>
                    <a:pt x="5501" y="1309"/>
                  </a:lnTo>
                  <a:lnTo>
                    <a:pt x="8318" y="393"/>
                  </a:lnTo>
                  <a:lnTo>
                    <a:pt x="11135"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26" name="Freeform 37">
              <a:extLst>
                <a:ext uri="{FF2B5EF4-FFF2-40B4-BE49-F238E27FC236}">
                  <a16:creationId xmlns:a16="http://schemas.microsoft.com/office/drawing/2014/main" id="{1A7981E2-80AD-4838-ADBE-C394B81031EB}"/>
                </a:ext>
              </a:extLst>
            </p:cNvPr>
            <p:cNvSpPr/>
            <p:nvPr/>
          </p:nvSpPr>
          <p:spPr>
            <a:xfrm>
              <a:off x="36735" y="0"/>
              <a:ext cx="336413" cy="178522"/>
            </a:xfrm>
            <a:custGeom>
              <a:avLst/>
              <a:gdLst/>
              <a:ahLst/>
              <a:cxnLst>
                <a:cxn ang="0">
                  <a:pos x="wd2" y="hd2"/>
                </a:cxn>
                <a:cxn ang="5400000">
                  <a:pos x="wd2" y="hd2"/>
                </a:cxn>
                <a:cxn ang="10800000">
                  <a:pos x="wd2" y="hd2"/>
                </a:cxn>
                <a:cxn ang="16200000">
                  <a:pos x="wd2" y="hd2"/>
                </a:cxn>
              </a:cxnLst>
              <a:rect l="0" t="0" r="r" b="b"/>
              <a:pathLst>
                <a:path w="21600" h="21600" extrusionOk="0">
                  <a:moveTo>
                    <a:pt x="16227" y="11169"/>
                  </a:moveTo>
                  <a:lnTo>
                    <a:pt x="15950" y="11309"/>
                  </a:lnTo>
                  <a:lnTo>
                    <a:pt x="15700" y="11513"/>
                  </a:lnTo>
                  <a:lnTo>
                    <a:pt x="15463" y="11781"/>
                  </a:lnTo>
                  <a:lnTo>
                    <a:pt x="15267" y="12112"/>
                  </a:lnTo>
                  <a:lnTo>
                    <a:pt x="15092" y="12507"/>
                  </a:lnTo>
                  <a:lnTo>
                    <a:pt x="14956" y="12952"/>
                  </a:lnTo>
                  <a:lnTo>
                    <a:pt x="14848" y="13424"/>
                  </a:lnTo>
                  <a:lnTo>
                    <a:pt x="14781" y="13933"/>
                  </a:lnTo>
                  <a:lnTo>
                    <a:pt x="14760" y="14468"/>
                  </a:lnTo>
                  <a:lnTo>
                    <a:pt x="14760" y="19117"/>
                  </a:lnTo>
                  <a:lnTo>
                    <a:pt x="14781" y="19295"/>
                  </a:lnTo>
                  <a:lnTo>
                    <a:pt x="14828" y="19435"/>
                  </a:lnTo>
                  <a:lnTo>
                    <a:pt x="14896" y="19511"/>
                  </a:lnTo>
                  <a:lnTo>
                    <a:pt x="14990" y="19562"/>
                  </a:lnTo>
                  <a:lnTo>
                    <a:pt x="20275" y="19562"/>
                  </a:lnTo>
                  <a:lnTo>
                    <a:pt x="20370" y="19511"/>
                  </a:lnTo>
                  <a:lnTo>
                    <a:pt x="20444" y="19435"/>
                  </a:lnTo>
                  <a:lnTo>
                    <a:pt x="20492" y="19295"/>
                  </a:lnTo>
                  <a:lnTo>
                    <a:pt x="20512" y="19117"/>
                  </a:lnTo>
                  <a:lnTo>
                    <a:pt x="20512" y="14468"/>
                  </a:lnTo>
                  <a:lnTo>
                    <a:pt x="20485" y="13933"/>
                  </a:lnTo>
                  <a:lnTo>
                    <a:pt x="20417" y="13424"/>
                  </a:lnTo>
                  <a:lnTo>
                    <a:pt x="20316" y="12952"/>
                  </a:lnTo>
                  <a:lnTo>
                    <a:pt x="20174" y="12507"/>
                  </a:lnTo>
                  <a:lnTo>
                    <a:pt x="19998" y="12112"/>
                  </a:lnTo>
                  <a:lnTo>
                    <a:pt x="19802" y="11781"/>
                  </a:lnTo>
                  <a:lnTo>
                    <a:pt x="19572" y="11513"/>
                  </a:lnTo>
                  <a:lnTo>
                    <a:pt x="19316" y="11309"/>
                  </a:lnTo>
                  <a:lnTo>
                    <a:pt x="19045" y="11169"/>
                  </a:lnTo>
                  <a:lnTo>
                    <a:pt x="18721" y="11450"/>
                  </a:lnTo>
                  <a:lnTo>
                    <a:pt x="18369" y="11641"/>
                  </a:lnTo>
                  <a:lnTo>
                    <a:pt x="18011" y="11768"/>
                  </a:lnTo>
                  <a:lnTo>
                    <a:pt x="17633" y="11819"/>
                  </a:lnTo>
                  <a:lnTo>
                    <a:pt x="17254" y="11768"/>
                  </a:lnTo>
                  <a:lnTo>
                    <a:pt x="16896" y="11641"/>
                  </a:lnTo>
                  <a:lnTo>
                    <a:pt x="16551" y="11450"/>
                  </a:lnTo>
                  <a:lnTo>
                    <a:pt x="16227" y="11169"/>
                  </a:lnTo>
                  <a:close/>
                  <a:moveTo>
                    <a:pt x="9381" y="11169"/>
                  </a:moveTo>
                  <a:lnTo>
                    <a:pt x="9117" y="11309"/>
                  </a:lnTo>
                  <a:lnTo>
                    <a:pt x="8860" y="11513"/>
                  </a:lnTo>
                  <a:lnTo>
                    <a:pt x="8631" y="11781"/>
                  </a:lnTo>
                  <a:lnTo>
                    <a:pt x="8428" y="12112"/>
                  </a:lnTo>
                  <a:lnTo>
                    <a:pt x="8252" y="12507"/>
                  </a:lnTo>
                  <a:lnTo>
                    <a:pt x="8110" y="12952"/>
                  </a:lnTo>
                  <a:lnTo>
                    <a:pt x="8009" y="13424"/>
                  </a:lnTo>
                  <a:lnTo>
                    <a:pt x="7941" y="13933"/>
                  </a:lnTo>
                  <a:lnTo>
                    <a:pt x="7928" y="14468"/>
                  </a:lnTo>
                  <a:lnTo>
                    <a:pt x="7928" y="19117"/>
                  </a:lnTo>
                  <a:lnTo>
                    <a:pt x="7941" y="19295"/>
                  </a:lnTo>
                  <a:lnTo>
                    <a:pt x="7995" y="19435"/>
                  </a:lnTo>
                  <a:lnTo>
                    <a:pt x="8063" y="19511"/>
                  </a:lnTo>
                  <a:lnTo>
                    <a:pt x="8151" y="19562"/>
                  </a:lnTo>
                  <a:lnTo>
                    <a:pt x="13443" y="19562"/>
                  </a:lnTo>
                  <a:lnTo>
                    <a:pt x="13530" y="19511"/>
                  </a:lnTo>
                  <a:lnTo>
                    <a:pt x="13605" y="19435"/>
                  </a:lnTo>
                  <a:lnTo>
                    <a:pt x="13659" y="19295"/>
                  </a:lnTo>
                  <a:lnTo>
                    <a:pt x="13672" y="19117"/>
                  </a:lnTo>
                  <a:lnTo>
                    <a:pt x="13672" y="14468"/>
                  </a:lnTo>
                  <a:lnTo>
                    <a:pt x="13652" y="13933"/>
                  </a:lnTo>
                  <a:lnTo>
                    <a:pt x="13584" y="13424"/>
                  </a:lnTo>
                  <a:lnTo>
                    <a:pt x="13483" y="12952"/>
                  </a:lnTo>
                  <a:lnTo>
                    <a:pt x="13341" y="12507"/>
                  </a:lnTo>
                  <a:lnTo>
                    <a:pt x="13165" y="12112"/>
                  </a:lnTo>
                  <a:lnTo>
                    <a:pt x="12963" y="11781"/>
                  </a:lnTo>
                  <a:lnTo>
                    <a:pt x="12740" y="11513"/>
                  </a:lnTo>
                  <a:lnTo>
                    <a:pt x="12476" y="11309"/>
                  </a:lnTo>
                  <a:lnTo>
                    <a:pt x="12213" y="11169"/>
                  </a:lnTo>
                  <a:lnTo>
                    <a:pt x="11881" y="11450"/>
                  </a:lnTo>
                  <a:lnTo>
                    <a:pt x="11530" y="11641"/>
                  </a:lnTo>
                  <a:lnTo>
                    <a:pt x="11172" y="11768"/>
                  </a:lnTo>
                  <a:lnTo>
                    <a:pt x="10793" y="11819"/>
                  </a:lnTo>
                  <a:lnTo>
                    <a:pt x="10422" y="11768"/>
                  </a:lnTo>
                  <a:lnTo>
                    <a:pt x="10057" y="11641"/>
                  </a:lnTo>
                  <a:lnTo>
                    <a:pt x="9719" y="11450"/>
                  </a:lnTo>
                  <a:lnTo>
                    <a:pt x="9381" y="11169"/>
                  </a:lnTo>
                  <a:close/>
                  <a:moveTo>
                    <a:pt x="2548" y="11169"/>
                  </a:moveTo>
                  <a:lnTo>
                    <a:pt x="2278" y="11309"/>
                  </a:lnTo>
                  <a:lnTo>
                    <a:pt x="2028" y="11513"/>
                  </a:lnTo>
                  <a:lnTo>
                    <a:pt x="1791" y="11781"/>
                  </a:lnTo>
                  <a:lnTo>
                    <a:pt x="1588" y="12112"/>
                  </a:lnTo>
                  <a:lnTo>
                    <a:pt x="1413" y="12507"/>
                  </a:lnTo>
                  <a:lnTo>
                    <a:pt x="1271" y="12952"/>
                  </a:lnTo>
                  <a:lnTo>
                    <a:pt x="1176" y="13424"/>
                  </a:lnTo>
                  <a:lnTo>
                    <a:pt x="1108" y="13933"/>
                  </a:lnTo>
                  <a:lnTo>
                    <a:pt x="1081" y="14468"/>
                  </a:lnTo>
                  <a:lnTo>
                    <a:pt x="1081" y="19117"/>
                  </a:lnTo>
                  <a:lnTo>
                    <a:pt x="1108" y="19295"/>
                  </a:lnTo>
                  <a:lnTo>
                    <a:pt x="1149" y="19435"/>
                  </a:lnTo>
                  <a:lnTo>
                    <a:pt x="1223" y="19511"/>
                  </a:lnTo>
                  <a:lnTo>
                    <a:pt x="1318" y="19562"/>
                  </a:lnTo>
                  <a:lnTo>
                    <a:pt x="6603" y="19562"/>
                  </a:lnTo>
                  <a:lnTo>
                    <a:pt x="6698" y="19511"/>
                  </a:lnTo>
                  <a:lnTo>
                    <a:pt x="6772" y="19435"/>
                  </a:lnTo>
                  <a:lnTo>
                    <a:pt x="6819" y="19295"/>
                  </a:lnTo>
                  <a:lnTo>
                    <a:pt x="6840" y="19117"/>
                  </a:lnTo>
                  <a:lnTo>
                    <a:pt x="6840" y="14468"/>
                  </a:lnTo>
                  <a:lnTo>
                    <a:pt x="6813" y="13933"/>
                  </a:lnTo>
                  <a:lnTo>
                    <a:pt x="6745" y="13424"/>
                  </a:lnTo>
                  <a:lnTo>
                    <a:pt x="6644" y="12952"/>
                  </a:lnTo>
                  <a:lnTo>
                    <a:pt x="6502" y="12507"/>
                  </a:lnTo>
                  <a:lnTo>
                    <a:pt x="6326" y="12112"/>
                  </a:lnTo>
                  <a:lnTo>
                    <a:pt x="6130" y="11781"/>
                  </a:lnTo>
                  <a:lnTo>
                    <a:pt x="5893" y="11513"/>
                  </a:lnTo>
                  <a:lnTo>
                    <a:pt x="5643" y="11309"/>
                  </a:lnTo>
                  <a:lnTo>
                    <a:pt x="5373" y="11169"/>
                  </a:lnTo>
                  <a:lnTo>
                    <a:pt x="5042" y="11450"/>
                  </a:lnTo>
                  <a:lnTo>
                    <a:pt x="4697" y="11641"/>
                  </a:lnTo>
                  <a:lnTo>
                    <a:pt x="4339" y="11768"/>
                  </a:lnTo>
                  <a:lnTo>
                    <a:pt x="3960" y="11819"/>
                  </a:lnTo>
                  <a:lnTo>
                    <a:pt x="3582" y="11768"/>
                  </a:lnTo>
                  <a:lnTo>
                    <a:pt x="3224" y="11641"/>
                  </a:lnTo>
                  <a:lnTo>
                    <a:pt x="2879" y="11450"/>
                  </a:lnTo>
                  <a:lnTo>
                    <a:pt x="2548" y="11169"/>
                  </a:lnTo>
                  <a:close/>
                  <a:moveTo>
                    <a:pt x="17633" y="2050"/>
                  </a:moveTo>
                  <a:lnTo>
                    <a:pt x="17329" y="2089"/>
                  </a:lnTo>
                  <a:lnTo>
                    <a:pt x="17045" y="2216"/>
                  </a:lnTo>
                  <a:lnTo>
                    <a:pt x="16768" y="2407"/>
                  </a:lnTo>
                  <a:lnTo>
                    <a:pt x="16518" y="2675"/>
                  </a:lnTo>
                  <a:lnTo>
                    <a:pt x="16295" y="3006"/>
                  </a:lnTo>
                  <a:lnTo>
                    <a:pt x="16092" y="3375"/>
                  </a:lnTo>
                  <a:lnTo>
                    <a:pt x="15916" y="3808"/>
                  </a:lnTo>
                  <a:lnTo>
                    <a:pt x="15774" y="4279"/>
                  </a:lnTo>
                  <a:lnTo>
                    <a:pt x="15673" y="4801"/>
                  </a:lnTo>
                  <a:lnTo>
                    <a:pt x="15605" y="5336"/>
                  </a:lnTo>
                  <a:lnTo>
                    <a:pt x="15592" y="5909"/>
                  </a:lnTo>
                  <a:lnTo>
                    <a:pt x="15605" y="6470"/>
                  </a:lnTo>
                  <a:lnTo>
                    <a:pt x="15673" y="7017"/>
                  </a:lnTo>
                  <a:lnTo>
                    <a:pt x="15774" y="7527"/>
                  </a:lnTo>
                  <a:lnTo>
                    <a:pt x="15916" y="7998"/>
                  </a:lnTo>
                  <a:lnTo>
                    <a:pt x="16092" y="8444"/>
                  </a:lnTo>
                  <a:lnTo>
                    <a:pt x="16295" y="8826"/>
                  </a:lnTo>
                  <a:lnTo>
                    <a:pt x="16518" y="9132"/>
                  </a:lnTo>
                  <a:lnTo>
                    <a:pt x="16768" y="9399"/>
                  </a:lnTo>
                  <a:lnTo>
                    <a:pt x="17045" y="9590"/>
                  </a:lnTo>
                  <a:lnTo>
                    <a:pt x="17329" y="9717"/>
                  </a:lnTo>
                  <a:lnTo>
                    <a:pt x="17633" y="9768"/>
                  </a:lnTo>
                  <a:lnTo>
                    <a:pt x="17937" y="9717"/>
                  </a:lnTo>
                  <a:lnTo>
                    <a:pt x="18228" y="9590"/>
                  </a:lnTo>
                  <a:lnTo>
                    <a:pt x="18498" y="9399"/>
                  </a:lnTo>
                  <a:lnTo>
                    <a:pt x="18748" y="9132"/>
                  </a:lnTo>
                  <a:lnTo>
                    <a:pt x="18978" y="8826"/>
                  </a:lnTo>
                  <a:lnTo>
                    <a:pt x="19180" y="8444"/>
                  </a:lnTo>
                  <a:lnTo>
                    <a:pt x="19349" y="7998"/>
                  </a:lnTo>
                  <a:lnTo>
                    <a:pt x="19491" y="7527"/>
                  </a:lnTo>
                  <a:lnTo>
                    <a:pt x="19593" y="7017"/>
                  </a:lnTo>
                  <a:lnTo>
                    <a:pt x="19660" y="6470"/>
                  </a:lnTo>
                  <a:lnTo>
                    <a:pt x="19681" y="5909"/>
                  </a:lnTo>
                  <a:lnTo>
                    <a:pt x="19660" y="5336"/>
                  </a:lnTo>
                  <a:lnTo>
                    <a:pt x="19593" y="4801"/>
                  </a:lnTo>
                  <a:lnTo>
                    <a:pt x="19491" y="4279"/>
                  </a:lnTo>
                  <a:lnTo>
                    <a:pt x="19349" y="3808"/>
                  </a:lnTo>
                  <a:lnTo>
                    <a:pt x="19180" y="3375"/>
                  </a:lnTo>
                  <a:lnTo>
                    <a:pt x="18978" y="3006"/>
                  </a:lnTo>
                  <a:lnTo>
                    <a:pt x="18748" y="2675"/>
                  </a:lnTo>
                  <a:lnTo>
                    <a:pt x="18498" y="2407"/>
                  </a:lnTo>
                  <a:lnTo>
                    <a:pt x="18228" y="2216"/>
                  </a:lnTo>
                  <a:lnTo>
                    <a:pt x="17937" y="2089"/>
                  </a:lnTo>
                  <a:lnTo>
                    <a:pt x="17633" y="2050"/>
                  </a:lnTo>
                  <a:close/>
                  <a:moveTo>
                    <a:pt x="10793" y="2050"/>
                  </a:moveTo>
                  <a:lnTo>
                    <a:pt x="10496" y="2089"/>
                  </a:lnTo>
                  <a:lnTo>
                    <a:pt x="10212" y="2216"/>
                  </a:lnTo>
                  <a:lnTo>
                    <a:pt x="9935" y="2407"/>
                  </a:lnTo>
                  <a:lnTo>
                    <a:pt x="9685" y="2675"/>
                  </a:lnTo>
                  <a:lnTo>
                    <a:pt x="9455" y="3006"/>
                  </a:lnTo>
                  <a:lnTo>
                    <a:pt x="9259" y="3375"/>
                  </a:lnTo>
                  <a:lnTo>
                    <a:pt x="9083" y="3808"/>
                  </a:lnTo>
                  <a:lnTo>
                    <a:pt x="8941" y="4279"/>
                  </a:lnTo>
                  <a:lnTo>
                    <a:pt x="8840" y="4801"/>
                  </a:lnTo>
                  <a:lnTo>
                    <a:pt x="8772" y="5336"/>
                  </a:lnTo>
                  <a:lnTo>
                    <a:pt x="8752" y="5909"/>
                  </a:lnTo>
                  <a:lnTo>
                    <a:pt x="8772" y="6470"/>
                  </a:lnTo>
                  <a:lnTo>
                    <a:pt x="8840" y="7017"/>
                  </a:lnTo>
                  <a:lnTo>
                    <a:pt x="8941" y="7527"/>
                  </a:lnTo>
                  <a:lnTo>
                    <a:pt x="9083" y="7998"/>
                  </a:lnTo>
                  <a:lnTo>
                    <a:pt x="9259" y="8444"/>
                  </a:lnTo>
                  <a:lnTo>
                    <a:pt x="9455" y="8826"/>
                  </a:lnTo>
                  <a:lnTo>
                    <a:pt x="9685" y="9132"/>
                  </a:lnTo>
                  <a:lnTo>
                    <a:pt x="9935" y="9399"/>
                  </a:lnTo>
                  <a:lnTo>
                    <a:pt x="10212" y="9590"/>
                  </a:lnTo>
                  <a:lnTo>
                    <a:pt x="10496" y="9717"/>
                  </a:lnTo>
                  <a:lnTo>
                    <a:pt x="10793" y="9768"/>
                  </a:lnTo>
                  <a:lnTo>
                    <a:pt x="11097" y="9717"/>
                  </a:lnTo>
                  <a:lnTo>
                    <a:pt x="11388" y="9590"/>
                  </a:lnTo>
                  <a:lnTo>
                    <a:pt x="11658" y="9399"/>
                  </a:lnTo>
                  <a:lnTo>
                    <a:pt x="11908" y="9132"/>
                  </a:lnTo>
                  <a:lnTo>
                    <a:pt x="12145" y="8826"/>
                  </a:lnTo>
                  <a:lnTo>
                    <a:pt x="12341" y="8444"/>
                  </a:lnTo>
                  <a:lnTo>
                    <a:pt x="12510" y="7998"/>
                  </a:lnTo>
                  <a:lnTo>
                    <a:pt x="12652" y="7527"/>
                  </a:lnTo>
                  <a:lnTo>
                    <a:pt x="12753" y="7017"/>
                  </a:lnTo>
                  <a:lnTo>
                    <a:pt x="12821" y="6470"/>
                  </a:lnTo>
                  <a:lnTo>
                    <a:pt x="12848" y="5909"/>
                  </a:lnTo>
                  <a:lnTo>
                    <a:pt x="12821" y="5336"/>
                  </a:lnTo>
                  <a:lnTo>
                    <a:pt x="12753" y="4801"/>
                  </a:lnTo>
                  <a:lnTo>
                    <a:pt x="12652" y="4279"/>
                  </a:lnTo>
                  <a:lnTo>
                    <a:pt x="12510" y="3808"/>
                  </a:lnTo>
                  <a:lnTo>
                    <a:pt x="12341" y="3375"/>
                  </a:lnTo>
                  <a:lnTo>
                    <a:pt x="12145" y="3006"/>
                  </a:lnTo>
                  <a:lnTo>
                    <a:pt x="11908" y="2675"/>
                  </a:lnTo>
                  <a:lnTo>
                    <a:pt x="11658" y="2407"/>
                  </a:lnTo>
                  <a:lnTo>
                    <a:pt x="11388" y="2216"/>
                  </a:lnTo>
                  <a:lnTo>
                    <a:pt x="11097" y="2089"/>
                  </a:lnTo>
                  <a:lnTo>
                    <a:pt x="10793" y="2050"/>
                  </a:lnTo>
                  <a:close/>
                  <a:moveTo>
                    <a:pt x="3960" y="2050"/>
                  </a:moveTo>
                  <a:lnTo>
                    <a:pt x="3656" y="2089"/>
                  </a:lnTo>
                  <a:lnTo>
                    <a:pt x="3366" y="2216"/>
                  </a:lnTo>
                  <a:lnTo>
                    <a:pt x="3095" y="2407"/>
                  </a:lnTo>
                  <a:lnTo>
                    <a:pt x="2845" y="2675"/>
                  </a:lnTo>
                  <a:lnTo>
                    <a:pt x="2622" y="3006"/>
                  </a:lnTo>
                  <a:lnTo>
                    <a:pt x="2420" y="3375"/>
                  </a:lnTo>
                  <a:lnTo>
                    <a:pt x="2244" y="3808"/>
                  </a:lnTo>
                  <a:lnTo>
                    <a:pt x="2102" y="4279"/>
                  </a:lnTo>
                  <a:lnTo>
                    <a:pt x="2001" y="4801"/>
                  </a:lnTo>
                  <a:lnTo>
                    <a:pt x="1933" y="5336"/>
                  </a:lnTo>
                  <a:lnTo>
                    <a:pt x="1906" y="5909"/>
                  </a:lnTo>
                  <a:lnTo>
                    <a:pt x="1933" y="6470"/>
                  </a:lnTo>
                  <a:lnTo>
                    <a:pt x="2001" y="7017"/>
                  </a:lnTo>
                  <a:lnTo>
                    <a:pt x="2102" y="7527"/>
                  </a:lnTo>
                  <a:lnTo>
                    <a:pt x="2244" y="7998"/>
                  </a:lnTo>
                  <a:lnTo>
                    <a:pt x="2420" y="8444"/>
                  </a:lnTo>
                  <a:lnTo>
                    <a:pt x="2622" y="8826"/>
                  </a:lnTo>
                  <a:lnTo>
                    <a:pt x="2845" y="9132"/>
                  </a:lnTo>
                  <a:lnTo>
                    <a:pt x="3095" y="9399"/>
                  </a:lnTo>
                  <a:lnTo>
                    <a:pt x="3366" y="9590"/>
                  </a:lnTo>
                  <a:lnTo>
                    <a:pt x="3656" y="9717"/>
                  </a:lnTo>
                  <a:lnTo>
                    <a:pt x="3960" y="9768"/>
                  </a:lnTo>
                  <a:lnTo>
                    <a:pt x="4258" y="9717"/>
                  </a:lnTo>
                  <a:lnTo>
                    <a:pt x="4555" y="9590"/>
                  </a:lnTo>
                  <a:lnTo>
                    <a:pt x="4819" y="9399"/>
                  </a:lnTo>
                  <a:lnTo>
                    <a:pt x="5076" y="9132"/>
                  </a:lnTo>
                  <a:lnTo>
                    <a:pt x="5299" y="8826"/>
                  </a:lnTo>
                  <a:lnTo>
                    <a:pt x="5508" y="8444"/>
                  </a:lnTo>
                  <a:lnTo>
                    <a:pt x="5677" y="7998"/>
                  </a:lnTo>
                  <a:lnTo>
                    <a:pt x="5819" y="7527"/>
                  </a:lnTo>
                  <a:lnTo>
                    <a:pt x="5920" y="7017"/>
                  </a:lnTo>
                  <a:lnTo>
                    <a:pt x="5981" y="6470"/>
                  </a:lnTo>
                  <a:lnTo>
                    <a:pt x="6008" y="5909"/>
                  </a:lnTo>
                  <a:lnTo>
                    <a:pt x="5981" y="5336"/>
                  </a:lnTo>
                  <a:lnTo>
                    <a:pt x="5920" y="4801"/>
                  </a:lnTo>
                  <a:lnTo>
                    <a:pt x="5819" y="4279"/>
                  </a:lnTo>
                  <a:lnTo>
                    <a:pt x="5677" y="3808"/>
                  </a:lnTo>
                  <a:lnTo>
                    <a:pt x="5508" y="3375"/>
                  </a:lnTo>
                  <a:lnTo>
                    <a:pt x="5299" y="3006"/>
                  </a:lnTo>
                  <a:lnTo>
                    <a:pt x="5076" y="2675"/>
                  </a:lnTo>
                  <a:lnTo>
                    <a:pt x="4819" y="2407"/>
                  </a:lnTo>
                  <a:lnTo>
                    <a:pt x="4555" y="2216"/>
                  </a:lnTo>
                  <a:lnTo>
                    <a:pt x="4258" y="2089"/>
                  </a:lnTo>
                  <a:lnTo>
                    <a:pt x="3960" y="2050"/>
                  </a:lnTo>
                  <a:close/>
                  <a:moveTo>
                    <a:pt x="3960" y="0"/>
                  </a:moveTo>
                  <a:lnTo>
                    <a:pt x="4352" y="51"/>
                  </a:lnTo>
                  <a:lnTo>
                    <a:pt x="4731" y="178"/>
                  </a:lnTo>
                  <a:lnTo>
                    <a:pt x="5089" y="395"/>
                  </a:lnTo>
                  <a:lnTo>
                    <a:pt x="5434" y="700"/>
                  </a:lnTo>
                  <a:lnTo>
                    <a:pt x="5751" y="1057"/>
                  </a:lnTo>
                  <a:lnTo>
                    <a:pt x="6042" y="1490"/>
                  </a:lnTo>
                  <a:lnTo>
                    <a:pt x="6306" y="1987"/>
                  </a:lnTo>
                  <a:lnTo>
                    <a:pt x="6529" y="2534"/>
                  </a:lnTo>
                  <a:lnTo>
                    <a:pt x="6731" y="3133"/>
                  </a:lnTo>
                  <a:lnTo>
                    <a:pt x="6880" y="3770"/>
                  </a:lnTo>
                  <a:lnTo>
                    <a:pt x="6995" y="4458"/>
                  </a:lnTo>
                  <a:lnTo>
                    <a:pt x="7069" y="5158"/>
                  </a:lnTo>
                  <a:lnTo>
                    <a:pt x="7090" y="5909"/>
                  </a:lnTo>
                  <a:lnTo>
                    <a:pt x="7069" y="6610"/>
                  </a:lnTo>
                  <a:lnTo>
                    <a:pt x="7009" y="7298"/>
                  </a:lnTo>
                  <a:lnTo>
                    <a:pt x="6907" y="7934"/>
                  </a:lnTo>
                  <a:lnTo>
                    <a:pt x="6765" y="8558"/>
                  </a:lnTo>
                  <a:lnTo>
                    <a:pt x="6576" y="9132"/>
                  </a:lnTo>
                  <a:lnTo>
                    <a:pt x="6366" y="9667"/>
                  </a:lnTo>
                  <a:lnTo>
                    <a:pt x="6664" y="9985"/>
                  </a:lnTo>
                  <a:lnTo>
                    <a:pt x="6927" y="10380"/>
                  </a:lnTo>
                  <a:lnTo>
                    <a:pt x="7164" y="10813"/>
                  </a:lnTo>
                  <a:lnTo>
                    <a:pt x="7380" y="11297"/>
                  </a:lnTo>
                  <a:lnTo>
                    <a:pt x="7590" y="10813"/>
                  </a:lnTo>
                  <a:lnTo>
                    <a:pt x="7826" y="10380"/>
                  </a:lnTo>
                  <a:lnTo>
                    <a:pt x="8090" y="9985"/>
                  </a:lnTo>
                  <a:lnTo>
                    <a:pt x="8387" y="9667"/>
                  </a:lnTo>
                  <a:lnTo>
                    <a:pt x="8178" y="9132"/>
                  </a:lnTo>
                  <a:lnTo>
                    <a:pt x="8002" y="8558"/>
                  </a:lnTo>
                  <a:lnTo>
                    <a:pt x="7860" y="7934"/>
                  </a:lnTo>
                  <a:lnTo>
                    <a:pt x="7752" y="7298"/>
                  </a:lnTo>
                  <a:lnTo>
                    <a:pt x="7684" y="6610"/>
                  </a:lnTo>
                  <a:lnTo>
                    <a:pt x="7664" y="5909"/>
                  </a:lnTo>
                  <a:lnTo>
                    <a:pt x="7691" y="5158"/>
                  </a:lnTo>
                  <a:lnTo>
                    <a:pt x="7759" y="4458"/>
                  </a:lnTo>
                  <a:lnTo>
                    <a:pt x="7874" y="3770"/>
                  </a:lnTo>
                  <a:lnTo>
                    <a:pt x="8036" y="3133"/>
                  </a:lnTo>
                  <a:lnTo>
                    <a:pt x="8225" y="2534"/>
                  </a:lnTo>
                  <a:lnTo>
                    <a:pt x="8455" y="1987"/>
                  </a:lnTo>
                  <a:lnTo>
                    <a:pt x="8718" y="1490"/>
                  </a:lnTo>
                  <a:lnTo>
                    <a:pt x="9002" y="1057"/>
                  </a:lnTo>
                  <a:lnTo>
                    <a:pt x="9327" y="700"/>
                  </a:lnTo>
                  <a:lnTo>
                    <a:pt x="9665" y="395"/>
                  </a:lnTo>
                  <a:lnTo>
                    <a:pt x="10030" y="178"/>
                  </a:lnTo>
                  <a:lnTo>
                    <a:pt x="10401" y="51"/>
                  </a:lnTo>
                  <a:lnTo>
                    <a:pt x="10793" y="0"/>
                  </a:lnTo>
                  <a:lnTo>
                    <a:pt x="11192" y="51"/>
                  </a:lnTo>
                  <a:lnTo>
                    <a:pt x="11564" y="178"/>
                  </a:lnTo>
                  <a:lnTo>
                    <a:pt x="11929" y="395"/>
                  </a:lnTo>
                  <a:lnTo>
                    <a:pt x="12267" y="700"/>
                  </a:lnTo>
                  <a:lnTo>
                    <a:pt x="12584" y="1057"/>
                  </a:lnTo>
                  <a:lnTo>
                    <a:pt x="12882" y="1490"/>
                  </a:lnTo>
                  <a:lnTo>
                    <a:pt x="13138" y="1987"/>
                  </a:lnTo>
                  <a:lnTo>
                    <a:pt x="13368" y="2534"/>
                  </a:lnTo>
                  <a:lnTo>
                    <a:pt x="13564" y="3133"/>
                  </a:lnTo>
                  <a:lnTo>
                    <a:pt x="13720" y="3770"/>
                  </a:lnTo>
                  <a:lnTo>
                    <a:pt x="13835" y="4458"/>
                  </a:lnTo>
                  <a:lnTo>
                    <a:pt x="13909" y="5158"/>
                  </a:lnTo>
                  <a:lnTo>
                    <a:pt x="13936" y="5909"/>
                  </a:lnTo>
                  <a:lnTo>
                    <a:pt x="13909" y="6610"/>
                  </a:lnTo>
                  <a:lnTo>
                    <a:pt x="13841" y="7298"/>
                  </a:lnTo>
                  <a:lnTo>
                    <a:pt x="13740" y="7934"/>
                  </a:lnTo>
                  <a:lnTo>
                    <a:pt x="13598" y="8558"/>
                  </a:lnTo>
                  <a:lnTo>
                    <a:pt x="13416" y="9132"/>
                  </a:lnTo>
                  <a:lnTo>
                    <a:pt x="13206" y="9667"/>
                  </a:lnTo>
                  <a:lnTo>
                    <a:pt x="13497" y="9985"/>
                  </a:lnTo>
                  <a:lnTo>
                    <a:pt x="13767" y="10380"/>
                  </a:lnTo>
                  <a:lnTo>
                    <a:pt x="14004" y="10813"/>
                  </a:lnTo>
                  <a:lnTo>
                    <a:pt x="14220" y="11297"/>
                  </a:lnTo>
                  <a:lnTo>
                    <a:pt x="14429" y="10813"/>
                  </a:lnTo>
                  <a:lnTo>
                    <a:pt x="14659" y="10380"/>
                  </a:lnTo>
                  <a:lnTo>
                    <a:pt x="14929" y="9985"/>
                  </a:lnTo>
                  <a:lnTo>
                    <a:pt x="15220" y="9667"/>
                  </a:lnTo>
                  <a:lnTo>
                    <a:pt x="15011" y="9132"/>
                  </a:lnTo>
                  <a:lnTo>
                    <a:pt x="14835" y="8558"/>
                  </a:lnTo>
                  <a:lnTo>
                    <a:pt x="14693" y="7934"/>
                  </a:lnTo>
                  <a:lnTo>
                    <a:pt x="14585" y="7298"/>
                  </a:lnTo>
                  <a:lnTo>
                    <a:pt x="14517" y="6610"/>
                  </a:lnTo>
                  <a:lnTo>
                    <a:pt x="14504" y="5909"/>
                  </a:lnTo>
                  <a:lnTo>
                    <a:pt x="14531" y="5158"/>
                  </a:lnTo>
                  <a:lnTo>
                    <a:pt x="14598" y="4458"/>
                  </a:lnTo>
                  <a:lnTo>
                    <a:pt x="14713" y="3770"/>
                  </a:lnTo>
                  <a:lnTo>
                    <a:pt x="14869" y="3133"/>
                  </a:lnTo>
                  <a:lnTo>
                    <a:pt x="15065" y="2534"/>
                  </a:lnTo>
                  <a:lnTo>
                    <a:pt x="15288" y="1987"/>
                  </a:lnTo>
                  <a:lnTo>
                    <a:pt x="15558" y="1490"/>
                  </a:lnTo>
                  <a:lnTo>
                    <a:pt x="15842" y="1057"/>
                  </a:lnTo>
                  <a:lnTo>
                    <a:pt x="16159" y="700"/>
                  </a:lnTo>
                  <a:lnTo>
                    <a:pt x="16504" y="395"/>
                  </a:lnTo>
                  <a:lnTo>
                    <a:pt x="16862" y="178"/>
                  </a:lnTo>
                  <a:lnTo>
                    <a:pt x="17241" y="51"/>
                  </a:lnTo>
                  <a:lnTo>
                    <a:pt x="17633" y="0"/>
                  </a:lnTo>
                  <a:lnTo>
                    <a:pt x="18025" y="51"/>
                  </a:lnTo>
                  <a:lnTo>
                    <a:pt x="18403" y="178"/>
                  </a:lnTo>
                  <a:lnTo>
                    <a:pt x="18761" y="395"/>
                  </a:lnTo>
                  <a:lnTo>
                    <a:pt x="19106" y="700"/>
                  </a:lnTo>
                  <a:lnTo>
                    <a:pt x="19424" y="1057"/>
                  </a:lnTo>
                  <a:lnTo>
                    <a:pt x="19714" y="1490"/>
                  </a:lnTo>
                  <a:lnTo>
                    <a:pt x="19978" y="1987"/>
                  </a:lnTo>
                  <a:lnTo>
                    <a:pt x="20201" y="2534"/>
                  </a:lnTo>
                  <a:lnTo>
                    <a:pt x="20404" y="3133"/>
                  </a:lnTo>
                  <a:lnTo>
                    <a:pt x="20552" y="3770"/>
                  </a:lnTo>
                  <a:lnTo>
                    <a:pt x="20667" y="4458"/>
                  </a:lnTo>
                  <a:lnTo>
                    <a:pt x="20748" y="5158"/>
                  </a:lnTo>
                  <a:lnTo>
                    <a:pt x="20769" y="5909"/>
                  </a:lnTo>
                  <a:lnTo>
                    <a:pt x="20748" y="6610"/>
                  </a:lnTo>
                  <a:lnTo>
                    <a:pt x="20681" y="7298"/>
                  </a:lnTo>
                  <a:lnTo>
                    <a:pt x="20579" y="7934"/>
                  </a:lnTo>
                  <a:lnTo>
                    <a:pt x="20438" y="8558"/>
                  </a:lnTo>
                  <a:lnTo>
                    <a:pt x="20262" y="9132"/>
                  </a:lnTo>
                  <a:lnTo>
                    <a:pt x="20046" y="9667"/>
                  </a:lnTo>
                  <a:lnTo>
                    <a:pt x="20343" y="9998"/>
                  </a:lnTo>
                  <a:lnTo>
                    <a:pt x="20620" y="10392"/>
                  </a:lnTo>
                  <a:lnTo>
                    <a:pt x="20863" y="10851"/>
                  </a:lnTo>
                  <a:lnTo>
                    <a:pt x="21073" y="11360"/>
                  </a:lnTo>
                  <a:lnTo>
                    <a:pt x="21255" y="11908"/>
                  </a:lnTo>
                  <a:lnTo>
                    <a:pt x="21397" y="12494"/>
                  </a:lnTo>
                  <a:lnTo>
                    <a:pt x="21505" y="13131"/>
                  </a:lnTo>
                  <a:lnTo>
                    <a:pt x="21573" y="13793"/>
                  </a:lnTo>
                  <a:lnTo>
                    <a:pt x="21600" y="14468"/>
                  </a:lnTo>
                  <a:lnTo>
                    <a:pt x="21600" y="19117"/>
                  </a:lnTo>
                  <a:lnTo>
                    <a:pt x="21573" y="19562"/>
                  </a:lnTo>
                  <a:lnTo>
                    <a:pt x="21519" y="19983"/>
                  </a:lnTo>
                  <a:lnTo>
                    <a:pt x="21418" y="20365"/>
                  </a:lnTo>
                  <a:lnTo>
                    <a:pt x="21289" y="20708"/>
                  </a:lnTo>
                  <a:lnTo>
                    <a:pt x="21134" y="21014"/>
                  </a:lnTo>
                  <a:lnTo>
                    <a:pt x="20944" y="21269"/>
                  </a:lnTo>
                  <a:lnTo>
                    <a:pt x="20735" y="21447"/>
                  </a:lnTo>
                  <a:lnTo>
                    <a:pt x="20519" y="21562"/>
                  </a:lnTo>
                  <a:lnTo>
                    <a:pt x="20275" y="21600"/>
                  </a:lnTo>
                  <a:lnTo>
                    <a:pt x="14990" y="21600"/>
                  </a:lnTo>
                  <a:lnTo>
                    <a:pt x="14781" y="21562"/>
                  </a:lnTo>
                  <a:lnTo>
                    <a:pt x="14578" y="21473"/>
                  </a:lnTo>
                  <a:lnTo>
                    <a:pt x="14389" y="21333"/>
                  </a:lnTo>
                  <a:lnTo>
                    <a:pt x="14220" y="21116"/>
                  </a:lnTo>
                  <a:lnTo>
                    <a:pt x="14044" y="21333"/>
                  </a:lnTo>
                  <a:lnTo>
                    <a:pt x="13862" y="21473"/>
                  </a:lnTo>
                  <a:lnTo>
                    <a:pt x="13659" y="21562"/>
                  </a:lnTo>
                  <a:lnTo>
                    <a:pt x="13443" y="21600"/>
                  </a:lnTo>
                  <a:lnTo>
                    <a:pt x="8151" y="21600"/>
                  </a:lnTo>
                  <a:lnTo>
                    <a:pt x="7941" y="21562"/>
                  </a:lnTo>
                  <a:lnTo>
                    <a:pt x="7738" y="21473"/>
                  </a:lnTo>
                  <a:lnTo>
                    <a:pt x="7549" y="21333"/>
                  </a:lnTo>
                  <a:lnTo>
                    <a:pt x="7380" y="21116"/>
                  </a:lnTo>
                  <a:lnTo>
                    <a:pt x="7205" y="21333"/>
                  </a:lnTo>
                  <a:lnTo>
                    <a:pt x="7022" y="21473"/>
                  </a:lnTo>
                  <a:lnTo>
                    <a:pt x="6819" y="21562"/>
                  </a:lnTo>
                  <a:lnTo>
                    <a:pt x="6603" y="21600"/>
                  </a:lnTo>
                  <a:lnTo>
                    <a:pt x="1318" y="21600"/>
                  </a:lnTo>
                  <a:lnTo>
                    <a:pt x="1081" y="21562"/>
                  </a:lnTo>
                  <a:lnTo>
                    <a:pt x="852" y="21447"/>
                  </a:lnTo>
                  <a:lnTo>
                    <a:pt x="656" y="21269"/>
                  </a:lnTo>
                  <a:lnTo>
                    <a:pt x="473" y="21014"/>
                  </a:lnTo>
                  <a:lnTo>
                    <a:pt x="311" y="20708"/>
                  </a:lnTo>
                  <a:lnTo>
                    <a:pt x="176" y="20365"/>
                  </a:lnTo>
                  <a:lnTo>
                    <a:pt x="74" y="19983"/>
                  </a:lnTo>
                  <a:lnTo>
                    <a:pt x="20" y="19562"/>
                  </a:lnTo>
                  <a:lnTo>
                    <a:pt x="0" y="19117"/>
                  </a:lnTo>
                  <a:lnTo>
                    <a:pt x="0" y="14468"/>
                  </a:lnTo>
                  <a:lnTo>
                    <a:pt x="20" y="13793"/>
                  </a:lnTo>
                  <a:lnTo>
                    <a:pt x="88" y="13131"/>
                  </a:lnTo>
                  <a:lnTo>
                    <a:pt x="196" y="12494"/>
                  </a:lnTo>
                  <a:lnTo>
                    <a:pt x="338" y="11908"/>
                  </a:lnTo>
                  <a:lnTo>
                    <a:pt x="520" y="11360"/>
                  </a:lnTo>
                  <a:lnTo>
                    <a:pt x="730" y="10851"/>
                  </a:lnTo>
                  <a:lnTo>
                    <a:pt x="980" y="10392"/>
                  </a:lnTo>
                  <a:lnTo>
                    <a:pt x="1250" y="9998"/>
                  </a:lnTo>
                  <a:lnTo>
                    <a:pt x="1548" y="9667"/>
                  </a:lnTo>
                  <a:lnTo>
                    <a:pt x="1338" y="9132"/>
                  </a:lnTo>
                  <a:lnTo>
                    <a:pt x="1162" y="8558"/>
                  </a:lnTo>
                  <a:lnTo>
                    <a:pt x="1021" y="7934"/>
                  </a:lnTo>
                  <a:lnTo>
                    <a:pt x="912" y="7298"/>
                  </a:lnTo>
                  <a:lnTo>
                    <a:pt x="845" y="6610"/>
                  </a:lnTo>
                  <a:lnTo>
                    <a:pt x="831" y="5909"/>
                  </a:lnTo>
                  <a:lnTo>
                    <a:pt x="852" y="5158"/>
                  </a:lnTo>
                  <a:lnTo>
                    <a:pt x="919" y="4458"/>
                  </a:lnTo>
                  <a:lnTo>
                    <a:pt x="1041" y="3770"/>
                  </a:lnTo>
                  <a:lnTo>
                    <a:pt x="1196" y="3133"/>
                  </a:lnTo>
                  <a:lnTo>
                    <a:pt x="1392" y="2534"/>
                  </a:lnTo>
                  <a:lnTo>
                    <a:pt x="1615" y="1987"/>
                  </a:lnTo>
                  <a:lnTo>
                    <a:pt x="1879" y="1490"/>
                  </a:lnTo>
                  <a:lnTo>
                    <a:pt x="2169" y="1057"/>
                  </a:lnTo>
                  <a:lnTo>
                    <a:pt x="2487" y="700"/>
                  </a:lnTo>
                  <a:lnTo>
                    <a:pt x="2832" y="395"/>
                  </a:lnTo>
                  <a:lnTo>
                    <a:pt x="3190" y="178"/>
                  </a:lnTo>
                  <a:lnTo>
                    <a:pt x="3568" y="51"/>
                  </a:lnTo>
                  <a:lnTo>
                    <a:pt x="3960"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grpSp>
      <p:grpSp>
        <p:nvGrpSpPr>
          <p:cNvPr id="27" name="Group 16">
            <a:extLst>
              <a:ext uri="{FF2B5EF4-FFF2-40B4-BE49-F238E27FC236}">
                <a16:creationId xmlns:a16="http://schemas.microsoft.com/office/drawing/2014/main" id="{16A91396-5923-47D2-9777-F5B027E95AE3}"/>
              </a:ext>
            </a:extLst>
          </p:cNvPr>
          <p:cNvGrpSpPr/>
          <p:nvPr userDrawn="1"/>
        </p:nvGrpSpPr>
        <p:grpSpPr>
          <a:xfrm>
            <a:off x="5876664" y="2067105"/>
            <a:ext cx="422381" cy="423674"/>
            <a:chOff x="0" y="0"/>
            <a:chExt cx="422379" cy="423672"/>
          </a:xfrm>
        </p:grpSpPr>
        <p:sp>
          <p:nvSpPr>
            <p:cNvPr id="28" name="Freeform 18">
              <a:extLst>
                <a:ext uri="{FF2B5EF4-FFF2-40B4-BE49-F238E27FC236}">
                  <a16:creationId xmlns:a16="http://schemas.microsoft.com/office/drawing/2014/main" id="{9C7E3523-692F-490C-A0C4-52F916076D50}"/>
                </a:ext>
              </a:extLst>
            </p:cNvPr>
            <p:cNvSpPr/>
            <p:nvPr/>
          </p:nvSpPr>
          <p:spPr>
            <a:xfrm>
              <a:off x="180429" y="273228"/>
              <a:ext cx="16544" cy="16545"/>
            </a:xfrm>
            <a:custGeom>
              <a:avLst/>
              <a:gdLst/>
              <a:ahLst/>
              <a:cxnLst>
                <a:cxn ang="0">
                  <a:pos x="wd2" y="hd2"/>
                </a:cxn>
                <a:cxn ang="5400000">
                  <a:pos x="wd2" y="hd2"/>
                </a:cxn>
                <a:cxn ang="10800000">
                  <a:pos x="wd2" y="hd2"/>
                </a:cxn>
                <a:cxn ang="16200000">
                  <a:pos x="wd2" y="hd2"/>
                </a:cxn>
              </a:cxnLst>
              <a:rect l="0" t="0" r="r" b="b"/>
              <a:pathLst>
                <a:path w="21600" h="21600" extrusionOk="0">
                  <a:moveTo>
                    <a:pt x="10758" y="0"/>
                  </a:moveTo>
                  <a:lnTo>
                    <a:pt x="13468" y="336"/>
                  </a:lnTo>
                  <a:lnTo>
                    <a:pt x="16179" y="1513"/>
                  </a:lnTo>
                  <a:lnTo>
                    <a:pt x="18551" y="3194"/>
                  </a:lnTo>
                  <a:lnTo>
                    <a:pt x="20245" y="5547"/>
                  </a:lnTo>
                  <a:lnTo>
                    <a:pt x="21261" y="8068"/>
                  </a:lnTo>
                  <a:lnTo>
                    <a:pt x="21600" y="10674"/>
                  </a:lnTo>
                  <a:lnTo>
                    <a:pt x="21261" y="13532"/>
                  </a:lnTo>
                  <a:lnTo>
                    <a:pt x="20245" y="16053"/>
                  </a:lnTo>
                  <a:lnTo>
                    <a:pt x="18551" y="18406"/>
                  </a:lnTo>
                  <a:lnTo>
                    <a:pt x="16179" y="20087"/>
                  </a:lnTo>
                  <a:lnTo>
                    <a:pt x="13468" y="21264"/>
                  </a:lnTo>
                  <a:lnTo>
                    <a:pt x="10758" y="21600"/>
                  </a:lnTo>
                  <a:lnTo>
                    <a:pt x="8132" y="21264"/>
                  </a:lnTo>
                  <a:lnTo>
                    <a:pt x="5421" y="20087"/>
                  </a:lnTo>
                  <a:lnTo>
                    <a:pt x="3219" y="18406"/>
                  </a:lnTo>
                  <a:lnTo>
                    <a:pt x="1355" y="16053"/>
                  </a:lnTo>
                  <a:lnTo>
                    <a:pt x="339" y="13532"/>
                  </a:lnTo>
                  <a:lnTo>
                    <a:pt x="0" y="10674"/>
                  </a:lnTo>
                  <a:lnTo>
                    <a:pt x="339" y="8068"/>
                  </a:lnTo>
                  <a:lnTo>
                    <a:pt x="1355" y="5547"/>
                  </a:lnTo>
                  <a:lnTo>
                    <a:pt x="3219" y="3194"/>
                  </a:lnTo>
                  <a:lnTo>
                    <a:pt x="5421" y="1513"/>
                  </a:lnTo>
                  <a:lnTo>
                    <a:pt x="8132" y="336"/>
                  </a:lnTo>
                  <a:lnTo>
                    <a:pt x="10758"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29" name="Freeform 19">
              <a:extLst>
                <a:ext uri="{FF2B5EF4-FFF2-40B4-BE49-F238E27FC236}">
                  <a16:creationId xmlns:a16="http://schemas.microsoft.com/office/drawing/2014/main" id="{DAAF108A-5966-4573-8619-6FA68ED62BD4}"/>
                </a:ext>
              </a:extLst>
            </p:cNvPr>
            <p:cNvSpPr/>
            <p:nvPr/>
          </p:nvSpPr>
          <p:spPr>
            <a:xfrm>
              <a:off x="155355" y="0"/>
              <a:ext cx="181981" cy="181981"/>
            </a:xfrm>
            <a:custGeom>
              <a:avLst/>
              <a:gdLst/>
              <a:ahLst/>
              <a:cxnLst>
                <a:cxn ang="0">
                  <a:pos x="wd2" y="hd2"/>
                </a:cxn>
                <a:cxn ang="5400000">
                  <a:pos x="wd2" y="hd2"/>
                </a:cxn>
                <a:cxn ang="10800000">
                  <a:pos x="wd2" y="hd2"/>
                </a:cxn>
                <a:cxn ang="16200000">
                  <a:pos x="wd2" y="hd2"/>
                </a:cxn>
              </a:cxnLst>
              <a:rect l="0" t="0" r="r" b="b"/>
              <a:pathLst>
                <a:path w="21600" h="21600" extrusionOk="0">
                  <a:moveTo>
                    <a:pt x="10812" y="1971"/>
                  </a:moveTo>
                  <a:lnTo>
                    <a:pt x="9906" y="2017"/>
                  </a:lnTo>
                  <a:lnTo>
                    <a:pt x="9039" y="2139"/>
                  </a:lnTo>
                  <a:lnTo>
                    <a:pt x="8180" y="2369"/>
                  </a:lnTo>
                  <a:lnTo>
                    <a:pt x="7374" y="2661"/>
                  </a:lnTo>
                  <a:lnTo>
                    <a:pt x="6591" y="3044"/>
                  </a:lnTo>
                  <a:lnTo>
                    <a:pt x="5870" y="3466"/>
                  </a:lnTo>
                  <a:lnTo>
                    <a:pt x="5187" y="3987"/>
                  </a:lnTo>
                  <a:lnTo>
                    <a:pt x="4558" y="4555"/>
                  </a:lnTo>
                  <a:lnTo>
                    <a:pt x="3990" y="5183"/>
                  </a:lnTo>
                  <a:lnTo>
                    <a:pt x="3491" y="5866"/>
                  </a:lnTo>
                  <a:lnTo>
                    <a:pt x="3046" y="6587"/>
                  </a:lnTo>
                  <a:lnTo>
                    <a:pt x="2663" y="7369"/>
                  </a:lnTo>
                  <a:lnTo>
                    <a:pt x="2371" y="8174"/>
                  </a:lnTo>
                  <a:lnTo>
                    <a:pt x="2156" y="9017"/>
                  </a:lnTo>
                  <a:lnTo>
                    <a:pt x="2018" y="9907"/>
                  </a:lnTo>
                  <a:lnTo>
                    <a:pt x="1972" y="10804"/>
                  </a:lnTo>
                  <a:lnTo>
                    <a:pt x="2018" y="11709"/>
                  </a:lnTo>
                  <a:lnTo>
                    <a:pt x="2156" y="12575"/>
                  </a:lnTo>
                  <a:lnTo>
                    <a:pt x="2371" y="13419"/>
                  </a:lnTo>
                  <a:lnTo>
                    <a:pt x="2663" y="14231"/>
                  </a:lnTo>
                  <a:lnTo>
                    <a:pt x="3046" y="15006"/>
                  </a:lnTo>
                  <a:lnTo>
                    <a:pt x="3491" y="15727"/>
                  </a:lnTo>
                  <a:lnTo>
                    <a:pt x="3990" y="16417"/>
                  </a:lnTo>
                  <a:lnTo>
                    <a:pt x="4558" y="17045"/>
                  </a:lnTo>
                  <a:lnTo>
                    <a:pt x="5187" y="17605"/>
                  </a:lnTo>
                  <a:lnTo>
                    <a:pt x="5870" y="18127"/>
                  </a:lnTo>
                  <a:lnTo>
                    <a:pt x="6591" y="18571"/>
                  </a:lnTo>
                  <a:lnTo>
                    <a:pt x="7374" y="18939"/>
                  </a:lnTo>
                  <a:lnTo>
                    <a:pt x="8180" y="19246"/>
                  </a:lnTo>
                  <a:lnTo>
                    <a:pt x="9039" y="19453"/>
                  </a:lnTo>
                  <a:lnTo>
                    <a:pt x="9906" y="19591"/>
                  </a:lnTo>
                  <a:lnTo>
                    <a:pt x="10812" y="19637"/>
                  </a:lnTo>
                  <a:lnTo>
                    <a:pt x="11709" y="19591"/>
                  </a:lnTo>
                  <a:lnTo>
                    <a:pt x="12584" y="19453"/>
                  </a:lnTo>
                  <a:lnTo>
                    <a:pt x="13436" y="19246"/>
                  </a:lnTo>
                  <a:lnTo>
                    <a:pt x="14249" y="18939"/>
                  </a:lnTo>
                  <a:lnTo>
                    <a:pt x="15016" y="18571"/>
                  </a:lnTo>
                  <a:lnTo>
                    <a:pt x="15745" y="18127"/>
                  </a:lnTo>
                  <a:lnTo>
                    <a:pt x="16421" y="17605"/>
                  </a:lnTo>
                  <a:lnTo>
                    <a:pt x="17050" y="17045"/>
                  </a:lnTo>
                  <a:lnTo>
                    <a:pt x="17625" y="16417"/>
                  </a:lnTo>
                  <a:lnTo>
                    <a:pt x="18132" y="15727"/>
                  </a:lnTo>
                  <a:lnTo>
                    <a:pt x="18577" y="15006"/>
                  </a:lnTo>
                  <a:lnTo>
                    <a:pt x="18945" y="14231"/>
                  </a:lnTo>
                  <a:lnTo>
                    <a:pt x="19244" y="13419"/>
                  </a:lnTo>
                  <a:lnTo>
                    <a:pt x="19459" y="12575"/>
                  </a:lnTo>
                  <a:lnTo>
                    <a:pt x="19597" y="11709"/>
                  </a:lnTo>
                  <a:lnTo>
                    <a:pt x="19643" y="10804"/>
                  </a:lnTo>
                  <a:lnTo>
                    <a:pt x="19597" y="9907"/>
                  </a:lnTo>
                  <a:lnTo>
                    <a:pt x="19459" y="9017"/>
                  </a:lnTo>
                  <a:lnTo>
                    <a:pt x="19244" y="8174"/>
                  </a:lnTo>
                  <a:lnTo>
                    <a:pt x="18945" y="7369"/>
                  </a:lnTo>
                  <a:lnTo>
                    <a:pt x="18577" y="6587"/>
                  </a:lnTo>
                  <a:lnTo>
                    <a:pt x="18132" y="5866"/>
                  </a:lnTo>
                  <a:lnTo>
                    <a:pt x="17625" y="5183"/>
                  </a:lnTo>
                  <a:lnTo>
                    <a:pt x="17050" y="4555"/>
                  </a:lnTo>
                  <a:lnTo>
                    <a:pt x="16421" y="3987"/>
                  </a:lnTo>
                  <a:lnTo>
                    <a:pt x="15745" y="3466"/>
                  </a:lnTo>
                  <a:lnTo>
                    <a:pt x="15016" y="3044"/>
                  </a:lnTo>
                  <a:lnTo>
                    <a:pt x="14249" y="2661"/>
                  </a:lnTo>
                  <a:lnTo>
                    <a:pt x="13436" y="2369"/>
                  </a:lnTo>
                  <a:lnTo>
                    <a:pt x="12584" y="2139"/>
                  </a:lnTo>
                  <a:lnTo>
                    <a:pt x="11709" y="2017"/>
                  </a:lnTo>
                  <a:lnTo>
                    <a:pt x="10812" y="1971"/>
                  </a:lnTo>
                  <a:close/>
                  <a:moveTo>
                    <a:pt x="10812" y="0"/>
                  </a:moveTo>
                  <a:lnTo>
                    <a:pt x="11786" y="46"/>
                  </a:lnTo>
                  <a:lnTo>
                    <a:pt x="12753" y="184"/>
                  </a:lnTo>
                  <a:lnTo>
                    <a:pt x="13666" y="383"/>
                  </a:lnTo>
                  <a:lnTo>
                    <a:pt x="14571" y="675"/>
                  </a:lnTo>
                  <a:lnTo>
                    <a:pt x="15423" y="1043"/>
                  </a:lnTo>
                  <a:lnTo>
                    <a:pt x="16252" y="1480"/>
                  </a:lnTo>
                  <a:lnTo>
                    <a:pt x="17034" y="1986"/>
                  </a:lnTo>
                  <a:lnTo>
                    <a:pt x="17763" y="2553"/>
                  </a:lnTo>
                  <a:lnTo>
                    <a:pt x="18439" y="3167"/>
                  </a:lnTo>
                  <a:lnTo>
                    <a:pt x="19068" y="3849"/>
                  </a:lnTo>
                  <a:lnTo>
                    <a:pt x="19628" y="4570"/>
                  </a:lnTo>
                  <a:lnTo>
                    <a:pt x="20134" y="5352"/>
                  </a:lnTo>
                  <a:lnTo>
                    <a:pt x="20564" y="6173"/>
                  </a:lnTo>
                  <a:lnTo>
                    <a:pt x="20932" y="7031"/>
                  </a:lnTo>
                  <a:lnTo>
                    <a:pt x="21216" y="7936"/>
                  </a:lnTo>
                  <a:lnTo>
                    <a:pt x="21431" y="8864"/>
                  </a:lnTo>
                  <a:lnTo>
                    <a:pt x="21554" y="9815"/>
                  </a:lnTo>
                  <a:lnTo>
                    <a:pt x="21600" y="10804"/>
                  </a:lnTo>
                  <a:lnTo>
                    <a:pt x="21554" y="11785"/>
                  </a:lnTo>
                  <a:lnTo>
                    <a:pt x="21431" y="12728"/>
                  </a:lnTo>
                  <a:lnTo>
                    <a:pt x="21216" y="13664"/>
                  </a:lnTo>
                  <a:lnTo>
                    <a:pt x="20932" y="14569"/>
                  </a:lnTo>
                  <a:lnTo>
                    <a:pt x="20564" y="15420"/>
                  </a:lnTo>
                  <a:lnTo>
                    <a:pt x="20134" y="16248"/>
                  </a:lnTo>
                  <a:lnTo>
                    <a:pt x="19628" y="17030"/>
                  </a:lnTo>
                  <a:lnTo>
                    <a:pt x="19068" y="17743"/>
                  </a:lnTo>
                  <a:lnTo>
                    <a:pt x="18439" y="18433"/>
                  </a:lnTo>
                  <a:lnTo>
                    <a:pt x="17763" y="19062"/>
                  </a:lnTo>
                  <a:lnTo>
                    <a:pt x="17034" y="19622"/>
                  </a:lnTo>
                  <a:lnTo>
                    <a:pt x="16252" y="20112"/>
                  </a:lnTo>
                  <a:lnTo>
                    <a:pt x="15423" y="20557"/>
                  </a:lnTo>
                  <a:lnTo>
                    <a:pt x="14571" y="20925"/>
                  </a:lnTo>
                  <a:lnTo>
                    <a:pt x="13666" y="21217"/>
                  </a:lnTo>
                  <a:lnTo>
                    <a:pt x="12753" y="21431"/>
                  </a:lnTo>
                  <a:lnTo>
                    <a:pt x="11786" y="21554"/>
                  </a:lnTo>
                  <a:lnTo>
                    <a:pt x="10812" y="21600"/>
                  </a:lnTo>
                  <a:lnTo>
                    <a:pt x="9829" y="21554"/>
                  </a:lnTo>
                  <a:lnTo>
                    <a:pt x="8870" y="21431"/>
                  </a:lnTo>
                  <a:lnTo>
                    <a:pt x="7934" y="21217"/>
                  </a:lnTo>
                  <a:lnTo>
                    <a:pt x="7052" y="20925"/>
                  </a:lnTo>
                  <a:lnTo>
                    <a:pt x="6177" y="20557"/>
                  </a:lnTo>
                  <a:lnTo>
                    <a:pt x="5371" y="20112"/>
                  </a:lnTo>
                  <a:lnTo>
                    <a:pt x="4589" y="19622"/>
                  </a:lnTo>
                  <a:lnTo>
                    <a:pt x="3852" y="19062"/>
                  </a:lnTo>
                  <a:lnTo>
                    <a:pt x="3184" y="18433"/>
                  </a:lnTo>
                  <a:lnTo>
                    <a:pt x="2555" y="17743"/>
                  </a:lnTo>
                  <a:lnTo>
                    <a:pt x="1987" y="17030"/>
                  </a:lnTo>
                  <a:lnTo>
                    <a:pt x="1489" y="16248"/>
                  </a:lnTo>
                  <a:lnTo>
                    <a:pt x="1059" y="15420"/>
                  </a:lnTo>
                  <a:lnTo>
                    <a:pt x="691" y="14569"/>
                  </a:lnTo>
                  <a:lnTo>
                    <a:pt x="399" y="13664"/>
                  </a:lnTo>
                  <a:lnTo>
                    <a:pt x="184" y="12728"/>
                  </a:lnTo>
                  <a:lnTo>
                    <a:pt x="46" y="11785"/>
                  </a:lnTo>
                  <a:lnTo>
                    <a:pt x="0" y="10804"/>
                  </a:lnTo>
                  <a:lnTo>
                    <a:pt x="46" y="9815"/>
                  </a:lnTo>
                  <a:lnTo>
                    <a:pt x="184" y="8864"/>
                  </a:lnTo>
                  <a:lnTo>
                    <a:pt x="399" y="7936"/>
                  </a:lnTo>
                  <a:lnTo>
                    <a:pt x="691" y="7031"/>
                  </a:lnTo>
                  <a:lnTo>
                    <a:pt x="1059" y="6173"/>
                  </a:lnTo>
                  <a:lnTo>
                    <a:pt x="1489" y="5352"/>
                  </a:lnTo>
                  <a:lnTo>
                    <a:pt x="1987" y="4570"/>
                  </a:lnTo>
                  <a:lnTo>
                    <a:pt x="2555" y="3849"/>
                  </a:lnTo>
                  <a:lnTo>
                    <a:pt x="3184" y="3167"/>
                  </a:lnTo>
                  <a:lnTo>
                    <a:pt x="3852" y="2553"/>
                  </a:lnTo>
                  <a:lnTo>
                    <a:pt x="4589" y="1986"/>
                  </a:lnTo>
                  <a:lnTo>
                    <a:pt x="5371" y="1480"/>
                  </a:lnTo>
                  <a:lnTo>
                    <a:pt x="6177" y="1043"/>
                  </a:lnTo>
                  <a:lnTo>
                    <a:pt x="7052" y="675"/>
                  </a:lnTo>
                  <a:lnTo>
                    <a:pt x="7934" y="383"/>
                  </a:lnTo>
                  <a:lnTo>
                    <a:pt x="8870" y="184"/>
                  </a:lnTo>
                  <a:lnTo>
                    <a:pt x="9829" y="46"/>
                  </a:lnTo>
                  <a:lnTo>
                    <a:pt x="10812"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30" name="Freeform 20">
              <a:extLst>
                <a:ext uri="{FF2B5EF4-FFF2-40B4-BE49-F238E27FC236}">
                  <a16:creationId xmlns:a16="http://schemas.microsoft.com/office/drawing/2014/main" id="{DDBD0EEC-C503-4C90-97B1-AF65464AB6B2}"/>
                </a:ext>
              </a:extLst>
            </p:cNvPr>
            <p:cNvSpPr/>
            <p:nvPr/>
          </p:nvSpPr>
          <p:spPr>
            <a:xfrm>
              <a:off x="-1" y="175646"/>
              <a:ext cx="422381" cy="248027"/>
            </a:xfrm>
            <a:custGeom>
              <a:avLst/>
              <a:gdLst/>
              <a:ahLst/>
              <a:cxnLst>
                <a:cxn ang="0">
                  <a:pos x="wd2" y="hd2"/>
                </a:cxn>
                <a:cxn ang="5400000">
                  <a:pos x="wd2" y="hd2"/>
                </a:cxn>
                <a:cxn ang="10800000">
                  <a:pos x="wd2" y="hd2"/>
                </a:cxn>
                <a:cxn ang="16200000">
                  <a:pos x="wd2" y="hd2"/>
                </a:cxn>
              </a:cxnLst>
              <a:rect l="0" t="0" r="r" b="b"/>
              <a:pathLst>
                <a:path w="21600" h="21600" extrusionOk="0">
                  <a:moveTo>
                    <a:pt x="3040" y="9581"/>
                  </a:moveTo>
                  <a:lnTo>
                    <a:pt x="2928" y="9604"/>
                  </a:lnTo>
                  <a:lnTo>
                    <a:pt x="2826" y="9683"/>
                  </a:lnTo>
                  <a:lnTo>
                    <a:pt x="2733" y="9795"/>
                  </a:lnTo>
                  <a:lnTo>
                    <a:pt x="1021" y="12722"/>
                  </a:lnTo>
                  <a:lnTo>
                    <a:pt x="5175" y="19861"/>
                  </a:lnTo>
                  <a:lnTo>
                    <a:pt x="6920" y="16933"/>
                  </a:lnTo>
                  <a:lnTo>
                    <a:pt x="6986" y="16776"/>
                  </a:lnTo>
                  <a:lnTo>
                    <a:pt x="7033" y="16607"/>
                  </a:lnTo>
                  <a:lnTo>
                    <a:pt x="7046" y="16427"/>
                  </a:lnTo>
                  <a:lnTo>
                    <a:pt x="7033" y="16246"/>
                  </a:lnTo>
                  <a:lnTo>
                    <a:pt x="6993" y="16066"/>
                  </a:lnTo>
                  <a:lnTo>
                    <a:pt x="6920" y="15909"/>
                  </a:lnTo>
                  <a:lnTo>
                    <a:pt x="6563" y="15306"/>
                  </a:lnTo>
                  <a:lnTo>
                    <a:pt x="6233" y="14743"/>
                  </a:lnTo>
                  <a:lnTo>
                    <a:pt x="5925" y="14214"/>
                  </a:lnTo>
                  <a:lnTo>
                    <a:pt x="5641" y="13736"/>
                  </a:lnTo>
                  <a:lnTo>
                    <a:pt x="5380" y="13285"/>
                  </a:lnTo>
                  <a:lnTo>
                    <a:pt x="4911" y="12486"/>
                  </a:lnTo>
                  <a:lnTo>
                    <a:pt x="4706" y="12143"/>
                  </a:lnTo>
                  <a:lnTo>
                    <a:pt x="4524" y="11827"/>
                  </a:lnTo>
                  <a:lnTo>
                    <a:pt x="3936" y="10825"/>
                  </a:lnTo>
                  <a:lnTo>
                    <a:pt x="3830" y="10651"/>
                  </a:lnTo>
                  <a:lnTo>
                    <a:pt x="3731" y="10482"/>
                  </a:lnTo>
                  <a:lnTo>
                    <a:pt x="3655" y="10347"/>
                  </a:lnTo>
                  <a:lnTo>
                    <a:pt x="3331" y="9795"/>
                  </a:lnTo>
                  <a:lnTo>
                    <a:pt x="3311" y="9773"/>
                  </a:lnTo>
                  <a:lnTo>
                    <a:pt x="3298" y="9750"/>
                  </a:lnTo>
                  <a:lnTo>
                    <a:pt x="3292" y="9728"/>
                  </a:lnTo>
                  <a:lnTo>
                    <a:pt x="3278" y="9716"/>
                  </a:lnTo>
                  <a:lnTo>
                    <a:pt x="3272" y="9716"/>
                  </a:lnTo>
                  <a:lnTo>
                    <a:pt x="3272" y="9705"/>
                  </a:lnTo>
                  <a:lnTo>
                    <a:pt x="3265" y="9705"/>
                  </a:lnTo>
                  <a:lnTo>
                    <a:pt x="3259" y="9694"/>
                  </a:lnTo>
                  <a:lnTo>
                    <a:pt x="3153" y="9615"/>
                  </a:lnTo>
                  <a:lnTo>
                    <a:pt x="3040" y="9581"/>
                  </a:lnTo>
                  <a:close/>
                  <a:moveTo>
                    <a:pt x="19882" y="1447"/>
                  </a:moveTo>
                  <a:lnTo>
                    <a:pt x="19723" y="1492"/>
                  </a:lnTo>
                  <a:lnTo>
                    <a:pt x="19571" y="1593"/>
                  </a:lnTo>
                  <a:lnTo>
                    <a:pt x="19435" y="1751"/>
                  </a:lnTo>
                  <a:lnTo>
                    <a:pt x="19310" y="1953"/>
                  </a:lnTo>
                  <a:lnTo>
                    <a:pt x="19303" y="1953"/>
                  </a:lnTo>
                  <a:lnTo>
                    <a:pt x="19297" y="1976"/>
                  </a:lnTo>
                  <a:lnTo>
                    <a:pt x="19257" y="2043"/>
                  </a:lnTo>
                  <a:lnTo>
                    <a:pt x="19230" y="2100"/>
                  </a:lnTo>
                  <a:lnTo>
                    <a:pt x="19191" y="2167"/>
                  </a:lnTo>
                  <a:lnTo>
                    <a:pt x="19138" y="2246"/>
                  </a:lnTo>
                  <a:lnTo>
                    <a:pt x="19078" y="2353"/>
                  </a:lnTo>
                  <a:lnTo>
                    <a:pt x="18920" y="2623"/>
                  </a:lnTo>
                  <a:lnTo>
                    <a:pt x="18821" y="2803"/>
                  </a:lnTo>
                  <a:lnTo>
                    <a:pt x="18708" y="2995"/>
                  </a:lnTo>
                  <a:lnTo>
                    <a:pt x="18586" y="3231"/>
                  </a:lnTo>
                  <a:lnTo>
                    <a:pt x="18434" y="3479"/>
                  </a:lnTo>
                  <a:lnTo>
                    <a:pt x="18269" y="3772"/>
                  </a:lnTo>
                  <a:lnTo>
                    <a:pt x="18090" y="4093"/>
                  </a:lnTo>
                  <a:lnTo>
                    <a:pt x="17885" y="4442"/>
                  </a:lnTo>
                  <a:lnTo>
                    <a:pt x="17664" y="4836"/>
                  </a:lnTo>
                  <a:lnTo>
                    <a:pt x="17419" y="5263"/>
                  </a:lnTo>
                  <a:lnTo>
                    <a:pt x="17148" y="5731"/>
                  </a:lnTo>
                  <a:lnTo>
                    <a:pt x="16861" y="6249"/>
                  </a:lnTo>
                  <a:lnTo>
                    <a:pt x="16544" y="6800"/>
                  </a:lnTo>
                  <a:lnTo>
                    <a:pt x="16557" y="7183"/>
                  </a:lnTo>
                  <a:lnTo>
                    <a:pt x="16537" y="7605"/>
                  </a:lnTo>
                  <a:lnTo>
                    <a:pt x="16484" y="8011"/>
                  </a:lnTo>
                  <a:lnTo>
                    <a:pt x="16398" y="8393"/>
                  </a:lnTo>
                  <a:lnTo>
                    <a:pt x="16279" y="8754"/>
                  </a:lnTo>
                  <a:lnTo>
                    <a:pt x="16144" y="9063"/>
                  </a:lnTo>
                  <a:lnTo>
                    <a:pt x="15972" y="9356"/>
                  </a:lnTo>
                  <a:lnTo>
                    <a:pt x="15787" y="9592"/>
                  </a:lnTo>
                  <a:lnTo>
                    <a:pt x="15575" y="9795"/>
                  </a:lnTo>
                  <a:lnTo>
                    <a:pt x="15354" y="9942"/>
                  </a:lnTo>
                  <a:lnTo>
                    <a:pt x="15116" y="10032"/>
                  </a:lnTo>
                  <a:lnTo>
                    <a:pt x="14865" y="10065"/>
                  </a:lnTo>
                  <a:lnTo>
                    <a:pt x="11415" y="10065"/>
                  </a:lnTo>
                  <a:lnTo>
                    <a:pt x="11302" y="10032"/>
                  </a:lnTo>
                  <a:lnTo>
                    <a:pt x="11206" y="9964"/>
                  </a:lnTo>
                  <a:lnTo>
                    <a:pt x="11121" y="9851"/>
                  </a:lnTo>
                  <a:lnTo>
                    <a:pt x="11054" y="9705"/>
                  </a:lnTo>
                  <a:lnTo>
                    <a:pt x="11008" y="9525"/>
                  </a:lnTo>
                  <a:lnTo>
                    <a:pt x="10995" y="9334"/>
                  </a:lnTo>
                  <a:lnTo>
                    <a:pt x="11008" y="9142"/>
                  </a:lnTo>
                  <a:lnTo>
                    <a:pt x="11054" y="8979"/>
                  </a:lnTo>
                  <a:lnTo>
                    <a:pt x="11121" y="8833"/>
                  </a:lnTo>
                  <a:lnTo>
                    <a:pt x="11206" y="8720"/>
                  </a:lnTo>
                  <a:lnTo>
                    <a:pt x="11302" y="8641"/>
                  </a:lnTo>
                  <a:lnTo>
                    <a:pt x="11415" y="8619"/>
                  </a:lnTo>
                  <a:lnTo>
                    <a:pt x="14865" y="8619"/>
                  </a:lnTo>
                  <a:lnTo>
                    <a:pt x="15037" y="8596"/>
                  </a:lnTo>
                  <a:lnTo>
                    <a:pt x="15195" y="8506"/>
                  </a:lnTo>
                  <a:lnTo>
                    <a:pt x="15341" y="8371"/>
                  </a:lnTo>
                  <a:lnTo>
                    <a:pt x="15463" y="8202"/>
                  </a:lnTo>
                  <a:lnTo>
                    <a:pt x="15562" y="7988"/>
                  </a:lnTo>
                  <a:lnTo>
                    <a:pt x="15641" y="7740"/>
                  </a:lnTo>
                  <a:lnTo>
                    <a:pt x="15694" y="7470"/>
                  </a:lnTo>
                  <a:lnTo>
                    <a:pt x="15708" y="7183"/>
                  </a:lnTo>
                  <a:lnTo>
                    <a:pt x="15694" y="6890"/>
                  </a:lnTo>
                  <a:lnTo>
                    <a:pt x="15641" y="6609"/>
                  </a:lnTo>
                  <a:lnTo>
                    <a:pt x="15562" y="6372"/>
                  </a:lnTo>
                  <a:lnTo>
                    <a:pt x="15456" y="6159"/>
                  </a:lnTo>
                  <a:lnTo>
                    <a:pt x="15334" y="5978"/>
                  </a:lnTo>
                  <a:lnTo>
                    <a:pt x="15189" y="5843"/>
                  </a:lnTo>
                  <a:lnTo>
                    <a:pt x="15037" y="5765"/>
                  </a:lnTo>
                  <a:lnTo>
                    <a:pt x="14865" y="5731"/>
                  </a:lnTo>
                  <a:lnTo>
                    <a:pt x="10066" y="5731"/>
                  </a:lnTo>
                  <a:lnTo>
                    <a:pt x="9980" y="5719"/>
                  </a:lnTo>
                  <a:lnTo>
                    <a:pt x="9894" y="5680"/>
                  </a:lnTo>
                  <a:lnTo>
                    <a:pt x="9541" y="5444"/>
                  </a:lnTo>
                  <a:lnTo>
                    <a:pt x="9171" y="5252"/>
                  </a:lnTo>
                  <a:lnTo>
                    <a:pt x="8801" y="5128"/>
                  </a:lnTo>
                  <a:lnTo>
                    <a:pt x="8421" y="5038"/>
                  </a:lnTo>
                  <a:lnTo>
                    <a:pt x="8031" y="5016"/>
                  </a:lnTo>
                  <a:lnTo>
                    <a:pt x="7624" y="5038"/>
                  </a:lnTo>
                  <a:lnTo>
                    <a:pt x="7228" y="5117"/>
                  </a:lnTo>
                  <a:lnTo>
                    <a:pt x="6847" y="5241"/>
                  </a:lnTo>
                  <a:lnTo>
                    <a:pt x="6477" y="5410"/>
                  </a:lnTo>
                  <a:lnTo>
                    <a:pt x="6124" y="5624"/>
                  </a:lnTo>
                  <a:lnTo>
                    <a:pt x="5793" y="5877"/>
                  </a:lnTo>
                  <a:lnTo>
                    <a:pt x="5476" y="6181"/>
                  </a:lnTo>
                  <a:lnTo>
                    <a:pt x="5175" y="6541"/>
                  </a:lnTo>
                  <a:lnTo>
                    <a:pt x="4898" y="6924"/>
                  </a:lnTo>
                  <a:lnTo>
                    <a:pt x="4640" y="7363"/>
                  </a:lnTo>
                  <a:lnTo>
                    <a:pt x="4405" y="7830"/>
                  </a:lnTo>
                  <a:lnTo>
                    <a:pt x="4194" y="8348"/>
                  </a:lnTo>
                  <a:lnTo>
                    <a:pt x="4002" y="8900"/>
                  </a:lnTo>
                  <a:lnTo>
                    <a:pt x="7313" y="14541"/>
                  </a:lnTo>
                  <a:lnTo>
                    <a:pt x="7670" y="13961"/>
                  </a:lnTo>
                  <a:lnTo>
                    <a:pt x="7882" y="13657"/>
                  </a:lnTo>
                  <a:lnTo>
                    <a:pt x="8103" y="13398"/>
                  </a:lnTo>
                  <a:lnTo>
                    <a:pt x="8348" y="13207"/>
                  </a:lnTo>
                  <a:lnTo>
                    <a:pt x="8606" y="13060"/>
                  </a:lnTo>
                  <a:lnTo>
                    <a:pt x="8867" y="12970"/>
                  </a:lnTo>
                  <a:lnTo>
                    <a:pt x="9138" y="12936"/>
                  </a:lnTo>
                  <a:lnTo>
                    <a:pt x="14759" y="12936"/>
                  </a:lnTo>
                  <a:lnTo>
                    <a:pt x="15090" y="12914"/>
                  </a:lnTo>
                  <a:lnTo>
                    <a:pt x="15404" y="12824"/>
                  </a:lnTo>
                  <a:lnTo>
                    <a:pt x="15714" y="12677"/>
                  </a:lnTo>
                  <a:lnTo>
                    <a:pt x="16012" y="12463"/>
                  </a:lnTo>
                  <a:lnTo>
                    <a:pt x="16293" y="12210"/>
                  </a:lnTo>
                  <a:lnTo>
                    <a:pt x="16564" y="11906"/>
                  </a:lnTo>
                  <a:lnTo>
                    <a:pt x="16808" y="11535"/>
                  </a:lnTo>
                  <a:lnTo>
                    <a:pt x="20599" y="3817"/>
                  </a:lnTo>
                  <a:lnTo>
                    <a:pt x="20698" y="3569"/>
                  </a:lnTo>
                  <a:lnTo>
                    <a:pt x="20764" y="3310"/>
                  </a:lnTo>
                  <a:lnTo>
                    <a:pt x="20797" y="3040"/>
                  </a:lnTo>
                  <a:lnTo>
                    <a:pt x="20797" y="2758"/>
                  </a:lnTo>
                  <a:lnTo>
                    <a:pt x="20771" y="2488"/>
                  </a:lnTo>
                  <a:lnTo>
                    <a:pt x="20711" y="2224"/>
                  </a:lnTo>
                  <a:lnTo>
                    <a:pt x="20618" y="1987"/>
                  </a:lnTo>
                  <a:lnTo>
                    <a:pt x="20500" y="1773"/>
                  </a:lnTo>
                  <a:lnTo>
                    <a:pt x="20361" y="1616"/>
                  </a:lnTo>
                  <a:lnTo>
                    <a:pt x="20205" y="1503"/>
                  </a:lnTo>
                  <a:lnTo>
                    <a:pt x="20047" y="1447"/>
                  </a:lnTo>
                  <a:lnTo>
                    <a:pt x="19882" y="1447"/>
                  </a:lnTo>
                  <a:close/>
                  <a:moveTo>
                    <a:pt x="20034" y="0"/>
                  </a:moveTo>
                  <a:lnTo>
                    <a:pt x="20252" y="45"/>
                  </a:lnTo>
                  <a:lnTo>
                    <a:pt x="20460" y="135"/>
                  </a:lnTo>
                  <a:lnTo>
                    <a:pt x="20665" y="270"/>
                  </a:lnTo>
                  <a:lnTo>
                    <a:pt x="20863" y="450"/>
                  </a:lnTo>
                  <a:lnTo>
                    <a:pt x="21048" y="670"/>
                  </a:lnTo>
                  <a:lnTo>
                    <a:pt x="21210" y="951"/>
                  </a:lnTo>
                  <a:lnTo>
                    <a:pt x="21349" y="1244"/>
                  </a:lnTo>
                  <a:lnTo>
                    <a:pt x="21461" y="1571"/>
                  </a:lnTo>
                  <a:lnTo>
                    <a:pt x="21547" y="1920"/>
                  </a:lnTo>
                  <a:lnTo>
                    <a:pt x="21600" y="2224"/>
                  </a:lnTo>
                  <a:lnTo>
                    <a:pt x="21600" y="3524"/>
                  </a:lnTo>
                  <a:lnTo>
                    <a:pt x="21567" y="3738"/>
                  </a:lnTo>
                  <a:lnTo>
                    <a:pt x="21488" y="4081"/>
                  </a:lnTo>
                  <a:lnTo>
                    <a:pt x="21382" y="4419"/>
                  </a:lnTo>
                  <a:lnTo>
                    <a:pt x="21243" y="4734"/>
                  </a:lnTo>
                  <a:lnTo>
                    <a:pt x="20889" y="5466"/>
                  </a:lnTo>
                  <a:lnTo>
                    <a:pt x="20552" y="6147"/>
                  </a:lnTo>
                  <a:lnTo>
                    <a:pt x="20245" y="6789"/>
                  </a:lnTo>
                  <a:lnTo>
                    <a:pt x="19954" y="7375"/>
                  </a:lnTo>
                  <a:lnTo>
                    <a:pt x="19683" y="7921"/>
                  </a:lnTo>
                  <a:lnTo>
                    <a:pt x="19435" y="8438"/>
                  </a:lnTo>
                  <a:lnTo>
                    <a:pt x="19204" y="8911"/>
                  </a:lnTo>
                  <a:lnTo>
                    <a:pt x="18993" y="9334"/>
                  </a:lnTo>
                  <a:lnTo>
                    <a:pt x="18794" y="9728"/>
                  </a:lnTo>
                  <a:lnTo>
                    <a:pt x="18619" y="10099"/>
                  </a:lnTo>
                  <a:lnTo>
                    <a:pt x="18460" y="10426"/>
                  </a:lnTo>
                  <a:lnTo>
                    <a:pt x="18308" y="10730"/>
                  </a:lnTo>
                  <a:lnTo>
                    <a:pt x="18176" y="10994"/>
                  </a:lnTo>
                  <a:lnTo>
                    <a:pt x="18057" y="11231"/>
                  </a:lnTo>
                  <a:lnTo>
                    <a:pt x="17952" y="11445"/>
                  </a:lnTo>
                  <a:lnTo>
                    <a:pt x="17859" y="11636"/>
                  </a:lnTo>
                  <a:lnTo>
                    <a:pt x="17783" y="11805"/>
                  </a:lnTo>
                  <a:lnTo>
                    <a:pt x="17710" y="11951"/>
                  </a:lnTo>
                  <a:lnTo>
                    <a:pt x="17651" y="12075"/>
                  </a:lnTo>
                  <a:lnTo>
                    <a:pt x="17598" y="12176"/>
                  </a:lnTo>
                  <a:lnTo>
                    <a:pt x="17552" y="12266"/>
                  </a:lnTo>
                  <a:lnTo>
                    <a:pt x="17519" y="12345"/>
                  </a:lnTo>
                  <a:lnTo>
                    <a:pt x="17492" y="12402"/>
                  </a:lnTo>
                  <a:lnTo>
                    <a:pt x="17466" y="12441"/>
                  </a:lnTo>
                  <a:lnTo>
                    <a:pt x="17453" y="12475"/>
                  </a:lnTo>
                  <a:lnTo>
                    <a:pt x="17426" y="12520"/>
                  </a:lnTo>
                  <a:lnTo>
                    <a:pt x="17426" y="12531"/>
                  </a:lnTo>
                  <a:lnTo>
                    <a:pt x="17419" y="12531"/>
                  </a:lnTo>
                  <a:lnTo>
                    <a:pt x="17419" y="12542"/>
                  </a:lnTo>
                  <a:lnTo>
                    <a:pt x="17413" y="12542"/>
                  </a:lnTo>
                  <a:lnTo>
                    <a:pt x="17135" y="12959"/>
                  </a:lnTo>
                  <a:lnTo>
                    <a:pt x="16841" y="13330"/>
                  </a:lnTo>
                  <a:lnTo>
                    <a:pt x="16524" y="13646"/>
                  </a:lnTo>
                  <a:lnTo>
                    <a:pt x="16197" y="13916"/>
                  </a:lnTo>
                  <a:lnTo>
                    <a:pt x="15846" y="14113"/>
                  </a:lnTo>
                  <a:lnTo>
                    <a:pt x="15496" y="14259"/>
                  </a:lnTo>
                  <a:lnTo>
                    <a:pt x="15129" y="14349"/>
                  </a:lnTo>
                  <a:lnTo>
                    <a:pt x="14759" y="14383"/>
                  </a:lnTo>
                  <a:lnTo>
                    <a:pt x="9138" y="14383"/>
                  </a:lnTo>
                  <a:lnTo>
                    <a:pt x="8946" y="14406"/>
                  </a:lnTo>
                  <a:lnTo>
                    <a:pt x="8754" y="14484"/>
                  </a:lnTo>
                  <a:lnTo>
                    <a:pt x="8579" y="14608"/>
                  </a:lnTo>
                  <a:lnTo>
                    <a:pt x="8407" y="14777"/>
                  </a:lnTo>
                  <a:lnTo>
                    <a:pt x="8262" y="14991"/>
                  </a:lnTo>
                  <a:lnTo>
                    <a:pt x="7822" y="15723"/>
                  </a:lnTo>
                  <a:lnTo>
                    <a:pt x="7869" y="16044"/>
                  </a:lnTo>
                  <a:lnTo>
                    <a:pt x="7885" y="16393"/>
                  </a:lnTo>
                  <a:lnTo>
                    <a:pt x="7875" y="16731"/>
                  </a:lnTo>
                  <a:lnTo>
                    <a:pt x="7829" y="17068"/>
                  </a:lnTo>
                  <a:lnTo>
                    <a:pt x="7756" y="17384"/>
                  </a:lnTo>
                  <a:lnTo>
                    <a:pt x="7651" y="17682"/>
                  </a:lnTo>
                  <a:lnTo>
                    <a:pt x="7518" y="17952"/>
                  </a:lnTo>
                  <a:lnTo>
                    <a:pt x="5469" y="21397"/>
                  </a:lnTo>
                  <a:lnTo>
                    <a:pt x="5380" y="21510"/>
                  </a:lnTo>
                  <a:lnTo>
                    <a:pt x="5274" y="21577"/>
                  </a:lnTo>
                  <a:lnTo>
                    <a:pt x="5169" y="21600"/>
                  </a:lnTo>
                  <a:lnTo>
                    <a:pt x="5063" y="21577"/>
                  </a:lnTo>
                  <a:lnTo>
                    <a:pt x="4964" y="21499"/>
                  </a:lnTo>
                  <a:lnTo>
                    <a:pt x="4871" y="21386"/>
                  </a:lnTo>
                  <a:lnTo>
                    <a:pt x="126" y="13229"/>
                  </a:lnTo>
                  <a:lnTo>
                    <a:pt x="59" y="13083"/>
                  </a:lnTo>
                  <a:lnTo>
                    <a:pt x="13" y="12903"/>
                  </a:lnTo>
                  <a:lnTo>
                    <a:pt x="0" y="12722"/>
                  </a:lnTo>
                  <a:lnTo>
                    <a:pt x="13" y="12542"/>
                  </a:lnTo>
                  <a:lnTo>
                    <a:pt x="59" y="12379"/>
                  </a:lnTo>
                  <a:lnTo>
                    <a:pt x="126" y="12221"/>
                  </a:lnTo>
                  <a:lnTo>
                    <a:pt x="2132" y="8776"/>
                  </a:lnTo>
                  <a:lnTo>
                    <a:pt x="2297" y="8551"/>
                  </a:lnTo>
                  <a:lnTo>
                    <a:pt x="2475" y="8371"/>
                  </a:lnTo>
                  <a:lnTo>
                    <a:pt x="2667" y="8236"/>
                  </a:lnTo>
                  <a:lnTo>
                    <a:pt x="2865" y="8168"/>
                  </a:lnTo>
                  <a:lnTo>
                    <a:pt x="3067" y="8146"/>
                  </a:lnTo>
                  <a:lnTo>
                    <a:pt x="3265" y="8180"/>
                  </a:lnTo>
                  <a:lnTo>
                    <a:pt x="3483" y="7560"/>
                  </a:lnTo>
                  <a:lnTo>
                    <a:pt x="3728" y="6980"/>
                  </a:lnTo>
                  <a:lnTo>
                    <a:pt x="3989" y="6451"/>
                  </a:lnTo>
                  <a:lnTo>
                    <a:pt x="4273" y="5956"/>
                  </a:lnTo>
                  <a:lnTo>
                    <a:pt x="4574" y="5511"/>
                  </a:lnTo>
                  <a:lnTo>
                    <a:pt x="4904" y="5106"/>
                  </a:lnTo>
                  <a:lnTo>
                    <a:pt x="5248" y="4757"/>
                  </a:lnTo>
                  <a:lnTo>
                    <a:pt x="5602" y="4442"/>
                  </a:lnTo>
                  <a:lnTo>
                    <a:pt x="5978" y="4183"/>
                  </a:lnTo>
                  <a:lnTo>
                    <a:pt x="6365" y="3963"/>
                  </a:lnTo>
                  <a:lnTo>
                    <a:pt x="6768" y="3794"/>
                  </a:lnTo>
                  <a:lnTo>
                    <a:pt x="7175" y="3670"/>
                  </a:lnTo>
                  <a:lnTo>
                    <a:pt x="7604" y="3603"/>
                  </a:lnTo>
                  <a:lnTo>
                    <a:pt x="8031" y="3580"/>
                  </a:lnTo>
                  <a:lnTo>
                    <a:pt x="8473" y="3603"/>
                  </a:lnTo>
                  <a:lnTo>
                    <a:pt x="8900" y="3693"/>
                  </a:lnTo>
                  <a:lnTo>
                    <a:pt x="9329" y="3839"/>
                  </a:lnTo>
                  <a:lnTo>
                    <a:pt x="9742" y="4036"/>
                  </a:lnTo>
                  <a:lnTo>
                    <a:pt x="10152" y="4295"/>
                  </a:lnTo>
                  <a:lnTo>
                    <a:pt x="14865" y="4295"/>
                  </a:lnTo>
                  <a:lnTo>
                    <a:pt x="15123" y="4329"/>
                  </a:lnTo>
                  <a:lnTo>
                    <a:pt x="15364" y="4430"/>
                  </a:lnTo>
                  <a:lnTo>
                    <a:pt x="15595" y="4588"/>
                  </a:lnTo>
                  <a:lnTo>
                    <a:pt x="15813" y="4802"/>
                  </a:lnTo>
                  <a:lnTo>
                    <a:pt x="16012" y="5061"/>
                  </a:lnTo>
                  <a:lnTo>
                    <a:pt x="16183" y="5365"/>
                  </a:lnTo>
                  <a:lnTo>
                    <a:pt x="18679" y="996"/>
                  </a:lnTo>
                  <a:lnTo>
                    <a:pt x="18834" y="715"/>
                  </a:lnTo>
                  <a:lnTo>
                    <a:pt x="19012" y="495"/>
                  </a:lnTo>
                  <a:lnTo>
                    <a:pt x="19197" y="304"/>
                  </a:lnTo>
                  <a:lnTo>
                    <a:pt x="19402" y="158"/>
                  </a:lnTo>
                  <a:lnTo>
                    <a:pt x="19604" y="56"/>
                  </a:lnTo>
                  <a:lnTo>
                    <a:pt x="19822" y="11"/>
                  </a:lnTo>
                  <a:lnTo>
                    <a:pt x="20034"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31" name="Freeform 21">
              <a:extLst>
                <a:ext uri="{FF2B5EF4-FFF2-40B4-BE49-F238E27FC236}">
                  <a16:creationId xmlns:a16="http://schemas.microsoft.com/office/drawing/2014/main" id="{241CF116-BB78-4A2D-AF72-A185976307C4}"/>
                </a:ext>
              </a:extLst>
            </p:cNvPr>
            <p:cNvSpPr/>
            <p:nvPr/>
          </p:nvSpPr>
          <p:spPr>
            <a:xfrm>
              <a:off x="219461" y="33087"/>
              <a:ext cx="50149" cy="115806"/>
            </a:xfrm>
            <a:custGeom>
              <a:avLst/>
              <a:gdLst/>
              <a:ahLst/>
              <a:cxnLst>
                <a:cxn ang="0">
                  <a:pos x="wd2" y="hd2"/>
                </a:cxn>
                <a:cxn ang="5400000">
                  <a:pos x="wd2" y="hd2"/>
                </a:cxn>
                <a:cxn ang="10800000">
                  <a:pos x="wd2" y="hd2"/>
                </a:cxn>
                <a:cxn ang="16200000">
                  <a:pos x="wd2" y="hd2"/>
                </a:cxn>
              </a:cxnLst>
              <a:rect l="0" t="0" r="r" b="b"/>
              <a:pathLst>
                <a:path w="21600" h="21600" extrusionOk="0">
                  <a:moveTo>
                    <a:pt x="10898" y="0"/>
                  </a:moveTo>
                  <a:lnTo>
                    <a:pt x="11845" y="48"/>
                  </a:lnTo>
                  <a:lnTo>
                    <a:pt x="12681" y="217"/>
                  </a:lnTo>
                  <a:lnTo>
                    <a:pt x="13406" y="458"/>
                  </a:lnTo>
                  <a:lnTo>
                    <a:pt x="13935" y="771"/>
                  </a:lnTo>
                  <a:lnTo>
                    <a:pt x="14326" y="1133"/>
                  </a:lnTo>
                  <a:lnTo>
                    <a:pt x="14437" y="1543"/>
                  </a:lnTo>
                  <a:lnTo>
                    <a:pt x="14437" y="3339"/>
                  </a:lnTo>
                  <a:lnTo>
                    <a:pt x="15719" y="3556"/>
                  </a:lnTo>
                  <a:lnTo>
                    <a:pt x="17001" y="3845"/>
                  </a:lnTo>
                  <a:lnTo>
                    <a:pt x="18339" y="4255"/>
                  </a:lnTo>
                  <a:lnTo>
                    <a:pt x="19733" y="4761"/>
                  </a:lnTo>
                  <a:lnTo>
                    <a:pt x="20290" y="5099"/>
                  </a:lnTo>
                  <a:lnTo>
                    <a:pt x="20680" y="5460"/>
                  </a:lnTo>
                  <a:lnTo>
                    <a:pt x="20792" y="5846"/>
                  </a:lnTo>
                  <a:lnTo>
                    <a:pt x="20736" y="6256"/>
                  </a:lnTo>
                  <a:lnTo>
                    <a:pt x="20402" y="6605"/>
                  </a:lnTo>
                  <a:lnTo>
                    <a:pt x="19788" y="6943"/>
                  </a:lnTo>
                  <a:lnTo>
                    <a:pt x="19064" y="7208"/>
                  </a:lnTo>
                  <a:lnTo>
                    <a:pt x="18172" y="7353"/>
                  </a:lnTo>
                  <a:lnTo>
                    <a:pt x="17280" y="7425"/>
                  </a:lnTo>
                  <a:lnTo>
                    <a:pt x="16388" y="7377"/>
                  </a:lnTo>
                  <a:lnTo>
                    <a:pt x="15496" y="7232"/>
                  </a:lnTo>
                  <a:lnTo>
                    <a:pt x="14716" y="6991"/>
                  </a:lnTo>
                  <a:lnTo>
                    <a:pt x="13796" y="6629"/>
                  </a:lnTo>
                  <a:lnTo>
                    <a:pt x="12849" y="6364"/>
                  </a:lnTo>
                  <a:lnTo>
                    <a:pt x="11845" y="6232"/>
                  </a:lnTo>
                  <a:lnTo>
                    <a:pt x="10898" y="6183"/>
                  </a:lnTo>
                  <a:lnTo>
                    <a:pt x="9950" y="6232"/>
                  </a:lnTo>
                  <a:lnTo>
                    <a:pt x="9114" y="6388"/>
                  </a:lnTo>
                  <a:lnTo>
                    <a:pt x="8389" y="6629"/>
                  </a:lnTo>
                  <a:lnTo>
                    <a:pt x="7832" y="6943"/>
                  </a:lnTo>
                  <a:lnTo>
                    <a:pt x="7442" y="7304"/>
                  </a:lnTo>
                  <a:lnTo>
                    <a:pt x="7330" y="7714"/>
                  </a:lnTo>
                  <a:lnTo>
                    <a:pt x="7442" y="8124"/>
                  </a:lnTo>
                  <a:lnTo>
                    <a:pt x="7832" y="8510"/>
                  </a:lnTo>
                  <a:lnTo>
                    <a:pt x="8389" y="8823"/>
                  </a:lnTo>
                  <a:lnTo>
                    <a:pt x="9114" y="9064"/>
                  </a:lnTo>
                  <a:lnTo>
                    <a:pt x="9950" y="9209"/>
                  </a:lnTo>
                  <a:lnTo>
                    <a:pt x="10898" y="9257"/>
                  </a:lnTo>
                  <a:lnTo>
                    <a:pt x="12849" y="9329"/>
                  </a:lnTo>
                  <a:lnTo>
                    <a:pt x="14604" y="9546"/>
                  </a:lnTo>
                  <a:lnTo>
                    <a:pt x="16277" y="9908"/>
                  </a:lnTo>
                  <a:lnTo>
                    <a:pt x="17782" y="10354"/>
                  </a:lnTo>
                  <a:lnTo>
                    <a:pt x="19064" y="10908"/>
                  </a:lnTo>
                  <a:lnTo>
                    <a:pt x="20123" y="11559"/>
                  </a:lnTo>
                  <a:lnTo>
                    <a:pt x="20931" y="12283"/>
                  </a:lnTo>
                  <a:lnTo>
                    <a:pt x="21433" y="13054"/>
                  </a:lnTo>
                  <a:lnTo>
                    <a:pt x="21600" y="13886"/>
                  </a:lnTo>
                  <a:lnTo>
                    <a:pt x="21433" y="14633"/>
                  </a:lnTo>
                  <a:lnTo>
                    <a:pt x="21043" y="15332"/>
                  </a:lnTo>
                  <a:lnTo>
                    <a:pt x="20457" y="15983"/>
                  </a:lnTo>
                  <a:lnTo>
                    <a:pt x="19565" y="16586"/>
                  </a:lnTo>
                  <a:lnTo>
                    <a:pt x="18562" y="17140"/>
                  </a:lnTo>
                  <a:lnTo>
                    <a:pt x="17336" y="17586"/>
                  </a:lnTo>
                  <a:lnTo>
                    <a:pt x="15942" y="17972"/>
                  </a:lnTo>
                  <a:lnTo>
                    <a:pt x="14437" y="18261"/>
                  </a:lnTo>
                  <a:lnTo>
                    <a:pt x="14437" y="20069"/>
                  </a:lnTo>
                  <a:lnTo>
                    <a:pt x="14326" y="20479"/>
                  </a:lnTo>
                  <a:lnTo>
                    <a:pt x="13935" y="20829"/>
                  </a:lnTo>
                  <a:lnTo>
                    <a:pt x="13406" y="21142"/>
                  </a:lnTo>
                  <a:lnTo>
                    <a:pt x="12681" y="21383"/>
                  </a:lnTo>
                  <a:lnTo>
                    <a:pt x="11845" y="21552"/>
                  </a:lnTo>
                  <a:lnTo>
                    <a:pt x="10898" y="21600"/>
                  </a:lnTo>
                  <a:lnTo>
                    <a:pt x="9950" y="21552"/>
                  </a:lnTo>
                  <a:lnTo>
                    <a:pt x="9114" y="21383"/>
                  </a:lnTo>
                  <a:lnTo>
                    <a:pt x="8389" y="21142"/>
                  </a:lnTo>
                  <a:lnTo>
                    <a:pt x="7832" y="20829"/>
                  </a:lnTo>
                  <a:lnTo>
                    <a:pt x="7442" y="20479"/>
                  </a:lnTo>
                  <a:lnTo>
                    <a:pt x="7330" y="20069"/>
                  </a:lnTo>
                  <a:lnTo>
                    <a:pt x="7330" y="18261"/>
                  </a:lnTo>
                  <a:lnTo>
                    <a:pt x="5574" y="17948"/>
                  </a:lnTo>
                  <a:lnTo>
                    <a:pt x="3902" y="17490"/>
                  </a:lnTo>
                  <a:lnTo>
                    <a:pt x="2285" y="16947"/>
                  </a:lnTo>
                  <a:lnTo>
                    <a:pt x="780" y="16248"/>
                  </a:lnTo>
                  <a:lnTo>
                    <a:pt x="279" y="15911"/>
                  </a:lnTo>
                  <a:lnTo>
                    <a:pt x="0" y="15525"/>
                  </a:lnTo>
                  <a:lnTo>
                    <a:pt x="0" y="15115"/>
                  </a:lnTo>
                  <a:lnTo>
                    <a:pt x="167" y="14729"/>
                  </a:lnTo>
                  <a:lnTo>
                    <a:pt x="613" y="14392"/>
                  </a:lnTo>
                  <a:lnTo>
                    <a:pt x="1226" y="14079"/>
                  </a:lnTo>
                  <a:lnTo>
                    <a:pt x="2062" y="13862"/>
                  </a:lnTo>
                  <a:lnTo>
                    <a:pt x="2954" y="13741"/>
                  </a:lnTo>
                  <a:lnTo>
                    <a:pt x="3846" y="13717"/>
                  </a:lnTo>
                  <a:lnTo>
                    <a:pt x="4738" y="13789"/>
                  </a:lnTo>
                  <a:lnTo>
                    <a:pt x="5574" y="13982"/>
                  </a:lnTo>
                  <a:lnTo>
                    <a:pt x="6299" y="14271"/>
                  </a:lnTo>
                  <a:lnTo>
                    <a:pt x="7386" y="14754"/>
                  </a:lnTo>
                  <a:lnTo>
                    <a:pt x="8556" y="15139"/>
                  </a:lnTo>
                  <a:lnTo>
                    <a:pt x="9727" y="15356"/>
                  </a:lnTo>
                  <a:lnTo>
                    <a:pt x="10898" y="15429"/>
                  </a:lnTo>
                  <a:lnTo>
                    <a:pt x="11845" y="15380"/>
                  </a:lnTo>
                  <a:lnTo>
                    <a:pt x="12681" y="15212"/>
                  </a:lnTo>
                  <a:lnTo>
                    <a:pt x="13406" y="14971"/>
                  </a:lnTo>
                  <a:lnTo>
                    <a:pt x="13935" y="14657"/>
                  </a:lnTo>
                  <a:lnTo>
                    <a:pt x="14326" y="14296"/>
                  </a:lnTo>
                  <a:lnTo>
                    <a:pt x="14437" y="13886"/>
                  </a:lnTo>
                  <a:lnTo>
                    <a:pt x="14326" y="13488"/>
                  </a:lnTo>
                  <a:lnTo>
                    <a:pt x="13935" y="13126"/>
                  </a:lnTo>
                  <a:lnTo>
                    <a:pt x="13406" y="12813"/>
                  </a:lnTo>
                  <a:lnTo>
                    <a:pt x="12681" y="12572"/>
                  </a:lnTo>
                  <a:lnTo>
                    <a:pt x="11845" y="12403"/>
                  </a:lnTo>
                  <a:lnTo>
                    <a:pt x="10898" y="12355"/>
                  </a:lnTo>
                  <a:lnTo>
                    <a:pt x="8947" y="12283"/>
                  </a:lnTo>
                  <a:lnTo>
                    <a:pt x="7163" y="12066"/>
                  </a:lnTo>
                  <a:lnTo>
                    <a:pt x="5518" y="11704"/>
                  </a:lnTo>
                  <a:lnTo>
                    <a:pt x="4013" y="11246"/>
                  </a:lnTo>
                  <a:lnTo>
                    <a:pt x="2731" y="10692"/>
                  </a:lnTo>
                  <a:lnTo>
                    <a:pt x="1672" y="10041"/>
                  </a:lnTo>
                  <a:lnTo>
                    <a:pt x="836" y="9329"/>
                  </a:lnTo>
                  <a:lnTo>
                    <a:pt x="334" y="8558"/>
                  </a:lnTo>
                  <a:lnTo>
                    <a:pt x="167" y="7714"/>
                  </a:lnTo>
                  <a:lnTo>
                    <a:pt x="334" y="6967"/>
                  </a:lnTo>
                  <a:lnTo>
                    <a:pt x="725" y="6280"/>
                  </a:lnTo>
                  <a:lnTo>
                    <a:pt x="1338" y="5629"/>
                  </a:lnTo>
                  <a:lnTo>
                    <a:pt x="2230" y="5026"/>
                  </a:lnTo>
                  <a:lnTo>
                    <a:pt x="3233" y="4496"/>
                  </a:lnTo>
                  <a:lnTo>
                    <a:pt x="4459" y="4014"/>
                  </a:lnTo>
                  <a:lnTo>
                    <a:pt x="5853" y="3652"/>
                  </a:lnTo>
                  <a:lnTo>
                    <a:pt x="7330" y="3363"/>
                  </a:lnTo>
                  <a:lnTo>
                    <a:pt x="7330" y="1543"/>
                  </a:lnTo>
                  <a:lnTo>
                    <a:pt x="7442" y="1133"/>
                  </a:lnTo>
                  <a:lnTo>
                    <a:pt x="7832" y="771"/>
                  </a:lnTo>
                  <a:lnTo>
                    <a:pt x="8389" y="458"/>
                  </a:lnTo>
                  <a:lnTo>
                    <a:pt x="9114" y="217"/>
                  </a:lnTo>
                  <a:lnTo>
                    <a:pt x="9950" y="48"/>
                  </a:lnTo>
                  <a:lnTo>
                    <a:pt x="10898"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grpSp>
      <p:sp>
        <p:nvSpPr>
          <p:cNvPr id="3" name="Content Placeholder 2">
            <a:extLst>
              <a:ext uri="{FF2B5EF4-FFF2-40B4-BE49-F238E27FC236}">
                <a16:creationId xmlns:a16="http://schemas.microsoft.com/office/drawing/2014/main" id="{41B39E8E-7F55-49A3-A053-8B5B3AD86A89}"/>
              </a:ext>
            </a:extLst>
          </p:cNvPr>
          <p:cNvSpPr>
            <a:spLocks noGrp="1"/>
          </p:cNvSpPr>
          <p:nvPr>
            <p:ph idx="1" hasCustomPrompt="1"/>
          </p:nvPr>
        </p:nvSpPr>
        <p:spPr>
          <a:xfrm>
            <a:off x="2077949" y="9423"/>
            <a:ext cx="1661520" cy="6279361"/>
          </a:xfrm>
          <a:prstGeom prst="rect">
            <a:avLst/>
          </a:prstGeom>
        </p:spPr>
        <p:txBody>
          <a:bodyPr anchor="ctr"/>
          <a:lstStyle>
            <a:lvl1pPr marL="0" marR="0" indent="0" algn="ctr" defTabSz="914400" rtl="0" fontAlgn="auto" latinLnBrk="0" hangingPunct="0">
              <a:lnSpc>
                <a:spcPct val="100000"/>
              </a:lnSpc>
              <a:spcBef>
                <a:spcPts val="0"/>
              </a:spcBef>
              <a:spcAft>
                <a:spcPts val="0"/>
              </a:spcAft>
              <a:buClrTx/>
              <a:buSzTx/>
              <a:buFontTx/>
              <a:buNone/>
              <a:tabLst/>
              <a:defRPr kumimoji="0" lang="en-US" sz="26900" b="1" i="0" u="none" strike="noStrike" cap="none" spc="0" normalizeH="0" baseline="0" dirty="0">
                <a:ln>
                  <a:noFill/>
                </a:ln>
                <a:solidFill>
                  <a:srgbClr val="FF0000"/>
                </a:solidFill>
                <a:effectLst/>
                <a:uFillTx/>
                <a:latin typeface="Roboto" panose="02000000000000000000" pitchFamily="2" charset="0"/>
                <a:ea typeface="Roboto" panose="02000000000000000000" pitchFamily="2" charset="0"/>
                <a:cs typeface="Segoe UI" panose="020B0502040204020203" pitchFamily="34" charset="0"/>
                <a:sym typeface="Montserrat ExtraBold"/>
              </a:defRPr>
            </a:lvl1pPr>
          </a:lstStyle>
          <a:p>
            <a:pPr lvl="0"/>
            <a:r>
              <a:rPr lang="en-US" dirty="0"/>
              <a:t>1</a:t>
            </a:r>
          </a:p>
        </p:txBody>
      </p:sp>
    </p:spTree>
    <p:extLst>
      <p:ext uri="{BB962C8B-B14F-4D97-AF65-F5344CB8AC3E}">
        <p14:creationId xmlns:p14="http://schemas.microsoft.com/office/powerpoint/2010/main" val="30707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Free text">
    <p:spTree>
      <p:nvGrpSpPr>
        <p:cNvPr id="1" name=""/>
        <p:cNvGrpSpPr/>
        <p:nvPr/>
      </p:nvGrpSpPr>
      <p:grpSpPr>
        <a:xfrm>
          <a:off x="0" y="0"/>
          <a:ext cx="0" cy="0"/>
          <a:chOff x="0" y="0"/>
          <a:chExt cx="0" cy="0"/>
        </a:xfrm>
      </p:grpSpPr>
      <p:pic>
        <p:nvPicPr>
          <p:cNvPr id="3" name="Picture 18" descr="Picture 18">
            <a:extLst>
              <a:ext uri="{FF2B5EF4-FFF2-40B4-BE49-F238E27FC236}">
                <a16:creationId xmlns:a16="http://schemas.microsoft.com/office/drawing/2014/main" id="{E416705B-4799-4BB6-B34C-0D82D714B559}"/>
              </a:ext>
            </a:extLst>
          </p:cNvPr>
          <p:cNvPicPr>
            <a:picLocks noChangeAspect="1"/>
          </p:cNvPicPr>
          <p:nvPr userDrawn="1"/>
        </p:nvPicPr>
        <p:blipFill>
          <a:blip r:embed="rId2"/>
          <a:stretch>
            <a:fillRect/>
          </a:stretch>
        </p:blipFill>
        <p:spPr>
          <a:xfrm>
            <a:off x="0" y="6284969"/>
            <a:ext cx="12192003" cy="607757"/>
          </a:xfrm>
          <a:prstGeom prst="rect">
            <a:avLst/>
          </a:prstGeom>
          <a:ln w="12700">
            <a:miter lim="400000"/>
          </a:ln>
        </p:spPr>
      </p:pic>
      <p:sp>
        <p:nvSpPr>
          <p:cNvPr id="4" name="Google Shape;188;p32">
            <a:extLst>
              <a:ext uri="{FF2B5EF4-FFF2-40B4-BE49-F238E27FC236}">
                <a16:creationId xmlns:a16="http://schemas.microsoft.com/office/drawing/2014/main" id="{C327A8BB-BED1-49D3-8A9A-5659B3025A7F}"/>
              </a:ext>
            </a:extLst>
          </p:cNvPr>
          <p:cNvSpPr txBox="1">
            <a:spLocks/>
          </p:cNvSpPr>
          <p:nvPr userDrawn="1"/>
        </p:nvSpPr>
        <p:spPr>
          <a:xfrm>
            <a:off x="70838" y="6380057"/>
            <a:ext cx="428461" cy="42404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123122" tIns="123122" rIns="123122" bIns="123122"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888888"/>
                </a:solidFill>
                <a:effectLst/>
                <a:uFillTx/>
                <a:latin typeface="Arial (Body)"/>
                <a:ea typeface="Arial (Body)"/>
                <a:cs typeface="Arial (Body)"/>
                <a:sym typeface="Arial (Body)"/>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US" smtClean="0"/>
              <a:pPr/>
              <a:t>‹#›</a:t>
            </a:fld>
            <a:endParaRPr lang="en-US" dirty="0"/>
          </a:p>
        </p:txBody>
      </p:sp>
      <p:pic>
        <p:nvPicPr>
          <p:cNvPr id="5" name="Picture 22" descr="Picture 22">
            <a:extLst>
              <a:ext uri="{FF2B5EF4-FFF2-40B4-BE49-F238E27FC236}">
                <a16:creationId xmlns:a16="http://schemas.microsoft.com/office/drawing/2014/main" id="{CACFA9CF-C95A-4F3A-AA2E-A7135A1A41CF}"/>
              </a:ext>
            </a:extLst>
          </p:cNvPr>
          <p:cNvPicPr>
            <a:picLocks noChangeAspect="1"/>
          </p:cNvPicPr>
          <p:nvPr userDrawn="1"/>
        </p:nvPicPr>
        <p:blipFill>
          <a:blip r:embed="rId3"/>
          <a:stretch>
            <a:fillRect/>
          </a:stretch>
        </p:blipFill>
        <p:spPr>
          <a:xfrm>
            <a:off x="10856846" y="6468052"/>
            <a:ext cx="1091594" cy="241594"/>
          </a:xfrm>
          <a:prstGeom prst="rect">
            <a:avLst/>
          </a:prstGeom>
          <a:ln w="12700">
            <a:miter lim="400000"/>
          </a:ln>
        </p:spPr>
      </p:pic>
      <p:sp>
        <p:nvSpPr>
          <p:cNvPr id="6" name="Title Text">
            <a:extLst>
              <a:ext uri="{FF2B5EF4-FFF2-40B4-BE49-F238E27FC236}">
                <a16:creationId xmlns:a16="http://schemas.microsoft.com/office/drawing/2014/main" id="{D02160C2-5A96-4AAD-BFFD-1727182FFFF3}"/>
              </a:ext>
            </a:extLst>
          </p:cNvPr>
          <p:cNvSpPr txBox="1">
            <a:spLocks noGrp="1"/>
          </p:cNvSpPr>
          <p:nvPr>
            <p:ph type="title"/>
          </p:nvPr>
        </p:nvSpPr>
        <p:spPr>
          <a:xfrm>
            <a:off x="609600" y="254000"/>
            <a:ext cx="10972800" cy="889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chor="ctr">
            <a:norm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tx1">
                    <a:lumMod val="65000"/>
                    <a:lumOff val="35000"/>
                  </a:schemeClr>
                </a:solidFill>
                <a:uFillTx/>
                <a:latin typeface="Roboto" panose="02000000000000000000" pitchFamily="2" charset="0"/>
                <a:ea typeface="Roboto" panose="02000000000000000000" pitchFamily="2" charset="0"/>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r>
              <a:rPr lang="en-US"/>
              <a:t>Click to edit Master title style</a:t>
            </a:r>
            <a:endParaRPr dirty="0"/>
          </a:p>
        </p:txBody>
      </p:sp>
      <p:sp>
        <p:nvSpPr>
          <p:cNvPr id="7" name="Text Placeholder 2">
            <a:extLst>
              <a:ext uri="{FF2B5EF4-FFF2-40B4-BE49-F238E27FC236}">
                <a16:creationId xmlns:a16="http://schemas.microsoft.com/office/drawing/2014/main" id="{178140C2-F667-4C83-8A82-B2707CB0BBB5}"/>
              </a:ext>
            </a:extLst>
          </p:cNvPr>
          <p:cNvSpPr>
            <a:spLocks noGrp="1"/>
          </p:cNvSpPr>
          <p:nvPr>
            <p:ph type="body" idx="1"/>
          </p:nvPr>
        </p:nvSpPr>
        <p:spPr>
          <a:xfrm>
            <a:off x="609600" y="1326083"/>
            <a:ext cx="10972800" cy="4775806"/>
          </a:xfrm>
          <a:prstGeom prst="rect">
            <a:avLst/>
          </a:prstGeom>
        </p:spPr>
        <p:txBody>
          <a:bodyPr/>
          <a:lstStyle>
            <a:lvl1pPr marL="0" indent="0">
              <a:buNone/>
              <a:defRPr sz="2400">
                <a:solidFill>
                  <a:schemeClr val="tx1">
                    <a:tint val="75000"/>
                  </a:schemeClr>
                </a:solidFill>
                <a:latin typeface="Roboto" panose="02000000000000000000" pitchFamily="2" charset="0"/>
                <a:ea typeface="Roboto"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4511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E2380-C287-44F6-A6C9-044EDA536ADA}"/>
              </a:ext>
            </a:extLst>
          </p:cNvPr>
          <p:cNvSpPr>
            <a:spLocks noGrp="1"/>
          </p:cNvSpPr>
          <p:nvPr>
            <p:ph type="dt" sz="half" idx="10"/>
          </p:nvPr>
        </p:nvSpPr>
        <p:spPr/>
        <p:txBody>
          <a:bodyPr/>
          <a:lstStyle/>
          <a:p>
            <a:fld id="{D4AC0E09-8C28-43E2-BBC6-E2581F1B4356}" type="datetimeFigureOut">
              <a:rPr lang="en-US" smtClean="0"/>
              <a:t>9/29/25</a:t>
            </a:fld>
            <a:endParaRPr lang="en-US"/>
          </a:p>
        </p:txBody>
      </p:sp>
      <p:sp>
        <p:nvSpPr>
          <p:cNvPr id="3" name="Footer Placeholder 2">
            <a:extLst>
              <a:ext uri="{FF2B5EF4-FFF2-40B4-BE49-F238E27FC236}">
                <a16:creationId xmlns:a16="http://schemas.microsoft.com/office/drawing/2014/main" id="{2260854B-FF18-4AF9-9FFD-C7A16A7217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83A2E2-8C73-4B48-BAC1-A7E691369D6C}"/>
              </a:ext>
            </a:extLst>
          </p:cNvPr>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261817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Tam biet">
    <p:spTree>
      <p:nvGrpSpPr>
        <p:cNvPr id="1" name=""/>
        <p:cNvGrpSpPr/>
        <p:nvPr/>
      </p:nvGrpSpPr>
      <p:grpSpPr>
        <a:xfrm>
          <a:off x="0" y="0"/>
          <a:ext cx="0" cy="0"/>
          <a:chOff x="0" y="0"/>
          <a:chExt cx="0" cy="0"/>
        </a:xfrm>
      </p:grpSpPr>
      <p:pic>
        <p:nvPicPr>
          <p:cNvPr id="5" name="Picture 5" descr="Picture 5">
            <a:extLst>
              <a:ext uri="{FF2B5EF4-FFF2-40B4-BE49-F238E27FC236}">
                <a16:creationId xmlns:a16="http://schemas.microsoft.com/office/drawing/2014/main" id="{AE310176-B61A-488C-B4FA-2344CC3CA9C3}"/>
              </a:ext>
            </a:extLst>
          </p:cNvPr>
          <p:cNvPicPr>
            <a:picLocks noChangeAspect="1"/>
          </p:cNvPicPr>
          <p:nvPr userDrawn="1"/>
        </p:nvPicPr>
        <p:blipFill>
          <a:blip r:embed="rId2"/>
          <a:stretch>
            <a:fillRect/>
          </a:stretch>
        </p:blipFill>
        <p:spPr>
          <a:xfrm flipH="1">
            <a:off x="97303" y="2166545"/>
            <a:ext cx="5673894" cy="1919824"/>
          </a:xfrm>
          <a:prstGeom prst="rect">
            <a:avLst/>
          </a:prstGeom>
          <a:ln w="12700">
            <a:miter lim="400000"/>
          </a:ln>
        </p:spPr>
      </p:pic>
      <p:sp>
        <p:nvSpPr>
          <p:cNvPr id="6" name="Google Shape;891;p52">
            <a:extLst>
              <a:ext uri="{FF2B5EF4-FFF2-40B4-BE49-F238E27FC236}">
                <a16:creationId xmlns:a16="http://schemas.microsoft.com/office/drawing/2014/main" id="{53832575-6732-4916-9F47-6451FBFA5F77}"/>
              </a:ext>
            </a:extLst>
          </p:cNvPr>
          <p:cNvSpPr txBox="1"/>
          <p:nvPr userDrawn="1"/>
        </p:nvSpPr>
        <p:spPr>
          <a:xfrm>
            <a:off x="-246444" y="2796703"/>
            <a:ext cx="6195880" cy="659509"/>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23122" tIns="123122" rIns="123122" bIns="123122" anchor="ctr">
            <a:spAutoFit/>
          </a:bodyPr>
          <a:lstStyle/>
          <a:p>
            <a:pPr algn="ctr">
              <a:defRPr sz="2700" b="1">
                <a:solidFill>
                  <a:srgbClr val="FFFFFF"/>
                </a:solidFill>
                <a:latin typeface="PF BeauSans Pro SemiBold"/>
                <a:ea typeface="PF BeauSans Pro SemiBold"/>
                <a:cs typeface="PF BeauSans Pro SemiBold"/>
                <a:sym typeface="PF BeauSans Pro SemiBold"/>
              </a:defRPr>
            </a:pPr>
            <a:r>
              <a:rPr dirty="0">
                <a:latin typeface="Roboto" panose="02000000000000000000" pitchFamily="2" charset="0"/>
                <a:ea typeface="Roboto" panose="02000000000000000000" pitchFamily="2" charset="0"/>
              </a:rPr>
              <a:t>XIN CHÂN THÀNH C</a:t>
            </a:r>
            <a:r>
              <a:rPr dirty="0">
                <a:latin typeface="Roboto" panose="02000000000000000000" pitchFamily="2" charset="0"/>
                <a:ea typeface="Roboto" panose="02000000000000000000" pitchFamily="2" charset="0"/>
                <a:cs typeface="Trebuchet MS"/>
                <a:sym typeface="Trebuchet MS"/>
              </a:rPr>
              <a:t>Ả</a:t>
            </a:r>
            <a:r>
              <a:rPr dirty="0">
                <a:latin typeface="Roboto" panose="02000000000000000000" pitchFamily="2" charset="0"/>
                <a:ea typeface="Roboto" panose="02000000000000000000" pitchFamily="2" charset="0"/>
              </a:rPr>
              <a:t>M ƠN !</a:t>
            </a:r>
          </a:p>
        </p:txBody>
      </p:sp>
    </p:spTree>
    <p:extLst>
      <p:ext uri="{BB962C8B-B14F-4D97-AF65-F5344CB8AC3E}">
        <p14:creationId xmlns:p14="http://schemas.microsoft.com/office/powerpoint/2010/main" val="57786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0928FF4-786A-4620-AFA0-68722E23DA0F}" type="datetimeFigureOut">
              <a:rPr lang="en-US" smtClean="0"/>
              <a:t>9/29/25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CA82D-516D-4BDB-924E-88A9399FAD39}" type="slidenum">
              <a:rPr lang="en-US" smtClean="0"/>
              <a:t>‹#›</a:t>
            </a:fld>
            <a:endParaRPr lang="en-US"/>
          </a:p>
        </p:txBody>
      </p:sp>
      <p:pic>
        <p:nvPicPr>
          <p:cNvPr id="7" name="Picture 12" descr="Picture 12">
            <a:extLst>
              <a:ext uri="{FF2B5EF4-FFF2-40B4-BE49-F238E27FC236}">
                <a16:creationId xmlns:a16="http://schemas.microsoft.com/office/drawing/2014/main" id="{033A0CC4-5D33-4BF1-99FC-98663335CBEC}"/>
              </a:ext>
            </a:extLst>
          </p:cNvPr>
          <p:cNvPicPr>
            <a:picLocks noChangeAspect="1"/>
          </p:cNvPicPr>
          <p:nvPr userDrawn="1"/>
        </p:nvPicPr>
        <p:blipFill>
          <a:blip r:embed="rId2"/>
          <a:stretch>
            <a:fillRect/>
          </a:stretch>
        </p:blipFill>
        <p:spPr>
          <a:xfrm>
            <a:off x="1" y="4715047"/>
            <a:ext cx="6347737" cy="850565"/>
          </a:xfrm>
          <a:prstGeom prst="rect">
            <a:avLst/>
          </a:prstGeom>
          <a:ln w="12700">
            <a:miter lim="400000"/>
          </a:ln>
        </p:spPr>
      </p:pic>
      <p:pic>
        <p:nvPicPr>
          <p:cNvPr id="8" name="Picture 5" descr="Picture 5">
            <a:extLst>
              <a:ext uri="{FF2B5EF4-FFF2-40B4-BE49-F238E27FC236}">
                <a16:creationId xmlns:a16="http://schemas.microsoft.com/office/drawing/2014/main" id="{179DB2CE-54BF-47DC-8B66-C203A433D39A}"/>
              </a:ext>
            </a:extLst>
          </p:cNvPr>
          <p:cNvPicPr>
            <a:picLocks noChangeAspect="1"/>
          </p:cNvPicPr>
          <p:nvPr userDrawn="1"/>
        </p:nvPicPr>
        <p:blipFill>
          <a:blip r:embed="rId3"/>
          <a:stretch>
            <a:fillRect/>
          </a:stretch>
        </p:blipFill>
        <p:spPr>
          <a:xfrm>
            <a:off x="10856845" y="6468052"/>
            <a:ext cx="1097063" cy="241594"/>
          </a:xfrm>
          <a:prstGeom prst="rect">
            <a:avLst/>
          </a:prstGeom>
          <a:ln w="12700">
            <a:miter lim="400000"/>
          </a:ln>
        </p:spPr>
      </p:pic>
      <p:pic>
        <p:nvPicPr>
          <p:cNvPr id="9" name="Picture 6" descr="Picture 6">
            <a:extLst>
              <a:ext uri="{FF2B5EF4-FFF2-40B4-BE49-F238E27FC236}">
                <a16:creationId xmlns:a16="http://schemas.microsoft.com/office/drawing/2014/main" id="{054DA711-2106-450D-80B2-0EF2F4B5C296}"/>
              </a:ext>
            </a:extLst>
          </p:cNvPr>
          <p:cNvPicPr>
            <a:picLocks noChangeAspect="1"/>
          </p:cNvPicPr>
          <p:nvPr userDrawn="1"/>
        </p:nvPicPr>
        <p:blipFill>
          <a:blip r:embed="rId4"/>
          <a:stretch>
            <a:fillRect/>
          </a:stretch>
        </p:blipFill>
        <p:spPr>
          <a:xfrm>
            <a:off x="4594037" y="1179088"/>
            <a:ext cx="7485650" cy="2239947"/>
          </a:xfrm>
          <a:prstGeom prst="rect">
            <a:avLst/>
          </a:prstGeom>
          <a:ln w="12700">
            <a:miter lim="400000"/>
          </a:ln>
        </p:spPr>
      </p:pic>
    </p:spTree>
    <p:extLst>
      <p:ext uri="{BB962C8B-B14F-4D97-AF65-F5344CB8AC3E}">
        <p14:creationId xmlns:p14="http://schemas.microsoft.com/office/powerpoint/2010/main" val="114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928FF4-786A-4620-AFA0-68722E23DA0F}" type="datetimeFigureOut">
              <a:rPr lang="en-US" smtClean="0"/>
              <a:t>9/29/25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CA82D-516D-4BDB-924E-88A9399FAD39}" type="slidenum">
              <a:rPr lang="en-US" smtClean="0"/>
              <a:t>‹#›</a:t>
            </a:fld>
            <a:endParaRPr lang="en-US"/>
          </a:p>
        </p:txBody>
      </p:sp>
      <p:pic>
        <p:nvPicPr>
          <p:cNvPr id="7" name="Picture 6">
            <a:extLst>
              <a:ext uri="{FF2B5EF4-FFF2-40B4-BE49-F238E27FC236}">
                <a16:creationId xmlns:a16="http://schemas.microsoft.com/office/drawing/2014/main" id="{5AF65182-E679-442E-B73B-4DE860AD6A1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262" t="1074" r="42687" b="-1074"/>
          <a:stretch/>
        </p:blipFill>
        <p:spPr>
          <a:xfrm>
            <a:off x="-12701" y="9424"/>
            <a:ext cx="6108701" cy="6354431"/>
          </a:xfrm>
          <a:prstGeom prst="rect">
            <a:avLst/>
          </a:prstGeom>
        </p:spPr>
      </p:pic>
      <p:sp>
        <p:nvSpPr>
          <p:cNvPr id="8" name="Google Shape;754;p47">
            <a:extLst>
              <a:ext uri="{FF2B5EF4-FFF2-40B4-BE49-F238E27FC236}">
                <a16:creationId xmlns:a16="http://schemas.microsoft.com/office/drawing/2014/main" id="{FA97A81F-50DA-45BC-86BB-CF3CD932404B}"/>
              </a:ext>
            </a:extLst>
          </p:cNvPr>
          <p:cNvSpPr/>
          <p:nvPr userDrawn="1"/>
        </p:nvSpPr>
        <p:spPr>
          <a:xfrm>
            <a:off x="-13580" y="-1"/>
            <a:ext cx="6108700" cy="6288785"/>
          </a:xfrm>
          <a:prstGeom prst="rect">
            <a:avLst/>
          </a:prstGeom>
          <a:solidFill>
            <a:srgbClr val="D0CECE">
              <a:alpha val="66000"/>
            </a:srgbClr>
          </a:solidFill>
          <a:ln w="12700">
            <a:miter lim="400000"/>
          </a:ln>
        </p:spPr>
        <p:txBody>
          <a:bodyPr lIns="45719" rIns="45719" anchor="ctr"/>
          <a:lstStyle/>
          <a:p>
            <a:pPr algn="ctr"/>
            <a:endParaRPr dirty="0"/>
          </a:p>
        </p:txBody>
      </p:sp>
      <p:grpSp>
        <p:nvGrpSpPr>
          <p:cNvPr id="9" name="Google Shape;756;p47">
            <a:extLst>
              <a:ext uri="{FF2B5EF4-FFF2-40B4-BE49-F238E27FC236}">
                <a16:creationId xmlns:a16="http://schemas.microsoft.com/office/drawing/2014/main" id="{39BF5C37-2F8D-4FAF-AAAF-EA3C9D975B2C}"/>
              </a:ext>
            </a:extLst>
          </p:cNvPr>
          <p:cNvGrpSpPr/>
          <p:nvPr userDrawn="1"/>
        </p:nvGrpSpPr>
        <p:grpSpPr>
          <a:xfrm>
            <a:off x="5642077" y="1827768"/>
            <a:ext cx="906091" cy="3242677"/>
            <a:chOff x="0" y="0"/>
            <a:chExt cx="906090" cy="3242676"/>
          </a:xfrm>
        </p:grpSpPr>
        <p:sp>
          <p:nvSpPr>
            <p:cNvPr id="10" name="Google Shape;757;p47">
              <a:extLst>
                <a:ext uri="{FF2B5EF4-FFF2-40B4-BE49-F238E27FC236}">
                  <a16:creationId xmlns:a16="http://schemas.microsoft.com/office/drawing/2014/main" id="{9570D7D7-82DC-412D-82D1-343979659E23}"/>
                </a:ext>
              </a:extLst>
            </p:cNvPr>
            <p:cNvSpPr/>
            <p:nvPr/>
          </p:nvSpPr>
          <p:spPr>
            <a:xfrm>
              <a:off x="-1" y="-1"/>
              <a:ext cx="906092" cy="906091"/>
            </a:xfrm>
            <a:prstGeom prst="ellipse">
              <a:avLst/>
            </a:prstGeom>
            <a:solidFill>
              <a:srgbClr val="595959"/>
            </a:solidFill>
            <a:ln w="12700" cap="flat">
              <a:noFill/>
              <a:miter lim="400000"/>
            </a:ln>
            <a:effectLst/>
          </p:spPr>
          <p:txBody>
            <a:bodyPr wrap="square" lIns="45719" tIns="45719" rIns="45719" bIns="45719" numCol="1" anchor="ctr">
              <a:noAutofit/>
            </a:bodyPr>
            <a:lstStyle/>
            <a:p>
              <a:endParaRPr/>
            </a:p>
          </p:txBody>
        </p:sp>
        <p:sp>
          <p:nvSpPr>
            <p:cNvPr id="11" name="Google Shape;758;p47">
              <a:extLst>
                <a:ext uri="{FF2B5EF4-FFF2-40B4-BE49-F238E27FC236}">
                  <a16:creationId xmlns:a16="http://schemas.microsoft.com/office/drawing/2014/main" id="{6592437B-442A-45F1-AF04-133340861CBC}"/>
                </a:ext>
              </a:extLst>
            </p:cNvPr>
            <p:cNvSpPr/>
            <p:nvPr/>
          </p:nvSpPr>
          <p:spPr>
            <a:xfrm>
              <a:off x="-1" y="1168293"/>
              <a:ext cx="906092" cy="906091"/>
            </a:xfrm>
            <a:prstGeom prst="ellipse">
              <a:avLst/>
            </a:prstGeom>
            <a:solidFill>
              <a:srgbClr val="595959"/>
            </a:solidFill>
            <a:ln w="12700" cap="flat">
              <a:noFill/>
              <a:miter lim="400000"/>
            </a:ln>
            <a:effectLst/>
          </p:spPr>
          <p:txBody>
            <a:bodyPr wrap="square" lIns="45719" tIns="45719" rIns="45719" bIns="45719" numCol="1" anchor="ctr">
              <a:noAutofit/>
            </a:bodyPr>
            <a:lstStyle/>
            <a:p>
              <a:endParaRPr/>
            </a:p>
          </p:txBody>
        </p:sp>
        <p:sp>
          <p:nvSpPr>
            <p:cNvPr id="12" name="Google Shape;759;p47">
              <a:extLst>
                <a:ext uri="{FF2B5EF4-FFF2-40B4-BE49-F238E27FC236}">
                  <a16:creationId xmlns:a16="http://schemas.microsoft.com/office/drawing/2014/main" id="{D32765E2-4372-413C-A11F-1A648A5F75E8}"/>
                </a:ext>
              </a:extLst>
            </p:cNvPr>
            <p:cNvSpPr/>
            <p:nvPr/>
          </p:nvSpPr>
          <p:spPr>
            <a:xfrm>
              <a:off x="-1" y="2336586"/>
              <a:ext cx="906092" cy="906091"/>
            </a:xfrm>
            <a:prstGeom prst="ellipse">
              <a:avLst/>
            </a:prstGeom>
            <a:solidFill>
              <a:srgbClr val="595959"/>
            </a:solidFill>
            <a:ln w="12700" cap="flat">
              <a:noFill/>
              <a:miter lim="400000"/>
            </a:ln>
            <a:effectLst/>
          </p:spPr>
          <p:txBody>
            <a:bodyPr wrap="square" lIns="45719" tIns="45719" rIns="45719" bIns="45719" numCol="1" anchor="ctr">
              <a:noAutofit/>
            </a:bodyPr>
            <a:lstStyle/>
            <a:p>
              <a:endParaRPr/>
            </a:p>
          </p:txBody>
        </p:sp>
      </p:grpSp>
      <p:grpSp>
        <p:nvGrpSpPr>
          <p:cNvPr id="13" name="Google Shape;767;p47">
            <a:extLst>
              <a:ext uri="{FF2B5EF4-FFF2-40B4-BE49-F238E27FC236}">
                <a16:creationId xmlns:a16="http://schemas.microsoft.com/office/drawing/2014/main" id="{23A1D36D-125A-44F6-9797-6CA906FE9937}"/>
              </a:ext>
            </a:extLst>
          </p:cNvPr>
          <p:cNvGrpSpPr/>
          <p:nvPr userDrawn="1"/>
        </p:nvGrpSpPr>
        <p:grpSpPr>
          <a:xfrm>
            <a:off x="5893054" y="3268096"/>
            <a:ext cx="430094" cy="362489"/>
            <a:chOff x="0" y="0"/>
            <a:chExt cx="430092" cy="362488"/>
          </a:xfrm>
        </p:grpSpPr>
        <p:sp>
          <p:nvSpPr>
            <p:cNvPr id="14" name="Google Shape;768;p47">
              <a:extLst>
                <a:ext uri="{FF2B5EF4-FFF2-40B4-BE49-F238E27FC236}">
                  <a16:creationId xmlns:a16="http://schemas.microsoft.com/office/drawing/2014/main" id="{61A5B9D8-5A4E-44DA-9E96-C92EEF2ED880}"/>
                </a:ext>
              </a:extLst>
            </p:cNvPr>
            <p:cNvSpPr/>
            <p:nvPr/>
          </p:nvSpPr>
          <p:spPr>
            <a:xfrm>
              <a:off x="34371" y="222301"/>
              <a:ext cx="68288" cy="140159"/>
            </a:xfrm>
            <a:custGeom>
              <a:avLst/>
              <a:gdLst/>
              <a:ahLst/>
              <a:cxnLst>
                <a:cxn ang="0">
                  <a:pos x="wd2" y="hd2"/>
                </a:cxn>
                <a:cxn ang="5400000">
                  <a:pos x="wd2" y="hd2"/>
                </a:cxn>
                <a:cxn ang="10800000">
                  <a:pos x="wd2" y="hd2"/>
                </a:cxn>
                <a:cxn ang="16200000">
                  <a:pos x="wd2" y="hd2"/>
                </a:cxn>
              </a:cxnLst>
              <a:rect l="0" t="0" r="r" b="b"/>
              <a:pathLst>
                <a:path w="21600" h="21600" extrusionOk="0">
                  <a:moveTo>
                    <a:pt x="21565" y="0"/>
                  </a:moveTo>
                  <a:lnTo>
                    <a:pt x="21600" y="361"/>
                  </a:lnTo>
                  <a:lnTo>
                    <a:pt x="21600" y="19139"/>
                  </a:lnTo>
                  <a:lnTo>
                    <a:pt x="21529" y="19638"/>
                  </a:lnTo>
                  <a:lnTo>
                    <a:pt x="21246" y="20103"/>
                  </a:lnTo>
                  <a:lnTo>
                    <a:pt x="20751" y="20516"/>
                  </a:lnTo>
                  <a:lnTo>
                    <a:pt x="20115" y="20877"/>
                  </a:lnTo>
                  <a:lnTo>
                    <a:pt x="19373" y="21187"/>
                  </a:lnTo>
                  <a:lnTo>
                    <a:pt x="18524" y="21428"/>
                  </a:lnTo>
                  <a:lnTo>
                    <a:pt x="17570" y="21565"/>
                  </a:lnTo>
                  <a:lnTo>
                    <a:pt x="16545" y="21600"/>
                  </a:lnTo>
                  <a:lnTo>
                    <a:pt x="5091" y="21600"/>
                  </a:lnTo>
                  <a:lnTo>
                    <a:pt x="4065" y="21565"/>
                  </a:lnTo>
                  <a:lnTo>
                    <a:pt x="3111" y="21428"/>
                  </a:lnTo>
                  <a:lnTo>
                    <a:pt x="2227" y="21187"/>
                  </a:lnTo>
                  <a:lnTo>
                    <a:pt x="1485" y="20877"/>
                  </a:lnTo>
                  <a:lnTo>
                    <a:pt x="884" y="20516"/>
                  </a:lnTo>
                  <a:lnTo>
                    <a:pt x="389" y="20103"/>
                  </a:lnTo>
                  <a:lnTo>
                    <a:pt x="106" y="19638"/>
                  </a:lnTo>
                  <a:lnTo>
                    <a:pt x="0" y="19139"/>
                  </a:lnTo>
                  <a:lnTo>
                    <a:pt x="0" y="9931"/>
                  </a:lnTo>
                  <a:lnTo>
                    <a:pt x="1308" y="9621"/>
                  </a:lnTo>
                  <a:lnTo>
                    <a:pt x="2510" y="9208"/>
                  </a:lnTo>
                  <a:lnTo>
                    <a:pt x="3570" y="8760"/>
                  </a:lnTo>
                  <a:lnTo>
                    <a:pt x="21565"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5" name="Google Shape;769;p47">
              <a:extLst>
                <a:ext uri="{FF2B5EF4-FFF2-40B4-BE49-F238E27FC236}">
                  <a16:creationId xmlns:a16="http://schemas.microsoft.com/office/drawing/2014/main" id="{C9CA352F-66D7-4EDD-960C-388F6855D637}"/>
                </a:ext>
              </a:extLst>
            </p:cNvPr>
            <p:cNvSpPr/>
            <p:nvPr/>
          </p:nvSpPr>
          <p:spPr>
            <a:xfrm>
              <a:off x="-1" y="46201"/>
              <a:ext cx="430094" cy="241936"/>
            </a:xfrm>
            <a:custGeom>
              <a:avLst/>
              <a:gdLst/>
              <a:ahLst/>
              <a:cxnLst>
                <a:cxn ang="0">
                  <a:pos x="wd2" y="hd2"/>
                </a:cxn>
                <a:cxn ang="5400000">
                  <a:pos x="wd2" y="hd2"/>
                </a:cxn>
                <a:cxn ang="10800000">
                  <a:pos x="wd2" y="hd2"/>
                </a:cxn>
                <a:cxn ang="16200000">
                  <a:pos x="wd2" y="hd2"/>
                </a:cxn>
              </a:cxnLst>
              <a:rect l="0" t="0" r="r" b="b"/>
              <a:pathLst>
                <a:path w="21600" h="21600" extrusionOk="0">
                  <a:moveTo>
                    <a:pt x="21056" y="0"/>
                  </a:moveTo>
                  <a:lnTo>
                    <a:pt x="21107" y="0"/>
                  </a:lnTo>
                  <a:lnTo>
                    <a:pt x="21247" y="20"/>
                  </a:lnTo>
                  <a:lnTo>
                    <a:pt x="21365" y="80"/>
                  </a:lnTo>
                  <a:lnTo>
                    <a:pt x="21454" y="169"/>
                  </a:lnTo>
                  <a:lnTo>
                    <a:pt x="21522" y="299"/>
                  </a:lnTo>
                  <a:lnTo>
                    <a:pt x="21566" y="479"/>
                  </a:lnTo>
                  <a:lnTo>
                    <a:pt x="21594" y="688"/>
                  </a:lnTo>
                  <a:lnTo>
                    <a:pt x="21600" y="927"/>
                  </a:lnTo>
                  <a:lnTo>
                    <a:pt x="21516" y="4118"/>
                  </a:lnTo>
                  <a:lnTo>
                    <a:pt x="21432" y="7310"/>
                  </a:lnTo>
                  <a:lnTo>
                    <a:pt x="21421" y="7489"/>
                  </a:lnTo>
                  <a:lnTo>
                    <a:pt x="21404" y="7679"/>
                  </a:lnTo>
                  <a:lnTo>
                    <a:pt x="21370" y="7838"/>
                  </a:lnTo>
                  <a:lnTo>
                    <a:pt x="21320" y="7998"/>
                  </a:lnTo>
                  <a:lnTo>
                    <a:pt x="21247" y="8137"/>
                  </a:lnTo>
                  <a:lnTo>
                    <a:pt x="21146" y="8247"/>
                  </a:lnTo>
                  <a:lnTo>
                    <a:pt x="21056" y="8317"/>
                  </a:lnTo>
                  <a:lnTo>
                    <a:pt x="20972" y="8347"/>
                  </a:lnTo>
                  <a:lnTo>
                    <a:pt x="20888" y="8317"/>
                  </a:lnTo>
                  <a:lnTo>
                    <a:pt x="20815" y="8267"/>
                  </a:lnTo>
                  <a:lnTo>
                    <a:pt x="20742" y="8177"/>
                  </a:lnTo>
                  <a:lnTo>
                    <a:pt x="20681" y="8077"/>
                  </a:lnTo>
                  <a:lnTo>
                    <a:pt x="20619" y="7968"/>
                  </a:lnTo>
                  <a:lnTo>
                    <a:pt x="19509" y="6013"/>
                  </a:lnTo>
                  <a:lnTo>
                    <a:pt x="15710" y="12774"/>
                  </a:lnTo>
                  <a:lnTo>
                    <a:pt x="15407" y="13313"/>
                  </a:lnTo>
                  <a:lnTo>
                    <a:pt x="14667" y="14629"/>
                  </a:lnTo>
                  <a:lnTo>
                    <a:pt x="11175" y="20832"/>
                  </a:lnTo>
                  <a:lnTo>
                    <a:pt x="10979" y="21181"/>
                  </a:lnTo>
                  <a:lnTo>
                    <a:pt x="10850" y="21370"/>
                  </a:lnTo>
                  <a:lnTo>
                    <a:pt x="10710" y="21500"/>
                  </a:lnTo>
                  <a:lnTo>
                    <a:pt x="10559" y="21580"/>
                  </a:lnTo>
                  <a:lnTo>
                    <a:pt x="10408" y="21600"/>
                  </a:lnTo>
                  <a:lnTo>
                    <a:pt x="10251" y="21580"/>
                  </a:lnTo>
                  <a:lnTo>
                    <a:pt x="10105" y="21500"/>
                  </a:lnTo>
                  <a:lnTo>
                    <a:pt x="9965" y="21370"/>
                  </a:lnTo>
                  <a:lnTo>
                    <a:pt x="9836" y="21181"/>
                  </a:lnTo>
                  <a:lnTo>
                    <a:pt x="5240" y="13014"/>
                  </a:lnTo>
                  <a:lnTo>
                    <a:pt x="1580" y="19516"/>
                  </a:lnTo>
                  <a:lnTo>
                    <a:pt x="1452" y="19705"/>
                  </a:lnTo>
                  <a:lnTo>
                    <a:pt x="1311" y="19835"/>
                  </a:lnTo>
                  <a:lnTo>
                    <a:pt x="1160" y="19915"/>
                  </a:lnTo>
                  <a:lnTo>
                    <a:pt x="1009" y="19934"/>
                  </a:lnTo>
                  <a:lnTo>
                    <a:pt x="852" y="19915"/>
                  </a:lnTo>
                  <a:lnTo>
                    <a:pt x="701" y="19835"/>
                  </a:lnTo>
                  <a:lnTo>
                    <a:pt x="560" y="19705"/>
                  </a:lnTo>
                  <a:lnTo>
                    <a:pt x="431" y="19516"/>
                  </a:lnTo>
                  <a:lnTo>
                    <a:pt x="235" y="19167"/>
                  </a:lnTo>
                  <a:lnTo>
                    <a:pt x="129" y="18937"/>
                  </a:lnTo>
                  <a:lnTo>
                    <a:pt x="62" y="18688"/>
                  </a:lnTo>
                  <a:lnTo>
                    <a:pt x="11" y="18419"/>
                  </a:lnTo>
                  <a:lnTo>
                    <a:pt x="0" y="18159"/>
                  </a:lnTo>
                  <a:lnTo>
                    <a:pt x="0" y="18139"/>
                  </a:lnTo>
                  <a:lnTo>
                    <a:pt x="11" y="17880"/>
                  </a:lnTo>
                  <a:lnTo>
                    <a:pt x="62" y="17611"/>
                  </a:lnTo>
                  <a:lnTo>
                    <a:pt x="129" y="17352"/>
                  </a:lnTo>
                  <a:lnTo>
                    <a:pt x="235" y="17132"/>
                  </a:lnTo>
                  <a:lnTo>
                    <a:pt x="4668" y="9254"/>
                  </a:lnTo>
                  <a:lnTo>
                    <a:pt x="4792" y="9075"/>
                  </a:lnTo>
                  <a:lnTo>
                    <a:pt x="4938" y="8935"/>
                  </a:lnTo>
                  <a:lnTo>
                    <a:pt x="5089" y="8865"/>
                  </a:lnTo>
                  <a:lnTo>
                    <a:pt x="5240" y="8835"/>
                  </a:lnTo>
                  <a:lnTo>
                    <a:pt x="5397" y="8855"/>
                  </a:lnTo>
                  <a:lnTo>
                    <a:pt x="5543" y="8935"/>
                  </a:lnTo>
                  <a:lnTo>
                    <a:pt x="5683" y="9065"/>
                  </a:lnTo>
                  <a:lnTo>
                    <a:pt x="5812" y="9254"/>
                  </a:lnTo>
                  <a:lnTo>
                    <a:pt x="10408" y="17421"/>
                  </a:lnTo>
                  <a:lnTo>
                    <a:pt x="14062" y="10930"/>
                  </a:lnTo>
                  <a:lnTo>
                    <a:pt x="14364" y="10391"/>
                  </a:lnTo>
                  <a:lnTo>
                    <a:pt x="17755" y="4368"/>
                  </a:lnTo>
                  <a:lnTo>
                    <a:pt x="18176" y="3620"/>
                  </a:lnTo>
                  <a:lnTo>
                    <a:pt x="17604" y="2633"/>
                  </a:lnTo>
                  <a:lnTo>
                    <a:pt x="17043" y="1615"/>
                  </a:lnTo>
                  <a:lnTo>
                    <a:pt x="16982" y="1526"/>
                  </a:lnTo>
                  <a:lnTo>
                    <a:pt x="16937" y="1416"/>
                  </a:lnTo>
                  <a:lnTo>
                    <a:pt x="16898" y="1306"/>
                  </a:lnTo>
                  <a:lnTo>
                    <a:pt x="16864" y="1187"/>
                  </a:lnTo>
                  <a:lnTo>
                    <a:pt x="16853" y="1057"/>
                  </a:lnTo>
                  <a:lnTo>
                    <a:pt x="16864" y="917"/>
                  </a:lnTo>
                  <a:lnTo>
                    <a:pt x="16898" y="758"/>
                  </a:lnTo>
                  <a:lnTo>
                    <a:pt x="16959" y="578"/>
                  </a:lnTo>
                  <a:lnTo>
                    <a:pt x="17021" y="469"/>
                  </a:lnTo>
                  <a:lnTo>
                    <a:pt x="17111" y="379"/>
                  </a:lnTo>
                  <a:lnTo>
                    <a:pt x="17195" y="339"/>
                  </a:lnTo>
                  <a:lnTo>
                    <a:pt x="17284" y="329"/>
                  </a:lnTo>
                  <a:lnTo>
                    <a:pt x="17374" y="309"/>
                  </a:lnTo>
                  <a:lnTo>
                    <a:pt x="21056"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6" name="Google Shape;770;p47">
              <a:extLst>
                <a:ext uri="{FF2B5EF4-FFF2-40B4-BE49-F238E27FC236}">
                  <a16:creationId xmlns:a16="http://schemas.microsoft.com/office/drawing/2014/main" id="{BAEB329B-B911-4379-80EF-6A0348C3C697}"/>
                </a:ext>
              </a:extLst>
            </p:cNvPr>
            <p:cNvSpPr/>
            <p:nvPr/>
          </p:nvSpPr>
          <p:spPr>
            <a:xfrm>
              <a:off x="162485" y="-1"/>
              <a:ext cx="91528" cy="176770"/>
            </a:xfrm>
            <a:custGeom>
              <a:avLst/>
              <a:gdLst/>
              <a:ahLst/>
              <a:cxnLst>
                <a:cxn ang="0">
                  <a:pos x="wd2" y="hd2"/>
                </a:cxn>
                <a:cxn ang="5400000">
                  <a:pos x="wd2" y="hd2"/>
                </a:cxn>
                <a:cxn ang="10800000">
                  <a:pos x="wd2" y="hd2"/>
                </a:cxn>
                <a:cxn ang="16200000">
                  <a:pos x="wd2" y="hd2"/>
                </a:cxn>
              </a:cxnLst>
              <a:rect l="0" t="0" r="r" b="b"/>
              <a:pathLst>
                <a:path w="21600" h="21600" extrusionOk="0">
                  <a:moveTo>
                    <a:pt x="9720" y="0"/>
                  </a:moveTo>
                  <a:lnTo>
                    <a:pt x="11669" y="0"/>
                  </a:lnTo>
                  <a:lnTo>
                    <a:pt x="12249" y="27"/>
                  </a:lnTo>
                  <a:lnTo>
                    <a:pt x="12696" y="55"/>
                  </a:lnTo>
                  <a:lnTo>
                    <a:pt x="13039" y="123"/>
                  </a:lnTo>
                  <a:lnTo>
                    <a:pt x="13250" y="232"/>
                  </a:lnTo>
                  <a:lnTo>
                    <a:pt x="13381" y="409"/>
                  </a:lnTo>
                  <a:lnTo>
                    <a:pt x="13434" y="641"/>
                  </a:lnTo>
                  <a:lnTo>
                    <a:pt x="13460" y="955"/>
                  </a:lnTo>
                  <a:lnTo>
                    <a:pt x="13513" y="1364"/>
                  </a:lnTo>
                  <a:lnTo>
                    <a:pt x="13513" y="1677"/>
                  </a:lnTo>
                  <a:lnTo>
                    <a:pt x="13539" y="1909"/>
                  </a:lnTo>
                  <a:lnTo>
                    <a:pt x="13592" y="2086"/>
                  </a:lnTo>
                  <a:lnTo>
                    <a:pt x="13724" y="2223"/>
                  </a:lnTo>
                  <a:lnTo>
                    <a:pt x="13935" y="2291"/>
                  </a:lnTo>
                  <a:lnTo>
                    <a:pt x="14277" y="2359"/>
                  </a:lnTo>
                  <a:lnTo>
                    <a:pt x="14725" y="2427"/>
                  </a:lnTo>
                  <a:lnTo>
                    <a:pt x="15357" y="2468"/>
                  </a:lnTo>
                  <a:lnTo>
                    <a:pt x="16727" y="2618"/>
                  </a:lnTo>
                  <a:lnTo>
                    <a:pt x="18096" y="2823"/>
                  </a:lnTo>
                  <a:lnTo>
                    <a:pt x="19414" y="3095"/>
                  </a:lnTo>
                  <a:lnTo>
                    <a:pt x="19782" y="3205"/>
                  </a:lnTo>
                  <a:lnTo>
                    <a:pt x="20046" y="3327"/>
                  </a:lnTo>
                  <a:lnTo>
                    <a:pt x="20204" y="3504"/>
                  </a:lnTo>
                  <a:lnTo>
                    <a:pt x="20283" y="3695"/>
                  </a:lnTo>
                  <a:lnTo>
                    <a:pt x="20177" y="3900"/>
                  </a:lnTo>
                  <a:lnTo>
                    <a:pt x="19677" y="4800"/>
                  </a:lnTo>
                  <a:lnTo>
                    <a:pt x="19176" y="5673"/>
                  </a:lnTo>
                  <a:lnTo>
                    <a:pt x="19018" y="5905"/>
                  </a:lnTo>
                  <a:lnTo>
                    <a:pt x="18808" y="6068"/>
                  </a:lnTo>
                  <a:lnTo>
                    <a:pt x="18571" y="6164"/>
                  </a:lnTo>
                  <a:lnTo>
                    <a:pt x="18307" y="6177"/>
                  </a:lnTo>
                  <a:lnTo>
                    <a:pt x="17938" y="6150"/>
                  </a:lnTo>
                  <a:lnTo>
                    <a:pt x="17464" y="6041"/>
                  </a:lnTo>
                  <a:lnTo>
                    <a:pt x="15910" y="5714"/>
                  </a:lnTo>
                  <a:lnTo>
                    <a:pt x="14303" y="5495"/>
                  </a:lnTo>
                  <a:lnTo>
                    <a:pt x="12670" y="5386"/>
                  </a:lnTo>
                  <a:lnTo>
                    <a:pt x="11011" y="5386"/>
                  </a:lnTo>
                  <a:lnTo>
                    <a:pt x="10431" y="5414"/>
                  </a:lnTo>
                  <a:lnTo>
                    <a:pt x="9852" y="5482"/>
                  </a:lnTo>
                  <a:lnTo>
                    <a:pt x="9298" y="5577"/>
                  </a:lnTo>
                  <a:lnTo>
                    <a:pt x="8693" y="5741"/>
                  </a:lnTo>
                  <a:lnTo>
                    <a:pt x="8245" y="5959"/>
                  </a:lnTo>
                  <a:lnTo>
                    <a:pt x="7902" y="6191"/>
                  </a:lnTo>
                  <a:lnTo>
                    <a:pt x="7692" y="6464"/>
                  </a:lnTo>
                  <a:lnTo>
                    <a:pt x="7586" y="6736"/>
                  </a:lnTo>
                  <a:lnTo>
                    <a:pt x="7665" y="7023"/>
                  </a:lnTo>
                  <a:lnTo>
                    <a:pt x="7876" y="7295"/>
                  </a:lnTo>
                  <a:lnTo>
                    <a:pt x="8218" y="7568"/>
                  </a:lnTo>
                  <a:lnTo>
                    <a:pt x="8666" y="7814"/>
                  </a:lnTo>
                  <a:lnTo>
                    <a:pt x="9562" y="8141"/>
                  </a:lnTo>
                  <a:lnTo>
                    <a:pt x="10484" y="8414"/>
                  </a:lnTo>
                  <a:lnTo>
                    <a:pt x="11485" y="8632"/>
                  </a:lnTo>
                  <a:lnTo>
                    <a:pt x="13197" y="9000"/>
                  </a:lnTo>
                  <a:lnTo>
                    <a:pt x="14909" y="9382"/>
                  </a:lnTo>
                  <a:lnTo>
                    <a:pt x="16569" y="9818"/>
                  </a:lnTo>
                  <a:lnTo>
                    <a:pt x="17622" y="10173"/>
                  </a:lnTo>
                  <a:lnTo>
                    <a:pt x="18571" y="10568"/>
                  </a:lnTo>
                  <a:lnTo>
                    <a:pt x="19414" y="11018"/>
                  </a:lnTo>
                  <a:lnTo>
                    <a:pt x="20098" y="11509"/>
                  </a:lnTo>
                  <a:lnTo>
                    <a:pt x="20678" y="12027"/>
                  </a:lnTo>
                  <a:lnTo>
                    <a:pt x="21099" y="12559"/>
                  </a:lnTo>
                  <a:lnTo>
                    <a:pt x="21416" y="13118"/>
                  </a:lnTo>
                  <a:lnTo>
                    <a:pt x="21574" y="13691"/>
                  </a:lnTo>
                  <a:lnTo>
                    <a:pt x="21600" y="14277"/>
                  </a:lnTo>
                  <a:lnTo>
                    <a:pt x="21468" y="14850"/>
                  </a:lnTo>
                  <a:lnTo>
                    <a:pt x="21231" y="15423"/>
                  </a:lnTo>
                  <a:lnTo>
                    <a:pt x="20810" y="15982"/>
                  </a:lnTo>
                  <a:lnTo>
                    <a:pt x="20230" y="16527"/>
                  </a:lnTo>
                  <a:lnTo>
                    <a:pt x="19545" y="17032"/>
                  </a:lnTo>
                  <a:lnTo>
                    <a:pt x="18702" y="17495"/>
                  </a:lnTo>
                  <a:lnTo>
                    <a:pt x="17754" y="17891"/>
                  </a:lnTo>
                  <a:lnTo>
                    <a:pt x="16727" y="18245"/>
                  </a:lnTo>
                  <a:lnTo>
                    <a:pt x="15620" y="18518"/>
                  </a:lnTo>
                  <a:lnTo>
                    <a:pt x="14461" y="18723"/>
                  </a:lnTo>
                  <a:lnTo>
                    <a:pt x="13987" y="18805"/>
                  </a:lnTo>
                  <a:lnTo>
                    <a:pt x="13618" y="18927"/>
                  </a:lnTo>
                  <a:lnTo>
                    <a:pt x="13381" y="19091"/>
                  </a:lnTo>
                  <a:lnTo>
                    <a:pt x="13250" y="19295"/>
                  </a:lnTo>
                  <a:lnTo>
                    <a:pt x="13223" y="19555"/>
                  </a:lnTo>
                  <a:lnTo>
                    <a:pt x="13223" y="20946"/>
                  </a:lnTo>
                  <a:lnTo>
                    <a:pt x="13171" y="21177"/>
                  </a:lnTo>
                  <a:lnTo>
                    <a:pt x="13013" y="21368"/>
                  </a:lnTo>
                  <a:lnTo>
                    <a:pt x="12802" y="21491"/>
                  </a:lnTo>
                  <a:lnTo>
                    <a:pt x="12459" y="21573"/>
                  </a:lnTo>
                  <a:lnTo>
                    <a:pt x="12038" y="21600"/>
                  </a:lnTo>
                  <a:lnTo>
                    <a:pt x="9114" y="21600"/>
                  </a:lnTo>
                  <a:lnTo>
                    <a:pt x="8640" y="21573"/>
                  </a:lnTo>
                  <a:lnTo>
                    <a:pt x="8297" y="21477"/>
                  </a:lnTo>
                  <a:lnTo>
                    <a:pt x="8060" y="21327"/>
                  </a:lnTo>
                  <a:lnTo>
                    <a:pt x="7902" y="21136"/>
                  </a:lnTo>
                  <a:lnTo>
                    <a:pt x="7850" y="20918"/>
                  </a:lnTo>
                  <a:lnTo>
                    <a:pt x="7850" y="19882"/>
                  </a:lnTo>
                  <a:lnTo>
                    <a:pt x="7823" y="19609"/>
                  </a:lnTo>
                  <a:lnTo>
                    <a:pt x="7771" y="19405"/>
                  </a:lnTo>
                  <a:lnTo>
                    <a:pt x="7692" y="19268"/>
                  </a:lnTo>
                  <a:lnTo>
                    <a:pt x="7534" y="19173"/>
                  </a:lnTo>
                  <a:lnTo>
                    <a:pt x="7244" y="19091"/>
                  </a:lnTo>
                  <a:lnTo>
                    <a:pt x="6875" y="19036"/>
                  </a:lnTo>
                  <a:lnTo>
                    <a:pt x="6375" y="18996"/>
                  </a:lnTo>
                  <a:lnTo>
                    <a:pt x="5031" y="18886"/>
                  </a:lnTo>
                  <a:lnTo>
                    <a:pt x="3740" y="18709"/>
                  </a:lnTo>
                  <a:lnTo>
                    <a:pt x="2450" y="18505"/>
                  </a:lnTo>
                  <a:lnTo>
                    <a:pt x="1185" y="18232"/>
                  </a:lnTo>
                  <a:lnTo>
                    <a:pt x="737" y="18096"/>
                  </a:lnTo>
                  <a:lnTo>
                    <a:pt x="369" y="17973"/>
                  </a:lnTo>
                  <a:lnTo>
                    <a:pt x="158" y="17850"/>
                  </a:lnTo>
                  <a:lnTo>
                    <a:pt x="26" y="17686"/>
                  </a:lnTo>
                  <a:lnTo>
                    <a:pt x="0" y="17509"/>
                  </a:lnTo>
                  <a:lnTo>
                    <a:pt x="53" y="17291"/>
                  </a:lnTo>
                  <a:lnTo>
                    <a:pt x="184" y="17018"/>
                  </a:lnTo>
                  <a:lnTo>
                    <a:pt x="606" y="16255"/>
                  </a:lnTo>
                  <a:lnTo>
                    <a:pt x="1054" y="15477"/>
                  </a:lnTo>
                  <a:lnTo>
                    <a:pt x="1238" y="15218"/>
                  </a:lnTo>
                  <a:lnTo>
                    <a:pt x="1422" y="15041"/>
                  </a:lnTo>
                  <a:lnTo>
                    <a:pt x="1633" y="14946"/>
                  </a:lnTo>
                  <a:lnTo>
                    <a:pt x="1923" y="14918"/>
                  </a:lnTo>
                  <a:lnTo>
                    <a:pt x="2292" y="14959"/>
                  </a:lnTo>
                  <a:lnTo>
                    <a:pt x="2766" y="15082"/>
                  </a:lnTo>
                  <a:lnTo>
                    <a:pt x="4136" y="15409"/>
                  </a:lnTo>
                  <a:lnTo>
                    <a:pt x="5558" y="15668"/>
                  </a:lnTo>
                  <a:lnTo>
                    <a:pt x="7033" y="15859"/>
                  </a:lnTo>
                  <a:lnTo>
                    <a:pt x="8508" y="15982"/>
                  </a:lnTo>
                  <a:lnTo>
                    <a:pt x="9509" y="15995"/>
                  </a:lnTo>
                  <a:lnTo>
                    <a:pt x="10431" y="15982"/>
                  </a:lnTo>
                  <a:lnTo>
                    <a:pt x="11379" y="15886"/>
                  </a:lnTo>
                  <a:lnTo>
                    <a:pt x="12275" y="15709"/>
                  </a:lnTo>
                  <a:lnTo>
                    <a:pt x="12907" y="15532"/>
                  </a:lnTo>
                  <a:lnTo>
                    <a:pt x="13408" y="15327"/>
                  </a:lnTo>
                  <a:lnTo>
                    <a:pt x="13776" y="15082"/>
                  </a:lnTo>
                  <a:lnTo>
                    <a:pt x="14066" y="14795"/>
                  </a:lnTo>
                  <a:lnTo>
                    <a:pt x="14172" y="14509"/>
                  </a:lnTo>
                  <a:lnTo>
                    <a:pt x="14224" y="14195"/>
                  </a:lnTo>
                  <a:lnTo>
                    <a:pt x="14093" y="13895"/>
                  </a:lnTo>
                  <a:lnTo>
                    <a:pt x="13882" y="13596"/>
                  </a:lnTo>
                  <a:lnTo>
                    <a:pt x="13513" y="13309"/>
                  </a:lnTo>
                  <a:lnTo>
                    <a:pt x="12986" y="13050"/>
                  </a:lnTo>
                  <a:lnTo>
                    <a:pt x="12328" y="12818"/>
                  </a:lnTo>
                  <a:lnTo>
                    <a:pt x="11590" y="12600"/>
                  </a:lnTo>
                  <a:lnTo>
                    <a:pt x="10853" y="12423"/>
                  </a:lnTo>
                  <a:lnTo>
                    <a:pt x="9377" y="12095"/>
                  </a:lnTo>
                  <a:lnTo>
                    <a:pt x="7876" y="11782"/>
                  </a:lnTo>
                  <a:lnTo>
                    <a:pt x="6401" y="11455"/>
                  </a:lnTo>
                  <a:lnTo>
                    <a:pt x="4978" y="11045"/>
                  </a:lnTo>
                  <a:lnTo>
                    <a:pt x="4109" y="10759"/>
                  </a:lnTo>
                  <a:lnTo>
                    <a:pt x="3319" y="10459"/>
                  </a:lnTo>
                  <a:lnTo>
                    <a:pt x="2608" y="10105"/>
                  </a:lnTo>
                  <a:lnTo>
                    <a:pt x="1976" y="9764"/>
                  </a:lnTo>
                  <a:lnTo>
                    <a:pt x="1422" y="9368"/>
                  </a:lnTo>
                  <a:lnTo>
                    <a:pt x="975" y="8945"/>
                  </a:lnTo>
                  <a:lnTo>
                    <a:pt x="632" y="8509"/>
                  </a:lnTo>
                  <a:lnTo>
                    <a:pt x="395" y="8004"/>
                  </a:lnTo>
                  <a:lnTo>
                    <a:pt x="263" y="7500"/>
                  </a:lnTo>
                  <a:lnTo>
                    <a:pt x="290" y="6941"/>
                  </a:lnTo>
                  <a:lnTo>
                    <a:pt x="421" y="6327"/>
                  </a:lnTo>
                  <a:lnTo>
                    <a:pt x="658" y="5768"/>
                  </a:lnTo>
                  <a:lnTo>
                    <a:pt x="1080" y="5236"/>
                  </a:lnTo>
                  <a:lnTo>
                    <a:pt x="1554" y="4745"/>
                  </a:lnTo>
                  <a:lnTo>
                    <a:pt x="2160" y="4323"/>
                  </a:lnTo>
                  <a:lnTo>
                    <a:pt x="2845" y="3914"/>
                  </a:lnTo>
                  <a:lnTo>
                    <a:pt x="3688" y="3573"/>
                  </a:lnTo>
                  <a:lnTo>
                    <a:pt x="4583" y="3273"/>
                  </a:lnTo>
                  <a:lnTo>
                    <a:pt x="5584" y="3000"/>
                  </a:lnTo>
                  <a:lnTo>
                    <a:pt x="6664" y="2755"/>
                  </a:lnTo>
                  <a:lnTo>
                    <a:pt x="7191" y="2659"/>
                  </a:lnTo>
                  <a:lnTo>
                    <a:pt x="7586" y="2577"/>
                  </a:lnTo>
                  <a:lnTo>
                    <a:pt x="7876" y="2509"/>
                  </a:lnTo>
                  <a:lnTo>
                    <a:pt x="8060" y="2414"/>
                  </a:lnTo>
                  <a:lnTo>
                    <a:pt x="8192" y="2277"/>
                  </a:lnTo>
                  <a:lnTo>
                    <a:pt x="8245" y="2127"/>
                  </a:lnTo>
                  <a:lnTo>
                    <a:pt x="8271" y="1909"/>
                  </a:lnTo>
                  <a:lnTo>
                    <a:pt x="8271" y="764"/>
                  </a:lnTo>
                  <a:lnTo>
                    <a:pt x="8297" y="477"/>
                  </a:lnTo>
                  <a:lnTo>
                    <a:pt x="8403" y="286"/>
                  </a:lnTo>
                  <a:lnTo>
                    <a:pt x="8561" y="150"/>
                  </a:lnTo>
                  <a:lnTo>
                    <a:pt x="8798" y="68"/>
                  </a:lnTo>
                  <a:lnTo>
                    <a:pt x="9193" y="27"/>
                  </a:lnTo>
                  <a:lnTo>
                    <a:pt x="9720"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7" name="Google Shape;771;p47">
              <a:extLst>
                <a:ext uri="{FF2B5EF4-FFF2-40B4-BE49-F238E27FC236}">
                  <a16:creationId xmlns:a16="http://schemas.microsoft.com/office/drawing/2014/main" id="{8ED5F5B8-3B63-46D4-A695-E225BED76153}"/>
                </a:ext>
              </a:extLst>
            </p:cNvPr>
            <p:cNvSpPr/>
            <p:nvPr/>
          </p:nvSpPr>
          <p:spPr>
            <a:xfrm>
              <a:off x="128782" y="247298"/>
              <a:ext cx="68288" cy="115191"/>
            </a:xfrm>
            <a:custGeom>
              <a:avLst/>
              <a:gdLst/>
              <a:ahLst/>
              <a:cxnLst>
                <a:cxn ang="0">
                  <a:pos x="wd2" y="hd2"/>
                </a:cxn>
                <a:cxn ang="5400000">
                  <a:pos x="wd2" y="hd2"/>
                </a:cxn>
                <a:cxn ang="10800000">
                  <a:pos x="wd2" y="hd2"/>
                </a:cxn>
                <a:cxn ang="16200000">
                  <a:pos x="wd2" y="hd2"/>
                </a:cxn>
              </a:cxnLst>
              <a:rect l="0" t="0" r="r" b="b"/>
              <a:pathLst>
                <a:path w="21600" h="21600" extrusionOk="0">
                  <a:moveTo>
                    <a:pt x="706" y="0"/>
                  </a:moveTo>
                  <a:lnTo>
                    <a:pt x="15423" y="8728"/>
                  </a:lnTo>
                  <a:lnTo>
                    <a:pt x="16659" y="9460"/>
                  </a:lnTo>
                  <a:lnTo>
                    <a:pt x="17788" y="10046"/>
                  </a:lnTo>
                  <a:lnTo>
                    <a:pt x="18953" y="10507"/>
                  </a:lnTo>
                  <a:lnTo>
                    <a:pt x="20259" y="10884"/>
                  </a:lnTo>
                  <a:lnTo>
                    <a:pt x="21600" y="11177"/>
                  </a:lnTo>
                  <a:lnTo>
                    <a:pt x="21600" y="18586"/>
                  </a:lnTo>
                  <a:lnTo>
                    <a:pt x="21529" y="19172"/>
                  </a:lnTo>
                  <a:lnTo>
                    <a:pt x="21212" y="19758"/>
                  </a:lnTo>
                  <a:lnTo>
                    <a:pt x="20753" y="20239"/>
                  </a:lnTo>
                  <a:lnTo>
                    <a:pt x="20118" y="20721"/>
                  </a:lnTo>
                  <a:lnTo>
                    <a:pt x="19376" y="21077"/>
                  </a:lnTo>
                  <a:lnTo>
                    <a:pt x="18529" y="21349"/>
                  </a:lnTo>
                  <a:lnTo>
                    <a:pt x="17576" y="21516"/>
                  </a:lnTo>
                  <a:lnTo>
                    <a:pt x="16553" y="21600"/>
                  </a:lnTo>
                  <a:lnTo>
                    <a:pt x="5082" y="21600"/>
                  </a:lnTo>
                  <a:lnTo>
                    <a:pt x="4094" y="21516"/>
                  </a:lnTo>
                  <a:lnTo>
                    <a:pt x="3141" y="21349"/>
                  </a:lnTo>
                  <a:lnTo>
                    <a:pt x="2259" y="21077"/>
                  </a:lnTo>
                  <a:lnTo>
                    <a:pt x="1482" y="20721"/>
                  </a:lnTo>
                  <a:lnTo>
                    <a:pt x="882" y="20281"/>
                  </a:lnTo>
                  <a:lnTo>
                    <a:pt x="423" y="19758"/>
                  </a:lnTo>
                  <a:lnTo>
                    <a:pt x="141" y="19193"/>
                  </a:lnTo>
                  <a:lnTo>
                    <a:pt x="0" y="18586"/>
                  </a:lnTo>
                  <a:lnTo>
                    <a:pt x="0" y="1507"/>
                  </a:lnTo>
                  <a:lnTo>
                    <a:pt x="71" y="984"/>
                  </a:lnTo>
                  <a:lnTo>
                    <a:pt x="318" y="460"/>
                  </a:lnTo>
                  <a:lnTo>
                    <a:pt x="706"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8" name="Google Shape;772;p47">
              <a:extLst>
                <a:ext uri="{FF2B5EF4-FFF2-40B4-BE49-F238E27FC236}">
                  <a16:creationId xmlns:a16="http://schemas.microsoft.com/office/drawing/2014/main" id="{F1BD09C6-1C92-4F8B-981D-A2F51F6B083D}"/>
                </a:ext>
              </a:extLst>
            </p:cNvPr>
            <p:cNvSpPr/>
            <p:nvPr/>
          </p:nvSpPr>
          <p:spPr>
            <a:xfrm>
              <a:off x="222970" y="244174"/>
              <a:ext cx="68541" cy="118311"/>
            </a:xfrm>
            <a:custGeom>
              <a:avLst/>
              <a:gdLst/>
              <a:ahLst/>
              <a:cxnLst>
                <a:cxn ang="0">
                  <a:pos x="wd2" y="hd2"/>
                </a:cxn>
                <a:cxn ang="5400000">
                  <a:pos x="wd2" y="hd2"/>
                </a:cxn>
                <a:cxn ang="10800000">
                  <a:pos x="wd2" y="hd2"/>
                </a:cxn>
                <a:cxn ang="16200000">
                  <a:pos x="wd2" y="hd2"/>
                </a:cxn>
              </a:cxnLst>
              <a:rect l="0" t="0" r="r" b="b"/>
              <a:pathLst>
                <a:path w="21600" h="21600" extrusionOk="0">
                  <a:moveTo>
                    <a:pt x="20118" y="0"/>
                  </a:moveTo>
                  <a:lnTo>
                    <a:pt x="20718" y="448"/>
                  </a:lnTo>
                  <a:lnTo>
                    <a:pt x="21176" y="936"/>
                  </a:lnTo>
                  <a:lnTo>
                    <a:pt x="21459" y="1466"/>
                  </a:lnTo>
                  <a:lnTo>
                    <a:pt x="21600" y="2056"/>
                  </a:lnTo>
                  <a:lnTo>
                    <a:pt x="21600" y="18668"/>
                  </a:lnTo>
                  <a:lnTo>
                    <a:pt x="21459" y="19238"/>
                  </a:lnTo>
                  <a:lnTo>
                    <a:pt x="21176" y="19808"/>
                  </a:lnTo>
                  <a:lnTo>
                    <a:pt x="20718" y="20277"/>
                  </a:lnTo>
                  <a:lnTo>
                    <a:pt x="20118" y="20745"/>
                  </a:lnTo>
                  <a:lnTo>
                    <a:pt x="19376" y="21091"/>
                  </a:lnTo>
                  <a:lnTo>
                    <a:pt x="18494" y="21356"/>
                  </a:lnTo>
                  <a:lnTo>
                    <a:pt x="17506" y="21518"/>
                  </a:lnTo>
                  <a:lnTo>
                    <a:pt x="16482" y="21600"/>
                  </a:lnTo>
                  <a:lnTo>
                    <a:pt x="5082" y="21600"/>
                  </a:lnTo>
                  <a:lnTo>
                    <a:pt x="4023" y="21518"/>
                  </a:lnTo>
                  <a:lnTo>
                    <a:pt x="3070" y="21356"/>
                  </a:lnTo>
                  <a:lnTo>
                    <a:pt x="2223" y="21091"/>
                  </a:lnTo>
                  <a:lnTo>
                    <a:pt x="1482" y="20745"/>
                  </a:lnTo>
                  <a:lnTo>
                    <a:pt x="847" y="20317"/>
                  </a:lnTo>
                  <a:lnTo>
                    <a:pt x="353" y="19808"/>
                  </a:lnTo>
                  <a:lnTo>
                    <a:pt x="71" y="19259"/>
                  </a:lnTo>
                  <a:lnTo>
                    <a:pt x="0" y="18668"/>
                  </a:lnTo>
                  <a:lnTo>
                    <a:pt x="0" y="11075"/>
                  </a:lnTo>
                  <a:lnTo>
                    <a:pt x="1094" y="10708"/>
                  </a:lnTo>
                  <a:lnTo>
                    <a:pt x="2188" y="10281"/>
                  </a:lnTo>
                  <a:lnTo>
                    <a:pt x="3141" y="9792"/>
                  </a:lnTo>
                  <a:lnTo>
                    <a:pt x="4412" y="9080"/>
                  </a:lnTo>
                  <a:lnTo>
                    <a:pt x="20118"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9" name="Google Shape;773;p47">
              <a:extLst>
                <a:ext uri="{FF2B5EF4-FFF2-40B4-BE49-F238E27FC236}">
                  <a16:creationId xmlns:a16="http://schemas.microsoft.com/office/drawing/2014/main" id="{8463C862-4BB8-4712-8BDA-08C94B074544}"/>
                </a:ext>
              </a:extLst>
            </p:cNvPr>
            <p:cNvSpPr/>
            <p:nvPr/>
          </p:nvSpPr>
          <p:spPr>
            <a:xfrm>
              <a:off x="317381" y="145522"/>
              <a:ext cx="68288" cy="216924"/>
            </a:xfrm>
            <a:custGeom>
              <a:avLst/>
              <a:gdLst/>
              <a:ahLst/>
              <a:cxnLst>
                <a:cxn ang="0">
                  <a:pos x="wd2" y="hd2"/>
                </a:cxn>
                <a:cxn ang="5400000">
                  <a:pos x="wd2" y="hd2"/>
                </a:cxn>
                <a:cxn ang="10800000">
                  <a:pos x="wd2" y="hd2"/>
                </a:cxn>
                <a:cxn ang="16200000">
                  <a:pos x="wd2" y="hd2"/>
                </a:cxn>
              </a:cxnLst>
              <a:rect l="0" t="0" r="r" b="b"/>
              <a:pathLst>
                <a:path w="21600" h="21600" extrusionOk="0">
                  <a:moveTo>
                    <a:pt x="21494" y="0"/>
                  </a:moveTo>
                  <a:lnTo>
                    <a:pt x="21600" y="222"/>
                  </a:lnTo>
                  <a:lnTo>
                    <a:pt x="21600" y="20000"/>
                  </a:lnTo>
                  <a:lnTo>
                    <a:pt x="21459" y="20322"/>
                  </a:lnTo>
                  <a:lnTo>
                    <a:pt x="21177" y="20622"/>
                  </a:lnTo>
                  <a:lnTo>
                    <a:pt x="20719" y="20889"/>
                  </a:lnTo>
                  <a:lnTo>
                    <a:pt x="20120" y="21122"/>
                  </a:lnTo>
                  <a:lnTo>
                    <a:pt x="19310" y="21322"/>
                  </a:lnTo>
                  <a:lnTo>
                    <a:pt x="18499" y="21478"/>
                  </a:lnTo>
                  <a:lnTo>
                    <a:pt x="17513" y="21567"/>
                  </a:lnTo>
                  <a:lnTo>
                    <a:pt x="16491" y="21600"/>
                  </a:lnTo>
                  <a:lnTo>
                    <a:pt x="5074" y="21600"/>
                  </a:lnTo>
                  <a:lnTo>
                    <a:pt x="4052" y="21567"/>
                  </a:lnTo>
                  <a:lnTo>
                    <a:pt x="3101" y="21478"/>
                  </a:lnTo>
                  <a:lnTo>
                    <a:pt x="2255" y="21333"/>
                  </a:lnTo>
                  <a:lnTo>
                    <a:pt x="1515" y="21133"/>
                  </a:lnTo>
                  <a:lnTo>
                    <a:pt x="881" y="20889"/>
                  </a:lnTo>
                  <a:lnTo>
                    <a:pt x="388" y="20622"/>
                  </a:lnTo>
                  <a:lnTo>
                    <a:pt x="106" y="20322"/>
                  </a:lnTo>
                  <a:lnTo>
                    <a:pt x="0" y="20000"/>
                  </a:lnTo>
                  <a:lnTo>
                    <a:pt x="0" y="6778"/>
                  </a:lnTo>
                  <a:lnTo>
                    <a:pt x="1268" y="6389"/>
                  </a:lnTo>
                  <a:lnTo>
                    <a:pt x="3136" y="5800"/>
                  </a:lnTo>
                  <a:lnTo>
                    <a:pt x="21494"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grpSp>
      <p:sp>
        <p:nvSpPr>
          <p:cNvPr id="20" name="Google Shape;402;p38">
            <a:extLst>
              <a:ext uri="{FF2B5EF4-FFF2-40B4-BE49-F238E27FC236}">
                <a16:creationId xmlns:a16="http://schemas.microsoft.com/office/drawing/2014/main" id="{157B8415-9A6E-470D-B709-F11B9FE08887}"/>
              </a:ext>
            </a:extLst>
          </p:cNvPr>
          <p:cNvSpPr txBox="1"/>
          <p:nvPr userDrawn="1"/>
        </p:nvSpPr>
        <p:spPr>
          <a:xfrm>
            <a:off x="2148480" y="1334042"/>
            <a:ext cx="1520458" cy="4348345"/>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123122" tIns="123122" rIns="123122" bIns="123122" anchor="ctr">
            <a:spAutoFit/>
          </a:bodyPr>
          <a:lstStyle>
            <a:lvl1pPr>
              <a:defRPr sz="26900" b="1">
                <a:solidFill>
                  <a:srgbClr val="FF0000"/>
                </a:solidFill>
                <a:latin typeface="Montserrat ExtraBold"/>
                <a:ea typeface="Montserrat ExtraBold"/>
                <a:cs typeface="Montserrat ExtraBold"/>
                <a:sym typeface="Montserrat ExtraBold"/>
              </a:defRPr>
            </a:lvl1pPr>
          </a:lstStyle>
          <a:p>
            <a:endParaRPr dirty="0"/>
          </a:p>
        </p:txBody>
      </p:sp>
      <p:grpSp>
        <p:nvGrpSpPr>
          <p:cNvPr id="21" name="Group 33">
            <a:extLst>
              <a:ext uri="{FF2B5EF4-FFF2-40B4-BE49-F238E27FC236}">
                <a16:creationId xmlns:a16="http://schemas.microsoft.com/office/drawing/2014/main" id="{21388689-D49A-422C-862E-EAE340081B72}"/>
              </a:ext>
            </a:extLst>
          </p:cNvPr>
          <p:cNvGrpSpPr/>
          <p:nvPr userDrawn="1"/>
        </p:nvGrpSpPr>
        <p:grpSpPr>
          <a:xfrm>
            <a:off x="5880073" y="4423500"/>
            <a:ext cx="430094" cy="423673"/>
            <a:chOff x="0" y="0"/>
            <a:chExt cx="430092" cy="423672"/>
          </a:xfrm>
        </p:grpSpPr>
        <p:sp>
          <p:nvSpPr>
            <p:cNvPr id="22" name="Freeform 35">
              <a:extLst>
                <a:ext uri="{FF2B5EF4-FFF2-40B4-BE49-F238E27FC236}">
                  <a16:creationId xmlns:a16="http://schemas.microsoft.com/office/drawing/2014/main" id="{1804A42D-E3F5-4B2B-AAB8-733516C05D87}"/>
                </a:ext>
              </a:extLst>
            </p:cNvPr>
            <p:cNvSpPr/>
            <p:nvPr/>
          </p:nvSpPr>
          <p:spPr>
            <a:xfrm>
              <a:off x="-1" y="187889"/>
              <a:ext cx="430094" cy="235784"/>
            </a:xfrm>
            <a:custGeom>
              <a:avLst/>
              <a:gdLst/>
              <a:ahLst/>
              <a:cxnLst>
                <a:cxn ang="0">
                  <a:pos x="wd2" y="hd2"/>
                </a:cxn>
                <a:cxn ang="5400000">
                  <a:pos x="wd2" y="hd2"/>
                </a:cxn>
                <a:cxn ang="10800000">
                  <a:pos x="wd2" y="hd2"/>
                </a:cxn>
                <a:cxn ang="16200000">
                  <a:pos x="wd2" y="hd2"/>
                </a:cxn>
              </a:cxnLst>
              <a:rect l="0" t="0" r="r" b="b"/>
              <a:pathLst>
                <a:path w="21600" h="21600" extrusionOk="0">
                  <a:moveTo>
                    <a:pt x="3362" y="7762"/>
                  </a:moveTo>
                  <a:lnTo>
                    <a:pt x="1026" y="12189"/>
                  </a:lnTo>
                  <a:lnTo>
                    <a:pt x="5366" y="19739"/>
                  </a:lnTo>
                  <a:lnTo>
                    <a:pt x="7686" y="15400"/>
                  </a:lnTo>
                  <a:lnTo>
                    <a:pt x="3362" y="7762"/>
                  </a:lnTo>
                  <a:close/>
                  <a:moveTo>
                    <a:pt x="19850" y="1553"/>
                  </a:moveTo>
                  <a:lnTo>
                    <a:pt x="19702" y="1553"/>
                  </a:lnTo>
                  <a:lnTo>
                    <a:pt x="19559" y="1601"/>
                  </a:lnTo>
                  <a:lnTo>
                    <a:pt x="19411" y="1697"/>
                  </a:lnTo>
                  <a:lnTo>
                    <a:pt x="19285" y="1823"/>
                  </a:lnTo>
                  <a:lnTo>
                    <a:pt x="19152" y="2015"/>
                  </a:lnTo>
                  <a:lnTo>
                    <a:pt x="16388" y="7010"/>
                  </a:lnTo>
                  <a:lnTo>
                    <a:pt x="16361" y="7444"/>
                  </a:lnTo>
                  <a:lnTo>
                    <a:pt x="16314" y="7878"/>
                  </a:lnTo>
                  <a:lnTo>
                    <a:pt x="16234" y="8274"/>
                  </a:lnTo>
                  <a:lnTo>
                    <a:pt x="16123" y="8640"/>
                  </a:lnTo>
                  <a:lnTo>
                    <a:pt x="15991" y="8987"/>
                  </a:lnTo>
                  <a:lnTo>
                    <a:pt x="15827" y="9276"/>
                  </a:lnTo>
                  <a:lnTo>
                    <a:pt x="15648" y="9527"/>
                  </a:lnTo>
                  <a:lnTo>
                    <a:pt x="15447" y="9720"/>
                  </a:lnTo>
                  <a:lnTo>
                    <a:pt x="15230" y="9865"/>
                  </a:lnTo>
                  <a:lnTo>
                    <a:pt x="15003" y="9942"/>
                  </a:lnTo>
                  <a:lnTo>
                    <a:pt x="14759" y="9980"/>
                  </a:lnTo>
                  <a:lnTo>
                    <a:pt x="11836" y="9980"/>
                  </a:lnTo>
                  <a:lnTo>
                    <a:pt x="11725" y="9942"/>
                  </a:lnTo>
                  <a:lnTo>
                    <a:pt x="11619" y="9874"/>
                  </a:lnTo>
                  <a:lnTo>
                    <a:pt x="11535" y="9749"/>
                  </a:lnTo>
                  <a:lnTo>
                    <a:pt x="11466" y="9585"/>
                  </a:lnTo>
                  <a:lnTo>
                    <a:pt x="11429" y="9411"/>
                  </a:lnTo>
                  <a:lnTo>
                    <a:pt x="11408" y="9199"/>
                  </a:lnTo>
                  <a:lnTo>
                    <a:pt x="11429" y="8987"/>
                  </a:lnTo>
                  <a:lnTo>
                    <a:pt x="11466" y="8814"/>
                  </a:lnTo>
                  <a:lnTo>
                    <a:pt x="11535" y="8659"/>
                  </a:lnTo>
                  <a:lnTo>
                    <a:pt x="11619" y="8534"/>
                  </a:lnTo>
                  <a:lnTo>
                    <a:pt x="11725" y="8447"/>
                  </a:lnTo>
                  <a:lnTo>
                    <a:pt x="11836" y="8428"/>
                  </a:lnTo>
                  <a:lnTo>
                    <a:pt x="14759" y="8428"/>
                  </a:lnTo>
                  <a:lnTo>
                    <a:pt x="14939" y="8389"/>
                  </a:lnTo>
                  <a:lnTo>
                    <a:pt x="15093" y="8312"/>
                  </a:lnTo>
                  <a:lnTo>
                    <a:pt x="15225" y="8177"/>
                  </a:lnTo>
                  <a:lnTo>
                    <a:pt x="15341" y="7984"/>
                  </a:lnTo>
                  <a:lnTo>
                    <a:pt x="15426" y="7762"/>
                  </a:lnTo>
                  <a:lnTo>
                    <a:pt x="15489" y="7492"/>
                  </a:lnTo>
                  <a:lnTo>
                    <a:pt x="15526" y="7213"/>
                  </a:lnTo>
                  <a:lnTo>
                    <a:pt x="15537" y="6914"/>
                  </a:lnTo>
                  <a:lnTo>
                    <a:pt x="15537" y="6740"/>
                  </a:lnTo>
                  <a:lnTo>
                    <a:pt x="15521" y="6567"/>
                  </a:lnTo>
                  <a:lnTo>
                    <a:pt x="15500" y="6384"/>
                  </a:lnTo>
                  <a:lnTo>
                    <a:pt x="15463" y="6191"/>
                  </a:lnTo>
                  <a:lnTo>
                    <a:pt x="15415" y="6017"/>
                  </a:lnTo>
                  <a:lnTo>
                    <a:pt x="15352" y="5853"/>
                  </a:lnTo>
                  <a:lnTo>
                    <a:pt x="15272" y="5709"/>
                  </a:lnTo>
                  <a:lnTo>
                    <a:pt x="15177" y="5574"/>
                  </a:lnTo>
                  <a:lnTo>
                    <a:pt x="15061" y="5477"/>
                  </a:lnTo>
                  <a:lnTo>
                    <a:pt x="14929" y="5410"/>
                  </a:lnTo>
                  <a:lnTo>
                    <a:pt x="14775" y="5381"/>
                  </a:lnTo>
                  <a:lnTo>
                    <a:pt x="11413" y="5381"/>
                  </a:lnTo>
                  <a:lnTo>
                    <a:pt x="10885" y="5361"/>
                  </a:lnTo>
                  <a:lnTo>
                    <a:pt x="10361" y="5265"/>
                  </a:lnTo>
                  <a:lnTo>
                    <a:pt x="9848" y="5111"/>
                  </a:lnTo>
                  <a:lnTo>
                    <a:pt x="9346" y="4879"/>
                  </a:lnTo>
                  <a:lnTo>
                    <a:pt x="8976" y="4725"/>
                  </a:lnTo>
                  <a:lnTo>
                    <a:pt x="8601" y="4629"/>
                  </a:lnTo>
                  <a:lnTo>
                    <a:pt x="8236" y="4609"/>
                  </a:lnTo>
                  <a:lnTo>
                    <a:pt x="7882" y="4638"/>
                  </a:lnTo>
                  <a:lnTo>
                    <a:pt x="7528" y="4735"/>
                  </a:lnTo>
                  <a:lnTo>
                    <a:pt x="7189" y="4908"/>
                  </a:lnTo>
                  <a:lnTo>
                    <a:pt x="6851" y="5140"/>
                  </a:lnTo>
                  <a:lnTo>
                    <a:pt x="6523" y="5429"/>
                  </a:lnTo>
                  <a:lnTo>
                    <a:pt x="6206" y="5805"/>
                  </a:lnTo>
                  <a:lnTo>
                    <a:pt x="5889" y="6220"/>
                  </a:lnTo>
                  <a:lnTo>
                    <a:pt x="5688" y="6538"/>
                  </a:lnTo>
                  <a:lnTo>
                    <a:pt x="5514" y="6866"/>
                  </a:lnTo>
                  <a:lnTo>
                    <a:pt x="5339" y="7174"/>
                  </a:lnTo>
                  <a:lnTo>
                    <a:pt x="5196" y="7483"/>
                  </a:lnTo>
                  <a:lnTo>
                    <a:pt x="5075" y="7772"/>
                  </a:lnTo>
                  <a:lnTo>
                    <a:pt x="4964" y="8032"/>
                  </a:lnTo>
                  <a:lnTo>
                    <a:pt x="4874" y="8264"/>
                  </a:lnTo>
                  <a:lnTo>
                    <a:pt x="7538" y="12979"/>
                  </a:lnTo>
                  <a:lnTo>
                    <a:pt x="8812" y="12719"/>
                  </a:lnTo>
                  <a:lnTo>
                    <a:pt x="9389" y="12632"/>
                  </a:lnTo>
                  <a:lnTo>
                    <a:pt x="9965" y="12594"/>
                  </a:lnTo>
                  <a:lnTo>
                    <a:pt x="15082" y="12594"/>
                  </a:lnTo>
                  <a:lnTo>
                    <a:pt x="15399" y="12574"/>
                  </a:lnTo>
                  <a:lnTo>
                    <a:pt x="15700" y="12507"/>
                  </a:lnTo>
                  <a:lnTo>
                    <a:pt x="15991" y="12420"/>
                  </a:lnTo>
                  <a:lnTo>
                    <a:pt x="16250" y="12275"/>
                  </a:lnTo>
                  <a:lnTo>
                    <a:pt x="16493" y="12083"/>
                  </a:lnTo>
                  <a:lnTo>
                    <a:pt x="16715" y="11870"/>
                  </a:lnTo>
                  <a:lnTo>
                    <a:pt x="16911" y="11581"/>
                  </a:lnTo>
                  <a:lnTo>
                    <a:pt x="17091" y="11244"/>
                  </a:lnTo>
                  <a:lnTo>
                    <a:pt x="20532" y="3848"/>
                  </a:lnTo>
                  <a:lnTo>
                    <a:pt x="20638" y="3587"/>
                  </a:lnTo>
                  <a:lnTo>
                    <a:pt x="20701" y="3365"/>
                  </a:lnTo>
                  <a:lnTo>
                    <a:pt x="20738" y="3134"/>
                  </a:lnTo>
                  <a:lnTo>
                    <a:pt x="20749" y="2931"/>
                  </a:lnTo>
                  <a:lnTo>
                    <a:pt x="20744" y="2748"/>
                  </a:lnTo>
                  <a:lnTo>
                    <a:pt x="20712" y="2565"/>
                  </a:lnTo>
                  <a:lnTo>
                    <a:pt x="20670" y="2411"/>
                  </a:lnTo>
                  <a:lnTo>
                    <a:pt x="20627" y="2276"/>
                  </a:lnTo>
                  <a:lnTo>
                    <a:pt x="20511" y="2064"/>
                  </a:lnTo>
                  <a:lnTo>
                    <a:pt x="20400" y="1900"/>
                  </a:lnTo>
                  <a:lnTo>
                    <a:pt x="20278" y="1765"/>
                  </a:lnTo>
                  <a:lnTo>
                    <a:pt x="20141" y="1659"/>
                  </a:lnTo>
                  <a:lnTo>
                    <a:pt x="20004" y="1581"/>
                  </a:lnTo>
                  <a:lnTo>
                    <a:pt x="19850" y="1553"/>
                  </a:lnTo>
                  <a:close/>
                  <a:moveTo>
                    <a:pt x="19887" y="0"/>
                  </a:moveTo>
                  <a:lnTo>
                    <a:pt x="20099" y="48"/>
                  </a:lnTo>
                  <a:lnTo>
                    <a:pt x="20326" y="125"/>
                  </a:lnTo>
                  <a:lnTo>
                    <a:pt x="20532" y="270"/>
                  </a:lnTo>
                  <a:lnTo>
                    <a:pt x="20728" y="453"/>
                  </a:lnTo>
                  <a:lnTo>
                    <a:pt x="20918" y="665"/>
                  </a:lnTo>
                  <a:lnTo>
                    <a:pt x="21087" y="916"/>
                  </a:lnTo>
                  <a:lnTo>
                    <a:pt x="21251" y="1225"/>
                  </a:lnTo>
                  <a:lnTo>
                    <a:pt x="21383" y="1553"/>
                  </a:lnTo>
                  <a:lnTo>
                    <a:pt x="21484" y="1900"/>
                  </a:lnTo>
                  <a:lnTo>
                    <a:pt x="21552" y="2256"/>
                  </a:lnTo>
                  <a:lnTo>
                    <a:pt x="21595" y="2623"/>
                  </a:lnTo>
                  <a:lnTo>
                    <a:pt x="21600" y="3009"/>
                  </a:lnTo>
                  <a:lnTo>
                    <a:pt x="21579" y="3375"/>
                  </a:lnTo>
                  <a:lnTo>
                    <a:pt x="21526" y="3761"/>
                  </a:lnTo>
                  <a:lnTo>
                    <a:pt x="21441" y="4127"/>
                  </a:lnTo>
                  <a:lnTo>
                    <a:pt x="21325" y="4503"/>
                  </a:lnTo>
                  <a:lnTo>
                    <a:pt x="21182" y="4850"/>
                  </a:lnTo>
                  <a:lnTo>
                    <a:pt x="17730" y="12246"/>
                  </a:lnTo>
                  <a:lnTo>
                    <a:pt x="17567" y="12574"/>
                  </a:lnTo>
                  <a:lnTo>
                    <a:pt x="17387" y="12873"/>
                  </a:lnTo>
                  <a:lnTo>
                    <a:pt x="17196" y="13143"/>
                  </a:lnTo>
                  <a:lnTo>
                    <a:pt x="17175" y="13153"/>
                  </a:lnTo>
                  <a:lnTo>
                    <a:pt x="16927" y="13423"/>
                  </a:lnTo>
                  <a:lnTo>
                    <a:pt x="16663" y="13645"/>
                  </a:lnTo>
                  <a:lnTo>
                    <a:pt x="16377" y="13828"/>
                  </a:lnTo>
                  <a:lnTo>
                    <a:pt x="16076" y="13973"/>
                  </a:lnTo>
                  <a:lnTo>
                    <a:pt x="15764" y="14059"/>
                  </a:lnTo>
                  <a:lnTo>
                    <a:pt x="15426" y="14127"/>
                  </a:lnTo>
                  <a:lnTo>
                    <a:pt x="15082" y="14146"/>
                  </a:lnTo>
                  <a:lnTo>
                    <a:pt x="9965" y="14146"/>
                  </a:lnTo>
                  <a:lnTo>
                    <a:pt x="9431" y="14175"/>
                  </a:lnTo>
                  <a:lnTo>
                    <a:pt x="8907" y="14252"/>
                  </a:lnTo>
                  <a:lnTo>
                    <a:pt x="8326" y="14377"/>
                  </a:lnTo>
                  <a:lnTo>
                    <a:pt x="8580" y="14831"/>
                  </a:lnTo>
                  <a:lnTo>
                    <a:pt x="8648" y="14985"/>
                  </a:lnTo>
                  <a:lnTo>
                    <a:pt x="8691" y="15178"/>
                  </a:lnTo>
                  <a:lnTo>
                    <a:pt x="8712" y="15361"/>
                  </a:lnTo>
                  <a:lnTo>
                    <a:pt x="8701" y="15564"/>
                  </a:lnTo>
                  <a:lnTo>
                    <a:pt x="8654" y="15756"/>
                  </a:lnTo>
                  <a:lnTo>
                    <a:pt x="8585" y="15930"/>
                  </a:lnTo>
                  <a:lnTo>
                    <a:pt x="5688" y="21359"/>
                  </a:lnTo>
                  <a:lnTo>
                    <a:pt x="5598" y="21494"/>
                  </a:lnTo>
                  <a:lnTo>
                    <a:pt x="5493" y="21571"/>
                  </a:lnTo>
                  <a:lnTo>
                    <a:pt x="5381" y="21600"/>
                  </a:lnTo>
                  <a:lnTo>
                    <a:pt x="5276" y="21571"/>
                  </a:lnTo>
                  <a:lnTo>
                    <a:pt x="5175" y="21504"/>
                  </a:lnTo>
                  <a:lnTo>
                    <a:pt x="5085" y="21388"/>
                  </a:lnTo>
                  <a:lnTo>
                    <a:pt x="132" y="12777"/>
                  </a:lnTo>
                  <a:lnTo>
                    <a:pt x="58" y="12623"/>
                  </a:lnTo>
                  <a:lnTo>
                    <a:pt x="21" y="12430"/>
                  </a:lnTo>
                  <a:lnTo>
                    <a:pt x="0" y="12227"/>
                  </a:lnTo>
                  <a:lnTo>
                    <a:pt x="11" y="12025"/>
                  </a:lnTo>
                  <a:lnTo>
                    <a:pt x="53" y="11841"/>
                  </a:lnTo>
                  <a:lnTo>
                    <a:pt x="116" y="11678"/>
                  </a:lnTo>
                  <a:lnTo>
                    <a:pt x="3050" y="6123"/>
                  </a:lnTo>
                  <a:lnTo>
                    <a:pt x="3135" y="5988"/>
                  </a:lnTo>
                  <a:lnTo>
                    <a:pt x="3241" y="5911"/>
                  </a:lnTo>
                  <a:lnTo>
                    <a:pt x="3352" y="5882"/>
                  </a:lnTo>
                  <a:lnTo>
                    <a:pt x="3357" y="5882"/>
                  </a:lnTo>
                  <a:lnTo>
                    <a:pt x="3463" y="5911"/>
                  </a:lnTo>
                  <a:lnTo>
                    <a:pt x="3568" y="5979"/>
                  </a:lnTo>
                  <a:lnTo>
                    <a:pt x="3653" y="6104"/>
                  </a:lnTo>
                  <a:lnTo>
                    <a:pt x="4256" y="7174"/>
                  </a:lnTo>
                  <a:lnTo>
                    <a:pt x="4388" y="6866"/>
                  </a:lnTo>
                  <a:lnTo>
                    <a:pt x="4536" y="6519"/>
                  </a:lnTo>
                  <a:lnTo>
                    <a:pt x="4705" y="6162"/>
                  </a:lnTo>
                  <a:lnTo>
                    <a:pt x="4900" y="5776"/>
                  </a:lnTo>
                  <a:lnTo>
                    <a:pt x="5117" y="5390"/>
                  </a:lnTo>
                  <a:lnTo>
                    <a:pt x="5355" y="5024"/>
                  </a:lnTo>
                  <a:lnTo>
                    <a:pt x="5693" y="4551"/>
                  </a:lnTo>
                  <a:lnTo>
                    <a:pt x="6048" y="4137"/>
                  </a:lnTo>
                  <a:lnTo>
                    <a:pt x="6412" y="3809"/>
                  </a:lnTo>
                  <a:lnTo>
                    <a:pt x="6782" y="3520"/>
                  </a:lnTo>
                  <a:lnTo>
                    <a:pt x="7163" y="3317"/>
                  </a:lnTo>
                  <a:lnTo>
                    <a:pt x="7549" y="3163"/>
                  </a:lnTo>
                  <a:lnTo>
                    <a:pt x="7945" y="3076"/>
                  </a:lnTo>
                  <a:lnTo>
                    <a:pt x="8347" y="3057"/>
                  </a:lnTo>
                  <a:lnTo>
                    <a:pt x="8749" y="3105"/>
                  </a:lnTo>
                  <a:lnTo>
                    <a:pt x="9156" y="3211"/>
                  </a:lnTo>
                  <a:lnTo>
                    <a:pt x="9574" y="3385"/>
                  </a:lnTo>
                  <a:lnTo>
                    <a:pt x="10023" y="3587"/>
                  </a:lnTo>
                  <a:lnTo>
                    <a:pt x="10472" y="3722"/>
                  </a:lnTo>
                  <a:lnTo>
                    <a:pt x="10937" y="3809"/>
                  </a:lnTo>
                  <a:lnTo>
                    <a:pt x="11413" y="3848"/>
                  </a:lnTo>
                  <a:lnTo>
                    <a:pt x="14775" y="3848"/>
                  </a:lnTo>
                  <a:lnTo>
                    <a:pt x="15013" y="3867"/>
                  </a:lnTo>
                  <a:lnTo>
                    <a:pt x="15246" y="3954"/>
                  </a:lnTo>
                  <a:lnTo>
                    <a:pt x="15452" y="4098"/>
                  </a:lnTo>
                  <a:lnTo>
                    <a:pt x="15648" y="4281"/>
                  </a:lnTo>
                  <a:lnTo>
                    <a:pt x="15833" y="4532"/>
                  </a:lnTo>
                  <a:lnTo>
                    <a:pt x="15991" y="4831"/>
                  </a:lnTo>
                  <a:lnTo>
                    <a:pt x="16076" y="5034"/>
                  </a:lnTo>
                  <a:lnTo>
                    <a:pt x="16155" y="5255"/>
                  </a:lnTo>
                  <a:lnTo>
                    <a:pt x="18555" y="916"/>
                  </a:lnTo>
                  <a:lnTo>
                    <a:pt x="18740" y="617"/>
                  </a:lnTo>
                  <a:lnTo>
                    <a:pt x="18941" y="376"/>
                  </a:lnTo>
                  <a:lnTo>
                    <a:pt x="19163" y="203"/>
                  </a:lnTo>
                  <a:lnTo>
                    <a:pt x="19396" y="68"/>
                  </a:lnTo>
                  <a:lnTo>
                    <a:pt x="19639" y="0"/>
                  </a:lnTo>
                  <a:lnTo>
                    <a:pt x="19887"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23" name="Freeform 36">
              <a:extLst>
                <a:ext uri="{FF2B5EF4-FFF2-40B4-BE49-F238E27FC236}">
                  <a16:creationId xmlns:a16="http://schemas.microsoft.com/office/drawing/2014/main" id="{A758F9B9-4F15-4564-80A3-0E3B19D43B73}"/>
                </a:ext>
              </a:extLst>
            </p:cNvPr>
            <p:cNvSpPr/>
            <p:nvPr/>
          </p:nvSpPr>
          <p:spPr>
            <a:xfrm>
              <a:off x="192626" y="279465"/>
              <a:ext cx="16947" cy="17369"/>
            </a:xfrm>
            <a:custGeom>
              <a:avLst/>
              <a:gdLst/>
              <a:ahLst/>
              <a:cxnLst>
                <a:cxn ang="0">
                  <a:pos x="wd2" y="hd2"/>
                </a:cxn>
                <a:cxn ang="5400000">
                  <a:pos x="wd2" y="hd2"/>
                </a:cxn>
                <a:cxn ang="10800000">
                  <a:pos x="wd2" y="hd2"/>
                </a:cxn>
                <a:cxn ang="16200000">
                  <a:pos x="wd2" y="hd2"/>
                </a:cxn>
              </a:cxnLst>
              <a:rect l="0" t="0" r="r" b="b"/>
              <a:pathLst>
                <a:path w="21600" h="21600" extrusionOk="0">
                  <a:moveTo>
                    <a:pt x="11135" y="0"/>
                  </a:moveTo>
                  <a:lnTo>
                    <a:pt x="13953" y="524"/>
                  </a:lnTo>
                  <a:lnTo>
                    <a:pt x="16502" y="1702"/>
                  </a:lnTo>
                  <a:lnTo>
                    <a:pt x="18648" y="3404"/>
                  </a:lnTo>
                  <a:lnTo>
                    <a:pt x="20124" y="5498"/>
                  </a:lnTo>
                  <a:lnTo>
                    <a:pt x="21332" y="8116"/>
                  </a:lnTo>
                  <a:lnTo>
                    <a:pt x="21332" y="8640"/>
                  </a:lnTo>
                  <a:lnTo>
                    <a:pt x="21600" y="11389"/>
                  </a:lnTo>
                  <a:lnTo>
                    <a:pt x="21063" y="14138"/>
                  </a:lnTo>
                  <a:lnTo>
                    <a:pt x="19990" y="16625"/>
                  </a:lnTo>
                  <a:lnTo>
                    <a:pt x="18246" y="18720"/>
                  </a:lnTo>
                  <a:lnTo>
                    <a:pt x="15965" y="20291"/>
                  </a:lnTo>
                  <a:lnTo>
                    <a:pt x="13282" y="21207"/>
                  </a:lnTo>
                  <a:lnTo>
                    <a:pt x="11940" y="21469"/>
                  </a:lnTo>
                  <a:lnTo>
                    <a:pt x="10867" y="21600"/>
                  </a:lnTo>
                  <a:lnTo>
                    <a:pt x="7916" y="21076"/>
                  </a:lnTo>
                  <a:lnTo>
                    <a:pt x="5366" y="20160"/>
                  </a:lnTo>
                  <a:lnTo>
                    <a:pt x="3220" y="18327"/>
                  </a:lnTo>
                  <a:lnTo>
                    <a:pt x="1342" y="16102"/>
                  </a:lnTo>
                  <a:lnTo>
                    <a:pt x="402" y="13484"/>
                  </a:lnTo>
                  <a:lnTo>
                    <a:pt x="134" y="12960"/>
                  </a:lnTo>
                  <a:lnTo>
                    <a:pt x="0" y="10211"/>
                  </a:lnTo>
                  <a:lnTo>
                    <a:pt x="402" y="7462"/>
                  </a:lnTo>
                  <a:lnTo>
                    <a:pt x="1476" y="5105"/>
                  </a:lnTo>
                  <a:lnTo>
                    <a:pt x="3354" y="3011"/>
                  </a:lnTo>
                  <a:lnTo>
                    <a:pt x="5501" y="1309"/>
                  </a:lnTo>
                  <a:lnTo>
                    <a:pt x="8318" y="393"/>
                  </a:lnTo>
                  <a:lnTo>
                    <a:pt x="11135"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24" name="Freeform 37">
              <a:extLst>
                <a:ext uri="{FF2B5EF4-FFF2-40B4-BE49-F238E27FC236}">
                  <a16:creationId xmlns:a16="http://schemas.microsoft.com/office/drawing/2014/main" id="{1A7981E2-80AD-4838-ADBE-C394B81031EB}"/>
                </a:ext>
              </a:extLst>
            </p:cNvPr>
            <p:cNvSpPr/>
            <p:nvPr/>
          </p:nvSpPr>
          <p:spPr>
            <a:xfrm>
              <a:off x="36735" y="0"/>
              <a:ext cx="336413" cy="178522"/>
            </a:xfrm>
            <a:custGeom>
              <a:avLst/>
              <a:gdLst/>
              <a:ahLst/>
              <a:cxnLst>
                <a:cxn ang="0">
                  <a:pos x="wd2" y="hd2"/>
                </a:cxn>
                <a:cxn ang="5400000">
                  <a:pos x="wd2" y="hd2"/>
                </a:cxn>
                <a:cxn ang="10800000">
                  <a:pos x="wd2" y="hd2"/>
                </a:cxn>
                <a:cxn ang="16200000">
                  <a:pos x="wd2" y="hd2"/>
                </a:cxn>
              </a:cxnLst>
              <a:rect l="0" t="0" r="r" b="b"/>
              <a:pathLst>
                <a:path w="21600" h="21600" extrusionOk="0">
                  <a:moveTo>
                    <a:pt x="16227" y="11169"/>
                  </a:moveTo>
                  <a:lnTo>
                    <a:pt x="15950" y="11309"/>
                  </a:lnTo>
                  <a:lnTo>
                    <a:pt x="15700" y="11513"/>
                  </a:lnTo>
                  <a:lnTo>
                    <a:pt x="15463" y="11781"/>
                  </a:lnTo>
                  <a:lnTo>
                    <a:pt x="15267" y="12112"/>
                  </a:lnTo>
                  <a:lnTo>
                    <a:pt x="15092" y="12507"/>
                  </a:lnTo>
                  <a:lnTo>
                    <a:pt x="14956" y="12952"/>
                  </a:lnTo>
                  <a:lnTo>
                    <a:pt x="14848" y="13424"/>
                  </a:lnTo>
                  <a:lnTo>
                    <a:pt x="14781" y="13933"/>
                  </a:lnTo>
                  <a:lnTo>
                    <a:pt x="14760" y="14468"/>
                  </a:lnTo>
                  <a:lnTo>
                    <a:pt x="14760" y="19117"/>
                  </a:lnTo>
                  <a:lnTo>
                    <a:pt x="14781" y="19295"/>
                  </a:lnTo>
                  <a:lnTo>
                    <a:pt x="14828" y="19435"/>
                  </a:lnTo>
                  <a:lnTo>
                    <a:pt x="14896" y="19511"/>
                  </a:lnTo>
                  <a:lnTo>
                    <a:pt x="14990" y="19562"/>
                  </a:lnTo>
                  <a:lnTo>
                    <a:pt x="20275" y="19562"/>
                  </a:lnTo>
                  <a:lnTo>
                    <a:pt x="20370" y="19511"/>
                  </a:lnTo>
                  <a:lnTo>
                    <a:pt x="20444" y="19435"/>
                  </a:lnTo>
                  <a:lnTo>
                    <a:pt x="20492" y="19295"/>
                  </a:lnTo>
                  <a:lnTo>
                    <a:pt x="20512" y="19117"/>
                  </a:lnTo>
                  <a:lnTo>
                    <a:pt x="20512" y="14468"/>
                  </a:lnTo>
                  <a:lnTo>
                    <a:pt x="20485" y="13933"/>
                  </a:lnTo>
                  <a:lnTo>
                    <a:pt x="20417" y="13424"/>
                  </a:lnTo>
                  <a:lnTo>
                    <a:pt x="20316" y="12952"/>
                  </a:lnTo>
                  <a:lnTo>
                    <a:pt x="20174" y="12507"/>
                  </a:lnTo>
                  <a:lnTo>
                    <a:pt x="19998" y="12112"/>
                  </a:lnTo>
                  <a:lnTo>
                    <a:pt x="19802" y="11781"/>
                  </a:lnTo>
                  <a:lnTo>
                    <a:pt x="19572" y="11513"/>
                  </a:lnTo>
                  <a:lnTo>
                    <a:pt x="19316" y="11309"/>
                  </a:lnTo>
                  <a:lnTo>
                    <a:pt x="19045" y="11169"/>
                  </a:lnTo>
                  <a:lnTo>
                    <a:pt x="18721" y="11450"/>
                  </a:lnTo>
                  <a:lnTo>
                    <a:pt x="18369" y="11641"/>
                  </a:lnTo>
                  <a:lnTo>
                    <a:pt x="18011" y="11768"/>
                  </a:lnTo>
                  <a:lnTo>
                    <a:pt x="17633" y="11819"/>
                  </a:lnTo>
                  <a:lnTo>
                    <a:pt x="17254" y="11768"/>
                  </a:lnTo>
                  <a:lnTo>
                    <a:pt x="16896" y="11641"/>
                  </a:lnTo>
                  <a:lnTo>
                    <a:pt x="16551" y="11450"/>
                  </a:lnTo>
                  <a:lnTo>
                    <a:pt x="16227" y="11169"/>
                  </a:lnTo>
                  <a:close/>
                  <a:moveTo>
                    <a:pt x="9381" y="11169"/>
                  </a:moveTo>
                  <a:lnTo>
                    <a:pt x="9117" y="11309"/>
                  </a:lnTo>
                  <a:lnTo>
                    <a:pt x="8860" y="11513"/>
                  </a:lnTo>
                  <a:lnTo>
                    <a:pt x="8631" y="11781"/>
                  </a:lnTo>
                  <a:lnTo>
                    <a:pt x="8428" y="12112"/>
                  </a:lnTo>
                  <a:lnTo>
                    <a:pt x="8252" y="12507"/>
                  </a:lnTo>
                  <a:lnTo>
                    <a:pt x="8110" y="12952"/>
                  </a:lnTo>
                  <a:lnTo>
                    <a:pt x="8009" y="13424"/>
                  </a:lnTo>
                  <a:lnTo>
                    <a:pt x="7941" y="13933"/>
                  </a:lnTo>
                  <a:lnTo>
                    <a:pt x="7928" y="14468"/>
                  </a:lnTo>
                  <a:lnTo>
                    <a:pt x="7928" y="19117"/>
                  </a:lnTo>
                  <a:lnTo>
                    <a:pt x="7941" y="19295"/>
                  </a:lnTo>
                  <a:lnTo>
                    <a:pt x="7995" y="19435"/>
                  </a:lnTo>
                  <a:lnTo>
                    <a:pt x="8063" y="19511"/>
                  </a:lnTo>
                  <a:lnTo>
                    <a:pt x="8151" y="19562"/>
                  </a:lnTo>
                  <a:lnTo>
                    <a:pt x="13443" y="19562"/>
                  </a:lnTo>
                  <a:lnTo>
                    <a:pt x="13530" y="19511"/>
                  </a:lnTo>
                  <a:lnTo>
                    <a:pt x="13605" y="19435"/>
                  </a:lnTo>
                  <a:lnTo>
                    <a:pt x="13659" y="19295"/>
                  </a:lnTo>
                  <a:lnTo>
                    <a:pt x="13672" y="19117"/>
                  </a:lnTo>
                  <a:lnTo>
                    <a:pt x="13672" y="14468"/>
                  </a:lnTo>
                  <a:lnTo>
                    <a:pt x="13652" y="13933"/>
                  </a:lnTo>
                  <a:lnTo>
                    <a:pt x="13584" y="13424"/>
                  </a:lnTo>
                  <a:lnTo>
                    <a:pt x="13483" y="12952"/>
                  </a:lnTo>
                  <a:lnTo>
                    <a:pt x="13341" y="12507"/>
                  </a:lnTo>
                  <a:lnTo>
                    <a:pt x="13165" y="12112"/>
                  </a:lnTo>
                  <a:lnTo>
                    <a:pt x="12963" y="11781"/>
                  </a:lnTo>
                  <a:lnTo>
                    <a:pt x="12740" y="11513"/>
                  </a:lnTo>
                  <a:lnTo>
                    <a:pt x="12476" y="11309"/>
                  </a:lnTo>
                  <a:lnTo>
                    <a:pt x="12213" y="11169"/>
                  </a:lnTo>
                  <a:lnTo>
                    <a:pt x="11881" y="11450"/>
                  </a:lnTo>
                  <a:lnTo>
                    <a:pt x="11530" y="11641"/>
                  </a:lnTo>
                  <a:lnTo>
                    <a:pt x="11172" y="11768"/>
                  </a:lnTo>
                  <a:lnTo>
                    <a:pt x="10793" y="11819"/>
                  </a:lnTo>
                  <a:lnTo>
                    <a:pt x="10422" y="11768"/>
                  </a:lnTo>
                  <a:lnTo>
                    <a:pt x="10057" y="11641"/>
                  </a:lnTo>
                  <a:lnTo>
                    <a:pt x="9719" y="11450"/>
                  </a:lnTo>
                  <a:lnTo>
                    <a:pt x="9381" y="11169"/>
                  </a:lnTo>
                  <a:close/>
                  <a:moveTo>
                    <a:pt x="2548" y="11169"/>
                  </a:moveTo>
                  <a:lnTo>
                    <a:pt x="2278" y="11309"/>
                  </a:lnTo>
                  <a:lnTo>
                    <a:pt x="2028" y="11513"/>
                  </a:lnTo>
                  <a:lnTo>
                    <a:pt x="1791" y="11781"/>
                  </a:lnTo>
                  <a:lnTo>
                    <a:pt x="1588" y="12112"/>
                  </a:lnTo>
                  <a:lnTo>
                    <a:pt x="1413" y="12507"/>
                  </a:lnTo>
                  <a:lnTo>
                    <a:pt x="1271" y="12952"/>
                  </a:lnTo>
                  <a:lnTo>
                    <a:pt x="1176" y="13424"/>
                  </a:lnTo>
                  <a:lnTo>
                    <a:pt x="1108" y="13933"/>
                  </a:lnTo>
                  <a:lnTo>
                    <a:pt x="1081" y="14468"/>
                  </a:lnTo>
                  <a:lnTo>
                    <a:pt x="1081" y="19117"/>
                  </a:lnTo>
                  <a:lnTo>
                    <a:pt x="1108" y="19295"/>
                  </a:lnTo>
                  <a:lnTo>
                    <a:pt x="1149" y="19435"/>
                  </a:lnTo>
                  <a:lnTo>
                    <a:pt x="1223" y="19511"/>
                  </a:lnTo>
                  <a:lnTo>
                    <a:pt x="1318" y="19562"/>
                  </a:lnTo>
                  <a:lnTo>
                    <a:pt x="6603" y="19562"/>
                  </a:lnTo>
                  <a:lnTo>
                    <a:pt x="6698" y="19511"/>
                  </a:lnTo>
                  <a:lnTo>
                    <a:pt x="6772" y="19435"/>
                  </a:lnTo>
                  <a:lnTo>
                    <a:pt x="6819" y="19295"/>
                  </a:lnTo>
                  <a:lnTo>
                    <a:pt x="6840" y="19117"/>
                  </a:lnTo>
                  <a:lnTo>
                    <a:pt x="6840" y="14468"/>
                  </a:lnTo>
                  <a:lnTo>
                    <a:pt x="6813" y="13933"/>
                  </a:lnTo>
                  <a:lnTo>
                    <a:pt x="6745" y="13424"/>
                  </a:lnTo>
                  <a:lnTo>
                    <a:pt x="6644" y="12952"/>
                  </a:lnTo>
                  <a:lnTo>
                    <a:pt x="6502" y="12507"/>
                  </a:lnTo>
                  <a:lnTo>
                    <a:pt x="6326" y="12112"/>
                  </a:lnTo>
                  <a:lnTo>
                    <a:pt x="6130" y="11781"/>
                  </a:lnTo>
                  <a:lnTo>
                    <a:pt x="5893" y="11513"/>
                  </a:lnTo>
                  <a:lnTo>
                    <a:pt x="5643" y="11309"/>
                  </a:lnTo>
                  <a:lnTo>
                    <a:pt x="5373" y="11169"/>
                  </a:lnTo>
                  <a:lnTo>
                    <a:pt x="5042" y="11450"/>
                  </a:lnTo>
                  <a:lnTo>
                    <a:pt x="4697" y="11641"/>
                  </a:lnTo>
                  <a:lnTo>
                    <a:pt x="4339" y="11768"/>
                  </a:lnTo>
                  <a:lnTo>
                    <a:pt x="3960" y="11819"/>
                  </a:lnTo>
                  <a:lnTo>
                    <a:pt x="3582" y="11768"/>
                  </a:lnTo>
                  <a:lnTo>
                    <a:pt x="3224" y="11641"/>
                  </a:lnTo>
                  <a:lnTo>
                    <a:pt x="2879" y="11450"/>
                  </a:lnTo>
                  <a:lnTo>
                    <a:pt x="2548" y="11169"/>
                  </a:lnTo>
                  <a:close/>
                  <a:moveTo>
                    <a:pt x="17633" y="2050"/>
                  </a:moveTo>
                  <a:lnTo>
                    <a:pt x="17329" y="2089"/>
                  </a:lnTo>
                  <a:lnTo>
                    <a:pt x="17045" y="2216"/>
                  </a:lnTo>
                  <a:lnTo>
                    <a:pt x="16768" y="2407"/>
                  </a:lnTo>
                  <a:lnTo>
                    <a:pt x="16518" y="2675"/>
                  </a:lnTo>
                  <a:lnTo>
                    <a:pt x="16295" y="3006"/>
                  </a:lnTo>
                  <a:lnTo>
                    <a:pt x="16092" y="3375"/>
                  </a:lnTo>
                  <a:lnTo>
                    <a:pt x="15916" y="3808"/>
                  </a:lnTo>
                  <a:lnTo>
                    <a:pt x="15774" y="4279"/>
                  </a:lnTo>
                  <a:lnTo>
                    <a:pt x="15673" y="4801"/>
                  </a:lnTo>
                  <a:lnTo>
                    <a:pt x="15605" y="5336"/>
                  </a:lnTo>
                  <a:lnTo>
                    <a:pt x="15592" y="5909"/>
                  </a:lnTo>
                  <a:lnTo>
                    <a:pt x="15605" y="6470"/>
                  </a:lnTo>
                  <a:lnTo>
                    <a:pt x="15673" y="7017"/>
                  </a:lnTo>
                  <a:lnTo>
                    <a:pt x="15774" y="7527"/>
                  </a:lnTo>
                  <a:lnTo>
                    <a:pt x="15916" y="7998"/>
                  </a:lnTo>
                  <a:lnTo>
                    <a:pt x="16092" y="8444"/>
                  </a:lnTo>
                  <a:lnTo>
                    <a:pt x="16295" y="8826"/>
                  </a:lnTo>
                  <a:lnTo>
                    <a:pt x="16518" y="9132"/>
                  </a:lnTo>
                  <a:lnTo>
                    <a:pt x="16768" y="9399"/>
                  </a:lnTo>
                  <a:lnTo>
                    <a:pt x="17045" y="9590"/>
                  </a:lnTo>
                  <a:lnTo>
                    <a:pt x="17329" y="9717"/>
                  </a:lnTo>
                  <a:lnTo>
                    <a:pt x="17633" y="9768"/>
                  </a:lnTo>
                  <a:lnTo>
                    <a:pt x="17937" y="9717"/>
                  </a:lnTo>
                  <a:lnTo>
                    <a:pt x="18228" y="9590"/>
                  </a:lnTo>
                  <a:lnTo>
                    <a:pt x="18498" y="9399"/>
                  </a:lnTo>
                  <a:lnTo>
                    <a:pt x="18748" y="9132"/>
                  </a:lnTo>
                  <a:lnTo>
                    <a:pt x="18978" y="8826"/>
                  </a:lnTo>
                  <a:lnTo>
                    <a:pt x="19180" y="8444"/>
                  </a:lnTo>
                  <a:lnTo>
                    <a:pt x="19349" y="7998"/>
                  </a:lnTo>
                  <a:lnTo>
                    <a:pt x="19491" y="7527"/>
                  </a:lnTo>
                  <a:lnTo>
                    <a:pt x="19593" y="7017"/>
                  </a:lnTo>
                  <a:lnTo>
                    <a:pt x="19660" y="6470"/>
                  </a:lnTo>
                  <a:lnTo>
                    <a:pt x="19681" y="5909"/>
                  </a:lnTo>
                  <a:lnTo>
                    <a:pt x="19660" y="5336"/>
                  </a:lnTo>
                  <a:lnTo>
                    <a:pt x="19593" y="4801"/>
                  </a:lnTo>
                  <a:lnTo>
                    <a:pt x="19491" y="4279"/>
                  </a:lnTo>
                  <a:lnTo>
                    <a:pt x="19349" y="3808"/>
                  </a:lnTo>
                  <a:lnTo>
                    <a:pt x="19180" y="3375"/>
                  </a:lnTo>
                  <a:lnTo>
                    <a:pt x="18978" y="3006"/>
                  </a:lnTo>
                  <a:lnTo>
                    <a:pt x="18748" y="2675"/>
                  </a:lnTo>
                  <a:lnTo>
                    <a:pt x="18498" y="2407"/>
                  </a:lnTo>
                  <a:lnTo>
                    <a:pt x="18228" y="2216"/>
                  </a:lnTo>
                  <a:lnTo>
                    <a:pt x="17937" y="2089"/>
                  </a:lnTo>
                  <a:lnTo>
                    <a:pt x="17633" y="2050"/>
                  </a:lnTo>
                  <a:close/>
                  <a:moveTo>
                    <a:pt x="10793" y="2050"/>
                  </a:moveTo>
                  <a:lnTo>
                    <a:pt x="10496" y="2089"/>
                  </a:lnTo>
                  <a:lnTo>
                    <a:pt x="10212" y="2216"/>
                  </a:lnTo>
                  <a:lnTo>
                    <a:pt x="9935" y="2407"/>
                  </a:lnTo>
                  <a:lnTo>
                    <a:pt x="9685" y="2675"/>
                  </a:lnTo>
                  <a:lnTo>
                    <a:pt x="9455" y="3006"/>
                  </a:lnTo>
                  <a:lnTo>
                    <a:pt x="9259" y="3375"/>
                  </a:lnTo>
                  <a:lnTo>
                    <a:pt x="9083" y="3808"/>
                  </a:lnTo>
                  <a:lnTo>
                    <a:pt x="8941" y="4279"/>
                  </a:lnTo>
                  <a:lnTo>
                    <a:pt x="8840" y="4801"/>
                  </a:lnTo>
                  <a:lnTo>
                    <a:pt x="8772" y="5336"/>
                  </a:lnTo>
                  <a:lnTo>
                    <a:pt x="8752" y="5909"/>
                  </a:lnTo>
                  <a:lnTo>
                    <a:pt x="8772" y="6470"/>
                  </a:lnTo>
                  <a:lnTo>
                    <a:pt x="8840" y="7017"/>
                  </a:lnTo>
                  <a:lnTo>
                    <a:pt x="8941" y="7527"/>
                  </a:lnTo>
                  <a:lnTo>
                    <a:pt x="9083" y="7998"/>
                  </a:lnTo>
                  <a:lnTo>
                    <a:pt x="9259" y="8444"/>
                  </a:lnTo>
                  <a:lnTo>
                    <a:pt x="9455" y="8826"/>
                  </a:lnTo>
                  <a:lnTo>
                    <a:pt x="9685" y="9132"/>
                  </a:lnTo>
                  <a:lnTo>
                    <a:pt x="9935" y="9399"/>
                  </a:lnTo>
                  <a:lnTo>
                    <a:pt x="10212" y="9590"/>
                  </a:lnTo>
                  <a:lnTo>
                    <a:pt x="10496" y="9717"/>
                  </a:lnTo>
                  <a:lnTo>
                    <a:pt x="10793" y="9768"/>
                  </a:lnTo>
                  <a:lnTo>
                    <a:pt x="11097" y="9717"/>
                  </a:lnTo>
                  <a:lnTo>
                    <a:pt x="11388" y="9590"/>
                  </a:lnTo>
                  <a:lnTo>
                    <a:pt x="11658" y="9399"/>
                  </a:lnTo>
                  <a:lnTo>
                    <a:pt x="11908" y="9132"/>
                  </a:lnTo>
                  <a:lnTo>
                    <a:pt x="12145" y="8826"/>
                  </a:lnTo>
                  <a:lnTo>
                    <a:pt x="12341" y="8444"/>
                  </a:lnTo>
                  <a:lnTo>
                    <a:pt x="12510" y="7998"/>
                  </a:lnTo>
                  <a:lnTo>
                    <a:pt x="12652" y="7527"/>
                  </a:lnTo>
                  <a:lnTo>
                    <a:pt x="12753" y="7017"/>
                  </a:lnTo>
                  <a:lnTo>
                    <a:pt x="12821" y="6470"/>
                  </a:lnTo>
                  <a:lnTo>
                    <a:pt x="12848" y="5909"/>
                  </a:lnTo>
                  <a:lnTo>
                    <a:pt x="12821" y="5336"/>
                  </a:lnTo>
                  <a:lnTo>
                    <a:pt x="12753" y="4801"/>
                  </a:lnTo>
                  <a:lnTo>
                    <a:pt x="12652" y="4279"/>
                  </a:lnTo>
                  <a:lnTo>
                    <a:pt x="12510" y="3808"/>
                  </a:lnTo>
                  <a:lnTo>
                    <a:pt x="12341" y="3375"/>
                  </a:lnTo>
                  <a:lnTo>
                    <a:pt x="12145" y="3006"/>
                  </a:lnTo>
                  <a:lnTo>
                    <a:pt x="11908" y="2675"/>
                  </a:lnTo>
                  <a:lnTo>
                    <a:pt x="11658" y="2407"/>
                  </a:lnTo>
                  <a:lnTo>
                    <a:pt x="11388" y="2216"/>
                  </a:lnTo>
                  <a:lnTo>
                    <a:pt x="11097" y="2089"/>
                  </a:lnTo>
                  <a:lnTo>
                    <a:pt x="10793" y="2050"/>
                  </a:lnTo>
                  <a:close/>
                  <a:moveTo>
                    <a:pt x="3960" y="2050"/>
                  </a:moveTo>
                  <a:lnTo>
                    <a:pt x="3656" y="2089"/>
                  </a:lnTo>
                  <a:lnTo>
                    <a:pt x="3366" y="2216"/>
                  </a:lnTo>
                  <a:lnTo>
                    <a:pt x="3095" y="2407"/>
                  </a:lnTo>
                  <a:lnTo>
                    <a:pt x="2845" y="2675"/>
                  </a:lnTo>
                  <a:lnTo>
                    <a:pt x="2622" y="3006"/>
                  </a:lnTo>
                  <a:lnTo>
                    <a:pt x="2420" y="3375"/>
                  </a:lnTo>
                  <a:lnTo>
                    <a:pt x="2244" y="3808"/>
                  </a:lnTo>
                  <a:lnTo>
                    <a:pt x="2102" y="4279"/>
                  </a:lnTo>
                  <a:lnTo>
                    <a:pt x="2001" y="4801"/>
                  </a:lnTo>
                  <a:lnTo>
                    <a:pt x="1933" y="5336"/>
                  </a:lnTo>
                  <a:lnTo>
                    <a:pt x="1906" y="5909"/>
                  </a:lnTo>
                  <a:lnTo>
                    <a:pt x="1933" y="6470"/>
                  </a:lnTo>
                  <a:lnTo>
                    <a:pt x="2001" y="7017"/>
                  </a:lnTo>
                  <a:lnTo>
                    <a:pt x="2102" y="7527"/>
                  </a:lnTo>
                  <a:lnTo>
                    <a:pt x="2244" y="7998"/>
                  </a:lnTo>
                  <a:lnTo>
                    <a:pt x="2420" y="8444"/>
                  </a:lnTo>
                  <a:lnTo>
                    <a:pt x="2622" y="8826"/>
                  </a:lnTo>
                  <a:lnTo>
                    <a:pt x="2845" y="9132"/>
                  </a:lnTo>
                  <a:lnTo>
                    <a:pt x="3095" y="9399"/>
                  </a:lnTo>
                  <a:lnTo>
                    <a:pt x="3366" y="9590"/>
                  </a:lnTo>
                  <a:lnTo>
                    <a:pt x="3656" y="9717"/>
                  </a:lnTo>
                  <a:lnTo>
                    <a:pt x="3960" y="9768"/>
                  </a:lnTo>
                  <a:lnTo>
                    <a:pt x="4258" y="9717"/>
                  </a:lnTo>
                  <a:lnTo>
                    <a:pt x="4555" y="9590"/>
                  </a:lnTo>
                  <a:lnTo>
                    <a:pt x="4819" y="9399"/>
                  </a:lnTo>
                  <a:lnTo>
                    <a:pt x="5076" y="9132"/>
                  </a:lnTo>
                  <a:lnTo>
                    <a:pt x="5299" y="8826"/>
                  </a:lnTo>
                  <a:lnTo>
                    <a:pt x="5508" y="8444"/>
                  </a:lnTo>
                  <a:lnTo>
                    <a:pt x="5677" y="7998"/>
                  </a:lnTo>
                  <a:lnTo>
                    <a:pt x="5819" y="7527"/>
                  </a:lnTo>
                  <a:lnTo>
                    <a:pt x="5920" y="7017"/>
                  </a:lnTo>
                  <a:lnTo>
                    <a:pt x="5981" y="6470"/>
                  </a:lnTo>
                  <a:lnTo>
                    <a:pt x="6008" y="5909"/>
                  </a:lnTo>
                  <a:lnTo>
                    <a:pt x="5981" y="5336"/>
                  </a:lnTo>
                  <a:lnTo>
                    <a:pt x="5920" y="4801"/>
                  </a:lnTo>
                  <a:lnTo>
                    <a:pt x="5819" y="4279"/>
                  </a:lnTo>
                  <a:lnTo>
                    <a:pt x="5677" y="3808"/>
                  </a:lnTo>
                  <a:lnTo>
                    <a:pt x="5508" y="3375"/>
                  </a:lnTo>
                  <a:lnTo>
                    <a:pt x="5299" y="3006"/>
                  </a:lnTo>
                  <a:lnTo>
                    <a:pt x="5076" y="2675"/>
                  </a:lnTo>
                  <a:lnTo>
                    <a:pt x="4819" y="2407"/>
                  </a:lnTo>
                  <a:lnTo>
                    <a:pt x="4555" y="2216"/>
                  </a:lnTo>
                  <a:lnTo>
                    <a:pt x="4258" y="2089"/>
                  </a:lnTo>
                  <a:lnTo>
                    <a:pt x="3960" y="2050"/>
                  </a:lnTo>
                  <a:close/>
                  <a:moveTo>
                    <a:pt x="3960" y="0"/>
                  </a:moveTo>
                  <a:lnTo>
                    <a:pt x="4352" y="51"/>
                  </a:lnTo>
                  <a:lnTo>
                    <a:pt x="4731" y="178"/>
                  </a:lnTo>
                  <a:lnTo>
                    <a:pt x="5089" y="395"/>
                  </a:lnTo>
                  <a:lnTo>
                    <a:pt x="5434" y="700"/>
                  </a:lnTo>
                  <a:lnTo>
                    <a:pt x="5751" y="1057"/>
                  </a:lnTo>
                  <a:lnTo>
                    <a:pt x="6042" y="1490"/>
                  </a:lnTo>
                  <a:lnTo>
                    <a:pt x="6306" y="1987"/>
                  </a:lnTo>
                  <a:lnTo>
                    <a:pt x="6529" y="2534"/>
                  </a:lnTo>
                  <a:lnTo>
                    <a:pt x="6731" y="3133"/>
                  </a:lnTo>
                  <a:lnTo>
                    <a:pt x="6880" y="3770"/>
                  </a:lnTo>
                  <a:lnTo>
                    <a:pt x="6995" y="4458"/>
                  </a:lnTo>
                  <a:lnTo>
                    <a:pt x="7069" y="5158"/>
                  </a:lnTo>
                  <a:lnTo>
                    <a:pt x="7090" y="5909"/>
                  </a:lnTo>
                  <a:lnTo>
                    <a:pt x="7069" y="6610"/>
                  </a:lnTo>
                  <a:lnTo>
                    <a:pt x="7009" y="7298"/>
                  </a:lnTo>
                  <a:lnTo>
                    <a:pt x="6907" y="7934"/>
                  </a:lnTo>
                  <a:lnTo>
                    <a:pt x="6765" y="8558"/>
                  </a:lnTo>
                  <a:lnTo>
                    <a:pt x="6576" y="9132"/>
                  </a:lnTo>
                  <a:lnTo>
                    <a:pt x="6366" y="9667"/>
                  </a:lnTo>
                  <a:lnTo>
                    <a:pt x="6664" y="9985"/>
                  </a:lnTo>
                  <a:lnTo>
                    <a:pt x="6927" y="10380"/>
                  </a:lnTo>
                  <a:lnTo>
                    <a:pt x="7164" y="10813"/>
                  </a:lnTo>
                  <a:lnTo>
                    <a:pt x="7380" y="11297"/>
                  </a:lnTo>
                  <a:lnTo>
                    <a:pt x="7590" y="10813"/>
                  </a:lnTo>
                  <a:lnTo>
                    <a:pt x="7826" y="10380"/>
                  </a:lnTo>
                  <a:lnTo>
                    <a:pt x="8090" y="9985"/>
                  </a:lnTo>
                  <a:lnTo>
                    <a:pt x="8387" y="9667"/>
                  </a:lnTo>
                  <a:lnTo>
                    <a:pt x="8178" y="9132"/>
                  </a:lnTo>
                  <a:lnTo>
                    <a:pt x="8002" y="8558"/>
                  </a:lnTo>
                  <a:lnTo>
                    <a:pt x="7860" y="7934"/>
                  </a:lnTo>
                  <a:lnTo>
                    <a:pt x="7752" y="7298"/>
                  </a:lnTo>
                  <a:lnTo>
                    <a:pt x="7684" y="6610"/>
                  </a:lnTo>
                  <a:lnTo>
                    <a:pt x="7664" y="5909"/>
                  </a:lnTo>
                  <a:lnTo>
                    <a:pt x="7691" y="5158"/>
                  </a:lnTo>
                  <a:lnTo>
                    <a:pt x="7759" y="4458"/>
                  </a:lnTo>
                  <a:lnTo>
                    <a:pt x="7874" y="3770"/>
                  </a:lnTo>
                  <a:lnTo>
                    <a:pt x="8036" y="3133"/>
                  </a:lnTo>
                  <a:lnTo>
                    <a:pt x="8225" y="2534"/>
                  </a:lnTo>
                  <a:lnTo>
                    <a:pt x="8455" y="1987"/>
                  </a:lnTo>
                  <a:lnTo>
                    <a:pt x="8718" y="1490"/>
                  </a:lnTo>
                  <a:lnTo>
                    <a:pt x="9002" y="1057"/>
                  </a:lnTo>
                  <a:lnTo>
                    <a:pt x="9327" y="700"/>
                  </a:lnTo>
                  <a:lnTo>
                    <a:pt x="9665" y="395"/>
                  </a:lnTo>
                  <a:lnTo>
                    <a:pt x="10030" y="178"/>
                  </a:lnTo>
                  <a:lnTo>
                    <a:pt x="10401" y="51"/>
                  </a:lnTo>
                  <a:lnTo>
                    <a:pt x="10793" y="0"/>
                  </a:lnTo>
                  <a:lnTo>
                    <a:pt x="11192" y="51"/>
                  </a:lnTo>
                  <a:lnTo>
                    <a:pt x="11564" y="178"/>
                  </a:lnTo>
                  <a:lnTo>
                    <a:pt x="11929" y="395"/>
                  </a:lnTo>
                  <a:lnTo>
                    <a:pt x="12267" y="700"/>
                  </a:lnTo>
                  <a:lnTo>
                    <a:pt x="12584" y="1057"/>
                  </a:lnTo>
                  <a:lnTo>
                    <a:pt x="12882" y="1490"/>
                  </a:lnTo>
                  <a:lnTo>
                    <a:pt x="13138" y="1987"/>
                  </a:lnTo>
                  <a:lnTo>
                    <a:pt x="13368" y="2534"/>
                  </a:lnTo>
                  <a:lnTo>
                    <a:pt x="13564" y="3133"/>
                  </a:lnTo>
                  <a:lnTo>
                    <a:pt x="13720" y="3770"/>
                  </a:lnTo>
                  <a:lnTo>
                    <a:pt x="13835" y="4458"/>
                  </a:lnTo>
                  <a:lnTo>
                    <a:pt x="13909" y="5158"/>
                  </a:lnTo>
                  <a:lnTo>
                    <a:pt x="13936" y="5909"/>
                  </a:lnTo>
                  <a:lnTo>
                    <a:pt x="13909" y="6610"/>
                  </a:lnTo>
                  <a:lnTo>
                    <a:pt x="13841" y="7298"/>
                  </a:lnTo>
                  <a:lnTo>
                    <a:pt x="13740" y="7934"/>
                  </a:lnTo>
                  <a:lnTo>
                    <a:pt x="13598" y="8558"/>
                  </a:lnTo>
                  <a:lnTo>
                    <a:pt x="13416" y="9132"/>
                  </a:lnTo>
                  <a:lnTo>
                    <a:pt x="13206" y="9667"/>
                  </a:lnTo>
                  <a:lnTo>
                    <a:pt x="13497" y="9985"/>
                  </a:lnTo>
                  <a:lnTo>
                    <a:pt x="13767" y="10380"/>
                  </a:lnTo>
                  <a:lnTo>
                    <a:pt x="14004" y="10813"/>
                  </a:lnTo>
                  <a:lnTo>
                    <a:pt x="14220" y="11297"/>
                  </a:lnTo>
                  <a:lnTo>
                    <a:pt x="14429" y="10813"/>
                  </a:lnTo>
                  <a:lnTo>
                    <a:pt x="14659" y="10380"/>
                  </a:lnTo>
                  <a:lnTo>
                    <a:pt x="14929" y="9985"/>
                  </a:lnTo>
                  <a:lnTo>
                    <a:pt x="15220" y="9667"/>
                  </a:lnTo>
                  <a:lnTo>
                    <a:pt x="15011" y="9132"/>
                  </a:lnTo>
                  <a:lnTo>
                    <a:pt x="14835" y="8558"/>
                  </a:lnTo>
                  <a:lnTo>
                    <a:pt x="14693" y="7934"/>
                  </a:lnTo>
                  <a:lnTo>
                    <a:pt x="14585" y="7298"/>
                  </a:lnTo>
                  <a:lnTo>
                    <a:pt x="14517" y="6610"/>
                  </a:lnTo>
                  <a:lnTo>
                    <a:pt x="14504" y="5909"/>
                  </a:lnTo>
                  <a:lnTo>
                    <a:pt x="14531" y="5158"/>
                  </a:lnTo>
                  <a:lnTo>
                    <a:pt x="14598" y="4458"/>
                  </a:lnTo>
                  <a:lnTo>
                    <a:pt x="14713" y="3770"/>
                  </a:lnTo>
                  <a:lnTo>
                    <a:pt x="14869" y="3133"/>
                  </a:lnTo>
                  <a:lnTo>
                    <a:pt x="15065" y="2534"/>
                  </a:lnTo>
                  <a:lnTo>
                    <a:pt x="15288" y="1987"/>
                  </a:lnTo>
                  <a:lnTo>
                    <a:pt x="15558" y="1490"/>
                  </a:lnTo>
                  <a:lnTo>
                    <a:pt x="15842" y="1057"/>
                  </a:lnTo>
                  <a:lnTo>
                    <a:pt x="16159" y="700"/>
                  </a:lnTo>
                  <a:lnTo>
                    <a:pt x="16504" y="395"/>
                  </a:lnTo>
                  <a:lnTo>
                    <a:pt x="16862" y="178"/>
                  </a:lnTo>
                  <a:lnTo>
                    <a:pt x="17241" y="51"/>
                  </a:lnTo>
                  <a:lnTo>
                    <a:pt x="17633" y="0"/>
                  </a:lnTo>
                  <a:lnTo>
                    <a:pt x="18025" y="51"/>
                  </a:lnTo>
                  <a:lnTo>
                    <a:pt x="18403" y="178"/>
                  </a:lnTo>
                  <a:lnTo>
                    <a:pt x="18761" y="395"/>
                  </a:lnTo>
                  <a:lnTo>
                    <a:pt x="19106" y="700"/>
                  </a:lnTo>
                  <a:lnTo>
                    <a:pt x="19424" y="1057"/>
                  </a:lnTo>
                  <a:lnTo>
                    <a:pt x="19714" y="1490"/>
                  </a:lnTo>
                  <a:lnTo>
                    <a:pt x="19978" y="1987"/>
                  </a:lnTo>
                  <a:lnTo>
                    <a:pt x="20201" y="2534"/>
                  </a:lnTo>
                  <a:lnTo>
                    <a:pt x="20404" y="3133"/>
                  </a:lnTo>
                  <a:lnTo>
                    <a:pt x="20552" y="3770"/>
                  </a:lnTo>
                  <a:lnTo>
                    <a:pt x="20667" y="4458"/>
                  </a:lnTo>
                  <a:lnTo>
                    <a:pt x="20748" y="5158"/>
                  </a:lnTo>
                  <a:lnTo>
                    <a:pt x="20769" y="5909"/>
                  </a:lnTo>
                  <a:lnTo>
                    <a:pt x="20748" y="6610"/>
                  </a:lnTo>
                  <a:lnTo>
                    <a:pt x="20681" y="7298"/>
                  </a:lnTo>
                  <a:lnTo>
                    <a:pt x="20579" y="7934"/>
                  </a:lnTo>
                  <a:lnTo>
                    <a:pt x="20438" y="8558"/>
                  </a:lnTo>
                  <a:lnTo>
                    <a:pt x="20262" y="9132"/>
                  </a:lnTo>
                  <a:lnTo>
                    <a:pt x="20046" y="9667"/>
                  </a:lnTo>
                  <a:lnTo>
                    <a:pt x="20343" y="9998"/>
                  </a:lnTo>
                  <a:lnTo>
                    <a:pt x="20620" y="10392"/>
                  </a:lnTo>
                  <a:lnTo>
                    <a:pt x="20863" y="10851"/>
                  </a:lnTo>
                  <a:lnTo>
                    <a:pt x="21073" y="11360"/>
                  </a:lnTo>
                  <a:lnTo>
                    <a:pt x="21255" y="11908"/>
                  </a:lnTo>
                  <a:lnTo>
                    <a:pt x="21397" y="12494"/>
                  </a:lnTo>
                  <a:lnTo>
                    <a:pt x="21505" y="13131"/>
                  </a:lnTo>
                  <a:lnTo>
                    <a:pt x="21573" y="13793"/>
                  </a:lnTo>
                  <a:lnTo>
                    <a:pt x="21600" y="14468"/>
                  </a:lnTo>
                  <a:lnTo>
                    <a:pt x="21600" y="19117"/>
                  </a:lnTo>
                  <a:lnTo>
                    <a:pt x="21573" y="19562"/>
                  </a:lnTo>
                  <a:lnTo>
                    <a:pt x="21519" y="19983"/>
                  </a:lnTo>
                  <a:lnTo>
                    <a:pt x="21418" y="20365"/>
                  </a:lnTo>
                  <a:lnTo>
                    <a:pt x="21289" y="20708"/>
                  </a:lnTo>
                  <a:lnTo>
                    <a:pt x="21134" y="21014"/>
                  </a:lnTo>
                  <a:lnTo>
                    <a:pt x="20944" y="21269"/>
                  </a:lnTo>
                  <a:lnTo>
                    <a:pt x="20735" y="21447"/>
                  </a:lnTo>
                  <a:lnTo>
                    <a:pt x="20519" y="21562"/>
                  </a:lnTo>
                  <a:lnTo>
                    <a:pt x="20275" y="21600"/>
                  </a:lnTo>
                  <a:lnTo>
                    <a:pt x="14990" y="21600"/>
                  </a:lnTo>
                  <a:lnTo>
                    <a:pt x="14781" y="21562"/>
                  </a:lnTo>
                  <a:lnTo>
                    <a:pt x="14578" y="21473"/>
                  </a:lnTo>
                  <a:lnTo>
                    <a:pt x="14389" y="21333"/>
                  </a:lnTo>
                  <a:lnTo>
                    <a:pt x="14220" y="21116"/>
                  </a:lnTo>
                  <a:lnTo>
                    <a:pt x="14044" y="21333"/>
                  </a:lnTo>
                  <a:lnTo>
                    <a:pt x="13862" y="21473"/>
                  </a:lnTo>
                  <a:lnTo>
                    <a:pt x="13659" y="21562"/>
                  </a:lnTo>
                  <a:lnTo>
                    <a:pt x="13443" y="21600"/>
                  </a:lnTo>
                  <a:lnTo>
                    <a:pt x="8151" y="21600"/>
                  </a:lnTo>
                  <a:lnTo>
                    <a:pt x="7941" y="21562"/>
                  </a:lnTo>
                  <a:lnTo>
                    <a:pt x="7738" y="21473"/>
                  </a:lnTo>
                  <a:lnTo>
                    <a:pt x="7549" y="21333"/>
                  </a:lnTo>
                  <a:lnTo>
                    <a:pt x="7380" y="21116"/>
                  </a:lnTo>
                  <a:lnTo>
                    <a:pt x="7205" y="21333"/>
                  </a:lnTo>
                  <a:lnTo>
                    <a:pt x="7022" y="21473"/>
                  </a:lnTo>
                  <a:lnTo>
                    <a:pt x="6819" y="21562"/>
                  </a:lnTo>
                  <a:lnTo>
                    <a:pt x="6603" y="21600"/>
                  </a:lnTo>
                  <a:lnTo>
                    <a:pt x="1318" y="21600"/>
                  </a:lnTo>
                  <a:lnTo>
                    <a:pt x="1081" y="21562"/>
                  </a:lnTo>
                  <a:lnTo>
                    <a:pt x="852" y="21447"/>
                  </a:lnTo>
                  <a:lnTo>
                    <a:pt x="656" y="21269"/>
                  </a:lnTo>
                  <a:lnTo>
                    <a:pt x="473" y="21014"/>
                  </a:lnTo>
                  <a:lnTo>
                    <a:pt x="311" y="20708"/>
                  </a:lnTo>
                  <a:lnTo>
                    <a:pt x="176" y="20365"/>
                  </a:lnTo>
                  <a:lnTo>
                    <a:pt x="74" y="19983"/>
                  </a:lnTo>
                  <a:lnTo>
                    <a:pt x="20" y="19562"/>
                  </a:lnTo>
                  <a:lnTo>
                    <a:pt x="0" y="19117"/>
                  </a:lnTo>
                  <a:lnTo>
                    <a:pt x="0" y="14468"/>
                  </a:lnTo>
                  <a:lnTo>
                    <a:pt x="20" y="13793"/>
                  </a:lnTo>
                  <a:lnTo>
                    <a:pt x="88" y="13131"/>
                  </a:lnTo>
                  <a:lnTo>
                    <a:pt x="196" y="12494"/>
                  </a:lnTo>
                  <a:lnTo>
                    <a:pt x="338" y="11908"/>
                  </a:lnTo>
                  <a:lnTo>
                    <a:pt x="520" y="11360"/>
                  </a:lnTo>
                  <a:lnTo>
                    <a:pt x="730" y="10851"/>
                  </a:lnTo>
                  <a:lnTo>
                    <a:pt x="980" y="10392"/>
                  </a:lnTo>
                  <a:lnTo>
                    <a:pt x="1250" y="9998"/>
                  </a:lnTo>
                  <a:lnTo>
                    <a:pt x="1548" y="9667"/>
                  </a:lnTo>
                  <a:lnTo>
                    <a:pt x="1338" y="9132"/>
                  </a:lnTo>
                  <a:lnTo>
                    <a:pt x="1162" y="8558"/>
                  </a:lnTo>
                  <a:lnTo>
                    <a:pt x="1021" y="7934"/>
                  </a:lnTo>
                  <a:lnTo>
                    <a:pt x="912" y="7298"/>
                  </a:lnTo>
                  <a:lnTo>
                    <a:pt x="845" y="6610"/>
                  </a:lnTo>
                  <a:lnTo>
                    <a:pt x="831" y="5909"/>
                  </a:lnTo>
                  <a:lnTo>
                    <a:pt x="852" y="5158"/>
                  </a:lnTo>
                  <a:lnTo>
                    <a:pt x="919" y="4458"/>
                  </a:lnTo>
                  <a:lnTo>
                    <a:pt x="1041" y="3770"/>
                  </a:lnTo>
                  <a:lnTo>
                    <a:pt x="1196" y="3133"/>
                  </a:lnTo>
                  <a:lnTo>
                    <a:pt x="1392" y="2534"/>
                  </a:lnTo>
                  <a:lnTo>
                    <a:pt x="1615" y="1987"/>
                  </a:lnTo>
                  <a:lnTo>
                    <a:pt x="1879" y="1490"/>
                  </a:lnTo>
                  <a:lnTo>
                    <a:pt x="2169" y="1057"/>
                  </a:lnTo>
                  <a:lnTo>
                    <a:pt x="2487" y="700"/>
                  </a:lnTo>
                  <a:lnTo>
                    <a:pt x="2832" y="395"/>
                  </a:lnTo>
                  <a:lnTo>
                    <a:pt x="3190" y="178"/>
                  </a:lnTo>
                  <a:lnTo>
                    <a:pt x="3568" y="51"/>
                  </a:lnTo>
                  <a:lnTo>
                    <a:pt x="3960"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grpSp>
      <p:grpSp>
        <p:nvGrpSpPr>
          <p:cNvPr id="25" name="Group 16">
            <a:extLst>
              <a:ext uri="{FF2B5EF4-FFF2-40B4-BE49-F238E27FC236}">
                <a16:creationId xmlns:a16="http://schemas.microsoft.com/office/drawing/2014/main" id="{16A91396-5923-47D2-9777-F5B027E95AE3}"/>
              </a:ext>
            </a:extLst>
          </p:cNvPr>
          <p:cNvGrpSpPr/>
          <p:nvPr userDrawn="1"/>
        </p:nvGrpSpPr>
        <p:grpSpPr>
          <a:xfrm>
            <a:off x="5876664" y="2067105"/>
            <a:ext cx="422381" cy="423674"/>
            <a:chOff x="0" y="0"/>
            <a:chExt cx="422379" cy="423672"/>
          </a:xfrm>
        </p:grpSpPr>
        <p:sp>
          <p:nvSpPr>
            <p:cNvPr id="26" name="Freeform 18">
              <a:extLst>
                <a:ext uri="{FF2B5EF4-FFF2-40B4-BE49-F238E27FC236}">
                  <a16:creationId xmlns:a16="http://schemas.microsoft.com/office/drawing/2014/main" id="{9C7E3523-692F-490C-A0C4-52F916076D50}"/>
                </a:ext>
              </a:extLst>
            </p:cNvPr>
            <p:cNvSpPr/>
            <p:nvPr/>
          </p:nvSpPr>
          <p:spPr>
            <a:xfrm>
              <a:off x="180429" y="273228"/>
              <a:ext cx="16544" cy="16545"/>
            </a:xfrm>
            <a:custGeom>
              <a:avLst/>
              <a:gdLst/>
              <a:ahLst/>
              <a:cxnLst>
                <a:cxn ang="0">
                  <a:pos x="wd2" y="hd2"/>
                </a:cxn>
                <a:cxn ang="5400000">
                  <a:pos x="wd2" y="hd2"/>
                </a:cxn>
                <a:cxn ang="10800000">
                  <a:pos x="wd2" y="hd2"/>
                </a:cxn>
                <a:cxn ang="16200000">
                  <a:pos x="wd2" y="hd2"/>
                </a:cxn>
              </a:cxnLst>
              <a:rect l="0" t="0" r="r" b="b"/>
              <a:pathLst>
                <a:path w="21600" h="21600" extrusionOk="0">
                  <a:moveTo>
                    <a:pt x="10758" y="0"/>
                  </a:moveTo>
                  <a:lnTo>
                    <a:pt x="13468" y="336"/>
                  </a:lnTo>
                  <a:lnTo>
                    <a:pt x="16179" y="1513"/>
                  </a:lnTo>
                  <a:lnTo>
                    <a:pt x="18551" y="3194"/>
                  </a:lnTo>
                  <a:lnTo>
                    <a:pt x="20245" y="5547"/>
                  </a:lnTo>
                  <a:lnTo>
                    <a:pt x="21261" y="8068"/>
                  </a:lnTo>
                  <a:lnTo>
                    <a:pt x="21600" y="10674"/>
                  </a:lnTo>
                  <a:lnTo>
                    <a:pt x="21261" y="13532"/>
                  </a:lnTo>
                  <a:lnTo>
                    <a:pt x="20245" y="16053"/>
                  </a:lnTo>
                  <a:lnTo>
                    <a:pt x="18551" y="18406"/>
                  </a:lnTo>
                  <a:lnTo>
                    <a:pt x="16179" y="20087"/>
                  </a:lnTo>
                  <a:lnTo>
                    <a:pt x="13468" y="21264"/>
                  </a:lnTo>
                  <a:lnTo>
                    <a:pt x="10758" y="21600"/>
                  </a:lnTo>
                  <a:lnTo>
                    <a:pt x="8132" y="21264"/>
                  </a:lnTo>
                  <a:lnTo>
                    <a:pt x="5421" y="20087"/>
                  </a:lnTo>
                  <a:lnTo>
                    <a:pt x="3219" y="18406"/>
                  </a:lnTo>
                  <a:lnTo>
                    <a:pt x="1355" y="16053"/>
                  </a:lnTo>
                  <a:lnTo>
                    <a:pt x="339" y="13532"/>
                  </a:lnTo>
                  <a:lnTo>
                    <a:pt x="0" y="10674"/>
                  </a:lnTo>
                  <a:lnTo>
                    <a:pt x="339" y="8068"/>
                  </a:lnTo>
                  <a:lnTo>
                    <a:pt x="1355" y="5547"/>
                  </a:lnTo>
                  <a:lnTo>
                    <a:pt x="3219" y="3194"/>
                  </a:lnTo>
                  <a:lnTo>
                    <a:pt x="5421" y="1513"/>
                  </a:lnTo>
                  <a:lnTo>
                    <a:pt x="8132" y="336"/>
                  </a:lnTo>
                  <a:lnTo>
                    <a:pt x="10758"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27" name="Freeform 19">
              <a:extLst>
                <a:ext uri="{FF2B5EF4-FFF2-40B4-BE49-F238E27FC236}">
                  <a16:creationId xmlns:a16="http://schemas.microsoft.com/office/drawing/2014/main" id="{DAAF108A-5966-4573-8619-6FA68ED62BD4}"/>
                </a:ext>
              </a:extLst>
            </p:cNvPr>
            <p:cNvSpPr/>
            <p:nvPr/>
          </p:nvSpPr>
          <p:spPr>
            <a:xfrm>
              <a:off x="155355" y="0"/>
              <a:ext cx="181981" cy="181981"/>
            </a:xfrm>
            <a:custGeom>
              <a:avLst/>
              <a:gdLst/>
              <a:ahLst/>
              <a:cxnLst>
                <a:cxn ang="0">
                  <a:pos x="wd2" y="hd2"/>
                </a:cxn>
                <a:cxn ang="5400000">
                  <a:pos x="wd2" y="hd2"/>
                </a:cxn>
                <a:cxn ang="10800000">
                  <a:pos x="wd2" y="hd2"/>
                </a:cxn>
                <a:cxn ang="16200000">
                  <a:pos x="wd2" y="hd2"/>
                </a:cxn>
              </a:cxnLst>
              <a:rect l="0" t="0" r="r" b="b"/>
              <a:pathLst>
                <a:path w="21600" h="21600" extrusionOk="0">
                  <a:moveTo>
                    <a:pt x="10812" y="1971"/>
                  </a:moveTo>
                  <a:lnTo>
                    <a:pt x="9906" y="2017"/>
                  </a:lnTo>
                  <a:lnTo>
                    <a:pt x="9039" y="2139"/>
                  </a:lnTo>
                  <a:lnTo>
                    <a:pt x="8180" y="2369"/>
                  </a:lnTo>
                  <a:lnTo>
                    <a:pt x="7374" y="2661"/>
                  </a:lnTo>
                  <a:lnTo>
                    <a:pt x="6591" y="3044"/>
                  </a:lnTo>
                  <a:lnTo>
                    <a:pt x="5870" y="3466"/>
                  </a:lnTo>
                  <a:lnTo>
                    <a:pt x="5187" y="3987"/>
                  </a:lnTo>
                  <a:lnTo>
                    <a:pt x="4558" y="4555"/>
                  </a:lnTo>
                  <a:lnTo>
                    <a:pt x="3990" y="5183"/>
                  </a:lnTo>
                  <a:lnTo>
                    <a:pt x="3491" y="5866"/>
                  </a:lnTo>
                  <a:lnTo>
                    <a:pt x="3046" y="6587"/>
                  </a:lnTo>
                  <a:lnTo>
                    <a:pt x="2663" y="7369"/>
                  </a:lnTo>
                  <a:lnTo>
                    <a:pt x="2371" y="8174"/>
                  </a:lnTo>
                  <a:lnTo>
                    <a:pt x="2156" y="9017"/>
                  </a:lnTo>
                  <a:lnTo>
                    <a:pt x="2018" y="9907"/>
                  </a:lnTo>
                  <a:lnTo>
                    <a:pt x="1972" y="10804"/>
                  </a:lnTo>
                  <a:lnTo>
                    <a:pt x="2018" y="11709"/>
                  </a:lnTo>
                  <a:lnTo>
                    <a:pt x="2156" y="12575"/>
                  </a:lnTo>
                  <a:lnTo>
                    <a:pt x="2371" y="13419"/>
                  </a:lnTo>
                  <a:lnTo>
                    <a:pt x="2663" y="14231"/>
                  </a:lnTo>
                  <a:lnTo>
                    <a:pt x="3046" y="15006"/>
                  </a:lnTo>
                  <a:lnTo>
                    <a:pt x="3491" y="15727"/>
                  </a:lnTo>
                  <a:lnTo>
                    <a:pt x="3990" y="16417"/>
                  </a:lnTo>
                  <a:lnTo>
                    <a:pt x="4558" y="17045"/>
                  </a:lnTo>
                  <a:lnTo>
                    <a:pt x="5187" y="17605"/>
                  </a:lnTo>
                  <a:lnTo>
                    <a:pt x="5870" y="18127"/>
                  </a:lnTo>
                  <a:lnTo>
                    <a:pt x="6591" y="18571"/>
                  </a:lnTo>
                  <a:lnTo>
                    <a:pt x="7374" y="18939"/>
                  </a:lnTo>
                  <a:lnTo>
                    <a:pt x="8180" y="19246"/>
                  </a:lnTo>
                  <a:lnTo>
                    <a:pt x="9039" y="19453"/>
                  </a:lnTo>
                  <a:lnTo>
                    <a:pt x="9906" y="19591"/>
                  </a:lnTo>
                  <a:lnTo>
                    <a:pt x="10812" y="19637"/>
                  </a:lnTo>
                  <a:lnTo>
                    <a:pt x="11709" y="19591"/>
                  </a:lnTo>
                  <a:lnTo>
                    <a:pt x="12584" y="19453"/>
                  </a:lnTo>
                  <a:lnTo>
                    <a:pt x="13436" y="19246"/>
                  </a:lnTo>
                  <a:lnTo>
                    <a:pt x="14249" y="18939"/>
                  </a:lnTo>
                  <a:lnTo>
                    <a:pt x="15016" y="18571"/>
                  </a:lnTo>
                  <a:lnTo>
                    <a:pt x="15745" y="18127"/>
                  </a:lnTo>
                  <a:lnTo>
                    <a:pt x="16421" y="17605"/>
                  </a:lnTo>
                  <a:lnTo>
                    <a:pt x="17050" y="17045"/>
                  </a:lnTo>
                  <a:lnTo>
                    <a:pt x="17625" y="16417"/>
                  </a:lnTo>
                  <a:lnTo>
                    <a:pt x="18132" y="15727"/>
                  </a:lnTo>
                  <a:lnTo>
                    <a:pt x="18577" y="15006"/>
                  </a:lnTo>
                  <a:lnTo>
                    <a:pt x="18945" y="14231"/>
                  </a:lnTo>
                  <a:lnTo>
                    <a:pt x="19244" y="13419"/>
                  </a:lnTo>
                  <a:lnTo>
                    <a:pt x="19459" y="12575"/>
                  </a:lnTo>
                  <a:lnTo>
                    <a:pt x="19597" y="11709"/>
                  </a:lnTo>
                  <a:lnTo>
                    <a:pt x="19643" y="10804"/>
                  </a:lnTo>
                  <a:lnTo>
                    <a:pt x="19597" y="9907"/>
                  </a:lnTo>
                  <a:lnTo>
                    <a:pt x="19459" y="9017"/>
                  </a:lnTo>
                  <a:lnTo>
                    <a:pt x="19244" y="8174"/>
                  </a:lnTo>
                  <a:lnTo>
                    <a:pt x="18945" y="7369"/>
                  </a:lnTo>
                  <a:lnTo>
                    <a:pt x="18577" y="6587"/>
                  </a:lnTo>
                  <a:lnTo>
                    <a:pt x="18132" y="5866"/>
                  </a:lnTo>
                  <a:lnTo>
                    <a:pt x="17625" y="5183"/>
                  </a:lnTo>
                  <a:lnTo>
                    <a:pt x="17050" y="4555"/>
                  </a:lnTo>
                  <a:lnTo>
                    <a:pt x="16421" y="3987"/>
                  </a:lnTo>
                  <a:lnTo>
                    <a:pt x="15745" y="3466"/>
                  </a:lnTo>
                  <a:lnTo>
                    <a:pt x="15016" y="3044"/>
                  </a:lnTo>
                  <a:lnTo>
                    <a:pt x="14249" y="2661"/>
                  </a:lnTo>
                  <a:lnTo>
                    <a:pt x="13436" y="2369"/>
                  </a:lnTo>
                  <a:lnTo>
                    <a:pt x="12584" y="2139"/>
                  </a:lnTo>
                  <a:lnTo>
                    <a:pt x="11709" y="2017"/>
                  </a:lnTo>
                  <a:lnTo>
                    <a:pt x="10812" y="1971"/>
                  </a:lnTo>
                  <a:close/>
                  <a:moveTo>
                    <a:pt x="10812" y="0"/>
                  </a:moveTo>
                  <a:lnTo>
                    <a:pt x="11786" y="46"/>
                  </a:lnTo>
                  <a:lnTo>
                    <a:pt x="12753" y="184"/>
                  </a:lnTo>
                  <a:lnTo>
                    <a:pt x="13666" y="383"/>
                  </a:lnTo>
                  <a:lnTo>
                    <a:pt x="14571" y="675"/>
                  </a:lnTo>
                  <a:lnTo>
                    <a:pt x="15423" y="1043"/>
                  </a:lnTo>
                  <a:lnTo>
                    <a:pt x="16252" y="1480"/>
                  </a:lnTo>
                  <a:lnTo>
                    <a:pt x="17034" y="1986"/>
                  </a:lnTo>
                  <a:lnTo>
                    <a:pt x="17763" y="2553"/>
                  </a:lnTo>
                  <a:lnTo>
                    <a:pt x="18439" y="3167"/>
                  </a:lnTo>
                  <a:lnTo>
                    <a:pt x="19068" y="3849"/>
                  </a:lnTo>
                  <a:lnTo>
                    <a:pt x="19628" y="4570"/>
                  </a:lnTo>
                  <a:lnTo>
                    <a:pt x="20134" y="5352"/>
                  </a:lnTo>
                  <a:lnTo>
                    <a:pt x="20564" y="6173"/>
                  </a:lnTo>
                  <a:lnTo>
                    <a:pt x="20932" y="7031"/>
                  </a:lnTo>
                  <a:lnTo>
                    <a:pt x="21216" y="7936"/>
                  </a:lnTo>
                  <a:lnTo>
                    <a:pt x="21431" y="8864"/>
                  </a:lnTo>
                  <a:lnTo>
                    <a:pt x="21554" y="9815"/>
                  </a:lnTo>
                  <a:lnTo>
                    <a:pt x="21600" y="10804"/>
                  </a:lnTo>
                  <a:lnTo>
                    <a:pt x="21554" y="11785"/>
                  </a:lnTo>
                  <a:lnTo>
                    <a:pt x="21431" y="12728"/>
                  </a:lnTo>
                  <a:lnTo>
                    <a:pt x="21216" y="13664"/>
                  </a:lnTo>
                  <a:lnTo>
                    <a:pt x="20932" y="14569"/>
                  </a:lnTo>
                  <a:lnTo>
                    <a:pt x="20564" y="15420"/>
                  </a:lnTo>
                  <a:lnTo>
                    <a:pt x="20134" y="16248"/>
                  </a:lnTo>
                  <a:lnTo>
                    <a:pt x="19628" y="17030"/>
                  </a:lnTo>
                  <a:lnTo>
                    <a:pt x="19068" y="17743"/>
                  </a:lnTo>
                  <a:lnTo>
                    <a:pt x="18439" y="18433"/>
                  </a:lnTo>
                  <a:lnTo>
                    <a:pt x="17763" y="19062"/>
                  </a:lnTo>
                  <a:lnTo>
                    <a:pt x="17034" y="19622"/>
                  </a:lnTo>
                  <a:lnTo>
                    <a:pt x="16252" y="20112"/>
                  </a:lnTo>
                  <a:lnTo>
                    <a:pt x="15423" y="20557"/>
                  </a:lnTo>
                  <a:lnTo>
                    <a:pt x="14571" y="20925"/>
                  </a:lnTo>
                  <a:lnTo>
                    <a:pt x="13666" y="21217"/>
                  </a:lnTo>
                  <a:lnTo>
                    <a:pt x="12753" y="21431"/>
                  </a:lnTo>
                  <a:lnTo>
                    <a:pt x="11786" y="21554"/>
                  </a:lnTo>
                  <a:lnTo>
                    <a:pt x="10812" y="21600"/>
                  </a:lnTo>
                  <a:lnTo>
                    <a:pt x="9829" y="21554"/>
                  </a:lnTo>
                  <a:lnTo>
                    <a:pt x="8870" y="21431"/>
                  </a:lnTo>
                  <a:lnTo>
                    <a:pt x="7934" y="21217"/>
                  </a:lnTo>
                  <a:lnTo>
                    <a:pt x="7052" y="20925"/>
                  </a:lnTo>
                  <a:lnTo>
                    <a:pt x="6177" y="20557"/>
                  </a:lnTo>
                  <a:lnTo>
                    <a:pt x="5371" y="20112"/>
                  </a:lnTo>
                  <a:lnTo>
                    <a:pt x="4589" y="19622"/>
                  </a:lnTo>
                  <a:lnTo>
                    <a:pt x="3852" y="19062"/>
                  </a:lnTo>
                  <a:lnTo>
                    <a:pt x="3184" y="18433"/>
                  </a:lnTo>
                  <a:lnTo>
                    <a:pt x="2555" y="17743"/>
                  </a:lnTo>
                  <a:lnTo>
                    <a:pt x="1987" y="17030"/>
                  </a:lnTo>
                  <a:lnTo>
                    <a:pt x="1489" y="16248"/>
                  </a:lnTo>
                  <a:lnTo>
                    <a:pt x="1059" y="15420"/>
                  </a:lnTo>
                  <a:lnTo>
                    <a:pt x="691" y="14569"/>
                  </a:lnTo>
                  <a:lnTo>
                    <a:pt x="399" y="13664"/>
                  </a:lnTo>
                  <a:lnTo>
                    <a:pt x="184" y="12728"/>
                  </a:lnTo>
                  <a:lnTo>
                    <a:pt x="46" y="11785"/>
                  </a:lnTo>
                  <a:lnTo>
                    <a:pt x="0" y="10804"/>
                  </a:lnTo>
                  <a:lnTo>
                    <a:pt x="46" y="9815"/>
                  </a:lnTo>
                  <a:lnTo>
                    <a:pt x="184" y="8864"/>
                  </a:lnTo>
                  <a:lnTo>
                    <a:pt x="399" y="7936"/>
                  </a:lnTo>
                  <a:lnTo>
                    <a:pt x="691" y="7031"/>
                  </a:lnTo>
                  <a:lnTo>
                    <a:pt x="1059" y="6173"/>
                  </a:lnTo>
                  <a:lnTo>
                    <a:pt x="1489" y="5352"/>
                  </a:lnTo>
                  <a:lnTo>
                    <a:pt x="1987" y="4570"/>
                  </a:lnTo>
                  <a:lnTo>
                    <a:pt x="2555" y="3849"/>
                  </a:lnTo>
                  <a:lnTo>
                    <a:pt x="3184" y="3167"/>
                  </a:lnTo>
                  <a:lnTo>
                    <a:pt x="3852" y="2553"/>
                  </a:lnTo>
                  <a:lnTo>
                    <a:pt x="4589" y="1986"/>
                  </a:lnTo>
                  <a:lnTo>
                    <a:pt x="5371" y="1480"/>
                  </a:lnTo>
                  <a:lnTo>
                    <a:pt x="6177" y="1043"/>
                  </a:lnTo>
                  <a:lnTo>
                    <a:pt x="7052" y="675"/>
                  </a:lnTo>
                  <a:lnTo>
                    <a:pt x="7934" y="383"/>
                  </a:lnTo>
                  <a:lnTo>
                    <a:pt x="8870" y="184"/>
                  </a:lnTo>
                  <a:lnTo>
                    <a:pt x="9829" y="46"/>
                  </a:lnTo>
                  <a:lnTo>
                    <a:pt x="10812"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28" name="Freeform 20">
              <a:extLst>
                <a:ext uri="{FF2B5EF4-FFF2-40B4-BE49-F238E27FC236}">
                  <a16:creationId xmlns:a16="http://schemas.microsoft.com/office/drawing/2014/main" id="{DDBD0EEC-C503-4C90-97B1-AF65464AB6B2}"/>
                </a:ext>
              </a:extLst>
            </p:cNvPr>
            <p:cNvSpPr/>
            <p:nvPr/>
          </p:nvSpPr>
          <p:spPr>
            <a:xfrm>
              <a:off x="-1" y="175646"/>
              <a:ext cx="422381" cy="248027"/>
            </a:xfrm>
            <a:custGeom>
              <a:avLst/>
              <a:gdLst/>
              <a:ahLst/>
              <a:cxnLst>
                <a:cxn ang="0">
                  <a:pos x="wd2" y="hd2"/>
                </a:cxn>
                <a:cxn ang="5400000">
                  <a:pos x="wd2" y="hd2"/>
                </a:cxn>
                <a:cxn ang="10800000">
                  <a:pos x="wd2" y="hd2"/>
                </a:cxn>
                <a:cxn ang="16200000">
                  <a:pos x="wd2" y="hd2"/>
                </a:cxn>
              </a:cxnLst>
              <a:rect l="0" t="0" r="r" b="b"/>
              <a:pathLst>
                <a:path w="21600" h="21600" extrusionOk="0">
                  <a:moveTo>
                    <a:pt x="3040" y="9581"/>
                  </a:moveTo>
                  <a:lnTo>
                    <a:pt x="2928" y="9604"/>
                  </a:lnTo>
                  <a:lnTo>
                    <a:pt x="2826" y="9683"/>
                  </a:lnTo>
                  <a:lnTo>
                    <a:pt x="2733" y="9795"/>
                  </a:lnTo>
                  <a:lnTo>
                    <a:pt x="1021" y="12722"/>
                  </a:lnTo>
                  <a:lnTo>
                    <a:pt x="5175" y="19861"/>
                  </a:lnTo>
                  <a:lnTo>
                    <a:pt x="6920" y="16933"/>
                  </a:lnTo>
                  <a:lnTo>
                    <a:pt x="6986" y="16776"/>
                  </a:lnTo>
                  <a:lnTo>
                    <a:pt x="7033" y="16607"/>
                  </a:lnTo>
                  <a:lnTo>
                    <a:pt x="7046" y="16427"/>
                  </a:lnTo>
                  <a:lnTo>
                    <a:pt x="7033" y="16246"/>
                  </a:lnTo>
                  <a:lnTo>
                    <a:pt x="6993" y="16066"/>
                  </a:lnTo>
                  <a:lnTo>
                    <a:pt x="6920" y="15909"/>
                  </a:lnTo>
                  <a:lnTo>
                    <a:pt x="6563" y="15306"/>
                  </a:lnTo>
                  <a:lnTo>
                    <a:pt x="6233" y="14743"/>
                  </a:lnTo>
                  <a:lnTo>
                    <a:pt x="5925" y="14214"/>
                  </a:lnTo>
                  <a:lnTo>
                    <a:pt x="5641" y="13736"/>
                  </a:lnTo>
                  <a:lnTo>
                    <a:pt x="5380" y="13285"/>
                  </a:lnTo>
                  <a:lnTo>
                    <a:pt x="4911" y="12486"/>
                  </a:lnTo>
                  <a:lnTo>
                    <a:pt x="4706" y="12143"/>
                  </a:lnTo>
                  <a:lnTo>
                    <a:pt x="4524" y="11827"/>
                  </a:lnTo>
                  <a:lnTo>
                    <a:pt x="3936" y="10825"/>
                  </a:lnTo>
                  <a:lnTo>
                    <a:pt x="3830" y="10651"/>
                  </a:lnTo>
                  <a:lnTo>
                    <a:pt x="3731" y="10482"/>
                  </a:lnTo>
                  <a:lnTo>
                    <a:pt x="3655" y="10347"/>
                  </a:lnTo>
                  <a:lnTo>
                    <a:pt x="3331" y="9795"/>
                  </a:lnTo>
                  <a:lnTo>
                    <a:pt x="3311" y="9773"/>
                  </a:lnTo>
                  <a:lnTo>
                    <a:pt x="3298" y="9750"/>
                  </a:lnTo>
                  <a:lnTo>
                    <a:pt x="3292" y="9728"/>
                  </a:lnTo>
                  <a:lnTo>
                    <a:pt x="3278" y="9716"/>
                  </a:lnTo>
                  <a:lnTo>
                    <a:pt x="3272" y="9716"/>
                  </a:lnTo>
                  <a:lnTo>
                    <a:pt x="3272" y="9705"/>
                  </a:lnTo>
                  <a:lnTo>
                    <a:pt x="3265" y="9705"/>
                  </a:lnTo>
                  <a:lnTo>
                    <a:pt x="3259" y="9694"/>
                  </a:lnTo>
                  <a:lnTo>
                    <a:pt x="3153" y="9615"/>
                  </a:lnTo>
                  <a:lnTo>
                    <a:pt x="3040" y="9581"/>
                  </a:lnTo>
                  <a:close/>
                  <a:moveTo>
                    <a:pt x="19882" y="1447"/>
                  </a:moveTo>
                  <a:lnTo>
                    <a:pt x="19723" y="1492"/>
                  </a:lnTo>
                  <a:lnTo>
                    <a:pt x="19571" y="1593"/>
                  </a:lnTo>
                  <a:lnTo>
                    <a:pt x="19435" y="1751"/>
                  </a:lnTo>
                  <a:lnTo>
                    <a:pt x="19310" y="1953"/>
                  </a:lnTo>
                  <a:lnTo>
                    <a:pt x="19303" y="1953"/>
                  </a:lnTo>
                  <a:lnTo>
                    <a:pt x="19297" y="1976"/>
                  </a:lnTo>
                  <a:lnTo>
                    <a:pt x="19257" y="2043"/>
                  </a:lnTo>
                  <a:lnTo>
                    <a:pt x="19230" y="2100"/>
                  </a:lnTo>
                  <a:lnTo>
                    <a:pt x="19191" y="2167"/>
                  </a:lnTo>
                  <a:lnTo>
                    <a:pt x="19138" y="2246"/>
                  </a:lnTo>
                  <a:lnTo>
                    <a:pt x="19078" y="2353"/>
                  </a:lnTo>
                  <a:lnTo>
                    <a:pt x="18920" y="2623"/>
                  </a:lnTo>
                  <a:lnTo>
                    <a:pt x="18821" y="2803"/>
                  </a:lnTo>
                  <a:lnTo>
                    <a:pt x="18708" y="2995"/>
                  </a:lnTo>
                  <a:lnTo>
                    <a:pt x="18586" y="3231"/>
                  </a:lnTo>
                  <a:lnTo>
                    <a:pt x="18434" y="3479"/>
                  </a:lnTo>
                  <a:lnTo>
                    <a:pt x="18269" y="3772"/>
                  </a:lnTo>
                  <a:lnTo>
                    <a:pt x="18090" y="4093"/>
                  </a:lnTo>
                  <a:lnTo>
                    <a:pt x="17885" y="4442"/>
                  </a:lnTo>
                  <a:lnTo>
                    <a:pt x="17664" y="4836"/>
                  </a:lnTo>
                  <a:lnTo>
                    <a:pt x="17419" y="5263"/>
                  </a:lnTo>
                  <a:lnTo>
                    <a:pt x="17148" y="5731"/>
                  </a:lnTo>
                  <a:lnTo>
                    <a:pt x="16861" y="6249"/>
                  </a:lnTo>
                  <a:lnTo>
                    <a:pt x="16544" y="6800"/>
                  </a:lnTo>
                  <a:lnTo>
                    <a:pt x="16557" y="7183"/>
                  </a:lnTo>
                  <a:lnTo>
                    <a:pt x="16537" y="7605"/>
                  </a:lnTo>
                  <a:lnTo>
                    <a:pt x="16484" y="8011"/>
                  </a:lnTo>
                  <a:lnTo>
                    <a:pt x="16398" y="8393"/>
                  </a:lnTo>
                  <a:lnTo>
                    <a:pt x="16279" y="8754"/>
                  </a:lnTo>
                  <a:lnTo>
                    <a:pt x="16144" y="9063"/>
                  </a:lnTo>
                  <a:lnTo>
                    <a:pt x="15972" y="9356"/>
                  </a:lnTo>
                  <a:lnTo>
                    <a:pt x="15787" y="9592"/>
                  </a:lnTo>
                  <a:lnTo>
                    <a:pt x="15575" y="9795"/>
                  </a:lnTo>
                  <a:lnTo>
                    <a:pt x="15354" y="9942"/>
                  </a:lnTo>
                  <a:lnTo>
                    <a:pt x="15116" y="10032"/>
                  </a:lnTo>
                  <a:lnTo>
                    <a:pt x="14865" y="10065"/>
                  </a:lnTo>
                  <a:lnTo>
                    <a:pt x="11415" y="10065"/>
                  </a:lnTo>
                  <a:lnTo>
                    <a:pt x="11302" y="10032"/>
                  </a:lnTo>
                  <a:lnTo>
                    <a:pt x="11206" y="9964"/>
                  </a:lnTo>
                  <a:lnTo>
                    <a:pt x="11121" y="9851"/>
                  </a:lnTo>
                  <a:lnTo>
                    <a:pt x="11054" y="9705"/>
                  </a:lnTo>
                  <a:lnTo>
                    <a:pt x="11008" y="9525"/>
                  </a:lnTo>
                  <a:lnTo>
                    <a:pt x="10995" y="9334"/>
                  </a:lnTo>
                  <a:lnTo>
                    <a:pt x="11008" y="9142"/>
                  </a:lnTo>
                  <a:lnTo>
                    <a:pt x="11054" y="8979"/>
                  </a:lnTo>
                  <a:lnTo>
                    <a:pt x="11121" y="8833"/>
                  </a:lnTo>
                  <a:lnTo>
                    <a:pt x="11206" y="8720"/>
                  </a:lnTo>
                  <a:lnTo>
                    <a:pt x="11302" y="8641"/>
                  </a:lnTo>
                  <a:lnTo>
                    <a:pt x="11415" y="8619"/>
                  </a:lnTo>
                  <a:lnTo>
                    <a:pt x="14865" y="8619"/>
                  </a:lnTo>
                  <a:lnTo>
                    <a:pt x="15037" y="8596"/>
                  </a:lnTo>
                  <a:lnTo>
                    <a:pt x="15195" y="8506"/>
                  </a:lnTo>
                  <a:lnTo>
                    <a:pt x="15341" y="8371"/>
                  </a:lnTo>
                  <a:lnTo>
                    <a:pt x="15463" y="8202"/>
                  </a:lnTo>
                  <a:lnTo>
                    <a:pt x="15562" y="7988"/>
                  </a:lnTo>
                  <a:lnTo>
                    <a:pt x="15641" y="7740"/>
                  </a:lnTo>
                  <a:lnTo>
                    <a:pt x="15694" y="7470"/>
                  </a:lnTo>
                  <a:lnTo>
                    <a:pt x="15708" y="7183"/>
                  </a:lnTo>
                  <a:lnTo>
                    <a:pt x="15694" y="6890"/>
                  </a:lnTo>
                  <a:lnTo>
                    <a:pt x="15641" y="6609"/>
                  </a:lnTo>
                  <a:lnTo>
                    <a:pt x="15562" y="6372"/>
                  </a:lnTo>
                  <a:lnTo>
                    <a:pt x="15456" y="6159"/>
                  </a:lnTo>
                  <a:lnTo>
                    <a:pt x="15334" y="5978"/>
                  </a:lnTo>
                  <a:lnTo>
                    <a:pt x="15189" y="5843"/>
                  </a:lnTo>
                  <a:lnTo>
                    <a:pt x="15037" y="5765"/>
                  </a:lnTo>
                  <a:lnTo>
                    <a:pt x="14865" y="5731"/>
                  </a:lnTo>
                  <a:lnTo>
                    <a:pt x="10066" y="5731"/>
                  </a:lnTo>
                  <a:lnTo>
                    <a:pt x="9980" y="5719"/>
                  </a:lnTo>
                  <a:lnTo>
                    <a:pt x="9894" y="5680"/>
                  </a:lnTo>
                  <a:lnTo>
                    <a:pt x="9541" y="5444"/>
                  </a:lnTo>
                  <a:lnTo>
                    <a:pt x="9171" y="5252"/>
                  </a:lnTo>
                  <a:lnTo>
                    <a:pt x="8801" y="5128"/>
                  </a:lnTo>
                  <a:lnTo>
                    <a:pt x="8421" y="5038"/>
                  </a:lnTo>
                  <a:lnTo>
                    <a:pt x="8031" y="5016"/>
                  </a:lnTo>
                  <a:lnTo>
                    <a:pt x="7624" y="5038"/>
                  </a:lnTo>
                  <a:lnTo>
                    <a:pt x="7228" y="5117"/>
                  </a:lnTo>
                  <a:lnTo>
                    <a:pt x="6847" y="5241"/>
                  </a:lnTo>
                  <a:lnTo>
                    <a:pt x="6477" y="5410"/>
                  </a:lnTo>
                  <a:lnTo>
                    <a:pt x="6124" y="5624"/>
                  </a:lnTo>
                  <a:lnTo>
                    <a:pt x="5793" y="5877"/>
                  </a:lnTo>
                  <a:lnTo>
                    <a:pt x="5476" y="6181"/>
                  </a:lnTo>
                  <a:lnTo>
                    <a:pt x="5175" y="6541"/>
                  </a:lnTo>
                  <a:lnTo>
                    <a:pt x="4898" y="6924"/>
                  </a:lnTo>
                  <a:lnTo>
                    <a:pt x="4640" y="7363"/>
                  </a:lnTo>
                  <a:lnTo>
                    <a:pt x="4405" y="7830"/>
                  </a:lnTo>
                  <a:lnTo>
                    <a:pt x="4194" y="8348"/>
                  </a:lnTo>
                  <a:lnTo>
                    <a:pt x="4002" y="8900"/>
                  </a:lnTo>
                  <a:lnTo>
                    <a:pt x="7313" y="14541"/>
                  </a:lnTo>
                  <a:lnTo>
                    <a:pt x="7670" y="13961"/>
                  </a:lnTo>
                  <a:lnTo>
                    <a:pt x="7882" y="13657"/>
                  </a:lnTo>
                  <a:lnTo>
                    <a:pt x="8103" y="13398"/>
                  </a:lnTo>
                  <a:lnTo>
                    <a:pt x="8348" y="13207"/>
                  </a:lnTo>
                  <a:lnTo>
                    <a:pt x="8606" y="13060"/>
                  </a:lnTo>
                  <a:lnTo>
                    <a:pt x="8867" y="12970"/>
                  </a:lnTo>
                  <a:lnTo>
                    <a:pt x="9138" y="12936"/>
                  </a:lnTo>
                  <a:lnTo>
                    <a:pt x="14759" y="12936"/>
                  </a:lnTo>
                  <a:lnTo>
                    <a:pt x="15090" y="12914"/>
                  </a:lnTo>
                  <a:lnTo>
                    <a:pt x="15404" y="12824"/>
                  </a:lnTo>
                  <a:lnTo>
                    <a:pt x="15714" y="12677"/>
                  </a:lnTo>
                  <a:lnTo>
                    <a:pt x="16012" y="12463"/>
                  </a:lnTo>
                  <a:lnTo>
                    <a:pt x="16293" y="12210"/>
                  </a:lnTo>
                  <a:lnTo>
                    <a:pt x="16564" y="11906"/>
                  </a:lnTo>
                  <a:lnTo>
                    <a:pt x="16808" y="11535"/>
                  </a:lnTo>
                  <a:lnTo>
                    <a:pt x="20599" y="3817"/>
                  </a:lnTo>
                  <a:lnTo>
                    <a:pt x="20698" y="3569"/>
                  </a:lnTo>
                  <a:lnTo>
                    <a:pt x="20764" y="3310"/>
                  </a:lnTo>
                  <a:lnTo>
                    <a:pt x="20797" y="3040"/>
                  </a:lnTo>
                  <a:lnTo>
                    <a:pt x="20797" y="2758"/>
                  </a:lnTo>
                  <a:lnTo>
                    <a:pt x="20771" y="2488"/>
                  </a:lnTo>
                  <a:lnTo>
                    <a:pt x="20711" y="2224"/>
                  </a:lnTo>
                  <a:lnTo>
                    <a:pt x="20618" y="1987"/>
                  </a:lnTo>
                  <a:lnTo>
                    <a:pt x="20500" y="1773"/>
                  </a:lnTo>
                  <a:lnTo>
                    <a:pt x="20361" y="1616"/>
                  </a:lnTo>
                  <a:lnTo>
                    <a:pt x="20205" y="1503"/>
                  </a:lnTo>
                  <a:lnTo>
                    <a:pt x="20047" y="1447"/>
                  </a:lnTo>
                  <a:lnTo>
                    <a:pt x="19882" y="1447"/>
                  </a:lnTo>
                  <a:close/>
                  <a:moveTo>
                    <a:pt x="20034" y="0"/>
                  </a:moveTo>
                  <a:lnTo>
                    <a:pt x="20252" y="45"/>
                  </a:lnTo>
                  <a:lnTo>
                    <a:pt x="20460" y="135"/>
                  </a:lnTo>
                  <a:lnTo>
                    <a:pt x="20665" y="270"/>
                  </a:lnTo>
                  <a:lnTo>
                    <a:pt x="20863" y="450"/>
                  </a:lnTo>
                  <a:lnTo>
                    <a:pt x="21048" y="670"/>
                  </a:lnTo>
                  <a:lnTo>
                    <a:pt x="21210" y="951"/>
                  </a:lnTo>
                  <a:lnTo>
                    <a:pt x="21349" y="1244"/>
                  </a:lnTo>
                  <a:lnTo>
                    <a:pt x="21461" y="1571"/>
                  </a:lnTo>
                  <a:lnTo>
                    <a:pt x="21547" y="1920"/>
                  </a:lnTo>
                  <a:lnTo>
                    <a:pt x="21600" y="2224"/>
                  </a:lnTo>
                  <a:lnTo>
                    <a:pt x="21600" y="3524"/>
                  </a:lnTo>
                  <a:lnTo>
                    <a:pt x="21567" y="3738"/>
                  </a:lnTo>
                  <a:lnTo>
                    <a:pt x="21488" y="4081"/>
                  </a:lnTo>
                  <a:lnTo>
                    <a:pt x="21382" y="4419"/>
                  </a:lnTo>
                  <a:lnTo>
                    <a:pt x="21243" y="4734"/>
                  </a:lnTo>
                  <a:lnTo>
                    <a:pt x="20889" y="5466"/>
                  </a:lnTo>
                  <a:lnTo>
                    <a:pt x="20552" y="6147"/>
                  </a:lnTo>
                  <a:lnTo>
                    <a:pt x="20245" y="6789"/>
                  </a:lnTo>
                  <a:lnTo>
                    <a:pt x="19954" y="7375"/>
                  </a:lnTo>
                  <a:lnTo>
                    <a:pt x="19683" y="7921"/>
                  </a:lnTo>
                  <a:lnTo>
                    <a:pt x="19435" y="8438"/>
                  </a:lnTo>
                  <a:lnTo>
                    <a:pt x="19204" y="8911"/>
                  </a:lnTo>
                  <a:lnTo>
                    <a:pt x="18993" y="9334"/>
                  </a:lnTo>
                  <a:lnTo>
                    <a:pt x="18794" y="9728"/>
                  </a:lnTo>
                  <a:lnTo>
                    <a:pt x="18619" y="10099"/>
                  </a:lnTo>
                  <a:lnTo>
                    <a:pt x="18460" y="10426"/>
                  </a:lnTo>
                  <a:lnTo>
                    <a:pt x="18308" y="10730"/>
                  </a:lnTo>
                  <a:lnTo>
                    <a:pt x="18176" y="10994"/>
                  </a:lnTo>
                  <a:lnTo>
                    <a:pt x="18057" y="11231"/>
                  </a:lnTo>
                  <a:lnTo>
                    <a:pt x="17952" y="11445"/>
                  </a:lnTo>
                  <a:lnTo>
                    <a:pt x="17859" y="11636"/>
                  </a:lnTo>
                  <a:lnTo>
                    <a:pt x="17783" y="11805"/>
                  </a:lnTo>
                  <a:lnTo>
                    <a:pt x="17710" y="11951"/>
                  </a:lnTo>
                  <a:lnTo>
                    <a:pt x="17651" y="12075"/>
                  </a:lnTo>
                  <a:lnTo>
                    <a:pt x="17598" y="12176"/>
                  </a:lnTo>
                  <a:lnTo>
                    <a:pt x="17552" y="12266"/>
                  </a:lnTo>
                  <a:lnTo>
                    <a:pt x="17519" y="12345"/>
                  </a:lnTo>
                  <a:lnTo>
                    <a:pt x="17492" y="12402"/>
                  </a:lnTo>
                  <a:lnTo>
                    <a:pt x="17466" y="12441"/>
                  </a:lnTo>
                  <a:lnTo>
                    <a:pt x="17453" y="12475"/>
                  </a:lnTo>
                  <a:lnTo>
                    <a:pt x="17426" y="12520"/>
                  </a:lnTo>
                  <a:lnTo>
                    <a:pt x="17426" y="12531"/>
                  </a:lnTo>
                  <a:lnTo>
                    <a:pt x="17419" y="12531"/>
                  </a:lnTo>
                  <a:lnTo>
                    <a:pt x="17419" y="12542"/>
                  </a:lnTo>
                  <a:lnTo>
                    <a:pt x="17413" y="12542"/>
                  </a:lnTo>
                  <a:lnTo>
                    <a:pt x="17135" y="12959"/>
                  </a:lnTo>
                  <a:lnTo>
                    <a:pt x="16841" y="13330"/>
                  </a:lnTo>
                  <a:lnTo>
                    <a:pt x="16524" y="13646"/>
                  </a:lnTo>
                  <a:lnTo>
                    <a:pt x="16197" y="13916"/>
                  </a:lnTo>
                  <a:lnTo>
                    <a:pt x="15846" y="14113"/>
                  </a:lnTo>
                  <a:lnTo>
                    <a:pt x="15496" y="14259"/>
                  </a:lnTo>
                  <a:lnTo>
                    <a:pt x="15129" y="14349"/>
                  </a:lnTo>
                  <a:lnTo>
                    <a:pt x="14759" y="14383"/>
                  </a:lnTo>
                  <a:lnTo>
                    <a:pt x="9138" y="14383"/>
                  </a:lnTo>
                  <a:lnTo>
                    <a:pt x="8946" y="14406"/>
                  </a:lnTo>
                  <a:lnTo>
                    <a:pt x="8754" y="14484"/>
                  </a:lnTo>
                  <a:lnTo>
                    <a:pt x="8579" y="14608"/>
                  </a:lnTo>
                  <a:lnTo>
                    <a:pt x="8407" y="14777"/>
                  </a:lnTo>
                  <a:lnTo>
                    <a:pt x="8262" y="14991"/>
                  </a:lnTo>
                  <a:lnTo>
                    <a:pt x="7822" y="15723"/>
                  </a:lnTo>
                  <a:lnTo>
                    <a:pt x="7869" y="16044"/>
                  </a:lnTo>
                  <a:lnTo>
                    <a:pt x="7885" y="16393"/>
                  </a:lnTo>
                  <a:lnTo>
                    <a:pt x="7875" y="16731"/>
                  </a:lnTo>
                  <a:lnTo>
                    <a:pt x="7829" y="17068"/>
                  </a:lnTo>
                  <a:lnTo>
                    <a:pt x="7756" y="17384"/>
                  </a:lnTo>
                  <a:lnTo>
                    <a:pt x="7651" y="17682"/>
                  </a:lnTo>
                  <a:lnTo>
                    <a:pt x="7518" y="17952"/>
                  </a:lnTo>
                  <a:lnTo>
                    <a:pt x="5469" y="21397"/>
                  </a:lnTo>
                  <a:lnTo>
                    <a:pt x="5380" y="21510"/>
                  </a:lnTo>
                  <a:lnTo>
                    <a:pt x="5274" y="21577"/>
                  </a:lnTo>
                  <a:lnTo>
                    <a:pt x="5169" y="21600"/>
                  </a:lnTo>
                  <a:lnTo>
                    <a:pt x="5063" y="21577"/>
                  </a:lnTo>
                  <a:lnTo>
                    <a:pt x="4964" y="21499"/>
                  </a:lnTo>
                  <a:lnTo>
                    <a:pt x="4871" y="21386"/>
                  </a:lnTo>
                  <a:lnTo>
                    <a:pt x="126" y="13229"/>
                  </a:lnTo>
                  <a:lnTo>
                    <a:pt x="59" y="13083"/>
                  </a:lnTo>
                  <a:lnTo>
                    <a:pt x="13" y="12903"/>
                  </a:lnTo>
                  <a:lnTo>
                    <a:pt x="0" y="12722"/>
                  </a:lnTo>
                  <a:lnTo>
                    <a:pt x="13" y="12542"/>
                  </a:lnTo>
                  <a:lnTo>
                    <a:pt x="59" y="12379"/>
                  </a:lnTo>
                  <a:lnTo>
                    <a:pt x="126" y="12221"/>
                  </a:lnTo>
                  <a:lnTo>
                    <a:pt x="2132" y="8776"/>
                  </a:lnTo>
                  <a:lnTo>
                    <a:pt x="2297" y="8551"/>
                  </a:lnTo>
                  <a:lnTo>
                    <a:pt x="2475" y="8371"/>
                  </a:lnTo>
                  <a:lnTo>
                    <a:pt x="2667" y="8236"/>
                  </a:lnTo>
                  <a:lnTo>
                    <a:pt x="2865" y="8168"/>
                  </a:lnTo>
                  <a:lnTo>
                    <a:pt x="3067" y="8146"/>
                  </a:lnTo>
                  <a:lnTo>
                    <a:pt x="3265" y="8180"/>
                  </a:lnTo>
                  <a:lnTo>
                    <a:pt x="3483" y="7560"/>
                  </a:lnTo>
                  <a:lnTo>
                    <a:pt x="3728" y="6980"/>
                  </a:lnTo>
                  <a:lnTo>
                    <a:pt x="3989" y="6451"/>
                  </a:lnTo>
                  <a:lnTo>
                    <a:pt x="4273" y="5956"/>
                  </a:lnTo>
                  <a:lnTo>
                    <a:pt x="4574" y="5511"/>
                  </a:lnTo>
                  <a:lnTo>
                    <a:pt x="4904" y="5106"/>
                  </a:lnTo>
                  <a:lnTo>
                    <a:pt x="5248" y="4757"/>
                  </a:lnTo>
                  <a:lnTo>
                    <a:pt x="5602" y="4442"/>
                  </a:lnTo>
                  <a:lnTo>
                    <a:pt x="5978" y="4183"/>
                  </a:lnTo>
                  <a:lnTo>
                    <a:pt x="6365" y="3963"/>
                  </a:lnTo>
                  <a:lnTo>
                    <a:pt x="6768" y="3794"/>
                  </a:lnTo>
                  <a:lnTo>
                    <a:pt x="7175" y="3670"/>
                  </a:lnTo>
                  <a:lnTo>
                    <a:pt x="7604" y="3603"/>
                  </a:lnTo>
                  <a:lnTo>
                    <a:pt x="8031" y="3580"/>
                  </a:lnTo>
                  <a:lnTo>
                    <a:pt x="8473" y="3603"/>
                  </a:lnTo>
                  <a:lnTo>
                    <a:pt x="8900" y="3693"/>
                  </a:lnTo>
                  <a:lnTo>
                    <a:pt x="9329" y="3839"/>
                  </a:lnTo>
                  <a:lnTo>
                    <a:pt x="9742" y="4036"/>
                  </a:lnTo>
                  <a:lnTo>
                    <a:pt x="10152" y="4295"/>
                  </a:lnTo>
                  <a:lnTo>
                    <a:pt x="14865" y="4295"/>
                  </a:lnTo>
                  <a:lnTo>
                    <a:pt x="15123" y="4329"/>
                  </a:lnTo>
                  <a:lnTo>
                    <a:pt x="15364" y="4430"/>
                  </a:lnTo>
                  <a:lnTo>
                    <a:pt x="15595" y="4588"/>
                  </a:lnTo>
                  <a:lnTo>
                    <a:pt x="15813" y="4802"/>
                  </a:lnTo>
                  <a:lnTo>
                    <a:pt x="16012" y="5061"/>
                  </a:lnTo>
                  <a:lnTo>
                    <a:pt x="16183" y="5365"/>
                  </a:lnTo>
                  <a:lnTo>
                    <a:pt x="18679" y="996"/>
                  </a:lnTo>
                  <a:lnTo>
                    <a:pt x="18834" y="715"/>
                  </a:lnTo>
                  <a:lnTo>
                    <a:pt x="19012" y="495"/>
                  </a:lnTo>
                  <a:lnTo>
                    <a:pt x="19197" y="304"/>
                  </a:lnTo>
                  <a:lnTo>
                    <a:pt x="19402" y="158"/>
                  </a:lnTo>
                  <a:lnTo>
                    <a:pt x="19604" y="56"/>
                  </a:lnTo>
                  <a:lnTo>
                    <a:pt x="19822" y="11"/>
                  </a:lnTo>
                  <a:lnTo>
                    <a:pt x="20034"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29" name="Freeform 21">
              <a:extLst>
                <a:ext uri="{FF2B5EF4-FFF2-40B4-BE49-F238E27FC236}">
                  <a16:creationId xmlns:a16="http://schemas.microsoft.com/office/drawing/2014/main" id="{241CF116-BB78-4A2D-AF72-A185976307C4}"/>
                </a:ext>
              </a:extLst>
            </p:cNvPr>
            <p:cNvSpPr/>
            <p:nvPr/>
          </p:nvSpPr>
          <p:spPr>
            <a:xfrm>
              <a:off x="219461" y="33087"/>
              <a:ext cx="50149" cy="115806"/>
            </a:xfrm>
            <a:custGeom>
              <a:avLst/>
              <a:gdLst/>
              <a:ahLst/>
              <a:cxnLst>
                <a:cxn ang="0">
                  <a:pos x="wd2" y="hd2"/>
                </a:cxn>
                <a:cxn ang="5400000">
                  <a:pos x="wd2" y="hd2"/>
                </a:cxn>
                <a:cxn ang="10800000">
                  <a:pos x="wd2" y="hd2"/>
                </a:cxn>
                <a:cxn ang="16200000">
                  <a:pos x="wd2" y="hd2"/>
                </a:cxn>
              </a:cxnLst>
              <a:rect l="0" t="0" r="r" b="b"/>
              <a:pathLst>
                <a:path w="21600" h="21600" extrusionOk="0">
                  <a:moveTo>
                    <a:pt x="10898" y="0"/>
                  </a:moveTo>
                  <a:lnTo>
                    <a:pt x="11845" y="48"/>
                  </a:lnTo>
                  <a:lnTo>
                    <a:pt x="12681" y="217"/>
                  </a:lnTo>
                  <a:lnTo>
                    <a:pt x="13406" y="458"/>
                  </a:lnTo>
                  <a:lnTo>
                    <a:pt x="13935" y="771"/>
                  </a:lnTo>
                  <a:lnTo>
                    <a:pt x="14326" y="1133"/>
                  </a:lnTo>
                  <a:lnTo>
                    <a:pt x="14437" y="1543"/>
                  </a:lnTo>
                  <a:lnTo>
                    <a:pt x="14437" y="3339"/>
                  </a:lnTo>
                  <a:lnTo>
                    <a:pt x="15719" y="3556"/>
                  </a:lnTo>
                  <a:lnTo>
                    <a:pt x="17001" y="3845"/>
                  </a:lnTo>
                  <a:lnTo>
                    <a:pt x="18339" y="4255"/>
                  </a:lnTo>
                  <a:lnTo>
                    <a:pt x="19733" y="4761"/>
                  </a:lnTo>
                  <a:lnTo>
                    <a:pt x="20290" y="5099"/>
                  </a:lnTo>
                  <a:lnTo>
                    <a:pt x="20680" y="5460"/>
                  </a:lnTo>
                  <a:lnTo>
                    <a:pt x="20792" y="5846"/>
                  </a:lnTo>
                  <a:lnTo>
                    <a:pt x="20736" y="6256"/>
                  </a:lnTo>
                  <a:lnTo>
                    <a:pt x="20402" y="6605"/>
                  </a:lnTo>
                  <a:lnTo>
                    <a:pt x="19788" y="6943"/>
                  </a:lnTo>
                  <a:lnTo>
                    <a:pt x="19064" y="7208"/>
                  </a:lnTo>
                  <a:lnTo>
                    <a:pt x="18172" y="7353"/>
                  </a:lnTo>
                  <a:lnTo>
                    <a:pt x="17280" y="7425"/>
                  </a:lnTo>
                  <a:lnTo>
                    <a:pt x="16388" y="7377"/>
                  </a:lnTo>
                  <a:lnTo>
                    <a:pt x="15496" y="7232"/>
                  </a:lnTo>
                  <a:lnTo>
                    <a:pt x="14716" y="6991"/>
                  </a:lnTo>
                  <a:lnTo>
                    <a:pt x="13796" y="6629"/>
                  </a:lnTo>
                  <a:lnTo>
                    <a:pt x="12849" y="6364"/>
                  </a:lnTo>
                  <a:lnTo>
                    <a:pt x="11845" y="6232"/>
                  </a:lnTo>
                  <a:lnTo>
                    <a:pt x="10898" y="6183"/>
                  </a:lnTo>
                  <a:lnTo>
                    <a:pt x="9950" y="6232"/>
                  </a:lnTo>
                  <a:lnTo>
                    <a:pt x="9114" y="6388"/>
                  </a:lnTo>
                  <a:lnTo>
                    <a:pt x="8389" y="6629"/>
                  </a:lnTo>
                  <a:lnTo>
                    <a:pt x="7832" y="6943"/>
                  </a:lnTo>
                  <a:lnTo>
                    <a:pt x="7442" y="7304"/>
                  </a:lnTo>
                  <a:lnTo>
                    <a:pt x="7330" y="7714"/>
                  </a:lnTo>
                  <a:lnTo>
                    <a:pt x="7442" y="8124"/>
                  </a:lnTo>
                  <a:lnTo>
                    <a:pt x="7832" y="8510"/>
                  </a:lnTo>
                  <a:lnTo>
                    <a:pt x="8389" y="8823"/>
                  </a:lnTo>
                  <a:lnTo>
                    <a:pt x="9114" y="9064"/>
                  </a:lnTo>
                  <a:lnTo>
                    <a:pt x="9950" y="9209"/>
                  </a:lnTo>
                  <a:lnTo>
                    <a:pt x="10898" y="9257"/>
                  </a:lnTo>
                  <a:lnTo>
                    <a:pt x="12849" y="9329"/>
                  </a:lnTo>
                  <a:lnTo>
                    <a:pt x="14604" y="9546"/>
                  </a:lnTo>
                  <a:lnTo>
                    <a:pt x="16277" y="9908"/>
                  </a:lnTo>
                  <a:lnTo>
                    <a:pt x="17782" y="10354"/>
                  </a:lnTo>
                  <a:lnTo>
                    <a:pt x="19064" y="10908"/>
                  </a:lnTo>
                  <a:lnTo>
                    <a:pt x="20123" y="11559"/>
                  </a:lnTo>
                  <a:lnTo>
                    <a:pt x="20931" y="12283"/>
                  </a:lnTo>
                  <a:lnTo>
                    <a:pt x="21433" y="13054"/>
                  </a:lnTo>
                  <a:lnTo>
                    <a:pt x="21600" y="13886"/>
                  </a:lnTo>
                  <a:lnTo>
                    <a:pt x="21433" y="14633"/>
                  </a:lnTo>
                  <a:lnTo>
                    <a:pt x="21043" y="15332"/>
                  </a:lnTo>
                  <a:lnTo>
                    <a:pt x="20457" y="15983"/>
                  </a:lnTo>
                  <a:lnTo>
                    <a:pt x="19565" y="16586"/>
                  </a:lnTo>
                  <a:lnTo>
                    <a:pt x="18562" y="17140"/>
                  </a:lnTo>
                  <a:lnTo>
                    <a:pt x="17336" y="17586"/>
                  </a:lnTo>
                  <a:lnTo>
                    <a:pt x="15942" y="17972"/>
                  </a:lnTo>
                  <a:lnTo>
                    <a:pt x="14437" y="18261"/>
                  </a:lnTo>
                  <a:lnTo>
                    <a:pt x="14437" y="20069"/>
                  </a:lnTo>
                  <a:lnTo>
                    <a:pt x="14326" y="20479"/>
                  </a:lnTo>
                  <a:lnTo>
                    <a:pt x="13935" y="20829"/>
                  </a:lnTo>
                  <a:lnTo>
                    <a:pt x="13406" y="21142"/>
                  </a:lnTo>
                  <a:lnTo>
                    <a:pt x="12681" y="21383"/>
                  </a:lnTo>
                  <a:lnTo>
                    <a:pt x="11845" y="21552"/>
                  </a:lnTo>
                  <a:lnTo>
                    <a:pt x="10898" y="21600"/>
                  </a:lnTo>
                  <a:lnTo>
                    <a:pt x="9950" y="21552"/>
                  </a:lnTo>
                  <a:lnTo>
                    <a:pt x="9114" y="21383"/>
                  </a:lnTo>
                  <a:lnTo>
                    <a:pt x="8389" y="21142"/>
                  </a:lnTo>
                  <a:lnTo>
                    <a:pt x="7832" y="20829"/>
                  </a:lnTo>
                  <a:lnTo>
                    <a:pt x="7442" y="20479"/>
                  </a:lnTo>
                  <a:lnTo>
                    <a:pt x="7330" y="20069"/>
                  </a:lnTo>
                  <a:lnTo>
                    <a:pt x="7330" y="18261"/>
                  </a:lnTo>
                  <a:lnTo>
                    <a:pt x="5574" y="17948"/>
                  </a:lnTo>
                  <a:lnTo>
                    <a:pt x="3902" y="17490"/>
                  </a:lnTo>
                  <a:lnTo>
                    <a:pt x="2285" y="16947"/>
                  </a:lnTo>
                  <a:lnTo>
                    <a:pt x="780" y="16248"/>
                  </a:lnTo>
                  <a:lnTo>
                    <a:pt x="279" y="15911"/>
                  </a:lnTo>
                  <a:lnTo>
                    <a:pt x="0" y="15525"/>
                  </a:lnTo>
                  <a:lnTo>
                    <a:pt x="0" y="15115"/>
                  </a:lnTo>
                  <a:lnTo>
                    <a:pt x="167" y="14729"/>
                  </a:lnTo>
                  <a:lnTo>
                    <a:pt x="613" y="14392"/>
                  </a:lnTo>
                  <a:lnTo>
                    <a:pt x="1226" y="14079"/>
                  </a:lnTo>
                  <a:lnTo>
                    <a:pt x="2062" y="13862"/>
                  </a:lnTo>
                  <a:lnTo>
                    <a:pt x="2954" y="13741"/>
                  </a:lnTo>
                  <a:lnTo>
                    <a:pt x="3846" y="13717"/>
                  </a:lnTo>
                  <a:lnTo>
                    <a:pt x="4738" y="13789"/>
                  </a:lnTo>
                  <a:lnTo>
                    <a:pt x="5574" y="13982"/>
                  </a:lnTo>
                  <a:lnTo>
                    <a:pt x="6299" y="14271"/>
                  </a:lnTo>
                  <a:lnTo>
                    <a:pt x="7386" y="14754"/>
                  </a:lnTo>
                  <a:lnTo>
                    <a:pt x="8556" y="15139"/>
                  </a:lnTo>
                  <a:lnTo>
                    <a:pt x="9727" y="15356"/>
                  </a:lnTo>
                  <a:lnTo>
                    <a:pt x="10898" y="15429"/>
                  </a:lnTo>
                  <a:lnTo>
                    <a:pt x="11845" y="15380"/>
                  </a:lnTo>
                  <a:lnTo>
                    <a:pt x="12681" y="15212"/>
                  </a:lnTo>
                  <a:lnTo>
                    <a:pt x="13406" y="14971"/>
                  </a:lnTo>
                  <a:lnTo>
                    <a:pt x="13935" y="14657"/>
                  </a:lnTo>
                  <a:lnTo>
                    <a:pt x="14326" y="14296"/>
                  </a:lnTo>
                  <a:lnTo>
                    <a:pt x="14437" y="13886"/>
                  </a:lnTo>
                  <a:lnTo>
                    <a:pt x="14326" y="13488"/>
                  </a:lnTo>
                  <a:lnTo>
                    <a:pt x="13935" y="13126"/>
                  </a:lnTo>
                  <a:lnTo>
                    <a:pt x="13406" y="12813"/>
                  </a:lnTo>
                  <a:lnTo>
                    <a:pt x="12681" y="12572"/>
                  </a:lnTo>
                  <a:lnTo>
                    <a:pt x="11845" y="12403"/>
                  </a:lnTo>
                  <a:lnTo>
                    <a:pt x="10898" y="12355"/>
                  </a:lnTo>
                  <a:lnTo>
                    <a:pt x="8947" y="12283"/>
                  </a:lnTo>
                  <a:lnTo>
                    <a:pt x="7163" y="12066"/>
                  </a:lnTo>
                  <a:lnTo>
                    <a:pt x="5518" y="11704"/>
                  </a:lnTo>
                  <a:lnTo>
                    <a:pt x="4013" y="11246"/>
                  </a:lnTo>
                  <a:lnTo>
                    <a:pt x="2731" y="10692"/>
                  </a:lnTo>
                  <a:lnTo>
                    <a:pt x="1672" y="10041"/>
                  </a:lnTo>
                  <a:lnTo>
                    <a:pt x="836" y="9329"/>
                  </a:lnTo>
                  <a:lnTo>
                    <a:pt x="334" y="8558"/>
                  </a:lnTo>
                  <a:lnTo>
                    <a:pt x="167" y="7714"/>
                  </a:lnTo>
                  <a:lnTo>
                    <a:pt x="334" y="6967"/>
                  </a:lnTo>
                  <a:lnTo>
                    <a:pt x="725" y="6280"/>
                  </a:lnTo>
                  <a:lnTo>
                    <a:pt x="1338" y="5629"/>
                  </a:lnTo>
                  <a:lnTo>
                    <a:pt x="2230" y="5026"/>
                  </a:lnTo>
                  <a:lnTo>
                    <a:pt x="3233" y="4496"/>
                  </a:lnTo>
                  <a:lnTo>
                    <a:pt x="4459" y="4014"/>
                  </a:lnTo>
                  <a:lnTo>
                    <a:pt x="5853" y="3652"/>
                  </a:lnTo>
                  <a:lnTo>
                    <a:pt x="7330" y="3363"/>
                  </a:lnTo>
                  <a:lnTo>
                    <a:pt x="7330" y="1543"/>
                  </a:lnTo>
                  <a:lnTo>
                    <a:pt x="7442" y="1133"/>
                  </a:lnTo>
                  <a:lnTo>
                    <a:pt x="7832" y="771"/>
                  </a:lnTo>
                  <a:lnTo>
                    <a:pt x="8389" y="458"/>
                  </a:lnTo>
                  <a:lnTo>
                    <a:pt x="9114" y="217"/>
                  </a:lnTo>
                  <a:lnTo>
                    <a:pt x="9950" y="48"/>
                  </a:lnTo>
                  <a:lnTo>
                    <a:pt x="10898"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grpSp>
    </p:spTree>
    <p:extLst>
      <p:ext uri="{BB962C8B-B14F-4D97-AF65-F5344CB8AC3E}">
        <p14:creationId xmlns:p14="http://schemas.microsoft.com/office/powerpoint/2010/main" val="1000438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AC0E09-8C28-43E2-BBC6-E2581F1B4356}" type="datetimeFigureOut">
              <a:rPr lang="en-US" smtClean="0"/>
              <a:t>9/29/25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202140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AC0E09-8C28-43E2-BBC6-E2581F1B4356}" type="datetimeFigureOut">
              <a:rPr lang="en-US" smtClean="0"/>
              <a:t>9/29/25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889409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887561-76BE-49BA-B849-0F0D0382C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C0E09-8C28-43E2-BBC6-E2581F1B4356}" type="datetimeFigureOut">
              <a:rPr lang="en-US" smtClean="0"/>
              <a:t>9/29/25</a:t>
            </a:fld>
            <a:endParaRPr lang="en-US"/>
          </a:p>
        </p:txBody>
      </p:sp>
      <p:sp>
        <p:nvSpPr>
          <p:cNvPr id="5" name="Footer Placeholder 4">
            <a:extLst>
              <a:ext uri="{FF2B5EF4-FFF2-40B4-BE49-F238E27FC236}">
                <a16:creationId xmlns:a16="http://schemas.microsoft.com/office/drawing/2014/main" id="{1757664A-22BE-44C4-9C3F-9CFAE236F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6C705F-3963-4164-B87D-8C78718CFC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C054E-A0A4-4670-9B45-860DEBD60180}" type="slidenum">
              <a:rPr lang="en-US" smtClean="0"/>
              <a:t>‹#›</a:t>
            </a:fld>
            <a:endParaRPr lang="en-US"/>
          </a:p>
        </p:txBody>
      </p:sp>
      <p:pic>
        <p:nvPicPr>
          <p:cNvPr id="8" name="Picture 4" descr="Picture 4">
            <a:extLst>
              <a:ext uri="{FF2B5EF4-FFF2-40B4-BE49-F238E27FC236}">
                <a16:creationId xmlns:a16="http://schemas.microsoft.com/office/drawing/2014/main" id="{7DBE53CE-26B1-4E95-9777-BCEBE88DF185}"/>
              </a:ext>
            </a:extLst>
          </p:cNvPr>
          <p:cNvPicPr>
            <a:picLocks noChangeAspect="1"/>
          </p:cNvPicPr>
          <p:nvPr userDrawn="1"/>
        </p:nvPicPr>
        <p:blipFill>
          <a:blip r:embed="rId7"/>
          <a:stretch>
            <a:fillRect/>
          </a:stretch>
        </p:blipFill>
        <p:spPr>
          <a:xfrm>
            <a:off x="-2" y="6284969"/>
            <a:ext cx="12192004" cy="607757"/>
          </a:xfrm>
          <a:prstGeom prst="rect">
            <a:avLst/>
          </a:prstGeom>
          <a:ln w="12700">
            <a:miter lim="400000"/>
          </a:ln>
        </p:spPr>
      </p:pic>
      <p:pic>
        <p:nvPicPr>
          <p:cNvPr id="9" name="Picture 5" descr="Picture 5">
            <a:extLst>
              <a:ext uri="{FF2B5EF4-FFF2-40B4-BE49-F238E27FC236}">
                <a16:creationId xmlns:a16="http://schemas.microsoft.com/office/drawing/2014/main" id="{B3813C86-AA33-42B8-8573-F6359B44297F}"/>
              </a:ext>
            </a:extLst>
          </p:cNvPr>
          <p:cNvPicPr>
            <a:picLocks noChangeAspect="1"/>
          </p:cNvPicPr>
          <p:nvPr userDrawn="1"/>
        </p:nvPicPr>
        <p:blipFill>
          <a:blip r:embed="rId8"/>
          <a:stretch>
            <a:fillRect/>
          </a:stretch>
        </p:blipFill>
        <p:spPr>
          <a:xfrm>
            <a:off x="10856845" y="6468052"/>
            <a:ext cx="1097063" cy="241594"/>
          </a:xfrm>
          <a:prstGeom prst="rect">
            <a:avLst/>
          </a:prstGeom>
          <a:ln w="12700">
            <a:miter lim="400000"/>
          </a:ln>
        </p:spPr>
      </p:pic>
    </p:spTree>
    <p:extLst>
      <p:ext uri="{BB962C8B-B14F-4D97-AF65-F5344CB8AC3E}">
        <p14:creationId xmlns:p14="http://schemas.microsoft.com/office/powerpoint/2010/main" val="168777142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80" r:id="rId3"/>
    <p:sldLayoutId id="2147483675" r:id="rId4"/>
    <p:sldLayoutId id="214748368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C0E09-8C28-43E2-BBC6-E2581F1B4356}" type="datetimeFigureOut">
              <a:rPr lang="en-US" smtClean="0"/>
              <a:t>9/29/25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C054E-A0A4-4670-9B45-860DEBD60180}" type="slidenum">
              <a:rPr lang="en-US" smtClean="0"/>
              <a:t>‹#›</a:t>
            </a:fld>
            <a:endParaRPr lang="en-US"/>
          </a:p>
        </p:txBody>
      </p:sp>
      <p:pic>
        <p:nvPicPr>
          <p:cNvPr id="7" name="Picture 4" descr="Picture 4">
            <a:extLst>
              <a:ext uri="{FF2B5EF4-FFF2-40B4-BE49-F238E27FC236}">
                <a16:creationId xmlns:a16="http://schemas.microsoft.com/office/drawing/2014/main" id="{7DBE53CE-26B1-4E95-9777-BCEBE88DF185}"/>
              </a:ext>
            </a:extLst>
          </p:cNvPr>
          <p:cNvPicPr>
            <a:picLocks noChangeAspect="1"/>
          </p:cNvPicPr>
          <p:nvPr userDrawn="1"/>
        </p:nvPicPr>
        <p:blipFill>
          <a:blip r:embed="rId14"/>
          <a:stretch>
            <a:fillRect/>
          </a:stretch>
        </p:blipFill>
        <p:spPr>
          <a:xfrm>
            <a:off x="-2" y="6284969"/>
            <a:ext cx="12192004" cy="607757"/>
          </a:xfrm>
          <a:prstGeom prst="rect">
            <a:avLst/>
          </a:prstGeom>
          <a:ln w="12700">
            <a:miter lim="400000"/>
          </a:ln>
        </p:spPr>
      </p:pic>
      <p:pic>
        <p:nvPicPr>
          <p:cNvPr id="8" name="Picture 5" descr="Picture 5">
            <a:extLst>
              <a:ext uri="{FF2B5EF4-FFF2-40B4-BE49-F238E27FC236}">
                <a16:creationId xmlns:a16="http://schemas.microsoft.com/office/drawing/2014/main" id="{B3813C86-AA33-42B8-8573-F6359B44297F}"/>
              </a:ext>
            </a:extLst>
          </p:cNvPr>
          <p:cNvPicPr>
            <a:picLocks noChangeAspect="1"/>
          </p:cNvPicPr>
          <p:nvPr userDrawn="1"/>
        </p:nvPicPr>
        <p:blipFill>
          <a:blip r:embed="rId15"/>
          <a:stretch>
            <a:fillRect/>
          </a:stretch>
        </p:blipFill>
        <p:spPr>
          <a:xfrm>
            <a:off x="10856845" y="6468052"/>
            <a:ext cx="1097063" cy="241594"/>
          </a:xfrm>
          <a:prstGeom prst="rect">
            <a:avLst/>
          </a:prstGeom>
          <a:ln w="12700">
            <a:miter lim="400000"/>
          </a:ln>
        </p:spPr>
      </p:pic>
    </p:spTree>
    <p:extLst>
      <p:ext uri="{BB962C8B-B14F-4D97-AF65-F5344CB8AC3E}">
        <p14:creationId xmlns:p14="http://schemas.microsoft.com/office/powerpoint/2010/main" val="111838050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72378947-0B7E-4297-9162-6D3DB375156D}"/>
              </a:ext>
            </a:extLst>
          </p:cNvPr>
          <p:cNvSpPr>
            <a:spLocks noGrp="1"/>
          </p:cNvSpPr>
          <p:nvPr>
            <p:ph type="subTitle" idx="1"/>
          </p:nvPr>
        </p:nvSpPr>
        <p:spPr>
          <a:xfrm>
            <a:off x="-658795" y="4794342"/>
            <a:ext cx="7335820" cy="1149257"/>
          </a:xfrm>
        </p:spPr>
        <p:txBody>
          <a:bodyPr>
            <a:normAutofit/>
          </a:bodyPr>
          <a:lstStyle/>
          <a:p>
            <a:r>
              <a:rPr lang="en-US" sz="1900" b="1" dirty="0">
                <a:latin typeface="Arial (Body)"/>
              </a:rPr>
              <a:t>TT. </a:t>
            </a:r>
            <a:r>
              <a:rPr lang="en-US" sz="1900" b="1" dirty="0" err="1">
                <a:latin typeface="Arial (Body)"/>
              </a:rPr>
              <a:t>Nghiên</a:t>
            </a:r>
            <a:r>
              <a:rPr lang="en-US" sz="1900" b="1" dirty="0">
                <a:latin typeface="Arial (Body)"/>
              </a:rPr>
              <a:t> </a:t>
            </a:r>
            <a:r>
              <a:rPr lang="en-US" sz="1900" b="1" dirty="0" err="1">
                <a:latin typeface="Arial (Body)"/>
              </a:rPr>
              <a:t>cứu</a:t>
            </a:r>
            <a:r>
              <a:rPr lang="en-US" sz="1900" b="1" dirty="0">
                <a:latin typeface="Arial (Body)"/>
              </a:rPr>
              <a:t> </a:t>
            </a:r>
            <a:r>
              <a:rPr lang="en-US" sz="1900" b="1" dirty="0" err="1">
                <a:latin typeface="Arial (Body)"/>
              </a:rPr>
              <a:t>Công</a:t>
            </a:r>
            <a:r>
              <a:rPr lang="en-US" sz="1900" b="1" dirty="0">
                <a:latin typeface="Arial (Body)"/>
              </a:rPr>
              <a:t> </a:t>
            </a:r>
            <a:r>
              <a:rPr lang="en-US" sz="1900" b="1" err="1">
                <a:latin typeface="Arial (Body)"/>
              </a:rPr>
              <a:t>nghệ</a:t>
            </a:r>
            <a:r>
              <a:rPr lang="en-US" sz="1900" b="1">
                <a:latin typeface="Arial (Body)"/>
              </a:rPr>
              <a:t> Truyền dẫn, </a:t>
            </a:r>
            <a:r>
              <a:rPr lang="en-US" sz="1900" b="1" dirty="0">
                <a:latin typeface="Arial (Body)"/>
              </a:rPr>
              <a:t>TCT. VHT</a:t>
            </a:r>
            <a:r>
              <a:rPr lang="en-US" sz="1900" dirty="0">
                <a:latin typeface="Arial (Body)"/>
              </a:rPr>
              <a:t> </a:t>
            </a:r>
          </a:p>
          <a:p>
            <a:r>
              <a:rPr lang="en-US" sz="2200" b="1">
                <a:solidFill>
                  <a:srgbClr val="FF0000"/>
                </a:solidFill>
                <a:latin typeface="Arial (Body)"/>
              </a:rPr>
              <a:t>10.2025</a:t>
            </a:r>
            <a:endParaRPr lang="en-US" sz="2200" b="1" dirty="0">
              <a:solidFill>
                <a:srgbClr val="FF0000"/>
              </a:solidFill>
              <a:latin typeface="Arial (Body)"/>
            </a:endParaRPr>
          </a:p>
        </p:txBody>
      </p:sp>
      <p:sp>
        <p:nvSpPr>
          <p:cNvPr id="6" name="Text Placeholder 2"/>
          <p:cNvSpPr txBox="1">
            <a:spLocks/>
          </p:cNvSpPr>
          <p:nvPr/>
        </p:nvSpPr>
        <p:spPr>
          <a:xfrm>
            <a:off x="1290917" y="193637"/>
            <a:ext cx="9940067" cy="5486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500" b="1" dirty="0">
                <a:latin typeface="Arial" panose="020B0604020202020204" pitchFamily="34" charset="0"/>
                <a:cs typeface="Arial" panose="020B0604020202020204" pitchFamily="34" charset="0"/>
              </a:rPr>
              <a:t>BÁO CÁO</a:t>
            </a:r>
            <a:endParaRPr lang="en-US" sz="3500" dirty="0">
              <a:latin typeface="Arial" panose="020B0604020202020204" pitchFamily="34" charset="0"/>
              <a:cs typeface="Arial" panose="020B0604020202020204" pitchFamily="34" charset="0"/>
            </a:endParaRPr>
          </a:p>
        </p:txBody>
      </p:sp>
      <p:sp>
        <p:nvSpPr>
          <p:cNvPr id="7" name="Google Shape;405;p38"/>
          <p:cNvSpPr txBox="1"/>
          <p:nvPr/>
        </p:nvSpPr>
        <p:spPr>
          <a:xfrm>
            <a:off x="4630995" y="1627081"/>
            <a:ext cx="7093646" cy="12643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123122" tIns="123122" rIns="123122" bIns="123122" anchor="ctr">
            <a:spAutoFit/>
          </a:bodyPr>
          <a:lstStyle/>
          <a:p>
            <a:pPr algn="ctr">
              <a:defRPr sz="2300">
                <a:solidFill>
                  <a:srgbClr val="535353"/>
                </a:solidFill>
                <a:latin typeface="PFBeauSansPro-Light"/>
                <a:ea typeface="PFBeauSansPro-Light"/>
                <a:cs typeface="PFBeauSansPro-Light"/>
                <a:sym typeface="PFBeauSansPro-Light"/>
              </a:defRPr>
            </a:pPr>
            <a:r>
              <a:rPr lang="en-US" sz="3300" b="1" kern="1200">
                <a:solidFill>
                  <a:schemeClr val="bg1"/>
                </a:solidFill>
                <a:latin typeface="Arial" panose="020B0604020202020204" pitchFamily="34" charset="0"/>
                <a:ea typeface="+mj-ea"/>
                <a:cs typeface="Arial" panose="020B0604020202020204" pitchFamily="34" charset="0"/>
                <a:sym typeface="Trebuchet MS"/>
              </a:rPr>
              <a:t>Báo cáo thử nghiệm AI cho nhiệm vụ phát hiện bất thường</a:t>
            </a:r>
            <a:endParaRPr sz="3300" b="1" kern="1200" dirty="0">
              <a:solidFill>
                <a:schemeClr val="bg1"/>
              </a:solidFill>
              <a:latin typeface="Arial" panose="020B0604020202020204" pitchFamily="34" charset="0"/>
              <a:ea typeface="+mj-ea"/>
              <a:cs typeface="Arial" panose="020B0604020202020204" pitchFamily="34" charset="0"/>
              <a:sym typeface="Trebuchet MS"/>
            </a:endParaRPr>
          </a:p>
        </p:txBody>
      </p:sp>
    </p:spTree>
    <p:extLst>
      <p:ext uri="{BB962C8B-B14F-4D97-AF65-F5344CB8AC3E}">
        <p14:creationId xmlns:p14="http://schemas.microsoft.com/office/powerpoint/2010/main" val="3530269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Kết</a:t>
            </a:r>
            <a:r>
              <a:rPr lang="en-US" dirty="0"/>
              <a:t> </a:t>
            </a:r>
            <a:r>
              <a:rPr lang="en-US" dirty="0" err="1"/>
              <a:t>quả</a:t>
            </a:r>
            <a:r>
              <a:rPr lang="en-US" dirty="0"/>
              <a:t> </a:t>
            </a:r>
            <a:r>
              <a:rPr lang="en-US" dirty="0" err="1"/>
              <a:t>thực</a:t>
            </a:r>
            <a:r>
              <a:rPr lang="en-US" dirty="0"/>
              <a:t> </a:t>
            </a:r>
            <a:r>
              <a:rPr lang="en-US" dirty="0" err="1"/>
              <a:t>nghiệm</a:t>
            </a:r>
            <a:endParaRPr lang="en-US" dirty="0"/>
          </a:p>
        </p:txBody>
      </p:sp>
      <p:sp>
        <p:nvSpPr>
          <p:cNvPr id="4" name="Text Placeholder 3"/>
          <p:cNvSpPr>
            <a:spLocks noGrp="1"/>
          </p:cNvSpPr>
          <p:nvPr>
            <p:ph type="body" sz="quarter" idx="14"/>
          </p:nvPr>
        </p:nvSpPr>
        <p:spPr/>
        <p:txBody>
          <a:bodyPr/>
          <a:lstStyle/>
          <a:p>
            <a:r>
              <a:rPr lang="en-US" dirty="0"/>
              <a:t>5</a:t>
            </a:r>
          </a:p>
        </p:txBody>
      </p:sp>
      <p:pic>
        <p:nvPicPr>
          <p:cNvPr id="10" name="Picture 9" descr="A table with numbers and a few words&#10;&#10;Description automatically generated">
            <a:extLst>
              <a:ext uri="{FF2B5EF4-FFF2-40B4-BE49-F238E27FC236}">
                <a16:creationId xmlns:a16="http://schemas.microsoft.com/office/drawing/2014/main" id="{7DE661BF-A3B4-26A8-6BCF-ACC94A980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335" y="1842165"/>
            <a:ext cx="7267330" cy="2268415"/>
          </a:xfrm>
          <a:prstGeom prst="rect">
            <a:avLst/>
          </a:prstGeom>
        </p:spPr>
      </p:pic>
      <p:sp>
        <p:nvSpPr>
          <p:cNvPr id="11" name="TextBox 10">
            <a:extLst>
              <a:ext uri="{FF2B5EF4-FFF2-40B4-BE49-F238E27FC236}">
                <a16:creationId xmlns:a16="http://schemas.microsoft.com/office/drawing/2014/main" id="{7A55AD0C-CA43-FD73-4878-0C5825B9FA40}"/>
              </a:ext>
            </a:extLst>
          </p:cNvPr>
          <p:cNvSpPr txBox="1"/>
          <p:nvPr/>
        </p:nvSpPr>
        <p:spPr>
          <a:xfrm>
            <a:off x="3022883" y="4237892"/>
            <a:ext cx="6146234" cy="369332"/>
          </a:xfrm>
          <a:prstGeom prst="rect">
            <a:avLst/>
          </a:prstGeom>
          <a:noFill/>
        </p:spPr>
        <p:txBody>
          <a:bodyPr wrap="none" rtlCol="0">
            <a:spAutoFit/>
          </a:bodyPr>
          <a:lstStyle/>
          <a:p>
            <a:r>
              <a:rPr lang="en-VN" dirty="0"/>
              <a:t>Bảng metrics cho các model dự đoán trên tác vụ reconstruction</a:t>
            </a:r>
          </a:p>
        </p:txBody>
      </p:sp>
    </p:spTree>
    <p:extLst>
      <p:ext uri="{BB962C8B-B14F-4D97-AF65-F5344CB8AC3E}">
        <p14:creationId xmlns:p14="http://schemas.microsoft.com/office/powerpoint/2010/main" val="220502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Kết</a:t>
            </a:r>
            <a:r>
              <a:rPr lang="en-US" dirty="0"/>
              <a:t> </a:t>
            </a:r>
            <a:r>
              <a:rPr lang="en-US" dirty="0" err="1"/>
              <a:t>luận</a:t>
            </a:r>
            <a:r>
              <a:rPr lang="en-US" dirty="0"/>
              <a:t> &amp; </a:t>
            </a:r>
            <a:r>
              <a:rPr lang="en-US" dirty="0" err="1"/>
              <a:t>Hướng</a:t>
            </a:r>
            <a:r>
              <a:rPr lang="en-US" dirty="0"/>
              <a:t> </a:t>
            </a:r>
            <a:r>
              <a:rPr lang="en-US" dirty="0" err="1"/>
              <a:t>phát</a:t>
            </a:r>
            <a:r>
              <a:rPr lang="en-US" dirty="0"/>
              <a:t> </a:t>
            </a:r>
            <a:r>
              <a:rPr lang="en-US" dirty="0" err="1"/>
              <a:t>triển</a:t>
            </a:r>
            <a:r>
              <a:rPr lang="en-US" dirty="0"/>
              <a:t> </a:t>
            </a:r>
            <a:r>
              <a:rPr lang="en-US" dirty="0" err="1"/>
              <a:t>trong</a:t>
            </a:r>
            <a:r>
              <a:rPr lang="en-US" dirty="0"/>
              <a:t> </a:t>
            </a:r>
            <a:r>
              <a:rPr lang="en-US" dirty="0" err="1"/>
              <a:t>tương</a:t>
            </a:r>
            <a:r>
              <a:rPr lang="en-US" dirty="0"/>
              <a:t> </a:t>
            </a:r>
            <a:r>
              <a:rPr lang="en-US" dirty="0" err="1"/>
              <a:t>lai</a:t>
            </a:r>
            <a:endParaRPr lang="en-US" dirty="0"/>
          </a:p>
        </p:txBody>
      </p:sp>
      <p:sp>
        <p:nvSpPr>
          <p:cNvPr id="4" name="Text Placeholder 3"/>
          <p:cNvSpPr>
            <a:spLocks noGrp="1"/>
          </p:cNvSpPr>
          <p:nvPr>
            <p:ph type="body" sz="quarter" idx="14"/>
          </p:nvPr>
        </p:nvSpPr>
        <p:spPr/>
        <p:txBody>
          <a:bodyPr/>
          <a:lstStyle/>
          <a:p>
            <a:r>
              <a:rPr lang="en-US" dirty="0"/>
              <a:t>6</a:t>
            </a:r>
          </a:p>
        </p:txBody>
      </p:sp>
      <p:sp>
        <p:nvSpPr>
          <p:cNvPr id="5" name="TextBox 4">
            <a:extLst>
              <a:ext uri="{FF2B5EF4-FFF2-40B4-BE49-F238E27FC236}">
                <a16:creationId xmlns:a16="http://schemas.microsoft.com/office/drawing/2014/main" id="{D15FF1F9-4A85-5502-B93B-82C6B83C3CE3}"/>
              </a:ext>
            </a:extLst>
          </p:cNvPr>
          <p:cNvSpPr txBox="1"/>
          <p:nvPr/>
        </p:nvSpPr>
        <p:spPr>
          <a:xfrm>
            <a:off x="762000" y="1477108"/>
            <a:ext cx="10187403" cy="1754326"/>
          </a:xfrm>
          <a:prstGeom prst="rect">
            <a:avLst/>
          </a:prstGeom>
          <a:solidFill>
            <a:schemeClr val="bg2"/>
          </a:solidFill>
        </p:spPr>
        <p:txBody>
          <a:bodyPr wrap="square" rtlCol="0">
            <a:spAutoFit/>
          </a:bodyPr>
          <a:lstStyle/>
          <a:p>
            <a:r>
              <a:rPr lang="vi-VN" b="1" dirty="0"/>
              <a:t>Kết luận:</a:t>
            </a:r>
            <a:endParaRPr lang="vi-VN" dirty="0"/>
          </a:p>
          <a:p>
            <a:pPr marL="285750" indent="-285750">
              <a:buFont typeface="Arial" panose="020B0604020202020204" pitchFamily="34" charset="0"/>
              <a:buChar char="•"/>
            </a:pPr>
            <a:r>
              <a:rPr lang="vi-VN" dirty="0"/>
              <a:t> Đã </a:t>
            </a:r>
            <a:r>
              <a:rPr lang="vi-VN" b="1" dirty="0"/>
              <a:t>xây dựng thành công</a:t>
            </a:r>
            <a:r>
              <a:rPr lang="vi-VN" dirty="0"/>
              <a:t> một pipeline hoàn chỉnh và tự động cho bài toán phát hiện bất thường.</a:t>
            </a:r>
          </a:p>
          <a:p>
            <a:pPr marL="285750" indent="-285750">
              <a:buFont typeface="Arial" panose="020B0604020202020204" pitchFamily="34" charset="0"/>
              <a:buChar char="•"/>
            </a:pPr>
            <a:r>
              <a:rPr lang="vi-VN" dirty="0"/>
              <a:t> Áp dụng và kiểm chứng hiệu quả của 3 mô hình SOTA trên </a:t>
            </a:r>
            <a:r>
              <a:rPr lang="vi-VN" b="1" dirty="0"/>
              <a:t>dữ liệu thực tế</a:t>
            </a:r>
            <a:r>
              <a:rPr lang="vi-VN" dirty="0"/>
              <a:t>.</a:t>
            </a:r>
          </a:p>
          <a:p>
            <a:pPr marL="285750" indent="-285750">
              <a:buFont typeface="Arial" panose="020B0604020202020204" pitchFamily="34" charset="0"/>
              <a:buChar char="•"/>
            </a:pPr>
            <a:r>
              <a:rPr lang="vi-VN" dirty="0"/>
              <a:t> Hệ thống cho thấy có khả năng phát hiện các điểm bất thường rõ rệt, tuy nhiên chưa có dữ liệu kiểm thử nên chưa thể xác định độ chính xác</a:t>
            </a:r>
          </a:p>
        </p:txBody>
      </p:sp>
      <p:sp>
        <p:nvSpPr>
          <p:cNvPr id="6" name="TextBox 5">
            <a:extLst>
              <a:ext uri="{FF2B5EF4-FFF2-40B4-BE49-F238E27FC236}">
                <a16:creationId xmlns:a16="http://schemas.microsoft.com/office/drawing/2014/main" id="{DC6E3951-CD61-8A64-7A1D-FA51E3099F59}"/>
              </a:ext>
            </a:extLst>
          </p:cNvPr>
          <p:cNvSpPr txBox="1"/>
          <p:nvPr/>
        </p:nvSpPr>
        <p:spPr>
          <a:xfrm>
            <a:off x="762001" y="3424865"/>
            <a:ext cx="10187402" cy="1754326"/>
          </a:xfrm>
          <a:prstGeom prst="rect">
            <a:avLst/>
          </a:prstGeom>
          <a:solidFill>
            <a:schemeClr val="bg2"/>
          </a:solidFill>
        </p:spPr>
        <p:txBody>
          <a:bodyPr wrap="square" rtlCol="0">
            <a:spAutoFit/>
          </a:bodyPr>
          <a:lstStyle/>
          <a:p>
            <a:r>
              <a:rPr lang="vi-VN" b="1" dirty="0"/>
              <a:t>Hướng phát triển:</a:t>
            </a:r>
            <a:endParaRPr lang="vi-VN" dirty="0"/>
          </a:p>
          <a:p>
            <a:pPr marL="285750" indent="-285750">
              <a:buFont typeface="Arial" panose="020B0604020202020204" pitchFamily="34" charset="0"/>
              <a:buChar char="•"/>
            </a:pPr>
            <a:r>
              <a:rPr lang="vi-VN" b="1" dirty="0"/>
              <a:t> Tích hợp cơ chế tối ưu hóa tham số tự động</a:t>
            </a:r>
            <a:r>
              <a:rPr lang="vi-VN" dirty="0"/>
              <a:t> (Hyperparameter Tuning) để tối ưu hiệu năng.</a:t>
            </a:r>
          </a:p>
          <a:p>
            <a:pPr marL="285750" indent="-285750">
              <a:buFont typeface="Arial" panose="020B0604020202020204" pitchFamily="34" charset="0"/>
              <a:buChar char="•"/>
            </a:pPr>
            <a:r>
              <a:rPr lang="vi-VN" dirty="0"/>
              <a:t> Mở rộng cho bài toán </a:t>
            </a:r>
            <a:r>
              <a:rPr lang="vi-VN" b="1" dirty="0"/>
              <a:t>đa biến</a:t>
            </a:r>
            <a:r>
              <a:rPr lang="vi-VN" dirty="0"/>
              <a:t> (kết hợp nhiều chỉ số mạng khác).</a:t>
            </a:r>
          </a:p>
          <a:p>
            <a:pPr marL="285750" indent="-285750">
              <a:buFont typeface="Arial" panose="020B0604020202020204" pitchFamily="34" charset="0"/>
              <a:buChar char="•"/>
            </a:pPr>
            <a:r>
              <a:rPr lang="vi-VN" b="1" dirty="0"/>
              <a:t> Đóng gói thành một service/API</a:t>
            </a:r>
            <a:r>
              <a:rPr lang="vi-VN" dirty="0"/>
              <a:t> để có thể tích hợp vào các hệ thống giám sát real-time</a:t>
            </a:r>
            <a:endParaRPr lang="en-VN" dirty="0"/>
          </a:p>
          <a:p>
            <a:pPr>
              <a:buFont typeface="Arial" panose="020B0604020202020204" pitchFamily="34" charset="0"/>
              <a:buChar char="•"/>
            </a:pPr>
            <a:r>
              <a:rPr lang="vi-VN" dirty="0"/>
              <a:t>    Tìm các lỗi trên hệ thống để làm cơ thế kiểm thử cho mô hình, tập trung vào 2 thông số </a:t>
            </a:r>
            <a:r>
              <a:rPr lang="vi-VN" b="1" dirty="0"/>
              <a:t>Precision</a:t>
            </a:r>
            <a:r>
              <a:rPr lang="vi-VN" dirty="0"/>
              <a:t> và </a:t>
            </a:r>
            <a:r>
              <a:rPr lang="vi-VN" b="1" dirty="0"/>
              <a:t>Recall</a:t>
            </a:r>
          </a:p>
        </p:txBody>
      </p:sp>
    </p:spTree>
    <p:extLst>
      <p:ext uri="{BB962C8B-B14F-4D97-AF65-F5344CB8AC3E}">
        <p14:creationId xmlns:p14="http://schemas.microsoft.com/office/powerpoint/2010/main" val="1995467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5BA802-FCD7-03CC-A081-C977DB797914}"/>
              </a:ext>
            </a:extLst>
          </p:cNvPr>
          <p:cNvSpPr txBox="1"/>
          <p:nvPr/>
        </p:nvSpPr>
        <p:spPr>
          <a:xfrm>
            <a:off x="762000" y="1853513"/>
            <a:ext cx="6882012" cy="2677656"/>
          </a:xfrm>
          <a:prstGeom prst="rect">
            <a:avLst/>
          </a:prstGeom>
          <a:noFill/>
        </p:spPr>
        <p:txBody>
          <a:bodyPr wrap="none" rtlCol="0">
            <a:spAutoFit/>
          </a:bodyPr>
          <a:lstStyle/>
          <a:p>
            <a:r>
              <a:rPr lang="en-VN" sz="2800" b="1" dirty="0"/>
              <a:t>MỤC LỤC</a:t>
            </a:r>
          </a:p>
          <a:p>
            <a:pPr marL="342900" indent="-342900">
              <a:buAutoNum type="arabicPeriod"/>
            </a:pPr>
            <a:r>
              <a:rPr lang="en-VN" sz="2800" b="1" dirty="0"/>
              <a:t>Giới thiệu &amp; Đặt vấn đề</a:t>
            </a:r>
          </a:p>
          <a:p>
            <a:pPr marL="342900" lvl="1" indent="-342900">
              <a:buAutoNum type="arabicPeriod" startAt="2"/>
            </a:pPr>
            <a:r>
              <a:rPr lang="en-VN" sz="2800" b="1" dirty="0"/>
              <a:t>Phương pháp tiếp cận &amp; mô hình lựa chọn</a:t>
            </a:r>
          </a:p>
          <a:p>
            <a:pPr marL="342900" lvl="1" indent="-342900">
              <a:buAutoNum type="arabicPeriod" startAt="2"/>
            </a:pPr>
            <a:r>
              <a:rPr lang="en-VN" sz="2800" b="1" dirty="0"/>
              <a:t>Kiến trúc hệ thống &amp; Quy trình thực thi </a:t>
            </a:r>
          </a:p>
          <a:p>
            <a:pPr marL="342900" lvl="1" indent="-342900">
              <a:buAutoNum type="arabicPeriod" startAt="2"/>
            </a:pPr>
            <a:r>
              <a:rPr lang="en-VN" sz="2800" b="1" dirty="0"/>
              <a:t>Kết quả thực nghiệm</a:t>
            </a:r>
          </a:p>
          <a:p>
            <a:pPr marL="342900" lvl="1" indent="-342900">
              <a:buAutoNum type="arabicPeriod" startAt="2"/>
            </a:pPr>
            <a:r>
              <a:rPr lang="en-VN" sz="2800" b="1" dirty="0"/>
              <a:t>Kết luận &amp; Hướng phát triển</a:t>
            </a:r>
          </a:p>
        </p:txBody>
      </p:sp>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Mục</a:t>
            </a:r>
            <a:r>
              <a:rPr lang="en-US" dirty="0"/>
              <a:t> </a:t>
            </a:r>
            <a:r>
              <a:rPr lang="en-US" dirty="0" err="1"/>
              <a:t>lục</a:t>
            </a:r>
            <a:endParaRPr lang="en-US" dirty="0"/>
          </a:p>
        </p:txBody>
      </p:sp>
      <p:sp>
        <p:nvSpPr>
          <p:cNvPr id="4" name="Text Placeholder 3"/>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127014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Mô</a:t>
            </a:r>
            <a:r>
              <a:rPr lang="en-US" dirty="0"/>
              <a:t> </a:t>
            </a:r>
            <a:r>
              <a:rPr lang="en-US" dirty="0" err="1"/>
              <a:t>tả</a:t>
            </a:r>
            <a:r>
              <a:rPr lang="en-US" dirty="0"/>
              <a:t> </a:t>
            </a:r>
            <a:r>
              <a:rPr lang="en-US" dirty="0" err="1"/>
              <a:t>bài</a:t>
            </a:r>
            <a:r>
              <a:rPr lang="en-US" dirty="0"/>
              <a:t> </a:t>
            </a:r>
            <a:r>
              <a:rPr lang="en-US" dirty="0" err="1"/>
              <a:t>toán</a:t>
            </a:r>
            <a:endParaRPr lang="en-US" dirty="0"/>
          </a:p>
        </p:txBody>
      </p:sp>
      <p:sp>
        <p:nvSpPr>
          <p:cNvPr id="4" name="Text Placeholder 3"/>
          <p:cNvSpPr>
            <a:spLocks noGrp="1"/>
          </p:cNvSpPr>
          <p:nvPr>
            <p:ph type="body" sz="quarter" idx="14"/>
          </p:nvPr>
        </p:nvSpPr>
        <p:spPr/>
        <p:txBody>
          <a:bodyPr/>
          <a:lstStyle/>
          <a:p>
            <a:r>
              <a:rPr lang="en-US" dirty="0"/>
              <a:t>2</a:t>
            </a:r>
          </a:p>
        </p:txBody>
      </p:sp>
      <p:sp>
        <p:nvSpPr>
          <p:cNvPr id="8" name="TextBox 7"/>
          <p:cNvSpPr txBox="1"/>
          <p:nvPr/>
        </p:nvSpPr>
        <p:spPr>
          <a:xfrm>
            <a:off x="912725" y="1075174"/>
            <a:ext cx="1830475" cy="369332"/>
          </a:xfrm>
          <a:prstGeom prst="rect">
            <a:avLst/>
          </a:prstGeom>
          <a:solidFill>
            <a:schemeClr val="accent2">
              <a:lumMod val="60000"/>
              <a:lumOff val="40000"/>
            </a:schemeClr>
          </a:solidFill>
        </p:spPr>
        <p:txBody>
          <a:bodyPr wrap="square" rtlCol="0">
            <a:spAutoFit/>
          </a:bodyPr>
          <a:lstStyle/>
          <a:p>
            <a:pPr algn="ctr"/>
            <a:r>
              <a:rPr lang="en-US" b="1" dirty="0" err="1"/>
              <a:t>Tầm</a:t>
            </a:r>
            <a:r>
              <a:rPr lang="en-US" b="1" dirty="0"/>
              <a:t> </a:t>
            </a:r>
            <a:r>
              <a:rPr lang="en-US" b="1" dirty="0" err="1"/>
              <a:t>quan</a:t>
            </a:r>
            <a:r>
              <a:rPr lang="en-US" b="1" dirty="0"/>
              <a:t> </a:t>
            </a:r>
            <a:r>
              <a:rPr lang="en-US" b="1" dirty="0" err="1"/>
              <a:t>trọng</a:t>
            </a:r>
            <a:endParaRPr lang="en-US" b="1" dirty="0"/>
          </a:p>
        </p:txBody>
      </p:sp>
      <p:sp>
        <p:nvSpPr>
          <p:cNvPr id="9" name="TextBox 8"/>
          <p:cNvSpPr txBox="1"/>
          <p:nvPr/>
        </p:nvSpPr>
        <p:spPr>
          <a:xfrm>
            <a:off x="912724" y="1564117"/>
            <a:ext cx="8140841" cy="954107"/>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vi-VN" sz="1400" dirty="0"/>
              <a:t>Giám sát lưu lượng mạng là nhiệm vụ cốt lõi để đảm bảo </a:t>
            </a:r>
            <a:r>
              <a:rPr lang="vi-VN" sz="1400" b="1" dirty="0"/>
              <a:t>chất lượng dịch vụ (QoS) </a:t>
            </a:r>
            <a:r>
              <a:rPr lang="vi-VN" sz="1400" dirty="0"/>
              <a:t>và </a:t>
            </a:r>
            <a:r>
              <a:rPr lang="vi-VN" sz="1400" b="1" dirty="0"/>
              <a:t>an ninh hệ thống</a:t>
            </a:r>
            <a:r>
              <a:rPr lang="vi-VN" sz="1400" dirty="0"/>
              <a:t>.</a:t>
            </a:r>
          </a:p>
          <a:p>
            <a:pPr marL="285750" indent="-285750">
              <a:buFont typeface="Arial" panose="020B0604020202020204" pitchFamily="34" charset="0"/>
              <a:buChar char="•"/>
            </a:pPr>
            <a:r>
              <a:rPr lang="vi-VN" sz="1400" dirty="0"/>
              <a:t>Phát hiện sớm các hiện tượng bất thường giúp </a:t>
            </a:r>
            <a:r>
              <a:rPr lang="vi-VN" sz="1400" b="1" dirty="0"/>
              <a:t>phản ứng nhanh với sự cố</a:t>
            </a:r>
            <a:r>
              <a:rPr lang="vi-VN" sz="1400" dirty="0"/>
              <a:t> và </a:t>
            </a:r>
            <a:r>
              <a:rPr lang="vi-VN" sz="1400" b="1" dirty="0"/>
              <a:t>ngăn chặn các nguy cơ tiềm tàng</a:t>
            </a:r>
            <a:r>
              <a:rPr lang="vi-VN" sz="1400" dirty="0"/>
              <a:t>.</a:t>
            </a:r>
          </a:p>
        </p:txBody>
      </p:sp>
      <p:sp>
        <p:nvSpPr>
          <p:cNvPr id="10" name="TextBox 9"/>
          <p:cNvSpPr txBox="1"/>
          <p:nvPr/>
        </p:nvSpPr>
        <p:spPr>
          <a:xfrm>
            <a:off x="912724" y="2606425"/>
            <a:ext cx="1830476" cy="369332"/>
          </a:xfrm>
          <a:prstGeom prst="rect">
            <a:avLst/>
          </a:prstGeom>
          <a:solidFill>
            <a:schemeClr val="accent2">
              <a:lumMod val="60000"/>
              <a:lumOff val="40000"/>
            </a:schemeClr>
          </a:solidFill>
        </p:spPr>
        <p:txBody>
          <a:bodyPr wrap="square" rtlCol="0">
            <a:spAutoFit/>
          </a:bodyPr>
          <a:lstStyle/>
          <a:p>
            <a:pPr algn="ctr"/>
            <a:r>
              <a:rPr lang="en-US" b="1" dirty="0" err="1"/>
              <a:t>Thách</a:t>
            </a:r>
            <a:r>
              <a:rPr lang="en-US" b="1" dirty="0"/>
              <a:t> </a:t>
            </a:r>
            <a:r>
              <a:rPr lang="en-US" b="1" dirty="0" err="1"/>
              <a:t>thức</a:t>
            </a:r>
            <a:endParaRPr lang="en-US" b="1" dirty="0"/>
          </a:p>
        </p:txBody>
      </p:sp>
      <p:sp>
        <p:nvSpPr>
          <p:cNvPr id="11" name="TextBox 10"/>
          <p:cNvSpPr txBox="1"/>
          <p:nvPr/>
        </p:nvSpPr>
        <p:spPr>
          <a:xfrm>
            <a:off x="912725" y="3081703"/>
            <a:ext cx="8140840" cy="738664"/>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vi-VN" sz="1400" dirty="0"/>
              <a:t>Lưu lượng mạng (network traffic) có </a:t>
            </a:r>
            <a:r>
              <a:rPr lang="vi-VN" sz="1400" b="1" dirty="0"/>
              <a:t>quy luật phức tạp</a:t>
            </a:r>
            <a:r>
              <a:rPr lang="vi-VN" sz="1400" dirty="0"/>
              <a:t> và </a:t>
            </a:r>
            <a:r>
              <a:rPr lang="vi-VN" sz="1400" b="1" dirty="0"/>
              <a:t>tính mùa vụ</a:t>
            </a:r>
            <a:r>
              <a:rPr lang="vi-VN" sz="1400" dirty="0"/>
              <a:t> (ngày/đêm, cuối tuần).</a:t>
            </a:r>
          </a:p>
          <a:p>
            <a:pPr marL="285750" indent="-285750">
              <a:buFont typeface="Arial" panose="020B0604020202020204" pitchFamily="34" charset="0"/>
              <a:buChar char="•"/>
            </a:pPr>
            <a:r>
              <a:rPr lang="vi-VN" sz="1400" dirty="0"/>
              <a:t>Các phương pháp dựa trên ngưỡng (threshold) cố định </a:t>
            </a:r>
            <a:r>
              <a:rPr lang="vi-VN" sz="1400" b="1" dirty="0"/>
              <a:t>không còn đủ linh hoạt</a:t>
            </a:r>
            <a:r>
              <a:rPr lang="vi-VN" sz="1400" dirty="0"/>
              <a:t> và dễ gây báo động sai.</a:t>
            </a:r>
          </a:p>
        </p:txBody>
      </p:sp>
      <p:sp>
        <p:nvSpPr>
          <p:cNvPr id="7" name="TextBox 6">
            <a:extLst>
              <a:ext uri="{FF2B5EF4-FFF2-40B4-BE49-F238E27FC236}">
                <a16:creationId xmlns:a16="http://schemas.microsoft.com/office/drawing/2014/main" id="{B33934A1-4975-273A-7BBE-A984BC277B0D}"/>
              </a:ext>
            </a:extLst>
          </p:cNvPr>
          <p:cNvSpPr txBox="1"/>
          <p:nvPr/>
        </p:nvSpPr>
        <p:spPr>
          <a:xfrm>
            <a:off x="912724" y="3926313"/>
            <a:ext cx="1830476" cy="369332"/>
          </a:xfrm>
          <a:prstGeom prst="rect">
            <a:avLst/>
          </a:prstGeom>
          <a:solidFill>
            <a:schemeClr val="accent2">
              <a:lumMod val="60000"/>
              <a:lumOff val="40000"/>
            </a:schemeClr>
          </a:solidFill>
        </p:spPr>
        <p:txBody>
          <a:bodyPr wrap="square" rtlCol="0">
            <a:spAutoFit/>
          </a:bodyPr>
          <a:lstStyle/>
          <a:p>
            <a:pPr algn="ctr"/>
            <a:r>
              <a:rPr lang="en-US" b="1" dirty="0" err="1"/>
              <a:t>Mục</a:t>
            </a:r>
            <a:r>
              <a:rPr lang="en-US" b="1" dirty="0"/>
              <a:t> </a:t>
            </a:r>
            <a:r>
              <a:rPr lang="en-US" b="1" dirty="0" err="1"/>
              <a:t>tiêu</a:t>
            </a:r>
            <a:r>
              <a:rPr lang="en-US" b="1" dirty="0"/>
              <a:t> </a:t>
            </a:r>
            <a:r>
              <a:rPr lang="en-US" b="1" dirty="0" err="1"/>
              <a:t>đề</a:t>
            </a:r>
            <a:r>
              <a:rPr lang="en-US" b="1" dirty="0"/>
              <a:t> </a:t>
            </a:r>
            <a:r>
              <a:rPr lang="en-US" b="1" dirty="0" err="1"/>
              <a:t>tài</a:t>
            </a:r>
            <a:endParaRPr lang="en-US" b="1" dirty="0"/>
          </a:p>
        </p:txBody>
      </p:sp>
      <p:sp>
        <p:nvSpPr>
          <p:cNvPr id="14" name="TextBox 13">
            <a:extLst>
              <a:ext uri="{FF2B5EF4-FFF2-40B4-BE49-F238E27FC236}">
                <a16:creationId xmlns:a16="http://schemas.microsoft.com/office/drawing/2014/main" id="{F8F41823-9D45-4B84-3E2C-07145281DF52}"/>
              </a:ext>
            </a:extLst>
          </p:cNvPr>
          <p:cNvSpPr txBox="1"/>
          <p:nvPr/>
        </p:nvSpPr>
        <p:spPr>
          <a:xfrm>
            <a:off x="912725" y="4401591"/>
            <a:ext cx="8140840" cy="523220"/>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vi-VN" sz="1400" dirty="0"/>
              <a:t>Xây dựng một pipeline </a:t>
            </a:r>
            <a:r>
              <a:rPr lang="vi-VN" sz="1400" b="1" dirty="0"/>
              <a:t>tự động và hiệu quả</a:t>
            </a:r>
            <a:r>
              <a:rPr lang="vi-VN" sz="1400" dirty="0"/>
              <a:t> để phát hiện bất thường trên dữ liệu chuỗi thời gian, sử dụng các mô hình Deep Learning tiên tiến.</a:t>
            </a:r>
          </a:p>
        </p:txBody>
      </p:sp>
    </p:spTree>
    <p:extLst>
      <p:ext uri="{BB962C8B-B14F-4D97-AF65-F5344CB8AC3E}">
        <p14:creationId xmlns:p14="http://schemas.microsoft.com/office/powerpoint/2010/main" val="2973844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&amp; </a:t>
            </a:r>
            <a:r>
              <a:rPr lang="en-US" dirty="0" err="1"/>
              <a:t>mô</a:t>
            </a:r>
            <a:r>
              <a:rPr lang="en-US" dirty="0"/>
              <a:t> </a:t>
            </a:r>
            <a:r>
              <a:rPr lang="en-US" dirty="0" err="1"/>
              <a:t>hình</a:t>
            </a:r>
            <a:r>
              <a:rPr lang="en-US" dirty="0"/>
              <a:t> </a:t>
            </a:r>
            <a:r>
              <a:rPr lang="en-US" dirty="0" err="1"/>
              <a:t>lựa</a:t>
            </a:r>
            <a:r>
              <a:rPr lang="en-US" dirty="0"/>
              <a:t> </a:t>
            </a:r>
            <a:r>
              <a:rPr lang="en-US" dirty="0" err="1"/>
              <a:t>chọn</a:t>
            </a:r>
            <a:endParaRPr lang="en-US" dirty="0"/>
          </a:p>
        </p:txBody>
      </p:sp>
      <p:sp>
        <p:nvSpPr>
          <p:cNvPr id="4" name="Text Placeholder 3"/>
          <p:cNvSpPr>
            <a:spLocks noGrp="1"/>
          </p:cNvSpPr>
          <p:nvPr>
            <p:ph type="body" sz="quarter" idx="14"/>
          </p:nvPr>
        </p:nvSpPr>
        <p:spPr/>
        <p:txBody>
          <a:bodyPr/>
          <a:lstStyle/>
          <a:p>
            <a:r>
              <a:rPr lang="en-US" dirty="0"/>
              <a:t>3</a:t>
            </a:r>
          </a:p>
        </p:txBody>
      </p:sp>
      <p:sp>
        <p:nvSpPr>
          <p:cNvPr id="8" name="TextBox 7"/>
          <p:cNvSpPr txBox="1"/>
          <p:nvPr/>
        </p:nvSpPr>
        <p:spPr>
          <a:xfrm>
            <a:off x="912725" y="1075174"/>
            <a:ext cx="2217337" cy="369332"/>
          </a:xfrm>
          <a:prstGeom prst="rect">
            <a:avLst/>
          </a:prstGeom>
          <a:solidFill>
            <a:schemeClr val="accent2">
              <a:lumMod val="60000"/>
              <a:lumOff val="40000"/>
            </a:schemeClr>
          </a:solidFill>
        </p:spPr>
        <p:txBody>
          <a:bodyPr wrap="square" rtlCol="0">
            <a:spAutoFit/>
          </a:bodyPr>
          <a:lstStyle/>
          <a:p>
            <a:pPr algn="ctr"/>
            <a:r>
              <a:rPr lang="en-US" b="1" dirty="0" err="1"/>
              <a:t>Phương</a:t>
            </a:r>
            <a:r>
              <a:rPr lang="en-US" b="1" dirty="0"/>
              <a:t> </a:t>
            </a:r>
            <a:r>
              <a:rPr lang="en-US" b="1" dirty="0" err="1"/>
              <a:t>pháp</a:t>
            </a:r>
            <a:r>
              <a:rPr lang="en-US" b="1" dirty="0"/>
              <a:t> </a:t>
            </a:r>
            <a:r>
              <a:rPr lang="en-US" b="1" dirty="0" err="1"/>
              <a:t>luận</a:t>
            </a:r>
            <a:endParaRPr lang="en-US" b="1" dirty="0"/>
          </a:p>
        </p:txBody>
      </p:sp>
      <p:sp>
        <p:nvSpPr>
          <p:cNvPr id="9" name="TextBox 8"/>
          <p:cNvSpPr txBox="1"/>
          <p:nvPr/>
        </p:nvSpPr>
        <p:spPr>
          <a:xfrm>
            <a:off x="912724" y="1564117"/>
            <a:ext cx="9954568" cy="1477328"/>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vi-VN" dirty="0"/>
              <a:t>Huấn luyện: Mô hình học quy luật của dữ liệu.</a:t>
            </a:r>
          </a:p>
          <a:p>
            <a:pPr marL="285750" indent="-285750">
              <a:buFont typeface="Arial" panose="020B0604020202020204" pitchFamily="34" charset="0"/>
              <a:buChar char="•"/>
            </a:pPr>
            <a:r>
              <a:rPr lang="vi-VN" dirty="0"/>
              <a:t>Dự báo: Mô hình đưa ra dự đoán cho các điểm dữ liệu mới.</a:t>
            </a:r>
          </a:p>
          <a:p>
            <a:pPr marL="285750" indent="-285750">
              <a:buFont typeface="Arial" panose="020B0604020202020204" pitchFamily="34" charset="0"/>
              <a:buChar char="•"/>
            </a:pPr>
            <a:r>
              <a:rPr lang="vi-VN" dirty="0"/>
              <a:t>Tính điểm: Anomaly Score = | Giá trị thực tế - Giá trị dự báo | * Hệ số chuẩn hóa</a:t>
            </a:r>
          </a:p>
          <a:p>
            <a:pPr marL="285750" indent="-285750">
              <a:buFont typeface="Arial" panose="020B0604020202020204" pitchFamily="34" charset="0"/>
              <a:buChar char="•"/>
            </a:pPr>
            <a:r>
              <a:rPr lang="vi-VN" dirty="0"/>
              <a:t>Dựa theo Distribution Loss: Giúp mô hình học phân phối của lưu lượng, từ đó định nghĩa được các phân vị tin cậy</a:t>
            </a:r>
          </a:p>
        </p:txBody>
      </p:sp>
      <p:pic>
        <p:nvPicPr>
          <p:cNvPr id="6" name="Picture 5" descr="A black text on a white background&#10;&#10;Description automatically generated">
            <a:extLst>
              <a:ext uri="{FF2B5EF4-FFF2-40B4-BE49-F238E27FC236}">
                <a16:creationId xmlns:a16="http://schemas.microsoft.com/office/drawing/2014/main" id="{6B4CF327-5999-F49C-4686-E3C33DB1C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008" y="3048000"/>
            <a:ext cx="5842000" cy="762000"/>
          </a:xfrm>
          <a:prstGeom prst="rect">
            <a:avLst/>
          </a:prstGeom>
        </p:spPr>
      </p:pic>
      <p:pic>
        <p:nvPicPr>
          <p:cNvPr id="13" name="Picture 12" descr="A number and symbol with numbers and symbols&#10;&#10;Description automatically generated with medium confidence">
            <a:extLst>
              <a:ext uri="{FF2B5EF4-FFF2-40B4-BE49-F238E27FC236}">
                <a16:creationId xmlns:a16="http://schemas.microsoft.com/office/drawing/2014/main" id="{4FCED1DD-9C40-7BC0-FBF8-C16023BAB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2750" y="3943950"/>
            <a:ext cx="3746500" cy="1003300"/>
          </a:xfrm>
          <a:prstGeom prst="rect">
            <a:avLst/>
          </a:prstGeom>
        </p:spPr>
      </p:pic>
    </p:spTree>
    <p:extLst>
      <p:ext uri="{BB962C8B-B14F-4D97-AF65-F5344CB8AC3E}">
        <p14:creationId xmlns:p14="http://schemas.microsoft.com/office/powerpoint/2010/main" val="593268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&amp; </a:t>
            </a:r>
            <a:r>
              <a:rPr lang="en-US" dirty="0" err="1"/>
              <a:t>mô</a:t>
            </a:r>
            <a:r>
              <a:rPr lang="en-US" dirty="0"/>
              <a:t> </a:t>
            </a:r>
            <a:r>
              <a:rPr lang="en-US" dirty="0" err="1"/>
              <a:t>hình</a:t>
            </a:r>
            <a:r>
              <a:rPr lang="en-US" dirty="0"/>
              <a:t> </a:t>
            </a:r>
            <a:r>
              <a:rPr lang="en-US" dirty="0" err="1"/>
              <a:t>lựa</a:t>
            </a:r>
            <a:r>
              <a:rPr lang="en-US" dirty="0"/>
              <a:t> </a:t>
            </a:r>
            <a:r>
              <a:rPr lang="en-US" dirty="0" err="1"/>
              <a:t>chọn</a:t>
            </a:r>
            <a:endParaRPr lang="en-US" dirty="0"/>
          </a:p>
        </p:txBody>
      </p:sp>
      <p:sp>
        <p:nvSpPr>
          <p:cNvPr id="4" name="Text Placeholder 3"/>
          <p:cNvSpPr>
            <a:spLocks noGrp="1"/>
          </p:cNvSpPr>
          <p:nvPr>
            <p:ph type="body" sz="quarter" idx="14"/>
          </p:nvPr>
        </p:nvSpPr>
        <p:spPr/>
        <p:txBody>
          <a:bodyPr/>
          <a:lstStyle/>
          <a:p>
            <a:r>
              <a:rPr lang="en-US" dirty="0"/>
              <a:t>3</a:t>
            </a:r>
          </a:p>
        </p:txBody>
      </p:sp>
      <p:sp>
        <p:nvSpPr>
          <p:cNvPr id="8" name="TextBox 7"/>
          <p:cNvSpPr txBox="1"/>
          <p:nvPr/>
        </p:nvSpPr>
        <p:spPr>
          <a:xfrm>
            <a:off x="912725" y="1075174"/>
            <a:ext cx="2410767" cy="369332"/>
          </a:xfrm>
          <a:prstGeom prst="rect">
            <a:avLst/>
          </a:prstGeom>
          <a:solidFill>
            <a:schemeClr val="accent2">
              <a:lumMod val="60000"/>
              <a:lumOff val="40000"/>
            </a:schemeClr>
          </a:solidFill>
        </p:spPr>
        <p:txBody>
          <a:bodyPr wrap="square" rtlCol="0">
            <a:spAutoFit/>
          </a:bodyPr>
          <a:lstStyle/>
          <a:p>
            <a:pPr algn="ctr"/>
            <a:r>
              <a:rPr lang="en-US" b="1" dirty="0" err="1"/>
              <a:t>Các</a:t>
            </a:r>
            <a:r>
              <a:rPr lang="en-US" b="1" dirty="0"/>
              <a:t> </a:t>
            </a:r>
            <a:r>
              <a:rPr lang="en-US" b="1" dirty="0" err="1"/>
              <a:t>mô</a:t>
            </a:r>
            <a:r>
              <a:rPr lang="en-US" b="1" dirty="0"/>
              <a:t> </a:t>
            </a:r>
            <a:r>
              <a:rPr lang="en-US" b="1" dirty="0" err="1"/>
              <a:t>hình</a:t>
            </a:r>
            <a:r>
              <a:rPr lang="en-US" b="1" dirty="0"/>
              <a:t> </a:t>
            </a:r>
            <a:r>
              <a:rPr lang="en-US" b="1" dirty="0" err="1"/>
              <a:t>lựa</a:t>
            </a:r>
            <a:r>
              <a:rPr lang="en-US" b="1" dirty="0"/>
              <a:t> </a:t>
            </a:r>
            <a:r>
              <a:rPr lang="en-US" b="1" dirty="0" err="1"/>
              <a:t>chọn</a:t>
            </a:r>
            <a:endParaRPr lang="en-US" b="1" dirty="0"/>
          </a:p>
        </p:txBody>
      </p:sp>
      <p:graphicFrame>
        <p:nvGraphicFramePr>
          <p:cNvPr id="5" name="Table 4">
            <a:extLst>
              <a:ext uri="{FF2B5EF4-FFF2-40B4-BE49-F238E27FC236}">
                <a16:creationId xmlns:a16="http://schemas.microsoft.com/office/drawing/2014/main" id="{AC8F0C82-4C0E-9468-A5CA-85D11D2800E3}"/>
              </a:ext>
            </a:extLst>
          </p:cNvPr>
          <p:cNvGraphicFramePr>
            <a:graphicFrameLocks noGrp="1"/>
          </p:cNvGraphicFramePr>
          <p:nvPr>
            <p:extLst>
              <p:ext uri="{D42A27DB-BD31-4B8C-83A1-F6EECF244321}">
                <p14:modId xmlns:p14="http://schemas.microsoft.com/office/powerpoint/2010/main" val="2255696451"/>
              </p:ext>
            </p:extLst>
          </p:nvPr>
        </p:nvGraphicFramePr>
        <p:xfrm>
          <a:off x="912725" y="1740377"/>
          <a:ext cx="10158884" cy="1547946"/>
        </p:xfrm>
        <a:graphic>
          <a:graphicData uri="http://schemas.openxmlformats.org/drawingml/2006/table">
            <a:tbl>
              <a:tblPr firstRow="1" bandRow="1">
                <a:tableStyleId>{5940675A-B579-460E-94D1-54222C63F5DA}</a:tableStyleId>
              </a:tblPr>
              <a:tblGrid>
                <a:gridCol w="3929084">
                  <a:extLst>
                    <a:ext uri="{9D8B030D-6E8A-4147-A177-3AD203B41FA5}">
                      <a16:colId xmlns:a16="http://schemas.microsoft.com/office/drawing/2014/main" val="289192765"/>
                    </a:ext>
                  </a:extLst>
                </a:gridCol>
                <a:gridCol w="3242090">
                  <a:extLst>
                    <a:ext uri="{9D8B030D-6E8A-4147-A177-3AD203B41FA5}">
                      <a16:colId xmlns:a16="http://schemas.microsoft.com/office/drawing/2014/main" val="899240380"/>
                    </a:ext>
                  </a:extLst>
                </a:gridCol>
                <a:gridCol w="2987710">
                  <a:extLst>
                    <a:ext uri="{9D8B030D-6E8A-4147-A177-3AD203B41FA5}">
                      <a16:colId xmlns:a16="http://schemas.microsoft.com/office/drawing/2014/main" val="2429232543"/>
                    </a:ext>
                  </a:extLst>
                </a:gridCol>
              </a:tblGrid>
              <a:tr h="370840">
                <a:tc>
                  <a:txBody>
                    <a:bodyPr/>
                    <a:lstStyle/>
                    <a:p>
                      <a:pPr algn="ctr"/>
                      <a:r>
                        <a:rPr lang="en-US" sz="1600" b="1" dirty="0" err="1"/>
                        <a:t>Mô</a:t>
                      </a:r>
                      <a:r>
                        <a:rPr lang="en-US" sz="1600" b="1" baseline="0" dirty="0"/>
                        <a:t> </a:t>
                      </a:r>
                      <a:r>
                        <a:rPr lang="en-US" sz="1600" b="1" baseline="0" dirty="0" err="1"/>
                        <a:t>hình</a:t>
                      </a:r>
                      <a:endParaRPr lang="en-US" sz="1600" b="1" dirty="0"/>
                    </a:p>
                  </a:txBody>
                  <a:tcPr>
                    <a:solidFill>
                      <a:schemeClr val="accent4"/>
                    </a:solidFill>
                  </a:tcPr>
                </a:tc>
                <a:tc>
                  <a:txBody>
                    <a:bodyPr/>
                    <a:lstStyle/>
                    <a:p>
                      <a:pPr algn="ctr"/>
                      <a:r>
                        <a:rPr lang="en-US" sz="1600" b="1" dirty="0" err="1"/>
                        <a:t>Mục</a:t>
                      </a:r>
                      <a:r>
                        <a:rPr lang="en-US" sz="1600" b="1" baseline="0" dirty="0"/>
                        <a:t> </a:t>
                      </a:r>
                      <a:r>
                        <a:rPr lang="en-US" sz="1600" b="1" baseline="0" dirty="0" err="1"/>
                        <a:t>tiêu</a:t>
                      </a:r>
                      <a:endParaRPr lang="en-US" sz="1600" b="1" dirty="0"/>
                    </a:p>
                  </a:txBody>
                  <a:tcPr>
                    <a:solidFill>
                      <a:schemeClr val="accent4"/>
                    </a:solidFill>
                  </a:tcPr>
                </a:tc>
                <a:tc>
                  <a:txBody>
                    <a:bodyPr/>
                    <a:lstStyle/>
                    <a:p>
                      <a:pPr algn="ctr"/>
                      <a:r>
                        <a:rPr lang="en-US" sz="1600" b="1" dirty="0"/>
                        <a:t>Note</a:t>
                      </a:r>
                    </a:p>
                  </a:txBody>
                  <a:tcPr>
                    <a:solidFill>
                      <a:schemeClr val="accent4"/>
                    </a:solidFill>
                  </a:tcPr>
                </a:tc>
                <a:extLst>
                  <a:ext uri="{0D108BD9-81ED-4DB2-BD59-A6C34878D82A}">
                    <a16:rowId xmlns:a16="http://schemas.microsoft.com/office/drawing/2014/main" val="892009528"/>
                  </a:ext>
                </a:extLst>
              </a:tr>
              <a:tr h="370840">
                <a:tc>
                  <a:txBody>
                    <a:bodyPr/>
                    <a:lstStyle/>
                    <a:p>
                      <a:r>
                        <a:rPr lang="en-US" sz="1600"/>
                        <a:t>TimesNet</a:t>
                      </a:r>
                      <a:endParaRPr lang="en-US" sz="1600" dirty="0"/>
                    </a:p>
                  </a:txBody>
                  <a:tcPr>
                    <a:solidFill>
                      <a:schemeClr val="accent1">
                        <a:lumMod val="40000"/>
                        <a:lumOff val="60000"/>
                      </a:schemeClr>
                    </a:solidFill>
                  </a:tcPr>
                </a:tc>
                <a:tc>
                  <a:txBody>
                    <a:bodyPr/>
                    <a:lstStyle/>
                    <a:p>
                      <a:r>
                        <a:rPr lang="en-US" sz="1600" dirty="0" err="1"/>
                        <a:t>Dự</a:t>
                      </a:r>
                      <a:r>
                        <a:rPr lang="en-US" sz="1600" baseline="0" dirty="0"/>
                        <a:t> </a:t>
                      </a:r>
                      <a:r>
                        <a:rPr lang="en-US" sz="1600" baseline="0" dirty="0" err="1"/>
                        <a:t>đoán</a:t>
                      </a:r>
                      <a:r>
                        <a:rPr lang="en-US" sz="1600" baseline="0" dirty="0"/>
                        <a:t> &amp; </a:t>
                      </a:r>
                      <a:r>
                        <a:rPr lang="en-US" sz="1600" baseline="0" dirty="0" err="1"/>
                        <a:t>Phát</a:t>
                      </a:r>
                      <a:r>
                        <a:rPr lang="en-US" sz="1600" baseline="0" dirty="0"/>
                        <a:t> </a:t>
                      </a:r>
                      <a:r>
                        <a:rPr lang="en-US" sz="1600" baseline="0" dirty="0" err="1"/>
                        <a:t>hiện</a:t>
                      </a:r>
                      <a:endParaRPr lang="en-US" sz="1600" dirty="0"/>
                    </a:p>
                  </a:txBody>
                  <a:tcPr>
                    <a:solidFill>
                      <a:schemeClr val="accent1">
                        <a:lumMod val="40000"/>
                        <a:lumOff val="60000"/>
                      </a:schemeClr>
                    </a:solidFill>
                  </a:tcPr>
                </a:tc>
                <a:tc>
                  <a:txBody>
                    <a:bodyPr/>
                    <a:lstStyle/>
                    <a:p>
                      <a:r>
                        <a:rPr lang="en-US" sz="1600"/>
                        <a:t>Đơn</a:t>
                      </a:r>
                      <a:r>
                        <a:rPr lang="en-US" sz="1600" baseline="0"/>
                        <a:t> biến &amp; Đa biến</a:t>
                      </a:r>
                      <a:endParaRPr lang="en-US" sz="1600" dirty="0"/>
                    </a:p>
                  </a:txBody>
                  <a:tcPr>
                    <a:solidFill>
                      <a:schemeClr val="accent1">
                        <a:lumMod val="40000"/>
                        <a:lumOff val="60000"/>
                      </a:schemeClr>
                    </a:solidFill>
                  </a:tcPr>
                </a:tc>
                <a:extLst>
                  <a:ext uri="{0D108BD9-81ED-4DB2-BD59-A6C34878D82A}">
                    <a16:rowId xmlns:a16="http://schemas.microsoft.com/office/drawing/2014/main" val="1568940509"/>
                  </a:ext>
                </a:extLst>
              </a:tr>
              <a:tr h="370840">
                <a:tc>
                  <a:txBody>
                    <a:bodyPr/>
                    <a:lstStyle/>
                    <a:p>
                      <a:r>
                        <a:rPr lang="en-US" sz="1600"/>
                        <a:t>PatchTST</a:t>
                      </a:r>
                      <a:endParaRPr lang="en-US" sz="1600" baseline="0" dirty="0"/>
                    </a:p>
                  </a:txBody>
                  <a:tcPr/>
                </a:tc>
                <a:tc>
                  <a:txBody>
                    <a:bodyPr/>
                    <a:lstStyle/>
                    <a:p>
                      <a:r>
                        <a:rPr lang="en-US" sz="1600" dirty="0" err="1"/>
                        <a:t>Dự</a:t>
                      </a:r>
                      <a:r>
                        <a:rPr lang="en-US" sz="1600" dirty="0"/>
                        <a:t> </a:t>
                      </a:r>
                      <a:r>
                        <a:rPr lang="en-US" sz="1600" dirty="0" err="1"/>
                        <a:t>đoán</a:t>
                      </a:r>
                      <a:endParaRPr lang="en-US" sz="1600" dirty="0"/>
                    </a:p>
                  </a:txBody>
                  <a:tcPr/>
                </a:tc>
                <a:tc>
                  <a:txBody>
                    <a:bodyPr/>
                    <a:lstStyle/>
                    <a:p>
                      <a:r>
                        <a:rPr lang="en-US" sz="1600"/>
                        <a:t>Đơn</a:t>
                      </a:r>
                      <a:r>
                        <a:rPr lang="en-US" sz="1600" baseline="0"/>
                        <a:t> biến &amp; Đa biến</a:t>
                      </a:r>
                      <a:endParaRPr lang="en-US" sz="1600" dirty="0"/>
                    </a:p>
                  </a:txBody>
                  <a:tcPr/>
                </a:tc>
                <a:extLst>
                  <a:ext uri="{0D108BD9-81ED-4DB2-BD59-A6C34878D82A}">
                    <a16:rowId xmlns:a16="http://schemas.microsoft.com/office/drawing/2014/main" val="224930868"/>
                  </a:ext>
                </a:extLst>
              </a:tr>
              <a:tr h="435426">
                <a:tc>
                  <a:txBody>
                    <a:bodyPr/>
                    <a:lstStyle/>
                    <a:p>
                      <a:r>
                        <a:rPr lang="en-US" sz="1600"/>
                        <a:t>N-HITS</a:t>
                      </a:r>
                      <a:endParaRPr lang="en-US" sz="1600" dirty="0"/>
                    </a:p>
                  </a:txBody>
                  <a:tcPr>
                    <a:solidFill>
                      <a:schemeClr val="accent1">
                        <a:lumMod val="40000"/>
                        <a:lumOff val="60000"/>
                      </a:schemeClr>
                    </a:solidFill>
                  </a:tcPr>
                </a:tc>
                <a:tc>
                  <a:txBody>
                    <a:bodyPr/>
                    <a:lstStyle/>
                    <a:p>
                      <a:r>
                        <a:rPr lang="en-US" sz="1600" dirty="0" err="1"/>
                        <a:t>Dự</a:t>
                      </a:r>
                      <a:r>
                        <a:rPr lang="en-US" sz="1600" dirty="0"/>
                        <a:t> </a:t>
                      </a:r>
                      <a:r>
                        <a:rPr lang="en-US" sz="1600" dirty="0" err="1"/>
                        <a:t>đoán</a:t>
                      </a:r>
                      <a:endParaRPr lang="en-US" sz="1600" dirty="0"/>
                    </a:p>
                  </a:txBody>
                  <a:tcPr>
                    <a:solidFill>
                      <a:schemeClr val="accent1">
                        <a:lumMod val="40000"/>
                        <a:lumOff val="60000"/>
                      </a:schemeClr>
                    </a:solidFill>
                  </a:tcPr>
                </a:tc>
                <a:tc>
                  <a:txBody>
                    <a:bodyPr/>
                    <a:lstStyle/>
                    <a:p>
                      <a:r>
                        <a:rPr lang="en-US" sz="1600" dirty="0" err="1"/>
                        <a:t>Thiết</a:t>
                      </a:r>
                      <a:r>
                        <a:rPr lang="en-US" sz="1600" baseline="0" dirty="0"/>
                        <a:t> </a:t>
                      </a:r>
                      <a:r>
                        <a:rPr lang="en-US" sz="1600" baseline="0" dirty="0" err="1"/>
                        <a:t>kế</a:t>
                      </a:r>
                      <a:r>
                        <a:rPr lang="en-US" sz="1600" baseline="0" dirty="0"/>
                        <a:t> </a:t>
                      </a:r>
                      <a:r>
                        <a:rPr lang="en-US" sz="1600" baseline="0" dirty="0" err="1"/>
                        <a:t>cho</a:t>
                      </a:r>
                      <a:r>
                        <a:rPr lang="en-US" sz="1600" baseline="0" dirty="0"/>
                        <a:t> </a:t>
                      </a:r>
                      <a:r>
                        <a:rPr lang="en-US" sz="1600" baseline="0" dirty="0" err="1"/>
                        <a:t>đơn</a:t>
                      </a:r>
                      <a:r>
                        <a:rPr lang="en-US" sz="1600" baseline="0" dirty="0"/>
                        <a:t> </a:t>
                      </a:r>
                      <a:r>
                        <a:rPr lang="en-US" sz="1600" baseline="0" dirty="0" err="1"/>
                        <a:t>biến</a:t>
                      </a:r>
                      <a:endParaRPr lang="en-US" sz="1600" dirty="0"/>
                    </a:p>
                  </a:txBody>
                  <a:tcPr>
                    <a:solidFill>
                      <a:schemeClr val="accent1">
                        <a:lumMod val="40000"/>
                        <a:lumOff val="60000"/>
                      </a:schemeClr>
                    </a:solidFill>
                  </a:tcPr>
                </a:tc>
                <a:extLst>
                  <a:ext uri="{0D108BD9-81ED-4DB2-BD59-A6C34878D82A}">
                    <a16:rowId xmlns:a16="http://schemas.microsoft.com/office/drawing/2014/main" val="4061517720"/>
                  </a:ext>
                </a:extLst>
              </a:tr>
            </a:tbl>
          </a:graphicData>
        </a:graphic>
      </p:graphicFrame>
    </p:spTree>
    <p:extLst>
      <p:ext uri="{BB962C8B-B14F-4D97-AF65-F5344CB8AC3E}">
        <p14:creationId xmlns:p14="http://schemas.microsoft.com/office/powerpoint/2010/main" val="54751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&amp; </a:t>
            </a:r>
            <a:r>
              <a:rPr lang="en-US" dirty="0" err="1"/>
              <a:t>mô</a:t>
            </a:r>
            <a:r>
              <a:rPr lang="en-US" dirty="0"/>
              <a:t> </a:t>
            </a:r>
            <a:r>
              <a:rPr lang="en-US" dirty="0" err="1"/>
              <a:t>hình</a:t>
            </a:r>
            <a:r>
              <a:rPr lang="en-US" dirty="0"/>
              <a:t> </a:t>
            </a:r>
            <a:r>
              <a:rPr lang="en-US" dirty="0" err="1"/>
              <a:t>lựa</a:t>
            </a:r>
            <a:r>
              <a:rPr lang="en-US" dirty="0"/>
              <a:t> </a:t>
            </a:r>
            <a:r>
              <a:rPr lang="en-US" dirty="0" err="1"/>
              <a:t>chọn</a:t>
            </a:r>
            <a:endParaRPr lang="en-US" dirty="0"/>
          </a:p>
        </p:txBody>
      </p:sp>
      <p:sp>
        <p:nvSpPr>
          <p:cNvPr id="4" name="Text Placeholder 3"/>
          <p:cNvSpPr>
            <a:spLocks noGrp="1"/>
          </p:cNvSpPr>
          <p:nvPr>
            <p:ph type="body" sz="quarter" idx="14"/>
          </p:nvPr>
        </p:nvSpPr>
        <p:spPr/>
        <p:txBody>
          <a:bodyPr/>
          <a:lstStyle/>
          <a:p>
            <a:r>
              <a:rPr lang="en-US" dirty="0"/>
              <a:t>3</a:t>
            </a:r>
          </a:p>
        </p:txBody>
      </p:sp>
      <p:sp>
        <p:nvSpPr>
          <p:cNvPr id="8" name="TextBox 7"/>
          <p:cNvSpPr txBox="1"/>
          <p:nvPr/>
        </p:nvSpPr>
        <p:spPr>
          <a:xfrm>
            <a:off x="912725" y="1075174"/>
            <a:ext cx="2410767" cy="369332"/>
          </a:xfrm>
          <a:prstGeom prst="rect">
            <a:avLst/>
          </a:prstGeom>
          <a:solidFill>
            <a:schemeClr val="accent2">
              <a:lumMod val="60000"/>
              <a:lumOff val="40000"/>
            </a:schemeClr>
          </a:solidFill>
        </p:spPr>
        <p:txBody>
          <a:bodyPr wrap="square" rtlCol="0">
            <a:spAutoFit/>
          </a:bodyPr>
          <a:lstStyle/>
          <a:p>
            <a:pPr algn="ctr"/>
            <a:r>
              <a:rPr lang="en-US" b="1" dirty="0" err="1"/>
              <a:t>TimesNet</a:t>
            </a:r>
            <a:endParaRPr lang="en-US" b="1" dirty="0"/>
          </a:p>
        </p:txBody>
      </p:sp>
      <p:pic>
        <p:nvPicPr>
          <p:cNvPr id="7" name="Picture 6" descr="A diagram of a block diagram&#10;&#10;Description automatically generated">
            <a:extLst>
              <a:ext uri="{FF2B5EF4-FFF2-40B4-BE49-F238E27FC236}">
                <a16:creationId xmlns:a16="http://schemas.microsoft.com/office/drawing/2014/main" id="{FDC9700C-1D81-715D-BCB8-CDDFDF980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800" y="1962150"/>
            <a:ext cx="7112000" cy="2933700"/>
          </a:xfrm>
          <a:prstGeom prst="rect">
            <a:avLst/>
          </a:prstGeom>
        </p:spPr>
      </p:pic>
    </p:spTree>
    <p:extLst>
      <p:ext uri="{BB962C8B-B14F-4D97-AF65-F5344CB8AC3E}">
        <p14:creationId xmlns:p14="http://schemas.microsoft.com/office/powerpoint/2010/main" val="119659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&amp; </a:t>
            </a:r>
            <a:r>
              <a:rPr lang="en-US" dirty="0" err="1"/>
              <a:t>mô</a:t>
            </a:r>
            <a:r>
              <a:rPr lang="en-US" dirty="0"/>
              <a:t> </a:t>
            </a:r>
            <a:r>
              <a:rPr lang="en-US" dirty="0" err="1"/>
              <a:t>hình</a:t>
            </a:r>
            <a:r>
              <a:rPr lang="en-US" dirty="0"/>
              <a:t> </a:t>
            </a:r>
            <a:r>
              <a:rPr lang="en-US" dirty="0" err="1"/>
              <a:t>lựa</a:t>
            </a:r>
            <a:r>
              <a:rPr lang="en-US" dirty="0"/>
              <a:t> </a:t>
            </a:r>
            <a:r>
              <a:rPr lang="en-US" dirty="0" err="1"/>
              <a:t>chọn</a:t>
            </a:r>
            <a:endParaRPr lang="en-US" dirty="0"/>
          </a:p>
        </p:txBody>
      </p:sp>
      <p:sp>
        <p:nvSpPr>
          <p:cNvPr id="4" name="Text Placeholder 3"/>
          <p:cNvSpPr>
            <a:spLocks noGrp="1"/>
          </p:cNvSpPr>
          <p:nvPr>
            <p:ph type="body" sz="quarter" idx="14"/>
          </p:nvPr>
        </p:nvSpPr>
        <p:spPr/>
        <p:txBody>
          <a:bodyPr/>
          <a:lstStyle/>
          <a:p>
            <a:r>
              <a:rPr lang="en-US" dirty="0"/>
              <a:t>3</a:t>
            </a:r>
          </a:p>
        </p:txBody>
      </p:sp>
      <p:sp>
        <p:nvSpPr>
          <p:cNvPr id="8" name="TextBox 7"/>
          <p:cNvSpPr txBox="1"/>
          <p:nvPr/>
        </p:nvSpPr>
        <p:spPr>
          <a:xfrm>
            <a:off x="912725" y="1075174"/>
            <a:ext cx="2410767" cy="369332"/>
          </a:xfrm>
          <a:prstGeom prst="rect">
            <a:avLst/>
          </a:prstGeom>
          <a:solidFill>
            <a:schemeClr val="accent2">
              <a:lumMod val="60000"/>
              <a:lumOff val="40000"/>
            </a:schemeClr>
          </a:solidFill>
        </p:spPr>
        <p:txBody>
          <a:bodyPr wrap="square" rtlCol="0">
            <a:spAutoFit/>
          </a:bodyPr>
          <a:lstStyle/>
          <a:p>
            <a:pPr algn="ctr"/>
            <a:r>
              <a:rPr lang="en-US" b="1" dirty="0"/>
              <a:t>N-HITS</a:t>
            </a:r>
          </a:p>
        </p:txBody>
      </p:sp>
      <p:pic>
        <p:nvPicPr>
          <p:cNvPr id="6" name="Picture 5" descr="A diagram of a stack&#10;&#10;Description automatically generated">
            <a:extLst>
              <a:ext uri="{FF2B5EF4-FFF2-40B4-BE49-F238E27FC236}">
                <a16:creationId xmlns:a16="http://schemas.microsoft.com/office/drawing/2014/main" id="{ADCE90A9-C7C9-5017-33D8-599317ED1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108" y="1740377"/>
            <a:ext cx="7772400" cy="4528634"/>
          </a:xfrm>
          <a:prstGeom prst="rect">
            <a:avLst/>
          </a:prstGeom>
        </p:spPr>
      </p:pic>
    </p:spTree>
    <p:extLst>
      <p:ext uri="{BB962C8B-B14F-4D97-AF65-F5344CB8AC3E}">
        <p14:creationId xmlns:p14="http://schemas.microsoft.com/office/powerpoint/2010/main" val="524031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&amp; </a:t>
            </a:r>
            <a:r>
              <a:rPr lang="en-US" dirty="0" err="1"/>
              <a:t>mô</a:t>
            </a:r>
            <a:r>
              <a:rPr lang="en-US" dirty="0"/>
              <a:t> </a:t>
            </a:r>
            <a:r>
              <a:rPr lang="en-US" dirty="0" err="1"/>
              <a:t>hình</a:t>
            </a:r>
            <a:r>
              <a:rPr lang="en-US" dirty="0"/>
              <a:t> </a:t>
            </a:r>
            <a:r>
              <a:rPr lang="en-US" dirty="0" err="1"/>
              <a:t>lựa</a:t>
            </a:r>
            <a:r>
              <a:rPr lang="en-US" dirty="0"/>
              <a:t> </a:t>
            </a:r>
            <a:r>
              <a:rPr lang="en-US" dirty="0" err="1"/>
              <a:t>chọn</a:t>
            </a:r>
            <a:endParaRPr lang="en-US" dirty="0"/>
          </a:p>
        </p:txBody>
      </p:sp>
      <p:sp>
        <p:nvSpPr>
          <p:cNvPr id="4" name="Text Placeholder 3"/>
          <p:cNvSpPr>
            <a:spLocks noGrp="1"/>
          </p:cNvSpPr>
          <p:nvPr>
            <p:ph type="body" sz="quarter" idx="14"/>
          </p:nvPr>
        </p:nvSpPr>
        <p:spPr/>
        <p:txBody>
          <a:bodyPr/>
          <a:lstStyle/>
          <a:p>
            <a:r>
              <a:rPr lang="en-US" dirty="0"/>
              <a:t>3</a:t>
            </a:r>
          </a:p>
        </p:txBody>
      </p:sp>
      <p:sp>
        <p:nvSpPr>
          <p:cNvPr id="8" name="TextBox 7"/>
          <p:cNvSpPr txBox="1"/>
          <p:nvPr/>
        </p:nvSpPr>
        <p:spPr>
          <a:xfrm>
            <a:off x="912725" y="1075174"/>
            <a:ext cx="2410767" cy="369332"/>
          </a:xfrm>
          <a:prstGeom prst="rect">
            <a:avLst/>
          </a:prstGeom>
          <a:solidFill>
            <a:schemeClr val="accent2">
              <a:lumMod val="60000"/>
              <a:lumOff val="40000"/>
            </a:schemeClr>
          </a:solidFill>
        </p:spPr>
        <p:txBody>
          <a:bodyPr wrap="square" rtlCol="0">
            <a:spAutoFit/>
          </a:bodyPr>
          <a:lstStyle/>
          <a:p>
            <a:pPr algn="ctr"/>
            <a:r>
              <a:rPr lang="en-US" b="1" dirty="0" err="1"/>
              <a:t>PatchTST</a:t>
            </a:r>
            <a:endParaRPr lang="en-US" b="1" dirty="0"/>
          </a:p>
        </p:txBody>
      </p:sp>
      <p:pic>
        <p:nvPicPr>
          <p:cNvPr id="7" name="Picture 6" descr="A diagram of a computer program&#10;&#10;Description automatically generated with medium confidence">
            <a:extLst>
              <a:ext uri="{FF2B5EF4-FFF2-40B4-BE49-F238E27FC236}">
                <a16:creationId xmlns:a16="http://schemas.microsoft.com/office/drawing/2014/main" id="{E3339145-89BA-EB9D-AB60-EAD169AA5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960" y="1740377"/>
            <a:ext cx="6736080" cy="4308568"/>
          </a:xfrm>
          <a:prstGeom prst="rect">
            <a:avLst/>
          </a:prstGeom>
        </p:spPr>
      </p:pic>
    </p:spTree>
    <p:extLst>
      <p:ext uri="{BB962C8B-B14F-4D97-AF65-F5344CB8AC3E}">
        <p14:creationId xmlns:p14="http://schemas.microsoft.com/office/powerpoint/2010/main" val="218164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Kiến</a:t>
            </a:r>
            <a:r>
              <a:rPr lang="en-US" dirty="0"/>
              <a:t> </a:t>
            </a:r>
            <a:r>
              <a:rPr lang="en-US" dirty="0" err="1"/>
              <a:t>trúc</a:t>
            </a:r>
            <a:r>
              <a:rPr lang="en-US" dirty="0"/>
              <a:t> </a:t>
            </a:r>
            <a:r>
              <a:rPr lang="en-US" dirty="0" err="1"/>
              <a:t>hệ</a:t>
            </a:r>
            <a:r>
              <a:rPr lang="en-US" dirty="0"/>
              <a:t> </a:t>
            </a:r>
            <a:r>
              <a:rPr lang="en-US" dirty="0" err="1"/>
              <a:t>thống</a:t>
            </a:r>
            <a:r>
              <a:rPr lang="en-US" dirty="0"/>
              <a:t> &amp; Quy </a:t>
            </a:r>
            <a:r>
              <a:rPr lang="en-US" dirty="0" err="1"/>
              <a:t>trình</a:t>
            </a:r>
            <a:r>
              <a:rPr lang="en-US" dirty="0"/>
              <a:t> </a:t>
            </a:r>
            <a:r>
              <a:rPr lang="en-US" dirty="0" err="1"/>
              <a:t>thực</a:t>
            </a:r>
            <a:r>
              <a:rPr lang="en-US" dirty="0"/>
              <a:t> </a:t>
            </a:r>
            <a:r>
              <a:rPr lang="en-US" dirty="0" err="1"/>
              <a:t>thi</a:t>
            </a:r>
            <a:endParaRPr lang="en-US" dirty="0"/>
          </a:p>
        </p:txBody>
      </p:sp>
      <p:sp>
        <p:nvSpPr>
          <p:cNvPr id="4" name="Text Placeholder 3"/>
          <p:cNvSpPr>
            <a:spLocks noGrp="1"/>
          </p:cNvSpPr>
          <p:nvPr>
            <p:ph type="body" sz="quarter" idx="14"/>
          </p:nvPr>
        </p:nvSpPr>
        <p:spPr/>
        <p:txBody>
          <a:bodyPr/>
          <a:lstStyle/>
          <a:p>
            <a:r>
              <a:rPr lang="en-US" dirty="0"/>
              <a:t>4</a:t>
            </a:r>
          </a:p>
        </p:txBody>
      </p:sp>
      <p:pic>
        <p:nvPicPr>
          <p:cNvPr id="7" name="Picture 6" descr="A screenshot of a black screen&#10;&#10;Description automatically generated">
            <a:extLst>
              <a:ext uri="{FF2B5EF4-FFF2-40B4-BE49-F238E27FC236}">
                <a16:creationId xmlns:a16="http://schemas.microsoft.com/office/drawing/2014/main" id="{D76E39D3-7C89-F93F-D515-67F7B4F8A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505" y="1121807"/>
            <a:ext cx="1981176" cy="4614386"/>
          </a:xfrm>
          <a:prstGeom prst="rect">
            <a:avLst/>
          </a:prstGeom>
        </p:spPr>
      </p:pic>
      <p:sp>
        <p:nvSpPr>
          <p:cNvPr id="9" name="TextBox 8">
            <a:extLst>
              <a:ext uri="{FF2B5EF4-FFF2-40B4-BE49-F238E27FC236}">
                <a16:creationId xmlns:a16="http://schemas.microsoft.com/office/drawing/2014/main" id="{4BE19425-6626-6AF5-8FF4-90676213E4DE}"/>
              </a:ext>
            </a:extLst>
          </p:cNvPr>
          <p:cNvSpPr txBox="1"/>
          <p:nvPr/>
        </p:nvSpPr>
        <p:spPr>
          <a:xfrm>
            <a:off x="3128386" y="1121807"/>
            <a:ext cx="8635722" cy="3416320"/>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vi-VN" dirty="0"/>
              <a:t>/data: Chứa hàm đọc, làm sạch, biến đổi, xử lý dữ liệu thô</a:t>
            </a:r>
          </a:p>
          <a:p>
            <a:pPr marL="285750" indent="-285750">
              <a:buFont typeface="Arial" panose="020B0604020202020204" pitchFamily="34" charset="0"/>
              <a:buChar char="•"/>
            </a:pPr>
            <a:r>
              <a:rPr lang="vi-VN" dirty="0"/>
              <a:t>/models: Tập trung các tác vụ học máy</a:t>
            </a:r>
          </a:p>
          <a:p>
            <a:pPr lvl="4" indent="0"/>
            <a:r>
              <a:rPr lang="vi-VN" dirty="0"/>
              <a:t>    + train.py: chứa logic cốt lõi để huấn luyện, khởi tạo mô hình bằng tham số từ         tệp cấu hình</a:t>
            </a:r>
          </a:p>
          <a:p>
            <a:pPr lvl="4" indent="0"/>
            <a:r>
              <a:rPr lang="vi-VN" dirty="0"/>
              <a:t>    + evaluate.py: Đánh giá mô hình qua các metrics: MAE, MAPE, SMAPE, MSE</a:t>
            </a:r>
          </a:p>
          <a:p>
            <a:pPr lvl="4" indent="0"/>
            <a:r>
              <a:rPr lang="vi-VN" dirty="0"/>
              <a:t>    + predict.py &amp; inference.py: Chứa các hàm để sử dụng mô hình đã huấn luyện đưa ra dự báo. Đồng thời cũng chứa các hàm phát hiện bất thường, hàm trực quan hóa kết quả</a:t>
            </a:r>
          </a:p>
          <a:p>
            <a:pPr lvl="4" indent="0"/>
            <a:r>
              <a:rPr lang="vi-VN" dirty="0"/>
              <a:t>    + optimize.py: Tích hợp các hàm tối ưu siêu tham số</a:t>
            </a:r>
          </a:p>
          <a:p>
            <a:pPr marL="285750" lvl="4" indent="-285750">
              <a:buFont typeface="Arial" panose="020B0604020202020204" pitchFamily="34" charset="0"/>
              <a:buChar char="•"/>
            </a:pPr>
            <a:r>
              <a:rPr lang="vi-VN" dirty="0"/>
              <a:t>/pipelines: chứa các pipeline end-to-end, phục vụ quá trình kiểm thử</a:t>
            </a:r>
          </a:p>
          <a:p>
            <a:pPr marL="285750" lvl="4" indent="-285750">
              <a:buFont typeface="Arial" panose="020B0604020202020204" pitchFamily="34" charset="0"/>
              <a:buChar char="•"/>
            </a:pPr>
            <a:r>
              <a:rPr lang="vi-VN" dirty="0"/>
              <a:t>/utils: chứa các hàm hỗ trợ các tác vụ chính</a:t>
            </a:r>
          </a:p>
          <a:p>
            <a:pPr marL="285750" indent="-285750">
              <a:buFont typeface="Arial" panose="020B0604020202020204" pitchFamily="34" charset="0"/>
              <a:buChar char="•"/>
            </a:pPr>
            <a:endParaRPr lang="vi-VN" dirty="0"/>
          </a:p>
        </p:txBody>
      </p:sp>
    </p:spTree>
    <p:extLst>
      <p:ext uri="{BB962C8B-B14F-4D97-AF65-F5344CB8AC3E}">
        <p14:creationId xmlns:p14="http://schemas.microsoft.com/office/powerpoint/2010/main" val="3705576031"/>
      </p:ext>
    </p:extLst>
  </p:cSld>
  <p:clrMapOvr>
    <a:masterClrMapping/>
  </p:clrMapOvr>
</p:sld>
</file>

<file path=ppt/theme/theme1.xml><?xml version="1.0" encoding="utf-8"?>
<a:theme xmlns:a="http://schemas.openxmlformats.org/drawingml/2006/main" name="Viettel New Sli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ich vu Cloud va Manage Service_final_VTS.pptx" id="{1AB65BDB-7591-4943-85F6-D63AC5166315}" vid="{66BFC2F5-76E9-4950-BB64-6776C3045C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49680</TotalTime>
  <Words>2078</Words>
  <Application>Microsoft Macintosh PowerPoint</Application>
  <PresentationFormat>Widescreen</PresentationFormat>
  <Paragraphs>234</Paragraphs>
  <Slides>11</Slides>
  <Notes>4</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vt:i4>
      </vt:variant>
    </vt:vector>
  </HeadingPairs>
  <TitlesOfParts>
    <vt:vector size="21" baseType="lpstr">
      <vt:lpstr>Arial (Body)</vt:lpstr>
      <vt:lpstr>FS PF BeauSans Pro</vt:lpstr>
      <vt:lpstr>FS PF BeauSans Pro Light</vt:lpstr>
      <vt:lpstr>Arial</vt:lpstr>
      <vt:lpstr>Calibri</vt:lpstr>
      <vt:lpstr>Calibri Light</vt:lpstr>
      <vt:lpstr>Roboto</vt:lpstr>
      <vt:lpstr>Segoe UI Semibold</vt:lpstr>
      <vt:lpstr>Viettel New Slide Master</vt:lpstr>
      <vt:lpstr>Office Theme</vt:lpstr>
      <vt:lpstr>PowerPoint Presentation</vt:lpstr>
      <vt:lpstr>Phát hiện bất thường</vt:lpstr>
      <vt:lpstr>Phát hiện bất thường</vt:lpstr>
      <vt:lpstr>Phát hiện bất thường</vt:lpstr>
      <vt:lpstr>Phát hiện bất thường</vt:lpstr>
      <vt:lpstr>Phát hiện bất thường</vt:lpstr>
      <vt:lpstr>Phát hiện bất thường</vt:lpstr>
      <vt:lpstr>Phát hiện bất thường</vt:lpstr>
      <vt:lpstr>Phát hiện bất thường</vt:lpstr>
      <vt:lpstr>Phát hiện bất thường</vt:lpstr>
      <vt:lpstr>Phát hiện bất thường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DỊCH VỤ  MANAGED SERVICE</dc:title>
  <dc:creator>Microsoft account</dc:creator>
  <cp:lastModifiedBy>tuan170804@gmail.com</cp:lastModifiedBy>
  <cp:revision>2144</cp:revision>
  <dcterms:created xsi:type="dcterms:W3CDTF">2021-02-25T04:04:00Z</dcterms:created>
  <dcterms:modified xsi:type="dcterms:W3CDTF">2025-10-01T08:38:15Z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BMPSD">
    <vt:lpwstr>K</vt:lpwstr>
  </property>
</Properties>
</file>