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14"/>
  </p:notesMasterIdLst>
  <p:sldIdLst>
    <p:sldId id="256" r:id="rId2"/>
    <p:sldId id="321" r:id="rId3"/>
    <p:sldId id="259" r:id="rId4"/>
    <p:sldId id="264" r:id="rId5"/>
    <p:sldId id="260" r:id="rId6"/>
    <p:sldId id="323" r:id="rId7"/>
    <p:sldId id="324" r:id="rId8"/>
    <p:sldId id="325" r:id="rId9"/>
    <p:sldId id="326" r:id="rId10"/>
    <p:sldId id="327" r:id="rId11"/>
    <p:sldId id="329" r:id="rId12"/>
    <p:sldId id="322" r:id="rId1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5"/>
    </p:embeddedFont>
    <p:embeddedFont>
      <p:font typeface="Fira Sans Extra Condensed" panose="020B0503050000020004" pitchFamily="34" charset="0"/>
      <p:regular r:id="rId16"/>
      <p:bold r:id="rId17"/>
    </p:embeddedFont>
    <p:embeddedFont>
      <p:font typeface="Quicksand" panose="020B0604020202020204" charset="0"/>
      <p:regular r:id="rId18"/>
      <p:bold r:id="rId19"/>
    </p:embeddedFont>
    <p:embeddedFont>
      <p:font typeface="Roboto" panose="02000000000000000000" pitchFamily="2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0644C3-932E-43D5-84A0-0526FD2279D7}">
  <a:tblStyle styleId="{170644C3-932E-43D5-84A0-0526FD2279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aefed0262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aefed0262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gdcdb6fa7cc_2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0" name="Google Shape;2270;gdcdb6fa7cc_2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8134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e4c0445b1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e4c0445b1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" name="Google Shape;5017;ga5da0adef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8" name="Google Shape;5018;ga5da0adef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3023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8" name="Google Shape;4998;gdd05aefd11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9" name="Google Shape;4999;gdd05aefd11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142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dcdb6fa7cc_2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dcdb6fa7cc_2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3" name="Google Shape;1673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gdcdb6fa7cc_2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6" name="Google Shape;1496;gdcdb6fa7cc_2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3" name="Google Shape;1673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664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237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3" name="Google Shape;1673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222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gdcdb6fa7cc_2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0" name="Google Shape;2270;gdcdb6fa7cc_2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879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68000"/>
            <a:ext cx="3852000" cy="30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98925" y="3139950"/>
            <a:ext cx="1877700" cy="72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0"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45"/>
          <p:cNvGrpSpPr/>
          <p:nvPr/>
        </p:nvGrpSpPr>
        <p:grpSpPr>
          <a:xfrm flipH="1">
            <a:off x="-323200" y="4603363"/>
            <a:ext cx="2758303" cy="193976"/>
            <a:chOff x="-344350" y="4817800"/>
            <a:chExt cx="2758303" cy="193976"/>
          </a:xfrm>
        </p:grpSpPr>
        <p:sp>
          <p:nvSpPr>
            <p:cNvPr id="1145" name="Google Shape;1145;p45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5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5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5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45"/>
          <p:cNvGrpSpPr/>
          <p:nvPr/>
        </p:nvGrpSpPr>
        <p:grpSpPr>
          <a:xfrm rot="10800000" flipH="1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1150" name="Google Shape;1150;p45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5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5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5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5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5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5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5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5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5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5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1" name="Google Shape;1161;p45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1162" name="Google Shape;1162;p45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5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5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5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5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5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5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5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5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5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5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5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5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5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5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5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1"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46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46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46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2" name="Google Shape;1182;p46"/>
          <p:cNvGrpSpPr/>
          <p:nvPr/>
        </p:nvGrpSpPr>
        <p:grpSpPr>
          <a:xfrm>
            <a:off x="-7" y="1128258"/>
            <a:ext cx="584466" cy="3281784"/>
            <a:chOff x="8559523" y="1128258"/>
            <a:chExt cx="584466" cy="3281784"/>
          </a:xfrm>
        </p:grpSpPr>
        <p:sp>
          <p:nvSpPr>
            <p:cNvPr id="1183" name="Google Shape;1183;p46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6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6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6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6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6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6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6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6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46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1193" name="Google Shape;1193;p46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1194" name="Google Shape;1194;p46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6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6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6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6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6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6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6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46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46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6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6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06" name="Google Shape;1206;p46"/>
            <p:cNvSpPr/>
            <p:nvPr/>
          </p:nvSpPr>
          <p:spPr>
            <a:xfrm>
              <a:off x="853926" y="2268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6"/>
            <p:cNvSpPr/>
            <p:nvPr/>
          </p:nvSpPr>
          <p:spPr>
            <a:xfrm>
              <a:off x="1272693" y="1650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46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1209" name="Google Shape;1209;p46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6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6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2"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47"/>
          <p:cNvSpPr/>
          <p:nvPr/>
        </p:nvSpPr>
        <p:spPr>
          <a:xfrm>
            <a:off x="1226400" y="657150"/>
            <a:ext cx="6691200" cy="3829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4" name="Google Shape;1214;p47"/>
          <p:cNvGrpSpPr/>
          <p:nvPr/>
        </p:nvGrpSpPr>
        <p:grpSpPr>
          <a:xfrm flipH="1">
            <a:off x="8559523" y="1128258"/>
            <a:ext cx="584466" cy="3281784"/>
            <a:chOff x="8559523" y="1128258"/>
            <a:chExt cx="584466" cy="3281784"/>
          </a:xfrm>
        </p:grpSpPr>
        <p:sp>
          <p:nvSpPr>
            <p:cNvPr id="1215" name="Google Shape;1215;p47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7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7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7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7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7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7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7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7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4" name="Google Shape;1224;p47"/>
          <p:cNvGrpSpPr/>
          <p:nvPr/>
        </p:nvGrpSpPr>
        <p:grpSpPr>
          <a:xfrm>
            <a:off x="-7" y="0"/>
            <a:ext cx="1295404" cy="3623066"/>
            <a:chOff x="-7" y="0"/>
            <a:chExt cx="1295404" cy="3623066"/>
          </a:xfrm>
        </p:grpSpPr>
        <p:grpSp>
          <p:nvGrpSpPr>
            <p:cNvPr id="1225" name="Google Shape;1225;p47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1226" name="Google Shape;1226;p47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47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47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47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47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47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47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47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47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47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47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47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8" name="Google Shape;1238;p47"/>
            <p:cNvSpPr/>
            <p:nvPr/>
          </p:nvSpPr>
          <p:spPr>
            <a:xfrm>
              <a:off x="853926" y="2268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7"/>
            <p:cNvSpPr/>
            <p:nvPr/>
          </p:nvSpPr>
          <p:spPr>
            <a:xfrm>
              <a:off x="1272693" y="1650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0" name="Google Shape;1240;p47"/>
          <p:cNvGrpSpPr/>
          <p:nvPr/>
        </p:nvGrpSpPr>
        <p:grpSpPr>
          <a:xfrm>
            <a:off x="294125" y="4807625"/>
            <a:ext cx="425883" cy="216100"/>
            <a:chOff x="259675" y="4807625"/>
            <a:chExt cx="425883" cy="216100"/>
          </a:xfrm>
        </p:grpSpPr>
        <p:sp>
          <p:nvSpPr>
            <p:cNvPr id="1241" name="Google Shape;1241;p47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7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7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006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1860550"/>
            <a:ext cx="2729400" cy="200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20000" y="4004500"/>
            <a:ext cx="2729400" cy="59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3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250" name="Google Shape;250;p13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63976" y="15434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3702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425521" y="20103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341846" y="970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13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260" name="Google Shape;260;p13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8809535" y="50001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Google Shape;269;p13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270" name="Google Shape;270;p13"/>
            <p:cNvSpPr/>
            <p:nvPr/>
          </p:nvSpPr>
          <p:spPr>
            <a:xfrm flipH="1">
              <a:off x="1356776" y="4915675"/>
              <a:ext cx="78673" cy="78715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 flipH="1">
              <a:off x="1088282" y="4915675"/>
              <a:ext cx="77627" cy="78715"/>
            </a:xfrm>
            <a:custGeom>
              <a:avLst/>
              <a:gdLst/>
              <a:ahLst/>
              <a:cxnLst/>
              <a:rect l="l" t="t" r="r" b="b"/>
              <a:pathLst>
                <a:path w="1855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 flipH="1">
              <a:off x="818699" y="4915675"/>
              <a:ext cx="78715" cy="7871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" name="Google Shape;273;p13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274" name="Google Shape;274;p13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3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" name="Google Shape;277;p13"/>
          <p:cNvSpPr txBox="1">
            <a:spLocks noGrp="1"/>
          </p:cNvSpPr>
          <p:nvPr>
            <p:ph type="subTitle" idx="1"/>
          </p:nvPr>
        </p:nvSpPr>
        <p:spPr>
          <a:xfrm>
            <a:off x="1826474" y="3598354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2"/>
          </p:nvPr>
        </p:nvSpPr>
        <p:spPr>
          <a:xfrm>
            <a:off x="1826486" y="4003657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13"/>
          <p:cNvSpPr txBox="1">
            <a:spLocks noGrp="1"/>
          </p:cNvSpPr>
          <p:nvPr>
            <p:ph type="title" hasCustomPrompt="1"/>
          </p:nvPr>
        </p:nvSpPr>
        <p:spPr>
          <a:xfrm>
            <a:off x="859800" y="3821100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80" name="Google Shape;280;p13"/>
          <p:cNvSpPr txBox="1">
            <a:spLocks noGrp="1"/>
          </p:cNvSpPr>
          <p:nvPr>
            <p:ph type="subTitle" idx="3"/>
          </p:nvPr>
        </p:nvSpPr>
        <p:spPr>
          <a:xfrm>
            <a:off x="6092999" y="3599918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1" name="Google Shape;281;p13"/>
          <p:cNvSpPr txBox="1">
            <a:spLocks noGrp="1"/>
          </p:cNvSpPr>
          <p:nvPr>
            <p:ph type="subTitle" idx="4"/>
          </p:nvPr>
        </p:nvSpPr>
        <p:spPr>
          <a:xfrm>
            <a:off x="6093011" y="3994111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13"/>
          <p:cNvSpPr txBox="1">
            <a:spLocks noGrp="1"/>
          </p:cNvSpPr>
          <p:nvPr>
            <p:ph type="title" idx="5" hasCustomPrompt="1"/>
          </p:nvPr>
        </p:nvSpPr>
        <p:spPr>
          <a:xfrm>
            <a:off x="5126400" y="3821100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83" name="Google Shape;283;p13"/>
          <p:cNvSpPr txBox="1">
            <a:spLocks noGrp="1"/>
          </p:cNvSpPr>
          <p:nvPr>
            <p:ph type="subTitle" idx="6"/>
          </p:nvPr>
        </p:nvSpPr>
        <p:spPr>
          <a:xfrm>
            <a:off x="1826474" y="1841350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4" name="Google Shape;284;p13"/>
          <p:cNvSpPr txBox="1">
            <a:spLocks noGrp="1"/>
          </p:cNvSpPr>
          <p:nvPr>
            <p:ph type="subTitle" idx="7"/>
          </p:nvPr>
        </p:nvSpPr>
        <p:spPr>
          <a:xfrm>
            <a:off x="1826486" y="2235544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3"/>
          <p:cNvSpPr txBox="1">
            <a:spLocks noGrp="1"/>
          </p:cNvSpPr>
          <p:nvPr>
            <p:ph type="title" idx="8" hasCustomPrompt="1"/>
          </p:nvPr>
        </p:nvSpPr>
        <p:spPr>
          <a:xfrm>
            <a:off x="8598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86" name="Google Shape;286;p13"/>
          <p:cNvSpPr txBox="1">
            <a:spLocks noGrp="1"/>
          </p:cNvSpPr>
          <p:nvPr>
            <p:ph type="subTitle" idx="9"/>
          </p:nvPr>
        </p:nvSpPr>
        <p:spPr>
          <a:xfrm>
            <a:off x="6092999" y="1841350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7" name="Google Shape;287;p13"/>
          <p:cNvSpPr txBox="1">
            <a:spLocks noGrp="1"/>
          </p:cNvSpPr>
          <p:nvPr>
            <p:ph type="subTitle" idx="13"/>
          </p:nvPr>
        </p:nvSpPr>
        <p:spPr>
          <a:xfrm>
            <a:off x="6093011" y="2235544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13"/>
          <p:cNvSpPr txBox="1">
            <a:spLocks noGrp="1"/>
          </p:cNvSpPr>
          <p:nvPr>
            <p:ph type="title" idx="14" hasCustomPrompt="1"/>
          </p:nvPr>
        </p:nvSpPr>
        <p:spPr>
          <a:xfrm>
            <a:off x="51264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89" name="Google Shape;289;p13"/>
          <p:cNvSpPr txBox="1">
            <a:spLocks noGrp="1"/>
          </p:cNvSpPr>
          <p:nvPr>
            <p:ph type="title" idx="15"/>
          </p:nvPr>
        </p:nvSpPr>
        <p:spPr>
          <a:xfrm>
            <a:off x="15182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9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"/>
          <p:cNvSpPr txBox="1">
            <a:spLocks noGrp="1"/>
          </p:cNvSpPr>
          <p:nvPr>
            <p:ph type="title"/>
          </p:nvPr>
        </p:nvSpPr>
        <p:spPr>
          <a:xfrm>
            <a:off x="720000" y="446798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subTitle" idx="1"/>
          </p:nvPr>
        </p:nvSpPr>
        <p:spPr>
          <a:xfrm>
            <a:off x="735125" y="3019309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3" name="Google Shape;293;p14"/>
          <p:cNvSpPr txBox="1">
            <a:spLocks noGrp="1"/>
          </p:cNvSpPr>
          <p:nvPr>
            <p:ph type="subTitle" idx="2"/>
          </p:nvPr>
        </p:nvSpPr>
        <p:spPr>
          <a:xfrm>
            <a:off x="735125" y="3413502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4"/>
          <p:cNvSpPr txBox="1">
            <a:spLocks noGrp="1"/>
          </p:cNvSpPr>
          <p:nvPr>
            <p:ph type="title" idx="3" hasCustomPrompt="1"/>
          </p:nvPr>
        </p:nvSpPr>
        <p:spPr>
          <a:xfrm>
            <a:off x="1630775" y="222995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95" name="Google Shape;295;p14"/>
          <p:cNvSpPr txBox="1">
            <a:spLocks noGrp="1"/>
          </p:cNvSpPr>
          <p:nvPr>
            <p:ph type="subTitle" idx="4"/>
          </p:nvPr>
        </p:nvSpPr>
        <p:spPr>
          <a:xfrm>
            <a:off x="6017905" y="3019309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6" name="Google Shape;296;p14"/>
          <p:cNvSpPr txBox="1">
            <a:spLocks noGrp="1"/>
          </p:cNvSpPr>
          <p:nvPr>
            <p:ph type="subTitle" idx="5"/>
          </p:nvPr>
        </p:nvSpPr>
        <p:spPr>
          <a:xfrm>
            <a:off x="6017905" y="3413502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14"/>
          <p:cNvSpPr txBox="1">
            <a:spLocks noGrp="1"/>
          </p:cNvSpPr>
          <p:nvPr>
            <p:ph type="title" idx="6" hasCustomPrompt="1"/>
          </p:nvPr>
        </p:nvSpPr>
        <p:spPr>
          <a:xfrm>
            <a:off x="6913555" y="222995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98" name="Google Shape;298;p14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4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4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14"/>
          <p:cNvGrpSpPr/>
          <p:nvPr/>
        </p:nvGrpSpPr>
        <p:grpSpPr>
          <a:xfrm>
            <a:off x="-7" y="1128258"/>
            <a:ext cx="584466" cy="3281784"/>
            <a:chOff x="8559523" y="1128258"/>
            <a:chExt cx="584466" cy="3281784"/>
          </a:xfrm>
        </p:grpSpPr>
        <p:sp>
          <p:nvSpPr>
            <p:cNvPr id="302" name="Google Shape;302;p14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14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312" name="Google Shape;312;p14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313" name="Google Shape;313;p14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4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4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4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4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4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4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4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4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5" name="Google Shape;325;p14"/>
            <p:cNvSpPr/>
            <p:nvPr/>
          </p:nvSpPr>
          <p:spPr>
            <a:xfrm>
              <a:off x="853926" y="2268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4"/>
            <p:cNvSpPr/>
            <p:nvPr/>
          </p:nvSpPr>
          <p:spPr>
            <a:xfrm>
              <a:off x="1272693" y="1650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" name="Google Shape;327;p14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328" name="Google Shape;328;p14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4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4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14"/>
          <p:cNvSpPr txBox="1">
            <a:spLocks noGrp="1"/>
          </p:cNvSpPr>
          <p:nvPr>
            <p:ph type="subTitle" idx="7"/>
          </p:nvPr>
        </p:nvSpPr>
        <p:spPr>
          <a:xfrm>
            <a:off x="3376512" y="3019309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2" name="Google Shape;332;p14"/>
          <p:cNvSpPr txBox="1">
            <a:spLocks noGrp="1"/>
          </p:cNvSpPr>
          <p:nvPr>
            <p:ph type="subTitle" idx="8"/>
          </p:nvPr>
        </p:nvSpPr>
        <p:spPr>
          <a:xfrm>
            <a:off x="3376512" y="3413502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4"/>
          <p:cNvSpPr txBox="1">
            <a:spLocks noGrp="1"/>
          </p:cNvSpPr>
          <p:nvPr>
            <p:ph type="title" idx="9" hasCustomPrompt="1"/>
          </p:nvPr>
        </p:nvSpPr>
        <p:spPr>
          <a:xfrm>
            <a:off x="4272162" y="222995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CUSTOM_10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5"/>
          <p:cNvSpPr txBox="1">
            <a:spLocks noGrp="1"/>
          </p:cNvSpPr>
          <p:nvPr>
            <p:ph type="subTitle" idx="1"/>
          </p:nvPr>
        </p:nvSpPr>
        <p:spPr>
          <a:xfrm>
            <a:off x="1548175" y="1555543"/>
            <a:ext cx="1577700" cy="31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6" name="Google Shape;336;p15"/>
          <p:cNvSpPr txBox="1">
            <a:spLocks noGrp="1"/>
          </p:cNvSpPr>
          <p:nvPr>
            <p:ph type="subTitle" idx="2"/>
          </p:nvPr>
        </p:nvSpPr>
        <p:spPr>
          <a:xfrm>
            <a:off x="1548175" y="1938625"/>
            <a:ext cx="15777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15"/>
          <p:cNvSpPr txBox="1">
            <a:spLocks noGrp="1"/>
          </p:cNvSpPr>
          <p:nvPr>
            <p:ph type="title" hasCustomPrompt="1"/>
          </p:nvPr>
        </p:nvSpPr>
        <p:spPr>
          <a:xfrm>
            <a:off x="855222" y="1740901"/>
            <a:ext cx="492600" cy="52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38" name="Google Shape;338;p15"/>
          <p:cNvSpPr txBox="1">
            <a:spLocks noGrp="1"/>
          </p:cNvSpPr>
          <p:nvPr>
            <p:ph type="subTitle" idx="3"/>
          </p:nvPr>
        </p:nvSpPr>
        <p:spPr>
          <a:xfrm>
            <a:off x="4092150" y="1560985"/>
            <a:ext cx="1577700" cy="31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9" name="Google Shape;339;p15"/>
          <p:cNvSpPr txBox="1">
            <a:spLocks noGrp="1"/>
          </p:cNvSpPr>
          <p:nvPr>
            <p:ph type="subTitle" idx="4"/>
          </p:nvPr>
        </p:nvSpPr>
        <p:spPr>
          <a:xfrm>
            <a:off x="4092158" y="1946704"/>
            <a:ext cx="15777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15"/>
          <p:cNvSpPr txBox="1">
            <a:spLocks noGrp="1"/>
          </p:cNvSpPr>
          <p:nvPr>
            <p:ph type="title" idx="5" hasCustomPrompt="1"/>
          </p:nvPr>
        </p:nvSpPr>
        <p:spPr>
          <a:xfrm>
            <a:off x="3398341" y="1749927"/>
            <a:ext cx="492600" cy="52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41" name="Google Shape;341;p15"/>
          <p:cNvSpPr txBox="1">
            <a:spLocks noGrp="1"/>
          </p:cNvSpPr>
          <p:nvPr>
            <p:ph type="subTitle" idx="6"/>
          </p:nvPr>
        </p:nvSpPr>
        <p:spPr>
          <a:xfrm>
            <a:off x="6725125" y="1560985"/>
            <a:ext cx="1577700" cy="31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2" name="Google Shape;342;p15"/>
          <p:cNvSpPr txBox="1">
            <a:spLocks noGrp="1"/>
          </p:cNvSpPr>
          <p:nvPr>
            <p:ph type="subTitle" idx="7"/>
          </p:nvPr>
        </p:nvSpPr>
        <p:spPr>
          <a:xfrm>
            <a:off x="6725133" y="1946704"/>
            <a:ext cx="15777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15"/>
          <p:cNvSpPr txBox="1">
            <a:spLocks noGrp="1"/>
          </p:cNvSpPr>
          <p:nvPr>
            <p:ph type="title" idx="8" hasCustomPrompt="1"/>
          </p:nvPr>
        </p:nvSpPr>
        <p:spPr>
          <a:xfrm>
            <a:off x="6032173" y="1749927"/>
            <a:ext cx="492600" cy="52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44" name="Google Shape;344;p15"/>
          <p:cNvSpPr txBox="1">
            <a:spLocks noGrp="1"/>
          </p:cNvSpPr>
          <p:nvPr>
            <p:ph type="subTitle" idx="9"/>
          </p:nvPr>
        </p:nvSpPr>
        <p:spPr>
          <a:xfrm>
            <a:off x="1548050" y="3214518"/>
            <a:ext cx="1577700" cy="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5" name="Google Shape;345;p15"/>
          <p:cNvSpPr txBox="1">
            <a:spLocks noGrp="1"/>
          </p:cNvSpPr>
          <p:nvPr>
            <p:ph type="subTitle" idx="13"/>
          </p:nvPr>
        </p:nvSpPr>
        <p:spPr>
          <a:xfrm>
            <a:off x="1548070" y="3586493"/>
            <a:ext cx="15777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5"/>
          <p:cNvSpPr txBox="1">
            <a:spLocks noGrp="1"/>
          </p:cNvSpPr>
          <p:nvPr>
            <p:ph type="title" idx="14" hasCustomPrompt="1"/>
          </p:nvPr>
        </p:nvSpPr>
        <p:spPr>
          <a:xfrm>
            <a:off x="855214" y="3399717"/>
            <a:ext cx="492600" cy="52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47" name="Google Shape;347;p15"/>
          <p:cNvSpPr txBox="1">
            <a:spLocks noGrp="1"/>
          </p:cNvSpPr>
          <p:nvPr>
            <p:ph type="subTitle" idx="15"/>
          </p:nvPr>
        </p:nvSpPr>
        <p:spPr>
          <a:xfrm>
            <a:off x="4092142" y="3219865"/>
            <a:ext cx="1577700" cy="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8" name="Google Shape;348;p15"/>
          <p:cNvSpPr txBox="1">
            <a:spLocks noGrp="1"/>
          </p:cNvSpPr>
          <p:nvPr>
            <p:ph type="subTitle" idx="16"/>
          </p:nvPr>
        </p:nvSpPr>
        <p:spPr>
          <a:xfrm>
            <a:off x="4092158" y="3594567"/>
            <a:ext cx="15777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15"/>
          <p:cNvSpPr txBox="1">
            <a:spLocks noGrp="1"/>
          </p:cNvSpPr>
          <p:nvPr>
            <p:ph type="title" idx="17" hasCustomPrompt="1"/>
          </p:nvPr>
        </p:nvSpPr>
        <p:spPr>
          <a:xfrm>
            <a:off x="3398341" y="3408751"/>
            <a:ext cx="492600" cy="52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50" name="Google Shape;350;p15"/>
          <p:cNvSpPr txBox="1">
            <a:spLocks noGrp="1"/>
          </p:cNvSpPr>
          <p:nvPr>
            <p:ph type="subTitle" idx="18"/>
          </p:nvPr>
        </p:nvSpPr>
        <p:spPr>
          <a:xfrm>
            <a:off x="6725122" y="3219865"/>
            <a:ext cx="1577700" cy="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1" name="Google Shape;351;p15"/>
          <p:cNvSpPr txBox="1">
            <a:spLocks noGrp="1"/>
          </p:cNvSpPr>
          <p:nvPr>
            <p:ph type="subTitle" idx="19"/>
          </p:nvPr>
        </p:nvSpPr>
        <p:spPr>
          <a:xfrm>
            <a:off x="6725133" y="3594567"/>
            <a:ext cx="15777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5"/>
          <p:cNvSpPr txBox="1">
            <a:spLocks noGrp="1"/>
          </p:cNvSpPr>
          <p:nvPr>
            <p:ph type="title" idx="20" hasCustomPrompt="1"/>
          </p:nvPr>
        </p:nvSpPr>
        <p:spPr>
          <a:xfrm>
            <a:off x="6032173" y="3408751"/>
            <a:ext cx="492600" cy="52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grpSp>
        <p:nvGrpSpPr>
          <p:cNvPr id="353" name="Google Shape;353;p15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354" name="Google Shape;354;p15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63976" y="15434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3702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425521" y="20103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341846" y="970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15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364" name="Google Shape;364;p15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8809535" y="50001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Google Shape;373;p15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374" name="Google Shape;374;p15"/>
            <p:cNvSpPr/>
            <p:nvPr/>
          </p:nvSpPr>
          <p:spPr>
            <a:xfrm flipH="1">
              <a:off x="1356776" y="4915675"/>
              <a:ext cx="78673" cy="78715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5"/>
            <p:cNvSpPr/>
            <p:nvPr/>
          </p:nvSpPr>
          <p:spPr>
            <a:xfrm flipH="1">
              <a:off x="1088282" y="4915675"/>
              <a:ext cx="77627" cy="78715"/>
            </a:xfrm>
            <a:custGeom>
              <a:avLst/>
              <a:gdLst/>
              <a:ahLst/>
              <a:cxnLst/>
              <a:rect l="l" t="t" r="r" b="b"/>
              <a:pathLst>
                <a:path w="1855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5"/>
            <p:cNvSpPr/>
            <p:nvPr/>
          </p:nvSpPr>
          <p:spPr>
            <a:xfrm flipH="1">
              <a:off x="818699" y="4915675"/>
              <a:ext cx="78715" cy="7871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15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378" name="Google Shape;378;p15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5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5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15"/>
          <p:cNvSpPr txBox="1">
            <a:spLocks noGrp="1"/>
          </p:cNvSpPr>
          <p:nvPr>
            <p:ph type="title" idx="21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14_1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4"/>
          <p:cNvSpPr/>
          <p:nvPr/>
        </p:nvSpPr>
        <p:spPr>
          <a:xfrm>
            <a:off x="120450" y="4604825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4"/>
          <p:cNvSpPr/>
          <p:nvPr/>
        </p:nvSpPr>
        <p:spPr>
          <a:xfrm>
            <a:off x="120450" y="4778332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3" name="Google Shape;653;p24"/>
          <p:cNvGrpSpPr/>
          <p:nvPr/>
        </p:nvGrpSpPr>
        <p:grpSpPr>
          <a:xfrm>
            <a:off x="-7" y="0"/>
            <a:ext cx="643914" cy="3623066"/>
            <a:chOff x="-7" y="0"/>
            <a:chExt cx="643914" cy="3623066"/>
          </a:xfrm>
        </p:grpSpPr>
        <p:sp>
          <p:nvSpPr>
            <p:cNvPr id="654" name="Google Shape;654;p24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63976" y="15434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4"/>
            <p:cNvSpPr/>
            <p:nvPr/>
          </p:nvSpPr>
          <p:spPr>
            <a:xfrm>
              <a:off x="3702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376818" y="3564044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341846" y="970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4"/>
            <p:cNvSpPr/>
            <p:nvPr/>
          </p:nvSpPr>
          <p:spPr>
            <a:xfrm>
              <a:off x="584884" y="20180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4"/>
            <p:cNvSpPr/>
            <p:nvPr/>
          </p:nvSpPr>
          <p:spPr>
            <a:xfrm>
              <a:off x="507951" y="28901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24"/>
          <p:cNvGrpSpPr/>
          <p:nvPr/>
        </p:nvGrpSpPr>
        <p:grpSpPr>
          <a:xfrm>
            <a:off x="7479167" y="1128258"/>
            <a:ext cx="1664822" cy="4015243"/>
            <a:chOff x="7479167" y="1128258"/>
            <a:chExt cx="1664822" cy="4015243"/>
          </a:xfrm>
        </p:grpSpPr>
        <p:sp>
          <p:nvSpPr>
            <p:cNvPr id="667" name="Google Shape;667;p24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8131403" y="4834478"/>
              <a:ext cx="97115" cy="78159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8809535" y="50001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7771060" y="4796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7479167" y="5018542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24"/>
          <p:cNvSpPr txBox="1">
            <a:spLocks noGrp="1"/>
          </p:cNvSpPr>
          <p:nvPr>
            <p:ph type="title"/>
          </p:nvPr>
        </p:nvSpPr>
        <p:spPr>
          <a:xfrm>
            <a:off x="1365900" y="4069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3" name="Google Shape;683;p24"/>
          <p:cNvSpPr txBox="1">
            <a:spLocks noGrp="1"/>
          </p:cNvSpPr>
          <p:nvPr>
            <p:ph type="subTitle" idx="1"/>
          </p:nvPr>
        </p:nvSpPr>
        <p:spPr>
          <a:xfrm>
            <a:off x="720000" y="3153000"/>
            <a:ext cx="2130900" cy="32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4" name="Google Shape;684;p24"/>
          <p:cNvSpPr txBox="1">
            <a:spLocks noGrp="1"/>
          </p:cNvSpPr>
          <p:nvPr>
            <p:ph type="subTitle" idx="2"/>
          </p:nvPr>
        </p:nvSpPr>
        <p:spPr>
          <a:xfrm>
            <a:off x="720000" y="3546600"/>
            <a:ext cx="21309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85" name="Google Shape;685;p24"/>
          <p:cNvSpPr txBox="1">
            <a:spLocks noGrp="1"/>
          </p:cNvSpPr>
          <p:nvPr>
            <p:ph type="subTitle" idx="3"/>
          </p:nvPr>
        </p:nvSpPr>
        <p:spPr>
          <a:xfrm>
            <a:off x="3506550" y="3153000"/>
            <a:ext cx="2130900" cy="32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6" name="Google Shape;686;p24"/>
          <p:cNvSpPr txBox="1">
            <a:spLocks noGrp="1"/>
          </p:cNvSpPr>
          <p:nvPr>
            <p:ph type="subTitle" idx="4"/>
          </p:nvPr>
        </p:nvSpPr>
        <p:spPr>
          <a:xfrm>
            <a:off x="3506550" y="3546600"/>
            <a:ext cx="21309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87" name="Google Shape;687;p24"/>
          <p:cNvSpPr txBox="1">
            <a:spLocks noGrp="1"/>
          </p:cNvSpPr>
          <p:nvPr>
            <p:ph type="subTitle" idx="5"/>
          </p:nvPr>
        </p:nvSpPr>
        <p:spPr>
          <a:xfrm>
            <a:off x="6293100" y="3153000"/>
            <a:ext cx="2130900" cy="32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8" name="Google Shape;688;p24"/>
          <p:cNvSpPr txBox="1">
            <a:spLocks noGrp="1"/>
          </p:cNvSpPr>
          <p:nvPr>
            <p:ph type="subTitle" idx="6"/>
          </p:nvPr>
        </p:nvSpPr>
        <p:spPr>
          <a:xfrm>
            <a:off x="6293100" y="3546600"/>
            <a:ext cx="21309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7"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29"/>
          <p:cNvSpPr txBox="1">
            <a:spLocks noGrp="1"/>
          </p:cNvSpPr>
          <p:nvPr>
            <p:ph type="subTitle" idx="1"/>
          </p:nvPr>
        </p:nvSpPr>
        <p:spPr>
          <a:xfrm>
            <a:off x="6248400" y="3370786"/>
            <a:ext cx="2175600" cy="2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5" name="Google Shape;795;p29"/>
          <p:cNvSpPr txBox="1">
            <a:spLocks noGrp="1"/>
          </p:cNvSpPr>
          <p:nvPr>
            <p:ph type="subTitle" idx="2"/>
          </p:nvPr>
        </p:nvSpPr>
        <p:spPr>
          <a:xfrm>
            <a:off x="6248400" y="3764386"/>
            <a:ext cx="21756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96" name="Google Shape;796;p29"/>
          <p:cNvSpPr txBox="1">
            <a:spLocks noGrp="1"/>
          </p:cNvSpPr>
          <p:nvPr>
            <p:ph type="subTitle" idx="3"/>
          </p:nvPr>
        </p:nvSpPr>
        <p:spPr>
          <a:xfrm>
            <a:off x="6248400" y="1344273"/>
            <a:ext cx="2175600" cy="2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7" name="Google Shape;797;p29"/>
          <p:cNvSpPr txBox="1">
            <a:spLocks noGrp="1"/>
          </p:cNvSpPr>
          <p:nvPr>
            <p:ph type="subTitle" idx="4"/>
          </p:nvPr>
        </p:nvSpPr>
        <p:spPr>
          <a:xfrm>
            <a:off x="6248400" y="1737873"/>
            <a:ext cx="21756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29"/>
          <p:cNvSpPr txBox="1">
            <a:spLocks noGrp="1"/>
          </p:cNvSpPr>
          <p:nvPr>
            <p:ph type="subTitle" idx="5"/>
          </p:nvPr>
        </p:nvSpPr>
        <p:spPr>
          <a:xfrm>
            <a:off x="6248400" y="2348062"/>
            <a:ext cx="2175600" cy="2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9" name="Google Shape;799;p29"/>
          <p:cNvSpPr txBox="1">
            <a:spLocks noGrp="1"/>
          </p:cNvSpPr>
          <p:nvPr>
            <p:ph type="subTitle" idx="6"/>
          </p:nvPr>
        </p:nvSpPr>
        <p:spPr>
          <a:xfrm>
            <a:off x="6248400" y="2741662"/>
            <a:ext cx="21756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9"/>
          <p:cNvSpPr txBox="1">
            <a:spLocks noGrp="1"/>
          </p:cNvSpPr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52000" cy="107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81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8" name="Google Shape;1108;p43"/>
          <p:cNvSpPr txBox="1">
            <a:spLocks noGrp="1"/>
          </p:cNvSpPr>
          <p:nvPr>
            <p:ph type="subTitle" idx="1"/>
          </p:nvPr>
        </p:nvSpPr>
        <p:spPr>
          <a:xfrm>
            <a:off x="720000" y="2166150"/>
            <a:ext cx="3291300" cy="33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09" name="Google Shape;1109;p43"/>
          <p:cNvSpPr txBox="1">
            <a:spLocks noGrp="1"/>
          </p:cNvSpPr>
          <p:nvPr>
            <p:ph type="subTitle" idx="2"/>
          </p:nvPr>
        </p:nvSpPr>
        <p:spPr>
          <a:xfrm>
            <a:off x="720000" y="2498625"/>
            <a:ext cx="2667300" cy="82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9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2" name="Google Shape;1112;p44"/>
          <p:cNvGrpSpPr/>
          <p:nvPr/>
        </p:nvGrpSpPr>
        <p:grpSpPr>
          <a:xfrm>
            <a:off x="-7" y="0"/>
            <a:ext cx="9143996" cy="5023725"/>
            <a:chOff x="-7" y="0"/>
            <a:chExt cx="9143996" cy="5023725"/>
          </a:xfrm>
        </p:grpSpPr>
        <p:grpSp>
          <p:nvGrpSpPr>
            <p:cNvPr id="1113" name="Google Shape;1113;p44"/>
            <p:cNvGrpSpPr/>
            <p:nvPr/>
          </p:nvGrpSpPr>
          <p:grpSpPr>
            <a:xfrm flipH="1">
              <a:off x="8559523" y="1128258"/>
              <a:ext cx="584466" cy="3281784"/>
              <a:chOff x="8559523" y="1128258"/>
              <a:chExt cx="584466" cy="3281784"/>
            </a:xfrm>
          </p:grpSpPr>
          <p:sp>
            <p:nvSpPr>
              <p:cNvPr id="1114" name="Google Shape;1114;p44"/>
              <p:cNvSpPr/>
              <p:nvPr/>
            </p:nvSpPr>
            <p:spPr>
              <a:xfrm>
                <a:off x="8559523" y="2735608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4"/>
              <p:cNvSpPr/>
              <p:nvPr/>
            </p:nvSpPr>
            <p:spPr>
              <a:xfrm>
                <a:off x="8623363" y="4301955"/>
                <a:ext cx="60380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5970" extrusionOk="0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44"/>
              <p:cNvSpPr/>
              <p:nvPr/>
            </p:nvSpPr>
            <p:spPr>
              <a:xfrm>
                <a:off x="9016004" y="2994926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4"/>
              <p:cNvSpPr/>
              <p:nvPr/>
            </p:nvSpPr>
            <p:spPr>
              <a:xfrm>
                <a:off x="8736973" y="196434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44"/>
              <p:cNvSpPr/>
              <p:nvPr/>
            </p:nvSpPr>
            <p:spPr>
              <a:xfrm>
                <a:off x="9121267" y="3702904"/>
                <a:ext cx="22722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48" extrusionOk="0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4"/>
              <p:cNvSpPr/>
              <p:nvPr/>
            </p:nvSpPr>
            <p:spPr>
              <a:xfrm>
                <a:off x="9034598" y="1818952"/>
                <a:ext cx="22722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0" extrusionOk="0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4"/>
              <p:cNvSpPr/>
              <p:nvPr/>
            </p:nvSpPr>
            <p:spPr>
              <a:xfrm>
                <a:off x="8700096" y="3562403"/>
                <a:ext cx="55383" cy="54007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2983" extrusionOk="0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4"/>
              <p:cNvSpPr/>
              <p:nvPr/>
            </p:nvSpPr>
            <p:spPr>
              <a:xfrm>
                <a:off x="8578586" y="138224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4"/>
              <p:cNvSpPr/>
              <p:nvPr/>
            </p:nvSpPr>
            <p:spPr>
              <a:xfrm>
                <a:off x="8996935" y="1128258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3" name="Google Shape;1123;p44"/>
            <p:cNvGrpSpPr/>
            <p:nvPr/>
          </p:nvGrpSpPr>
          <p:grpSpPr>
            <a:xfrm>
              <a:off x="-7" y="0"/>
              <a:ext cx="1295404" cy="3623066"/>
              <a:chOff x="-7" y="0"/>
              <a:chExt cx="1295404" cy="3623066"/>
            </a:xfrm>
          </p:grpSpPr>
          <p:grpSp>
            <p:nvGrpSpPr>
              <p:cNvPr id="1124" name="Google Shape;1124;p44"/>
              <p:cNvGrpSpPr/>
              <p:nvPr/>
            </p:nvGrpSpPr>
            <p:grpSpPr>
              <a:xfrm>
                <a:off x="-7" y="0"/>
                <a:ext cx="643914" cy="3623066"/>
                <a:chOff x="-7" y="0"/>
                <a:chExt cx="643914" cy="3623066"/>
              </a:xfrm>
            </p:grpSpPr>
            <p:sp>
              <p:nvSpPr>
                <p:cNvPr id="1125" name="Google Shape;1125;p44"/>
                <p:cNvSpPr/>
                <p:nvPr/>
              </p:nvSpPr>
              <p:spPr>
                <a:xfrm>
                  <a:off x="201918" y="63821"/>
                  <a:ext cx="72619" cy="101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1" h="5592" extrusionOk="0">
                      <a:moveTo>
                        <a:pt x="3663" y="1"/>
                      </a:moveTo>
                      <a:cubicBezTo>
                        <a:pt x="3555" y="1"/>
                        <a:pt x="3449" y="56"/>
                        <a:pt x="3384" y="153"/>
                      </a:cubicBezTo>
                      <a:lnTo>
                        <a:pt x="76" y="5090"/>
                      </a:lnTo>
                      <a:cubicBezTo>
                        <a:pt x="1" y="5241"/>
                        <a:pt x="26" y="5441"/>
                        <a:pt x="176" y="5542"/>
                      </a:cubicBezTo>
                      <a:cubicBezTo>
                        <a:pt x="226" y="5567"/>
                        <a:pt x="276" y="5592"/>
                        <a:pt x="351" y="5592"/>
                      </a:cubicBezTo>
                      <a:cubicBezTo>
                        <a:pt x="452" y="5592"/>
                        <a:pt x="552" y="5542"/>
                        <a:pt x="602" y="5441"/>
                      </a:cubicBezTo>
                      <a:lnTo>
                        <a:pt x="3910" y="504"/>
                      </a:lnTo>
                      <a:cubicBezTo>
                        <a:pt x="4011" y="354"/>
                        <a:pt x="3960" y="153"/>
                        <a:pt x="3835" y="53"/>
                      </a:cubicBezTo>
                      <a:cubicBezTo>
                        <a:pt x="3782" y="17"/>
                        <a:pt x="3722" y="1"/>
                        <a:pt x="36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6" name="Google Shape;1126;p44"/>
                <p:cNvSpPr/>
                <p:nvPr/>
              </p:nvSpPr>
              <p:spPr>
                <a:xfrm>
                  <a:off x="63976" y="1543415"/>
                  <a:ext cx="59909" cy="108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9" h="6000" extrusionOk="0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7" name="Google Shape;1127;p44"/>
                <p:cNvSpPr/>
                <p:nvPr/>
              </p:nvSpPr>
              <p:spPr>
                <a:xfrm>
                  <a:off x="111628" y="3180578"/>
                  <a:ext cx="60362" cy="108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4" h="5975" extrusionOk="0">
                      <a:moveTo>
                        <a:pt x="2984" y="1"/>
                      </a:moveTo>
                      <a:cubicBezTo>
                        <a:pt x="2870" y="1"/>
                        <a:pt x="2759" y="57"/>
                        <a:pt x="2707" y="160"/>
                      </a:cubicBezTo>
                      <a:lnTo>
                        <a:pt x="75" y="5524"/>
                      </a:lnTo>
                      <a:cubicBezTo>
                        <a:pt x="0" y="5674"/>
                        <a:pt x="75" y="5850"/>
                        <a:pt x="226" y="5925"/>
                      </a:cubicBezTo>
                      <a:cubicBezTo>
                        <a:pt x="276" y="5950"/>
                        <a:pt x="326" y="5975"/>
                        <a:pt x="351" y="5975"/>
                      </a:cubicBezTo>
                      <a:cubicBezTo>
                        <a:pt x="476" y="5975"/>
                        <a:pt x="577" y="5900"/>
                        <a:pt x="652" y="5800"/>
                      </a:cubicBezTo>
                      <a:lnTo>
                        <a:pt x="3258" y="436"/>
                      </a:lnTo>
                      <a:cubicBezTo>
                        <a:pt x="3333" y="286"/>
                        <a:pt x="3283" y="110"/>
                        <a:pt x="3133" y="35"/>
                      </a:cubicBezTo>
                      <a:cubicBezTo>
                        <a:pt x="3086" y="12"/>
                        <a:pt x="3035" y="1"/>
                        <a:pt x="29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8" name="Google Shape;1128;p44"/>
                <p:cNvSpPr/>
                <p:nvPr/>
              </p:nvSpPr>
              <p:spPr>
                <a:xfrm>
                  <a:off x="370258" y="485866"/>
                  <a:ext cx="59022" cy="59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59" extrusionOk="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9" name="Google Shape;1129;p44"/>
                <p:cNvSpPr/>
                <p:nvPr/>
              </p:nvSpPr>
              <p:spPr>
                <a:xfrm>
                  <a:off x="88472" y="2515527"/>
                  <a:ext cx="59022" cy="5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85" extrusionOk="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0" name="Google Shape;1130;p44"/>
                <p:cNvSpPr/>
                <p:nvPr/>
              </p:nvSpPr>
              <p:spPr>
                <a:xfrm>
                  <a:off x="376818" y="3564044"/>
                  <a:ext cx="59004" cy="59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9" h="3260" extrusionOk="0">
                      <a:moveTo>
                        <a:pt x="1629" y="627"/>
                      </a:moveTo>
                      <a:cubicBezTo>
                        <a:pt x="2180" y="627"/>
                        <a:pt x="2632" y="1079"/>
                        <a:pt x="2632" y="1630"/>
                      </a:cubicBezTo>
                      <a:cubicBezTo>
                        <a:pt x="2632" y="2181"/>
                        <a:pt x="2180" y="2632"/>
                        <a:pt x="1629" y="2632"/>
                      </a:cubicBezTo>
                      <a:cubicBezTo>
                        <a:pt x="1078" y="2632"/>
                        <a:pt x="627" y="2181"/>
                        <a:pt x="627" y="1630"/>
                      </a:cubicBezTo>
                      <a:cubicBezTo>
                        <a:pt x="627" y="1079"/>
                        <a:pt x="1078" y="627"/>
                        <a:pt x="1629" y="627"/>
                      </a:cubicBezTo>
                      <a:close/>
                      <a:moveTo>
                        <a:pt x="1629" y="1"/>
                      </a:moveTo>
                      <a:cubicBezTo>
                        <a:pt x="727" y="1"/>
                        <a:pt x="0" y="728"/>
                        <a:pt x="0" y="1630"/>
                      </a:cubicBezTo>
                      <a:cubicBezTo>
                        <a:pt x="0" y="2532"/>
                        <a:pt x="727" y="3259"/>
                        <a:pt x="1629" y="3259"/>
                      </a:cubicBezTo>
                      <a:cubicBezTo>
                        <a:pt x="2531" y="3259"/>
                        <a:pt x="3258" y="2532"/>
                        <a:pt x="3258" y="1630"/>
                      </a:cubicBezTo>
                      <a:cubicBezTo>
                        <a:pt x="3258" y="728"/>
                        <a:pt x="2531" y="1"/>
                        <a:pt x="162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1" name="Google Shape;1131;p44"/>
                <p:cNvSpPr/>
                <p:nvPr/>
              </p:nvSpPr>
              <p:spPr>
                <a:xfrm>
                  <a:off x="196921" y="2238919"/>
                  <a:ext cx="22722" cy="2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5" h="1269" extrusionOk="0">
                      <a:moveTo>
                        <a:pt x="625" y="0"/>
                      </a:moveTo>
                      <a:cubicBezTo>
                        <a:pt x="461" y="0"/>
                        <a:pt x="295" y="72"/>
                        <a:pt x="176" y="191"/>
                      </a:cubicBezTo>
                      <a:cubicBezTo>
                        <a:pt x="151" y="216"/>
                        <a:pt x="126" y="241"/>
                        <a:pt x="101" y="291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26" y="467"/>
                        <a:pt x="1" y="517"/>
                      </a:cubicBezTo>
                      <a:cubicBezTo>
                        <a:pt x="1" y="542"/>
                        <a:pt x="1" y="592"/>
                        <a:pt x="1" y="642"/>
                      </a:cubicBezTo>
                      <a:cubicBezTo>
                        <a:pt x="1" y="793"/>
                        <a:pt x="51" y="943"/>
                        <a:pt x="176" y="1068"/>
                      </a:cubicBezTo>
                      <a:cubicBezTo>
                        <a:pt x="302" y="1194"/>
                        <a:pt x="452" y="1269"/>
                        <a:pt x="627" y="1269"/>
                      </a:cubicBezTo>
                      <a:cubicBezTo>
                        <a:pt x="778" y="1269"/>
                        <a:pt x="953" y="1194"/>
                        <a:pt x="1054" y="1068"/>
                      </a:cubicBezTo>
                      <a:cubicBezTo>
                        <a:pt x="1179" y="943"/>
                        <a:pt x="1254" y="793"/>
                        <a:pt x="1254" y="642"/>
                      </a:cubicBezTo>
                      <a:cubicBezTo>
                        <a:pt x="1254" y="592"/>
                        <a:pt x="1254" y="542"/>
                        <a:pt x="1229" y="517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54" y="291"/>
                      </a:cubicBezTo>
                      <a:cubicBezTo>
                        <a:pt x="1129" y="241"/>
                        <a:pt x="1104" y="216"/>
                        <a:pt x="1054" y="191"/>
                      </a:cubicBezTo>
                      <a:cubicBezTo>
                        <a:pt x="1028" y="166"/>
                        <a:pt x="1003" y="141"/>
                        <a:pt x="978" y="116"/>
                      </a:cubicBezTo>
                      <a:cubicBezTo>
                        <a:pt x="928" y="91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11" y="5"/>
                        <a:pt x="668" y="0"/>
                        <a:pt x="6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44"/>
                <p:cNvSpPr/>
                <p:nvPr/>
              </p:nvSpPr>
              <p:spPr>
                <a:xfrm>
                  <a:off x="603052" y="0"/>
                  <a:ext cx="22704" cy="2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" h="1248" extrusionOk="0">
                      <a:moveTo>
                        <a:pt x="614" y="0"/>
                      </a:moveTo>
                      <a:cubicBezTo>
                        <a:pt x="451" y="0"/>
                        <a:pt x="288" y="57"/>
                        <a:pt x="176" y="169"/>
                      </a:cubicBezTo>
                      <a:cubicBezTo>
                        <a:pt x="150" y="194"/>
                        <a:pt x="125" y="219"/>
                        <a:pt x="100" y="270"/>
                      </a:cubicBezTo>
                      <a:cubicBezTo>
                        <a:pt x="75" y="295"/>
                        <a:pt x="50" y="320"/>
                        <a:pt x="50" y="370"/>
                      </a:cubicBezTo>
                      <a:cubicBezTo>
                        <a:pt x="25" y="395"/>
                        <a:pt x="0" y="445"/>
                        <a:pt x="0" y="495"/>
                      </a:cubicBezTo>
                      <a:cubicBezTo>
                        <a:pt x="0" y="520"/>
                        <a:pt x="0" y="570"/>
                        <a:pt x="0" y="620"/>
                      </a:cubicBezTo>
                      <a:cubicBezTo>
                        <a:pt x="0" y="771"/>
                        <a:pt x="50" y="946"/>
                        <a:pt x="176" y="1047"/>
                      </a:cubicBezTo>
                      <a:cubicBezTo>
                        <a:pt x="301" y="1172"/>
                        <a:pt x="451" y="1247"/>
                        <a:pt x="627" y="1247"/>
                      </a:cubicBezTo>
                      <a:cubicBezTo>
                        <a:pt x="777" y="1247"/>
                        <a:pt x="952" y="1172"/>
                        <a:pt x="1053" y="1047"/>
                      </a:cubicBezTo>
                      <a:cubicBezTo>
                        <a:pt x="1178" y="946"/>
                        <a:pt x="1253" y="771"/>
                        <a:pt x="1253" y="620"/>
                      </a:cubicBezTo>
                      <a:cubicBezTo>
                        <a:pt x="1253" y="570"/>
                        <a:pt x="1228" y="520"/>
                        <a:pt x="1228" y="495"/>
                      </a:cubicBezTo>
                      <a:cubicBezTo>
                        <a:pt x="1228" y="445"/>
                        <a:pt x="1203" y="395"/>
                        <a:pt x="1203" y="370"/>
                      </a:cubicBezTo>
                      <a:cubicBezTo>
                        <a:pt x="1178" y="320"/>
                        <a:pt x="1153" y="295"/>
                        <a:pt x="1128" y="270"/>
                      </a:cubicBezTo>
                      <a:cubicBezTo>
                        <a:pt x="1103" y="219"/>
                        <a:pt x="1078" y="194"/>
                        <a:pt x="1053" y="169"/>
                      </a:cubicBezTo>
                      <a:cubicBezTo>
                        <a:pt x="940" y="57"/>
                        <a:pt x="777" y="0"/>
                        <a:pt x="6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3" name="Google Shape;1133;p44"/>
                <p:cNvSpPr/>
                <p:nvPr/>
              </p:nvSpPr>
              <p:spPr>
                <a:xfrm>
                  <a:off x="-7" y="1029179"/>
                  <a:ext cx="22704" cy="22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" h="1270" extrusionOk="0">
                      <a:moveTo>
                        <a:pt x="615" y="1"/>
                      </a:moveTo>
                      <a:cubicBezTo>
                        <a:pt x="445" y="1"/>
                        <a:pt x="295" y="73"/>
                        <a:pt x="176" y="192"/>
                      </a:cubicBezTo>
                      <a:cubicBezTo>
                        <a:pt x="151" y="217"/>
                        <a:pt x="126" y="242"/>
                        <a:pt x="101" y="292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1" y="467"/>
                        <a:pt x="1" y="518"/>
                      </a:cubicBezTo>
                      <a:cubicBezTo>
                        <a:pt x="1" y="543"/>
                        <a:pt x="1" y="593"/>
                        <a:pt x="1" y="643"/>
                      </a:cubicBezTo>
                      <a:cubicBezTo>
                        <a:pt x="1" y="793"/>
                        <a:pt x="51" y="969"/>
                        <a:pt x="176" y="1069"/>
                      </a:cubicBezTo>
                      <a:cubicBezTo>
                        <a:pt x="301" y="1194"/>
                        <a:pt x="452" y="1269"/>
                        <a:pt x="627" y="1269"/>
                      </a:cubicBezTo>
                      <a:cubicBezTo>
                        <a:pt x="652" y="1269"/>
                        <a:pt x="702" y="1244"/>
                        <a:pt x="753" y="1244"/>
                      </a:cubicBezTo>
                      <a:cubicBezTo>
                        <a:pt x="778" y="1244"/>
                        <a:pt x="828" y="1219"/>
                        <a:pt x="853" y="1219"/>
                      </a:cubicBezTo>
                      <a:cubicBezTo>
                        <a:pt x="903" y="1194"/>
                        <a:pt x="928" y="1169"/>
                        <a:pt x="978" y="1144"/>
                      </a:cubicBezTo>
                      <a:cubicBezTo>
                        <a:pt x="1003" y="1119"/>
                        <a:pt x="1028" y="1094"/>
                        <a:pt x="1053" y="1069"/>
                      </a:cubicBezTo>
                      <a:cubicBezTo>
                        <a:pt x="1179" y="969"/>
                        <a:pt x="1254" y="793"/>
                        <a:pt x="1254" y="643"/>
                      </a:cubicBezTo>
                      <a:cubicBezTo>
                        <a:pt x="1254" y="593"/>
                        <a:pt x="1229" y="543"/>
                        <a:pt x="1229" y="518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28" y="292"/>
                      </a:cubicBezTo>
                      <a:cubicBezTo>
                        <a:pt x="1128" y="242"/>
                        <a:pt x="1078" y="217"/>
                        <a:pt x="1053" y="192"/>
                      </a:cubicBezTo>
                      <a:cubicBezTo>
                        <a:pt x="1028" y="167"/>
                        <a:pt x="1003" y="142"/>
                        <a:pt x="978" y="117"/>
                      </a:cubicBezTo>
                      <a:cubicBezTo>
                        <a:pt x="928" y="92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05" y="6"/>
                        <a:pt x="659" y="1"/>
                        <a:pt x="6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4" name="Google Shape;1134;p44"/>
                <p:cNvSpPr/>
                <p:nvPr/>
              </p:nvSpPr>
              <p:spPr>
                <a:xfrm>
                  <a:off x="341846" y="970166"/>
                  <a:ext cx="59022" cy="59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59" extrusionOk="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44"/>
                <p:cNvSpPr/>
                <p:nvPr/>
              </p:nvSpPr>
              <p:spPr>
                <a:xfrm>
                  <a:off x="584884" y="2018027"/>
                  <a:ext cx="59022" cy="5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85" extrusionOk="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6" name="Google Shape;1136;p44"/>
                <p:cNvSpPr/>
                <p:nvPr/>
              </p:nvSpPr>
              <p:spPr>
                <a:xfrm>
                  <a:off x="507951" y="2890115"/>
                  <a:ext cx="59909" cy="108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9" h="6000" extrusionOk="0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37" name="Google Shape;1137;p44"/>
              <p:cNvSpPr/>
              <p:nvPr/>
            </p:nvSpPr>
            <p:spPr>
              <a:xfrm>
                <a:off x="853926" y="2268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4"/>
              <p:cNvSpPr/>
              <p:nvPr/>
            </p:nvSpPr>
            <p:spPr>
              <a:xfrm>
                <a:off x="1272693" y="1650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9" name="Google Shape;1139;p44"/>
            <p:cNvGrpSpPr/>
            <p:nvPr/>
          </p:nvGrpSpPr>
          <p:grpSpPr>
            <a:xfrm>
              <a:off x="294125" y="4807625"/>
              <a:ext cx="425883" cy="216100"/>
              <a:chOff x="259675" y="4807625"/>
              <a:chExt cx="425883" cy="216100"/>
            </a:xfrm>
          </p:grpSpPr>
          <p:sp>
            <p:nvSpPr>
              <p:cNvPr id="1140" name="Google Shape;1140;p44"/>
              <p:cNvSpPr/>
              <p:nvPr/>
            </p:nvSpPr>
            <p:spPr>
              <a:xfrm flipH="1">
                <a:off x="538673" y="4807625"/>
                <a:ext cx="146885" cy="216100"/>
              </a:xfrm>
              <a:custGeom>
                <a:avLst/>
                <a:gdLst/>
                <a:ahLst/>
                <a:cxnLst/>
                <a:rect l="l" t="t" r="r" b="b"/>
                <a:pathLst>
                  <a:path w="3510" h="5164" extrusionOk="0">
                    <a:moveTo>
                      <a:pt x="2131" y="1"/>
                    </a:moveTo>
                    <a:lnTo>
                      <a:pt x="1" y="5164"/>
                    </a:lnTo>
                    <a:lnTo>
                      <a:pt x="1379" y="5164"/>
                    </a:lnTo>
                    <a:lnTo>
                      <a:pt x="35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4"/>
              <p:cNvSpPr/>
              <p:nvPr/>
            </p:nvSpPr>
            <p:spPr>
              <a:xfrm flipH="1">
                <a:off x="399195" y="4807625"/>
                <a:ext cx="145797" cy="216100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5164" extrusionOk="0">
                    <a:moveTo>
                      <a:pt x="2105" y="1"/>
                    </a:moveTo>
                    <a:lnTo>
                      <a:pt x="0" y="5164"/>
                    </a:lnTo>
                    <a:lnTo>
                      <a:pt x="1353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4"/>
              <p:cNvSpPr/>
              <p:nvPr/>
            </p:nvSpPr>
            <p:spPr>
              <a:xfrm flipH="1">
                <a:off x="259675" y="4807625"/>
                <a:ext cx="145839" cy="216100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5164" extrusionOk="0">
                    <a:moveTo>
                      <a:pt x="2131" y="1"/>
                    </a:moveTo>
                    <a:lnTo>
                      <a:pt x="0" y="5164"/>
                    </a:lnTo>
                    <a:lnTo>
                      <a:pt x="1379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  <a:defRPr sz="36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9" r:id="rId3"/>
    <p:sldLayoutId id="2147483660" r:id="rId4"/>
    <p:sldLayoutId id="2147483661" r:id="rId5"/>
    <p:sldLayoutId id="2147483670" r:id="rId6"/>
    <p:sldLayoutId id="2147483675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52"/>
          <p:cNvSpPr txBox="1">
            <a:spLocks noGrp="1"/>
          </p:cNvSpPr>
          <p:nvPr>
            <p:ph type="ctrTitle"/>
          </p:nvPr>
        </p:nvSpPr>
        <p:spPr>
          <a:xfrm>
            <a:off x="719999" y="1068000"/>
            <a:ext cx="3641821" cy="30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FARMER TIME MANAGEMENT</a:t>
            </a:r>
            <a:endParaRPr sz="9000">
              <a:solidFill>
                <a:schemeClr val="dk2"/>
              </a:solidFill>
            </a:endParaRPr>
          </a:p>
        </p:txBody>
      </p:sp>
      <p:grpSp>
        <p:nvGrpSpPr>
          <p:cNvPr id="1259" name="Google Shape;1259;p52"/>
          <p:cNvGrpSpPr/>
          <p:nvPr/>
        </p:nvGrpSpPr>
        <p:grpSpPr>
          <a:xfrm>
            <a:off x="4743807" y="625220"/>
            <a:ext cx="5580355" cy="3990947"/>
            <a:chOff x="4942637" y="602891"/>
            <a:chExt cx="5182832" cy="3706647"/>
          </a:xfrm>
        </p:grpSpPr>
        <p:grpSp>
          <p:nvGrpSpPr>
            <p:cNvPr id="1260" name="Google Shape;1260;p52"/>
            <p:cNvGrpSpPr/>
            <p:nvPr/>
          </p:nvGrpSpPr>
          <p:grpSpPr>
            <a:xfrm>
              <a:off x="4942637" y="602891"/>
              <a:ext cx="4739256" cy="3706647"/>
              <a:chOff x="492625" y="305827"/>
              <a:chExt cx="6376825" cy="4987416"/>
            </a:xfrm>
          </p:grpSpPr>
          <p:sp>
            <p:nvSpPr>
              <p:cNvPr id="1261" name="Google Shape;1261;p52"/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1350" extrusionOk="0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52"/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944" extrusionOk="0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52"/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5461" extrusionOk="0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52"/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3945" extrusionOk="0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52"/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2389" extrusionOk="0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52"/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5870" extrusionOk="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52"/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5442" extrusionOk="0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52"/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5438" extrusionOk="0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52"/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2" extrusionOk="0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52"/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52"/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52"/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52"/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2" extrusionOk="0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52"/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1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52"/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52"/>
              <p:cNvSpPr/>
              <p:nvPr/>
            </p:nvSpPr>
            <p:spPr>
              <a:xfrm>
                <a:off x="5183876" y="379114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52"/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6" extrusionOk="0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52"/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56" extrusionOk="0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52"/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52"/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1" extrusionOk="0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52"/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37" extrusionOk="0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52"/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52"/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3" extrusionOk="0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52"/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5094" extrusionOk="0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52"/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1540" extrusionOk="0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52"/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1189" extrusionOk="0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52"/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8951" extrusionOk="0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52"/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6481" h="1998" extrusionOk="0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52"/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7730" extrusionOk="0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52"/>
              <p:cNvSpPr/>
              <p:nvPr/>
            </p:nvSpPr>
            <p:spPr>
              <a:xfrm>
                <a:off x="2716375" y="1473375"/>
                <a:ext cx="71925" cy="285950"/>
              </a:xfrm>
              <a:custGeom>
                <a:avLst/>
                <a:gdLst/>
                <a:ahLst/>
                <a:cxnLst/>
                <a:rect l="l" t="t" r="r" b="b"/>
                <a:pathLst>
                  <a:path w="2877" h="11438" extrusionOk="0">
                    <a:moveTo>
                      <a:pt x="2544" y="0"/>
                    </a:moveTo>
                    <a:cubicBezTo>
                      <a:pt x="2452" y="0"/>
                      <a:pt x="2365" y="51"/>
                      <a:pt x="2306" y="139"/>
                    </a:cubicBezTo>
                    <a:cubicBezTo>
                      <a:pt x="2214" y="322"/>
                      <a:pt x="0" y="4316"/>
                      <a:pt x="2283" y="11255"/>
                    </a:cubicBezTo>
                    <a:cubicBezTo>
                      <a:pt x="2328" y="11369"/>
                      <a:pt x="2443" y="11438"/>
                      <a:pt x="2557" y="11438"/>
                    </a:cubicBezTo>
                    <a:lnTo>
                      <a:pt x="2648" y="11438"/>
                    </a:lnTo>
                    <a:cubicBezTo>
                      <a:pt x="2808" y="11369"/>
                      <a:pt x="2876" y="11210"/>
                      <a:pt x="2831" y="11073"/>
                    </a:cubicBezTo>
                    <a:cubicBezTo>
                      <a:pt x="617" y="4408"/>
                      <a:pt x="2785" y="459"/>
                      <a:pt x="2808" y="436"/>
                    </a:cubicBezTo>
                    <a:cubicBezTo>
                      <a:pt x="2876" y="299"/>
                      <a:pt x="2831" y="116"/>
                      <a:pt x="2694" y="48"/>
                    </a:cubicBezTo>
                    <a:cubicBezTo>
                      <a:pt x="2645" y="16"/>
                      <a:pt x="2594" y="0"/>
                      <a:pt x="25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91" name="Google Shape;1291;p52"/>
            <p:cNvSpPr/>
            <p:nvPr/>
          </p:nvSpPr>
          <p:spPr>
            <a:xfrm>
              <a:off x="5361150" y="825225"/>
              <a:ext cx="4764320" cy="3134826"/>
            </a:xfrm>
            <a:custGeom>
              <a:avLst/>
              <a:gdLst/>
              <a:ahLst/>
              <a:cxnLst/>
              <a:rect l="l" t="t" r="r" b="b"/>
              <a:pathLst>
                <a:path w="241629" h="158987" extrusionOk="0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2"/>
            <p:cNvSpPr/>
            <p:nvPr/>
          </p:nvSpPr>
          <p:spPr>
            <a:xfrm>
              <a:off x="5821983" y="1661069"/>
              <a:ext cx="2787680" cy="1910961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55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6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55"/>
                    <a:pt x="139326" y="0"/>
                    <a:pt x="136816" y="0"/>
                  </a:cubicBezTo>
                  <a:close/>
                </a:path>
              </a:pathLst>
            </a:custGeom>
            <a:solidFill>
              <a:schemeClr val="dk2">
                <a:alpha val="20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2"/>
            <p:cNvSpPr/>
            <p:nvPr/>
          </p:nvSpPr>
          <p:spPr>
            <a:xfrm>
              <a:off x="8163163" y="1391195"/>
              <a:ext cx="176472" cy="219929"/>
            </a:xfrm>
            <a:custGeom>
              <a:avLst/>
              <a:gdLst/>
              <a:ahLst/>
              <a:cxnLst/>
              <a:rect l="l" t="t" r="r" b="b"/>
              <a:pathLst>
                <a:path w="8950" h="11154" extrusionOk="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2"/>
            <p:cNvSpPr/>
            <p:nvPr/>
          </p:nvSpPr>
          <p:spPr>
            <a:xfrm>
              <a:off x="8190649" y="1229827"/>
              <a:ext cx="553589" cy="752144"/>
            </a:xfrm>
            <a:custGeom>
              <a:avLst/>
              <a:gdLst/>
              <a:ahLst/>
              <a:cxnLst/>
              <a:rect l="l" t="t" r="r" b="b"/>
              <a:pathLst>
                <a:path w="28076" h="38146" extrusionOk="0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2"/>
            <p:cNvSpPr/>
            <p:nvPr/>
          </p:nvSpPr>
          <p:spPr>
            <a:xfrm>
              <a:off x="8351327" y="1417577"/>
              <a:ext cx="211096" cy="406871"/>
            </a:xfrm>
            <a:custGeom>
              <a:avLst/>
              <a:gdLst/>
              <a:ahLst/>
              <a:cxnLst/>
              <a:rect l="l" t="t" r="r" b="b"/>
              <a:pathLst>
                <a:path w="10706" h="20635" extrusionOk="0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2"/>
            <p:cNvSpPr/>
            <p:nvPr/>
          </p:nvSpPr>
          <p:spPr>
            <a:xfrm>
              <a:off x="6915635" y="3201162"/>
              <a:ext cx="1281894" cy="753662"/>
            </a:xfrm>
            <a:custGeom>
              <a:avLst/>
              <a:gdLst/>
              <a:ahLst/>
              <a:cxnLst/>
              <a:rect l="l" t="t" r="r" b="b"/>
              <a:pathLst>
                <a:path w="65013" h="38223" extrusionOk="0">
                  <a:moveTo>
                    <a:pt x="1005" y="0"/>
                  </a:moveTo>
                  <a:lnTo>
                    <a:pt x="0" y="16777"/>
                  </a:lnTo>
                  <a:cubicBezTo>
                    <a:pt x="6698" y="25337"/>
                    <a:pt x="13510" y="25799"/>
                    <a:pt x="21477" y="25799"/>
                  </a:cubicBezTo>
                  <a:cubicBezTo>
                    <a:pt x="22198" y="25799"/>
                    <a:pt x="22929" y="25795"/>
                    <a:pt x="23670" y="25793"/>
                  </a:cubicBezTo>
                  <a:cubicBezTo>
                    <a:pt x="23750" y="25793"/>
                    <a:pt x="23829" y="25792"/>
                    <a:pt x="23909" y="25792"/>
                  </a:cubicBezTo>
                  <a:cubicBezTo>
                    <a:pt x="32775" y="25792"/>
                    <a:pt x="42769" y="28309"/>
                    <a:pt x="47226" y="34010"/>
                  </a:cubicBezTo>
                  <a:cubicBezTo>
                    <a:pt x="49181" y="36511"/>
                    <a:pt x="52850" y="38223"/>
                    <a:pt x="56322" y="38223"/>
                  </a:cubicBezTo>
                  <a:cubicBezTo>
                    <a:pt x="60834" y="38223"/>
                    <a:pt x="65013" y="35332"/>
                    <a:pt x="64664" y="27528"/>
                  </a:cubicBezTo>
                  <a:cubicBezTo>
                    <a:pt x="64061" y="14014"/>
                    <a:pt x="44900" y="1877"/>
                    <a:pt x="28978" y="1877"/>
                  </a:cubicBezTo>
                  <a:cubicBezTo>
                    <a:pt x="28630" y="1877"/>
                    <a:pt x="28283" y="1883"/>
                    <a:pt x="27938" y="1895"/>
                  </a:cubicBezTo>
                  <a:cubicBezTo>
                    <a:pt x="26313" y="1950"/>
                    <a:pt x="24742" y="1975"/>
                    <a:pt x="23231" y="1975"/>
                  </a:cubicBezTo>
                  <a:cubicBezTo>
                    <a:pt x="9752" y="1975"/>
                    <a:pt x="1005" y="0"/>
                    <a:pt x="10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2"/>
            <p:cNvSpPr/>
            <p:nvPr/>
          </p:nvSpPr>
          <p:spPr>
            <a:xfrm>
              <a:off x="6919224" y="3348610"/>
              <a:ext cx="1063956" cy="366529"/>
            </a:xfrm>
            <a:custGeom>
              <a:avLst/>
              <a:gdLst/>
              <a:ahLst/>
              <a:cxnLst/>
              <a:rect l="l" t="t" r="r" b="b"/>
              <a:pathLst>
                <a:path w="53960" h="18589" extrusionOk="0">
                  <a:moveTo>
                    <a:pt x="327" y="0"/>
                  </a:moveTo>
                  <a:cubicBezTo>
                    <a:pt x="230" y="0"/>
                    <a:pt x="139" y="52"/>
                    <a:pt x="92" y="146"/>
                  </a:cubicBezTo>
                  <a:cubicBezTo>
                    <a:pt x="1" y="283"/>
                    <a:pt x="69" y="466"/>
                    <a:pt x="206" y="534"/>
                  </a:cubicBezTo>
                  <a:cubicBezTo>
                    <a:pt x="12053" y="6651"/>
                    <a:pt x="22415" y="8021"/>
                    <a:pt x="30747" y="9139"/>
                  </a:cubicBezTo>
                  <a:cubicBezTo>
                    <a:pt x="40288" y="10395"/>
                    <a:pt x="47820" y="11399"/>
                    <a:pt x="53412" y="18498"/>
                  </a:cubicBezTo>
                  <a:cubicBezTo>
                    <a:pt x="53481" y="18566"/>
                    <a:pt x="53549" y="18589"/>
                    <a:pt x="53640" y="18589"/>
                  </a:cubicBezTo>
                  <a:cubicBezTo>
                    <a:pt x="53709" y="18589"/>
                    <a:pt x="53777" y="18589"/>
                    <a:pt x="53823" y="18543"/>
                  </a:cubicBezTo>
                  <a:cubicBezTo>
                    <a:pt x="53937" y="18429"/>
                    <a:pt x="53960" y="18269"/>
                    <a:pt x="53869" y="18132"/>
                  </a:cubicBezTo>
                  <a:cubicBezTo>
                    <a:pt x="48117" y="10874"/>
                    <a:pt x="40493" y="9847"/>
                    <a:pt x="30815" y="8569"/>
                  </a:cubicBezTo>
                  <a:cubicBezTo>
                    <a:pt x="22096" y="7404"/>
                    <a:pt x="12212" y="6103"/>
                    <a:pt x="457" y="32"/>
                  </a:cubicBezTo>
                  <a:cubicBezTo>
                    <a:pt x="415" y="11"/>
                    <a:pt x="370" y="0"/>
                    <a:pt x="3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2"/>
            <p:cNvSpPr/>
            <p:nvPr/>
          </p:nvSpPr>
          <p:spPr>
            <a:xfrm>
              <a:off x="5882121" y="1298306"/>
              <a:ext cx="221171" cy="328119"/>
            </a:xfrm>
            <a:custGeom>
              <a:avLst/>
              <a:gdLst/>
              <a:ahLst/>
              <a:cxnLst/>
              <a:rect l="l" t="t" r="r" b="b"/>
              <a:pathLst>
                <a:path w="11217" h="16641" extrusionOk="0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2"/>
            <p:cNvSpPr/>
            <p:nvPr/>
          </p:nvSpPr>
          <p:spPr>
            <a:xfrm>
              <a:off x="5285528" y="1142775"/>
              <a:ext cx="855128" cy="737494"/>
            </a:xfrm>
            <a:custGeom>
              <a:avLst/>
              <a:gdLst/>
              <a:ahLst/>
              <a:cxnLst/>
              <a:rect l="l" t="t" r="r" b="b"/>
              <a:pathLst>
                <a:path w="43369" h="37403" extrusionOk="0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2"/>
            <p:cNvSpPr/>
            <p:nvPr/>
          </p:nvSpPr>
          <p:spPr>
            <a:xfrm>
              <a:off x="5641509" y="1311773"/>
              <a:ext cx="234047" cy="508179"/>
            </a:xfrm>
            <a:custGeom>
              <a:avLst/>
              <a:gdLst/>
              <a:ahLst/>
              <a:cxnLst/>
              <a:rect l="l" t="t" r="r" b="b"/>
              <a:pathLst>
                <a:path w="11870" h="25773" extrusionOk="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2"/>
            <p:cNvSpPr/>
            <p:nvPr/>
          </p:nvSpPr>
          <p:spPr>
            <a:xfrm>
              <a:off x="5722981" y="1578709"/>
              <a:ext cx="2787680" cy="1910961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5" y="0"/>
                  </a:moveTo>
                  <a:cubicBezTo>
                    <a:pt x="2054" y="0"/>
                    <a:pt x="0" y="2032"/>
                    <a:pt x="0" y="4565"/>
                  </a:cubicBezTo>
                  <a:lnTo>
                    <a:pt x="0" y="92351"/>
                  </a:lnTo>
                  <a:cubicBezTo>
                    <a:pt x="0" y="94862"/>
                    <a:pt x="2054" y="96916"/>
                    <a:pt x="4565" y="96916"/>
                  </a:cubicBezTo>
                  <a:lnTo>
                    <a:pt x="136815" y="96916"/>
                  </a:lnTo>
                  <a:cubicBezTo>
                    <a:pt x="139326" y="96916"/>
                    <a:pt x="141380" y="94862"/>
                    <a:pt x="141380" y="92351"/>
                  </a:cubicBezTo>
                  <a:lnTo>
                    <a:pt x="141380" y="4565"/>
                  </a:lnTo>
                  <a:cubicBezTo>
                    <a:pt x="141380" y="2032"/>
                    <a:pt x="139326" y="0"/>
                    <a:pt x="136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2"/>
            <p:cNvSpPr/>
            <p:nvPr/>
          </p:nvSpPr>
          <p:spPr>
            <a:xfrm>
              <a:off x="5717579" y="1572852"/>
              <a:ext cx="2798919" cy="1922220"/>
            </a:xfrm>
            <a:custGeom>
              <a:avLst/>
              <a:gdLst/>
              <a:ahLst/>
              <a:cxnLst/>
              <a:rect l="l" t="t" r="r" b="b"/>
              <a:pathLst>
                <a:path w="141951" h="97488" extrusionOk="0">
                  <a:moveTo>
                    <a:pt x="137089" y="571"/>
                  </a:moveTo>
                  <a:cubicBezTo>
                    <a:pt x="139440" y="571"/>
                    <a:pt x="141380" y="2489"/>
                    <a:pt x="141380" y="4862"/>
                  </a:cubicBezTo>
                  <a:lnTo>
                    <a:pt x="141380" y="92648"/>
                  </a:lnTo>
                  <a:cubicBezTo>
                    <a:pt x="141380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9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9" y="97487"/>
                    <a:pt x="4839" y="97487"/>
                  </a:cubicBezTo>
                  <a:lnTo>
                    <a:pt x="137089" y="97487"/>
                  </a:lnTo>
                  <a:cubicBezTo>
                    <a:pt x="139760" y="97487"/>
                    <a:pt x="141951" y="95319"/>
                    <a:pt x="141951" y="92648"/>
                  </a:cubicBezTo>
                  <a:lnTo>
                    <a:pt x="141951" y="4862"/>
                  </a:lnTo>
                  <a:cubicBezTo>
                    <a:pt x="141951" y="2192"/>
                    <a:pt x="139760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2"/>
            <p:cNvSpPr/>
            <p:nvPr/>
          </p:nvSpPr>
          <p:spPr>
            <a:xfrm>
              <a:off x="5664460" y="1578709"/>
              <a:ext cx="2787680" cy="1910961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7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2"/>
            <p:cNvSpPr/>
            <p:nvPr/>
          </p:nvSpPr>
          <p:spPr>
            <a:xfrm>
              <a:off x="5659077" y="1572852"/>
              <a:ext cx="2798465" cy="1922220"/>
            </a:xfrm>
            <a:custGeom>
              <a:avLst/>
              <a:gdLst/>
              <a:ahLst/>
              <a:cxnLst/>
              <a:rect l="l" t="t" r="r" b="b"/>
              <a:pathLst>
                <a:path w="141928" h="97488" extrusionOk="0">
                  <a:moveTo>
                    <a:pt x="137089" y="571"/>
                  </a:moveTo>
                  <a:cubicBezTo>
                    <a:pt x="139440" y="571"/>
                    <a:pt x="141357" y="2489"/>
                    <a:pt x="141357" y="4862"/>
                  </a:cubicBezTo>
                  <a:lnTo>
                    <a:pt x="141357" y="92648"/>
                  </a:lnTo>
                  <a:cubicBezTo>
                    <a:pt x="141357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8" y="97487"/>
                    <a:pt x="4839" y="97487"/>
                  </a:cubicBezTo>
                  <a:lnTo>
                    <a:pt x="137089" y="97487"/>
                  </a:lnTo>
                  <a:cubicBezTo>
                    <a:pt x="139759" y="97487"/>
                    <a:pt x="141928" y="95319"/>
                    <a:pt x="141928" y="92648"/>
                  </a:cubicBezTo>
                  <a:lnTo>
                    <a:pt x="141928" y="4862"/>
                  </a:ln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2"/>
            <p:cNvSpPr/>
            <p:nvPr/>
          </p:nvSpPr>
          <p:spPr>
            <a:xfrm>
              <a:off x="5664460" y="3307834"/>
              <a:ext cx="2787680" cy="181835"/>
            </a:xfrm>
            <a:custGeom>
              <a:avLst/>
              <a:gdLst/>
              <a:ahLst/>
              <a:cxnLst/>
              <a:rect l="l" t="t" r="r" b="b"/>
              <a:pathLst>
                <a:path w="141381" h="9222" extrusionOk="0">
                  <a:moveTo>
                    <a:pt x="1" y="0"/>
                  </a:moveTo>
                  <a:lnTo>
                    <a:pt x="1" y="4656"/>
                  </a:lnTo>
                  <a:cubicBezTo>
                    <a:pt x="1" y="7167"/>
                    <a:pt x="2055" y="9221"/>
                    <a:pt x="4566" y="9221"/>
                  </a:cubicBezTo>
                  <a:lnTo>
                    <a:pt x="136816" y="9221"/>
                  </a:lnTo>
                  <a:cubicBezTo>
                    <a:pt x="139327" y="9221"/>
                    <a:pt x="141381" y="7167"/>
                    <a:pt x="141381" y="4656"/>
                  </a:cubicBezTo>
                  <a:lnTo>
                    <a:pt x="1413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2"/>
            <p:cNvSpPr/>
            <p:nvPr/>
          </p:nvSpPr>
          <p:spPr>
            <a:xfrm>
              <a:off x="5659077" y="3301978"/>
              <a:ext cx="2798465" cy="193093"/>
            </a:xfrm>
            <a:custGeom>
              <a:avLst/>
              <a:gdLst/>
              <a:ahLst/>
              <a:cxnLst/>
              <a:rect l="l" t="t" r="r" b="b"/>
              <a:pathLst>
                <a:path w="141928" h="9793" extrusionOk="0">
                  <a:moveTo>
                    <a:pt x="141357" y="571"/>
                  </a:moveTo>
                  <a:lnTo>
                    <a:pt x="141357" y="4953"/>
                  </a:lnTo>
                  <a:cubicBezTo>
                    <a:pt x="141357" y="7304"/>
                    <a:pt x="139440" y="9222"/>
                    <a:pt x="137089" y="9222"/>
                  </a:cubicBezTo>
                  <a:lnTo>
                    <a:pt x="4839" y="9222"/>
                  </a:lnTo>
                  <a:cubicBezTo>
                    <a:pt x="2488" y="9222"/>
                    <a:pt x="571" y="7304"/>
                    <a:pt x="571" y="4953"/>
                  </a:cubicBez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4" y="0"/>
                    <a:pt x="0" y="137"/>
                    <a:pt x="0" y="297"/>
                  </a:cubicBezTo>
                  <a:lnTo>
                    <a:pt x="0" y="4953"/>
                  </a:lnTo>
                  <a:cubicBezTo>
                    <a:pt x="0" y="7624"/>
                    <a:pt x="2168" y="9792"/>
                    <a:pt x="4839" y="9792"/>
                  </a:cubicBezTo>
                  <a:lnTo>
                    <a:pt x="137089" y="9792"/>
                  </a:lnTo>
                  <a:cubicBezTo>
                    <a:pt x="139759" y="9792"/>
                    <a:pt x="141928" y="7624"/>
                    <a:pt x="141928" y="4953"/>
                  </a:cubicBezTo>
                  <a:lnTo>
                    <a:pt x="141928" y="297"/>
                  </a:lnTo>
                  <a:cubicBezTo>
                    <a:pt x="141928" y="137"/>
                    <a:pt x="141814" y="0"/>
                    <a:pt x="141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2"/>
            <p:cNvSpPr/>
            <p:nvPr/>
          </p:nvSpPr>
          <p:spPr>
            <a:xfrm>
              <a:off x="7013749" y="3354190"/>
              <a:ext cx="89123" cy="88670"/>
            </a:xfrm>
            <a:custGeom>
              <a:avLst/>
              <a:gdLst/>
              <a:ahLst/>
              <a:cxnLst/>
              <a:rect l="l" t="t" r="r" b="b"/>
              <a:pathLst>
                <a:path w="4520" h="4497" extrusionOk="0">
                  <a:moveTo>
                    <a:pt x="2260" y="0"/>
                  </a:moveTo>
                  <a:cubicBezTo>
                    <a:pt x="1027" y="0"/>
                    <a:pt x="0" y="1004"/>
                    <a:pt x="0" y="2260"/>
                  </a:cubicBezTo>
                  <a:cubicBezTo>
                    <a:pt x="0" y="3492"/>
                    <a:pt x="1027" y="4497"/>
                    <a:pt x="2260" y="4497"/>
                  </a:cubicBezTo>
                  <a:cubicBezTo>
                    <a:pt x="3492" y="4497"/>
                    <a:pt x="4520" y="3492"/>
                    <a:pt x="4520" y="2260"/>
                  </a:cubicBezTo>
                  <a:cubicBezTo>
                    <a:pt x="4520" y="1004"/>
                    <a:pt x="3492" y="0"/>
                    <a:pt x="22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2"/>
            <p:cNvSpPr/>
            <p:nvPr/>
          </p:nvSpPr>
          <p:spPr>
            <a:xfrm>
              <a:off x="7008347" y="3348787"/>
              <a:ext cx="99928" cy="99928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2534" y="571"/>
                  </a:moveTo>
                  <a:cubicBezTo>
                    <a:pt x="3607" y="571"/>
                    <a:pt x="4497" y="1438"/>
                    <a:pt x="4497" y="2534"/>
                  </a:cubicBezTo>
                  <a:cubicBezTo>
                    <a:pt x="4497" y="3607"/>
                    <a:pt x="3607" y="4497"/>
                    <a:pt x="2534" y="4497"/>
                  </a:cubicBezTo>
                  <a:cubicBezTo>
                    <a:pt x="1461" y="4497"/>
                    <a:pt x="571" y="3607"/>
                    <a:pt x="571" y="2534"/>
                  </a:cubicBezTo>
                  <a:cubicBezTo>
                    <a:pt x="571" y="1438"/>
                    <a:pt x="1461" y="571"/>
                    <a:pt x="2534" y="571"/>
                  </a:cubicBezTo>
                  <a:close/>
                  <a:moveTo>
                    <a:pt x="2534" y="0"/>
                  </a:moveTo>
                  <a:cubicBezTo>
                    <a:pt x="1142" y="0"/>
                    <a:pt x="0" y="1119"/>
                    <a:pt x="0" y="2534"/>
                  </a:cubicBezTo>
                  <a:cubicBezTo>
                    <a:pt x="0" y="3926"/>
                    <a:pt x="1142" y="5067"/>
                    <a:pt x="2534" y="5067"/>
                  </a:cubicBezTo>
                  <a:cubicBezTo>
                    <a:pt x="3926" y="5067"/>
                    <a:pt x="5068" y="3926"/>
                    <a:pt x="5068" y="2534"/>
                  </a:cubicBezTo>
                  <a:cubicBezTo>
                    <a:pt x="5068" y="1119"/>
                    <a:pt x="3926" y="0"/>
                    <a:pt x="25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2"/>
            <p:cNvSpPr/>
            <p:nvPr/>
          </p:nvSpPr>
          <p:spPr>
            <a:xfrm>
              <a:off x="5664460" y="1578709"/>
              <a:ext cx="2787680" cy="90030"/>
            </a:xfrm>
            <a:custGeom>
              <a:avLst/>
              <a:gdLst/>
              <a:ahLst/>
              <a:cxnLst/>
              <a:rect l="l" t="t" r="r" b="b"/>
              <a:pathLst>
                <a:path w="141381" h="4566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2"/>
            <p:cNvSpPr/>
            <p:nvPr/>
          </p:nvSpPr>
          <p:spPr>
            <a:xfrm>
              <a:off x="5659077" y="1572852"/>
              <a:ext cx="2798465" cy="101289"/>
            </a:xfrm>
            <a:custGeom>
              <a:avLst/>
              <a:gdLst/>
              <a:ahLst/>
              <a:cxnLst/>
              <a:rect l="l" t="t" r="r" b="b"/>
              <a:pathLst>
                <a:path w="141928" h="5137" extrusionOk="0">
                  <a:moveTo>
                    <a:pt x="137089" y="571"/>
                  </a:moveTo>
                  <a:cubicBezTo>
                    <a:pt x="139349" y="571"/>
                    <a:pt x="141220" y="2352"/>
                    <a:pt x="141357" y="4566"/>
                  </a:cubicBezTo>
                  <a:lnTo>
                    <a:pt x="571" y="4566"/>
                  </a:lnTo>
                  <a:cubicBezTo>
                    <a:pt x="708" y="2352"/>
                    <a:pt x="2579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cubicBezTo>
                    <a:pt x="0" y="5022"/>
                    <a:pt x="114" y="5136"/>
                    <a:pt x="274" y="5136"/>
                  </a:cubicBezTo>
                  <a:lnTo>
                    <a:pt x="141654" y="5136"/>
                  </a:lnTo>
                  <a:cubicBezTo>
                    <a:pt x="141814" y="5136"/>
                    <a:pt x="141928" y="5022"/>
                    <a:pt x="141928" y="4862"/>
                  </a:cubicBez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2"/>
            <p:cNvSpPr/>
            <p:nvPr/>
          </p:nvSpPr>
          <p:spPr>
            <a:xfrm>
              <a:off x="5850337" y="1818592"/>
              <a:ext cx="1007702" cy="684552"/>
            </a:xfrm>
            <a:custGeom>
              <a:avLst/>
              <a:gdLst/>
              <a:ahLst/>
              <a:cxnLst/>
              <a:rect l="l" t="t" r="r" b="b"/>
              <a:pathLst>
                <a:path w="51107" h="34718" extrusionOk="0">
                  <a:moveTo>
                    <a:pt x="1" y="0"/>
                  </a:moveTo>
                  <a:lnTo>
                    <a:pt x="1" y="34717"/>
                  </a:lnTo>
                  <a:lnTo>
                    <a:pt x="51107" y="34717"/>
                  </a:lnTo>
                  <a:lnTo>
                    <a:pt x="511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2"/>
            <p:cNvSpPr/>
            <p:nvPr/>
          </p:nvSpPr>
          <p:spPr>
            <a:xfrm>
              <a:off x="5850337" y="2478812"/>
              <a:ext cx="1007702" cy="24331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2"/>
            <p:cNvSpPr/>
            <p:nvPr/>
          </p:nvSpPr>
          <p:spPr>
            <a:xfrm>
              <a:off x="5892197" y="1860432"/>
              <a:ext cx="57634" cy="57634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2"/>
                  </a:moveTo>
                  <a:lnTo>
                    <a:pt x="2352" y="2352"/>
                  </a:lnTo>
                  <a:lnTo>
                    <a:pt x="571" y="2352"/>
                  </a:lnTo>
                  <a:lnTo>
                    <a:pt x="571" y="572"/>
                  </a:lnTo>
                  <a:close/>
                  <a:moveTo>
                    <a:pt x="274" y="1"/>
                  </a:moveTo>
                  <a:cubicBezTo>
                    <a:pt x="115" y="1"/>
                    <a:pt x="1" y="138"/>
                    <a:pt x="1" y="298"/>
                  </a:cubicBezTo>
                  <a:lnTo>
                    <a:pt x="1" y="2626"/>
                  </a:lnTo>
                  <a:cubicBezTo>
                    <a:pt x="1" y="2786"/>
                    <a:pt x="115" y="2923"/>
                    <a:pt x="274" y="2923"/>
                  </a:cubicBezTo>
                  <a:lnTo>
                    <a:pt x="2625" y="2923"/>
                  </a:lnTo>
                  <a:cubicBezTo>
                    <a:pt x="2785" y="2923"/>
                    <a:pt x="2922" y="2786"/>
                    <a:pt x="2922" y="2626"/>
                  </a:cubicBezTo>
                  <a:lnTo>
                    <a:pt x="2922" y="298"/>
                  </a:lnTo>
                  <a:cubicBezTo>
                    <a:pt x="2922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2"/>
            <p:cNvSpPr/>
            <p:nvPr/>
          </p:nvSpPr>
          <p:spPr>
            <a:xfrm>
              <a:off x="5984455" y="1906788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7" y="1"/>
                  </a:moveTo>
                  <a:cubicBezTo>
                    <a:pt x="138" y="1"/>
                    <a:pt x="1" y="138"/>
                    <a:pt x="1" y="275"/>
                  </a:cubicBezTo>
                  <a:cubicBezTo>
                    <a:pt x="1" y="435"/>
                    <a:pt x="138" y="572"/>
                    <a:pt x="297" y="572"/>
                  </a:cubicBezTo>
                  <a:lnTo>
                    <a:pt x="2648" y="572"/>
                  </a:lnTo>
                  <a:cubicBezTo>
                    <a:pt x="2785" y="572"/>
                    <a:pt x="2922" y="435"/>
                    <a:pt x="2922" y="275"/>
                  </a:cubicBezTo>
                  <a:cubicBezTo>
                    <a:pt x="2922" y="138"/>
                    <a:pt x="2785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2"/>
            <p:cNvSpPr/>
            <p:nvPr/>
          </p:nvSpPr>
          <p:spPr>
            <a:xfrm>
              <a:off x="6015057" y="2040906"/>
              <a:ext cx="697171" cy="274113"/>
            </a:xfrm>
            <a:custGeom>
              <a:avLst/>
              <a:gdLst/>
              <a:ahLst/>
              <a:cxnLst/>
              <a:rect l="l" t="t" r="r" b="b"/>
              <a:pathLst>
                <a:path w="35358" h="13902" extrusionOk="0">
                  <a:moveTo>
                    <a:pt x="7191" y="1"/>
                  </a:moveTo>
                  <a:cubicBezTo>
                    <a:pt x="7077" y="1"/>
                    <a:pt x="6985" y="69"/>
                    <a:pt x="6940" y="161"/>
                  </a:cubicBezTo>
                  <a:lnTo>
                    <a:pt x="69" y="13491"/>
                  </a:lnTo>
                  <a:cubicBezTo>
                    <a:pt x="1" y="13628"/>
                    <a:pt x="46" y="13787"/>
                    <a:pt x="183" y="13856"/>
                  </a:cubicBezTo>
                  <a:cubicBezTo>
                    <a:pt x="229" y="13879"/>
                    <a:pt x="275" y="13901"/>
                    <a:pt x="320" y="13901"/>
                  </a:cubicBezTo>
                  <a:cubicBezTo>
                    <a:pt x="435" y="13901"/>
                    <a:pt x="526" y="13833"/>
                    <a:pt x="571" y="13742"/>
                  </a:cubicBezTo>
                  <a:lnTo>
                    <a:pt x="7236" y="845"/>
                  </a:lnTo>
                  <a:lnTo>
                    <a:pt x="13696" y="10569"/>
                  </a:lnTo>
                  <a:cubicBezTo>
                    <a:pt x="13742" y="10637"/>
                    <a:pt x="13810" y="10683"/>
                    <a:pt x="13901" y="10706"/>
                  </a:cubicBezTo>
                  <a:cubicBezTo>
                    <a:pt x="13993" y="10706"/>
                    <a:pt x="14061" y="10683"/>
                    <a:pt x="14130" y="10615"/>
                  </a:cubicBezTo>
                  <a:lnTo>
                    <a:pt x="21845" y="2854"/>
                  </a:lnTo>
                  <a:lnTo>
                    <a:pt x="26729" y="8583"/>
                  </a:lnTo>
                  <a:cubicBezTo>
                    <a:pt x="26752" y="8606"/>
                    <a:pt x="26798" y="8629"/>
                    <a:pt x="26821" y="8652"/>
                  </a:cubicBezTo>
                  <a:lnTo>
                    <a:pt x="34901" y="12509"/>
                  </a:lnTo>
                  <a:cubicBezTo>
                    <a:pt x="34949" y="12530"/>
                    <a:pt x="34997" y="12540"/>
                    <a:pt x="35042" y="12540"/>
                  </a:cubicBezTo>
                  <a:cubicBezTo>
                    <a:pt x="35148" y="12540"/>
                    <a:pt x="35241" y="12484"/>
                    <a:pt x="35289" y="12372"/>
                  </a:cubicBezTo>
                  <a:cubicBezTo>
                    <a:pt x="35357" y="12235"/>
                    <a:pt x="35289" y="12075"/>
                    <a:pt x="35152" y="12007"/>
                  </a:cubicBezTo>
                  <a:lnTo>
                    <a:pt x="27140" y="8150"/>
                  </a:lnTo>
                  <a:lnTo>
                    <a:pt x="22073" y="2238"/>
                  </a:lnTo>
                  <a:cubicBezTo>
                    <a:pt x="22027" y="2169"/>
                    <a:pt x="21959" y="2146"/>
                    <a:pt x="21867" y="2146"/>
                  </a:cubicBezTo>
                  <a:cubicBezTo>
                    <a:pt x="21855" y="2142"/>
                    <a:pt x="21842" y="2140"/>
                    <a:pt x="21828" y="2140"/>
                  </a:cubicBezTo>
                  <a:cubicBezTo>
                    <a:pt x="21767" y="2140"/>
                    <a:pt x="21699" y="2178"/>
                    <a:pt x="21662" y="2215"/>
                  </a:cubicBezTo>
                  <a:lnTo>
                    <a:pt x="13970" y="9976"/>
                  </a:lnTo>
                  <a:lnTo>
                    <a:pt x="7442" y="138"/>
                  </a:lnTo>
                  <a:cubicBezTo>
                    <a:pt x="7373" y="47"/>
                    <a:pt x="7282" y="1"/>
                    <a:pt x="7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2"/>
            <p:cNvSpPr/>
            <p:nvPr/>
          </p:nvSpPr>
          <p:spPr>
            <a:xfrm>
              <a:off x="6004705" y="2292502"/>
              <a:ext cx="33323" cy="33323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0"/>
                  </a:moveTo>
                  <a:cubicBezTo>
                    <a:pt x="389" y="0"/>
                    <a:pt x="1" y="388"/>
                    <a:pt x="1" y="845"/>
                  </a:cubicBezTo>
                  <a:cubicBezTo>
                    <a:pt x="1" y="1324"/>
                    <a:pt x="389" y="1689"/>
                    <a:pt x="845" y="1689"/>
                  </a:cubicBezTo>
                  <a:cubicBezTo>
                    <a:pt x="1302" y="1689"/>
                    <a:pt x="1690" y="1324"/>
                    <a:pt x="1690" y="845"/>
                  </a:cubicBezTo>
                  <a:cubicBezTo>
                    <a:pt x="1690" y="388"/>
                    <a:pt x="1302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2"/>
            <p:cNvSpPr/>
            <p:nvPr/>
          </p:nvSpPr>
          <p:spPr>
            <a:xfrm>
              <a:off x="5999303" y="2287099"/>
              <a:ext cx="44128" cy="44581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8"/>
                    <a:pt x="1416" y="1689"/>
                    <a:pt x="1119" y="1689"/>
                  </a:cubicBezTo>
                  <a:cubicBezTo>
                    <a:pt x="823" y="1689"/>
                    <a:pt x="572" y="1438"/>
                    <a:pt x="572" y="1119"/>
                  </a:cubicBezTo>
                  <a:cubicBezTo>
                    <a:pt x="572" y="822"/>
                    <a:pt x="823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1" y="502"/>
                    <a:pt x="1" y="1119"/>
                  </a:cubicBezTo>
                  <a:cubicBezTo>
                    <a:pt x="1" y="1735"/>
                    <a:pt x="503" y="2260"/>
                    <a:pt x="1119" y="2260"/>
                  </a:cubicBezTo>
                  <a:cubicBezTo>
                    <a:pt x="1736" y="2260"/>
                    <a:pt x="2238" y="1735"/>
                    <a:pt x="2238" y="1119"/>
                  </a:cubicBezTo>
                  <a:cubicBezTo>
                    <a:pt x="2238" y="502"/>
                    <a:pt x="1736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2"/>
            <p:cNvSpPr/>
            <p:nvPr/>
          </p:nvSpPr>
          <p:spPr>
            <a:xfrm>
              <a:off x="6429559" y="2071961"/>
              <a:ext cx="32889" cy="33323"/>
            </a:xfrm>
            <a:custGeom>
              <a:avLst/>
              <a:gdLst/>
              <a:ahLst/>
              <a:cxnLst/>
              <a:rect l="l" t="t" r="r" b="b"/>
              <a:pathLst>
                <a:path w="1668" h="1690" extrusionOk="0">
                  <a:moveTo>
                    <a:pt x="845" y="1"/>
                  </a:moveTo>
                  <a:cubicBezTo>
                    <a:pt x="366" y="1"/>
                    <a:pt x="1" y="389"/>
                    <a:pt x="1" y="845"/>
                  </a:cubicBezTo>
                  <a:cubicBezTo>
                    <a:pt x="1" y="1302"/>
                    <a:pt x="366" y="1690"/>
                    <a:pt x="845" y="1690"/>
                  </a:cubicBezTo>
                  <a:cubicBezTo>
                    <a:pt x="1302" y="1690"/>
                    <a:pt x="1667" y="1302"/>
                    <a:pt x="1667" y="845"/>
                  </a:cubicBezTo>
                  <a:cubicBezTo>
                    <a:pt x="1667" y="389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2"/>
            <p:cNvSpPr/>
            <p:nvPr/>
          </p:nvSpPr>
          <p:spPr>
            <a:xfrm>
              <a:off x="6423722" y="2066559"/>
              <a:ext cx="44562" cy="44128"/>
            </a:xfrm>
            <a:custGeom>
              <a:avLst/>
              <a:gdLst/>
              <a:ahLst/>
              <a:cxnLst/>
              <a:rect l="l" t="t" r="r" b="b"/>
              <a:pathLst>
                <a:path w="2260" h="2238" extrusionOk="0">
                  <a:moveTo>
                    <a:pt x="1141" y="572"/>
                  </a:moveTo>
                  <a:cubicBezTo>
                    <a:pt x="1438" y="572"/>
                    <a:pt x="1689" y="823"/>
                    <a:pt x="1689" y="1119"/>
                  </a:cubicBezTo>
                  <a:cubicBezTo>
                    <a:pt x="1689" y="1439"/>
                    <a:pt x="1438" y="1667"/>
                    <a:pt x="1141" y="1667"/>
                  </a:cubicBezTo>
                  <a:cubicBezTo>
                    <a:pt x="822" y="1667"/>
                    <a:pt x="571" y="1439"/>
                    <a:pt x="571" y="1119"/>
                  </a:cubicBezTo>
                  <a:cubicBezTo>
                    <a:pt x="571" y="823"/>
                    <a:pt x="822" y="572"/>
                    <a:pt x="1141" y="572"/>
                  </a:cubicBezTo>
                  <a:close/>
                  <a:moveTo>
                    <a:pt x="1141" y="1"/>
                  </a:moveTo>
                  <a:cubicBezTo>
                    <a:pt x="502" y="1"/>
                    <a:pt x="0" y="503"/>
                    <a:pt x="0" y="1119"/>
                  </a:cubicBezTo>
                  <a:cubicBezTo>
                    <a:pt x="0" y="1736"/>
                    <a:pt x="502" y="2238"/>
                    <a:pt x="1141" y="2238"/>
                  </a:cubicBezTo>
                  <a:cubicBezTo>
                    <a:pt x="1758" y="2238"/>
                    <a:pt x="2260" y="1736"/>
                    <a:pt x="2260" y="1119"/>
                  </a:cubicBezTo>
                  <a:cubicBezTo>
                    <a:pt x="2260" y="503"/>
                    <a:pt x="1758" y="1"/>
                    <a:pt x="1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2"/>
            <p:cNvSpPr/>
            <p:nvPr/>
          </p:nvSpPr>
          <p:spPr>
            <a:xfrm>
              <a:off x="6272942" y="2229938"/>
              <a:ext cx="33323" cy="32869"/>
            </a:xfrm>
            <a:custGeom>
              <a:avLst/>
              <a:gdLst/>
              <a:ahLst/>
              <a:cxnLst/>
              <a:rect l="l" t="t" r="r" b="b"/>
              <a:pathLst>
                <a:path w="1690" h="1667" extrusionOk="0">
                  <a:moveTo>
                    <a:pt x="845" y="1"/>
                  </a:moveTo>
                  <a:cubicBezTo>
                    <a:pt x="389" y="1"/>
                    <a:pt x="1" y="366"/>
                    <a:pt x="1" y="822"/>
                  </a:cubicBezTo>
                  <a:cubicBezTo>
                    <a:pt x="1" y="1302"/>
                    <a:pt x="389" y="1667"/>
                    <a:pt x="845" y="1667"/>
                  </a:cubicBezTo>
                  <a:cubicBezTo>
                    <a:pt x="1302" y="1667"/>
                    <a:pt x="1690" y="1302"/>
                    <a:pt x="1690" y="822"/>
                  </a:cubicBezTo>
                  <a:cubicBezTo>
                    <a:pt x="1690" y="366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2"/>
            <p:cNvSpPr/>
            <p:nvPr/>
          </p:nvSpPr>
          <p:spPr>
            <a:xfrm>
              <a:off x="6267540" y="2224082"/>
              <a:ext cx="44128" cy="44581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9"/>
                    <a:pt x="1416" y="1690"/>
                    <a:pt x="1119" y="1690"/>
                  </a:cubicBezTo>
                  <a:cubicBezTo>
                    <a:pt x="823" y="1690"/>
                    <a:pt x="571" y="1439"/>
                    <a:pt x="571" y="1119"/>
                  </a:cubicBezTo>
                  <a:cubicBezTo>
                    <a:pt x="571" y="822"/>
                    <a:pt x="823" y="571"/>
                    <a:pt x="1119" y="571"/>
                  </a:cubicBezTo>
                  <a:close/>
                  <a:moveTo>
                    <a:pt x="1119" y="1"/>
                  </a:moveTo>
                  <a:cubicBezTo>
                    <a:pt x="503" y="1"/>
                    <a:pt x="1" y="503"/>
                    <a:pt x="1" y="1119"/>
                  </a:cubicBezTo>
                  <a:cubicBezTo>
                    <a:pt x="1" y="1758"/>
                    <a:pt x="503" y="2260"/>
                    <a:pt x="1119" y="2260"/>
                  </a:cubicBezTo>
                  <a:cubicBezTo>
                    <a:pt x="1736" y="2260"/>
                    <a:pt x="2238" y="1758"/>
                    <a:pt x="2238" y="1119"/>
                  </a:cubicBezTo>
                  <a:cubicBezTo>
                    <a:pt x="2238" y="503"/>
                    <a:pt x="1736" y="1"/>
                    <a:pt x="1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2"/>
            <p:cNvSpPr/>
            <p:nvPr/>
          </p:nvSpPr>
          <p:spPr>
            <a:xfrm>
              <a:off x="6529921" y="2189892"/>
              <a:ext cx="33342" cy="32869"/>
            </a:xfrm>
            <a:custGeom>
              <a:avLst/>
              <a:gdLst/>
              <a:ahLst/>
              <a:cxnLst/>
              <a:rect l="l" t="t" r="r" b="b"/>
              <a:pathLst>
                <a:path w="1691" h="1667" extrusionOk="0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66"/>
                    <a:pt x="846" y="1666"/>
                  </a:cubicBezTo>
                  <a:cubicBezTo>
                    <a:pt x="1302" y="1666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2"/>
            <p:cNvSpPr/>
            <p:nvPr/>
          </p:nvSpPr>
          <p:spPr>
            <a:xfrm>
              <a:off x="6524085" y="2184036"/>
              <a:ext cx="44562" cy="44581"/>
            </a:xfrm>
            <a:custGeom>
              <a:avLst/>
              <a:gdLst/>
              <a:ahLst/>
              <a:cxnLst/>
              <a:rect l="l" t="t" r="r" b="b"/>
              <a:pathLst>
                <a:path w="2260" h="2261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42"/>
                  </a:cubicBezTo>
                  <a:cubicBezTo>
                    <a:pt x="1689" y="1438"/>
                    <a:pt x="1438" y="1689"/>
                    <a:pt x="1142" y="1689"/>
                  </a:cubicBezTo>
                  <a:cubicBezTo>
                    <a:pt x="822" y="1689"/>
                    <a:pt x="571" y="1438"/>
                    <a:pt x="571" y="1142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0"/>
                  </a:moveTo>
                  <a:cubicBezTo>
                    <a:pt x="525" y="0"/>
                    <a:pt x="0" y="502"/>
                    <a:pt x="0" y="1142"/>
                  </a:cubicBezTo>
                  <a:cubicBezTo>
                    <a:pt x="0" y="1758"/>
                    <a:pt x="525" y="2260"/>
                    <a:pt x="1142" y="2260"/>
                  </a:cubicBezTo>
                  <a:cubicBezTo>
                    <a:pt x="1758" y="2260"/>
                    <a:pt x="2260" y="1758"/>
                    <a:pt x="2260" y="1142"/>
                  </a:cubicBezTo>
                  <a:cubicBezTo>
                    <a:pt x="2260" y="502"/>
                    <a:pt x="1758" y="0"/>
                    <a:pt x="1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2"/>
            <p:cNvSpPr/>
            <p:nvPr/>
          </p:nvSpPr>
          <p:spPr>
            <a:xfrm>
              <a:off x="6140638" y="2030121"/>
              <a:ext cx="32869" cy="32869"/>
            </a:xfrm>
            <a:custGeom>
              <a:avLst/>
              <a:gdLst/>
              <a:ahLst/>
              <a:cxnLst/>
              <a:rect l="l" t="t" r="r" b="b"/>
              <a:pathLst>
                <a:path w="1667" h="1667" extrusionOk="0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301"/>
                    <a:pt x="365" y="1666"/>
                    <a:pt x="822" y="1666"/>
                  </a:cubicBezTo>
                  <a:cubicBezTo>
                    <a:pt x="1301" y="1666"/>
                    <a:pt x="1666" y="1301"/>
                    <a:pt x="1666" y="822"/>
                  </a:cubicBezTo>
                  <a:cubicBezTo>
                    <a:pt x="1666" y="365"/>
                    <a:pt x="1301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2"/>
            <p:cNvSpPr/>
            <p:nvPr/>
          </p:nvSpPr>
          <p:spPr>
            <a:xfrm>
              <a:off x="6134782" y="2024265"/>
              <a:ext cx="44581" cy="44581"/>
            </a:xfrm>
            <a:custGeom>
              <a:avLst/>
              <a:gdLst/>
              <a:ahLst/>
              <a:cxnLst/>
              <a:rect l="l" t="t" r="r" b="b"/>
              <a:pathLst>
                <a:path w="2261" h="2261" extrusionOk="0">
                  <a:moveTo>
                    <a:pt x="1119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38"/>
                    <a:pt x="1438" y="1689"/>
                    <a:pt x="1119" y="1689"/>
                  </a:cubicBezTo>
                  <a:cubicBezTo>
                    <a:pt x="822" y="1689"/>
                    <a:pt x="571" y="1438"/>
                    <a:pt x="571" y="1119"/>
                  </a:cubicBezTo>
                  <a:cubicBezTo>
                    <a:pt x="571" y="822"/>
                    <a:pt x="822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0" y="503"/>
                    <a:pt x="0" y="1119"/>
                  </a:cubicBezTo>
                  <a:cubicBezTo>
                    <a:pt x="0" y="1758"/>
                    <a:pt x="503" y="2260"/>
                    <a:pt x="1119" y="2260"/>
                  </a:cubicBezTo>
                  <a:cubicBezTo>
                    <a:pt x="1758" y="2260"/>
                    <a:pt x="2260" y="1758"/>
                    <a:pt x="2260" y="1119"/>
                  </a:cubicBezTo>
                  <a:cubicBezTo>
                    <a:pt x="2260" y="503"/>
                    <a:pt x="1758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2"/>
            <p:cNvSpPr/>
            <p:nvPr/>
          </p:nvSpPr>
          <p:spPr>
            <a:xfrm>
              <a:off x="6689258" y="2265942"/>
              <a:ext cx="33323" cy="33323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89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89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2"/>
            <p:cNvSpPr/>
            <p:nvPr/>
          </p:nvSpPr>
          <p:spPr>
            <a:xfrm>
              <a:off x="6683402" y="2260539"/>
              <a:ext cx="44581" cy="44128"/>
            </a:xfrm>
            <a:custGeom>
              <a:avLst/>
              <a:gdLst/>
              <a:ahLst/>
              <a:cxnLst/>
              <a:rect l="l" t="t" r="r" b="b"/>
              <a:pathLst>
                <a:path w="2261" h="2238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16"/>
                    <a:pt x="1438" y="1667"/>
                    <a:pt x="1142" y="1667"/>
                  </a:cubicBezTo>
                  <a:cubicBezTo>
                    <a:pt x="822" y="1667"/>
                    <a:pt x="571" y="1416"/>
                    <a:pt x="571" y="1119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1"/>
                  </a:moveTo>
                  <a:cubicBezTo>
                    <a:pt x="503" y="1"/>
                    <a:pt x="0" y="503"/>
                    <a:pt x="0" y="1119"/>
                  </a:cubicBezTo>
                  <a:cubicBezTo>
                    <a:pt x="0" y="1735"/>
                    <a:pt x="503" y="2238"/>
                    <a:pt x="1142" y="2238"/>
                  </a:cubicBezTo>
                  <a:cubicBezTo>
                    <a:pt x="1758" y="2238"/>
                    <a:pt x="2260" y="1735"/>
                    <a:pt x="2260" y="1119"/>
                  </a:cubicBezTo>
                  <a:cubicBezTo>
                    <a:pt x="2260" y="503"/>
                    <a:pt x="1758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2"/>
            <p:cNvSpPr/>
            <p:nvPr/>
          </p:nvSpPr>
          <p:spPr>
            <a:xfrm>
              <a:off x="6015964" y="2387007"/>
              <a:ext cx="695357" cy="11278"/>
            </a:xfrm>
            <a:custGeom>
              <a:avLst/>
              <a:gdLst/>
              <a:ahLst/>
              <a:cxnLst/>
              <a:rect l="l" t="t" r="r" b="b"/>
              <a:pathLst>
                <a:path w="35266" h="572" extrusionOk="0">
                  <a:moveTo>
                    <a:pt x="274" y="1"/>
                  </a:moveTo>
                  <a:cubicBezTo>
                    <a:pt x="115" y="1"/>
                    <a:pt x="0" y="137"/>
                    <a:pt x="0" y="297"/>
                  </a:cubicBezTo>
                  <a:cubicBezTo>
                    <a:pt x="0" y="457"/>
                    <a:pt x="115" y="571"/>
                    <a:pt x="274" y="571"/>
                  </a:cubicBezTo>
                  <a:lnTo>
                    <a:pt x="34992" y="571"/>
                  </a:lnTo>
                  <a:cubicBezTo>
                    <a:pt x="35151" y="571"/>
                    <a:pt x="35266" y="457"/>
                    <a:pt x="35266" y="297"/>
                  </a:cubicBezTo>
                  <a:cubicBezTo>
                    <a:pt x="35266" y="137"/>
                    <a:pt x="35151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2"/>
            <p:cNvSpPr/>
            <p:nvPr/>
          </p:nvSpPr>
          <p:spPr>
            <a:xfrm>
              <a:off x="6544788" y="1866288"/>
              <a:ext cx="262854" cy="45922"/>
            </a:xfrm>
            <a:custGeom>
              <a:avLst/>
              <a:gdLst/>
              <a:ahLst/>
              <a:cxnLst/>
              <a:rect l="l" t="t" r="r" b="b"/>
              <a:pathLst>
                <a:path w="13331" h="2329" extrusionOk="0">
                  <a:moveTo>
                    <a:pt x="0" y="1"/>
                  </a:moveTo>
                  <a:lnTo>
                    <a:pt x="0" y="2329"/>
                  </a:lnTo>
                  <a:lnTo>
                    <a:pt x="13330" y="2329"/>
                  </a:lnTo>
                  <a:lnTo>
                    <a:pt x="13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2"/>
            <p:cNvSpPr/>
            <p:nvPr/>
          </p:nvSpPr>
          <p:spPr>
            <a:xfrm>
              <a:off x="6673504" y="1934254"/>
              <a:ext cx="134138" cy="46376"/>
            </a:xfrm>
            <a:custGeom>
              <a:avLst/>
              <a:gdLst/>
              <a:ahLst/>
              <a:cxnLst/>
              <a:rect l="l" t="t" r="r" b="b"/>
              <a:pathLst>
                <a:path w="6803" h="2352" extrusionOk="0">
                  <a:moveTo>
                    <a:pt x="0" y="0"/>
                  </a:moveTo>
                  <a:lnTo>
                    <a:pt x="0" y="2351"/>
                  </a:lnTo>
                  <a:lnTo>
                    <a:pt x="6802" y="2351"/>
                  </a:lnTo>
                  <a:lnTo>
                    <a:pt x="6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2"/>
            <p:cNvSpPr/>
            <p:nvPr/>
          </p:nvSpPr>
          <p:spPr>
            <a:xfrm>
              <a:off x="5850337" y="2564780"/>
              <a:ext cx="1007702" cy="592747"/>
            </a:xfrm>
            <a:custGeom>
              <a:avLst/>
              <a:gdLst/>
              <a:ahLst/>
              <a:cxnLst/>
              <a:rect l="l" t="t" r="r" b="b"/>
              <a:pathLst>
                <a:path w="51107" h="30062" extrusionOk="0">
                  <a:moveTo>
                    <a:pt x="1" y="1"/>
                  </a:moveTo>
                  <a:lnTo>
                    <a:pt x="1" y="30061"/>
                  </a:lnTo>
                  <a:lnTo>
                    <a:pt x="51107" y="30061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2"/>
            <p:cNvSpPr/>
            <p:nvPr/>
          </p:nvSpPr>
          <p:spPr>
            <a:xfrm>
              <a:off x="5850337" y="3133196"/>
              <a:ext cx="1007702" cy="24331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2"/>
            <p:cNvSpPr/>
            <p:nvPr/>
          </p:nvSpPr>
          <p:spPr>
            <a:xfrm>
              <a:off x="5892197" y="2606641"/>
              <a:ext cx="57634" cy="57615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1" y="2351"/>
                  </a:ln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2625"/>
                  </a:lnTo>
                  <a:cubicBezTo>
                    <a:pt x="1" y="2785"/>
                    <a:pt x="115" y="2922"/>
                    <a:pt x="274" y="2922"/>
                  </a:cubicBezTo>
                  <a:lnTo>
                    <a:pt x="2625" y="2922"/>
                  </a:lnTo>
                  <a:cubicBezTo>
                    <a:pt x="2785" y="2922"/>
                    <a:pt x="2922" y="2785"/>
                    <a:pt x="2922" y="2625"/>
                  </a:cubicBezTo>
                  <a:lnTo>
                    <a:pt x="2922" y="297"/>
                  </a:lnTo>
                  <a:cubicBezTo>
                    <a:pt x="2922" y="137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2"/>
            <p:cNvSpPr/>
            <p:nvPr/>
          </p:nvSpPr>
          <p:spPr>
            <a:xfrm>
              <a:off x="5984455" y="2652996"/>
              <a:ext cx="57634" cy="11259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7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7" y="571"/>
                  </a:cubicBezTo>
                  <a:lnTo>
                    <a:pt x="2648" y="571"/>
                  </a:lnTo>
                  <a:cubicBezTo>
                    <a:pt x="2785" y="571"/>
                    <a:pt x="2922" y="434"/>
                    <a:pt x="2922" y="274"/>
                  </a:cubicBezTo>
                  <a:cubicBezTo>
                    <a:pt x="2922" y="114"/>
                    <a:pt x="2785" y="0"/>
                    <a:pt x="26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2"/>
            <p:cNvSpPr/>
            <p:nvPr/>
          </p:nvSpPr>
          <p:spPr>
            <a:xfrm>
              <a:off x="5943956" y="2720509"/>
              <a:ext cx="863686" cy="33323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43802" y="1689"/>
                  </a:lnTo>
                  <a:lnTo>
                    <a:pt x="43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2"/>
            <p:cNvSpPr/>
            <p:nvPr/>
          </p:nvSpPr>
          <p:spPr>
            <a:xfrm>
              <a:off x="5943956" y="2798807"/>
              <a:ext cx="863686" cy="33323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43802" y="1690"/>
                  </a:lnTo>
                  <a:lnTo>
                    <a:pt x="43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2"/>
            <p:cNvSpPr/>
            <p:nvPr/>
          </p:nvSpPr>
          <p:spPr>
            <a:xfrm>
              <a:off x="5943956" y="2877579"/>
              <a:ext cx="535133" cy="33323"/>
            </a:xfrm>
            <a:custGeom>
              <a:avLst/>
              <a:gdLst/>
              <a:ahLst/>
              <a:cxnLst/>
              <a:rect l="l" t="t" r="r" b="b"/>
              <a:pathLst>
                <a:path w="27140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27140" y="1689"/>
                  </a:lnTo>
                  <a:lnTo>
                    <a:pt x="27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2"/>
            <p:cNvSpPr/>
            <p:nvPr/>
          </p:nvSpPr>
          <p:spPr>
            <a:xfrm>
              <a:off x="5943956" y="2955877"/>
              <a:ext cx="387074" cy="33323"/>
            </a:xfrm>
            <a:custGeom>
              <a:avLst/>
              <a:gdLst/>
              <a:ahLst/>
              <a:cxnLst/>
              <a:rect l="l" t="t" r="r" b="b"/>
              <a:pathLst>
                <a:path w="19631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9630" y="1690"/>
                  </a:lnTo>
                  <a:lnTo>
                    <a:pt x="19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2"/>
            <p:cNvSpPr/>
            <p:nvPr/>
          </p:nvSpPr>
          <p:spPr>
            <a:xfrm>
              <a:off x="6372417" y="2955877"/>
              <a:ext cx="217839" cy="33323"/>
            </a:xfrm>
            <a:custGeom>
              <a:avLst/>
              <a:gdLst/>
              <a:ahLst/>
              <a:cxnLst/>
              <a:rect l="l" t="t" r="r" b="b"/>
              <a:pathLst>
                <a:path w="11048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1048" y="1690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2"/>
            <p:cNvSpPr/>
            <p:nvPr/>
          </p:nvSpPr>
          <p:spPr>
            <a:xfrm>
              <a:off x="5943956" y="3034648"/>
              <a:ext cx="235407" cy="32869"/>
            </a:xfrm>
            <a:custGeom>
              <a:avLst/>
              <a:gdLst/>
              <a:ahLst/>
              <a:cxnLst/>
              <a:rect l="l" t="t" r="r" b="b"/>
              <a:pathLst>
                <a:path w="11939" h="1667" extrusionOk="0">
                  <a:moveTo>
                    <a:pt x="0" y="0"/>
                  </a:moveTo>
                  <a:lnTo>
                    <a:pt x="0" y="1666"/>
                  </a:lnTo>
                  <a:lnTo>
                    <a:pt x="11938" y="1666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2"/>
            <p:cNvSpPr/>
            <p:nvPr/>
          </p:nvSpPr>
          <p:spPr>
            <a:xfrm>
              <a:off x="6964692" y="1818592"/>
              <a:ext cx="1301592" cy="169689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0"/>
                  </a:moveTo>
                  <a:lnTo>
                    <a:pt x="0" y="8605"/>
                  </a:lnTo>
                  <a:lnTo>
                    <a:pt x="66011" y="8605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2"/>
            <p:cNvSpPr/>
            <p:nvPr/>
          </p:nvSpPr>
          <p:spPr>
            <a:xfrm>
              <a:off x="6964692" y="1988261"/>
              <a:ext cx="1301592" cy="24312"/>
            </a:xfrm>
            <a:custGeom>
              <a:avLst/>
              <a:gdLst/>
              <a:ahLst/>
              <a:cxnLst/>
              <a:rect l="l" t="t" r="r" b="b"/>
              <a:pathLst>
                <a:path w="66012" h="1233" extrusionOk="0">
                  <a:moveTo>
                    <a:pt x="0" y="0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2"/>
            <p:cNvSpPr/>
            <p:nvPr/>
          </p:nvSpPr>
          <p:spPr>
            <a:xfrm>
              <a:off x="7006533" y="1860432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cubicBezTo>
                    <a:pt x="1" y="457"/>
                    <a:pt x="138" y="572"/>
                    <a:pt x="298" y="572"/>
                  </a:cubicBezTo>
                  <a:lnTo>
                    <a:pt x="2626" y="572"/>
                  </a:lnTo>
                  <a:cubicBezTo>
                    <a:pt x="2786" y="572"/>
                    <a:pt x="2923" y="457"/>
                    <a:pt x="2923" y="298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2"/>
            <p:cNvSpPr/>
            <p:nvPr/>
          </p:nvSpPr>
          <p:spPr>
            <a:xfrm>
              <a:off x="7099264" y="1860432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8"/>
                  </a:cubicBezTo>
                  <a:cubicBezTo>
                    <a:pt x="0" y="457"/>
                    <a:pt x="114" y="572"/>
                    <a:pt x="274" y="572"/>
                  </a:cubicBezTo>
                  <a:lnTo>
                    <a:pt x="2625" y="572"/>
                  </a:lnTo>
                  <a:cubicBezTo>
                    <a:pt x="2785" y="572"/>
                    <a:pt x="2899" y="457"/>
                    <a:pt x="2899" y="298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2"/>
            <p:cNvSpPr/>
            <p:nvPr/>
          </p:nvSpPr>
          <p:spPr>
            <a:xfrm>
              <a:off x="7006533" y="1842430"/>
              <a:ext cx="57634" cy="29280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2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2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lnTo>
                    <a:pt x="1" y="1211"/>
                  </a:lnTo>
                  <a:cubicBezTo>
                    <a:pt x="1" y="1370"/>
                    <a:pt x="138" y="1485"/>
                    <a:pt x="298" y="1485"/>
                  </a:cubicBezTo>
                  <a:lnTo>
                    <a:pt x="2626" y="1485"/>
                  </a:lnTo>
                  <a:cubicBezTo>
                    <a:pt x="2786" y="1485"/>
                    <a:pt x="2923" y="1370"/>
                    <a:pt x="2923" y="1211"/>
                  </a:cubicBezTo>
                  <a:lnTo>
                    <a:pt x="2923" y="298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2"/>
            <p:cNvSpPr/>
            <p:nvPr/>
          </p:nvSpPr>
          <p:spPr>
            <a:xfrm>
              <a:off x="7058291" y="1906788"/>
              <a:ext cx="462691" cy="32889"/>
            </a:xfrm>
            <a:custGeom>
              <a:avLst/>
              <a:gdLst/>
              <a:ahLst/>
              <a:cxnLst/>
              <a:rect l="l" t="t" r="r" b="b"/>
              <a:pathLst>
                <a:path w="23466" h="1668" extrusionOk="0">
                  <a:moveTo>
                    <a:pt x="1" y="1"/>
                  </a:moveTo>
                  <a:lnTo>
                    <a:pt x="1" y="1667"/>
                  </a:lnTo>
                  <a:lnTo>
                    <a:pt x="23465" y="1667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2"/>
            <p:cNvSpPr/>
            <p:nvPr/>
          </p:nvSpPr>
          <p:spPr>
            <a:xfrm>
              <a:off x="7548863" y="1906788"/>
              <a:ext cx="194454" cy="32889"/>
            </a:xfrm>
            <a:custGeom>
              <a:avLst/>
              <a:gdLst/>
              <a:ahLst/>
              <a:cxnLst/>
              <a:rect l="l" t="t" r="r" b="b"/>
              <a:pathLst>
                <a:path w="9862" h="1668" extrusionOk="0">
                  <a:moveTo>
                    <a:pt x="0" y="1"/>
                  </a:moveTo>
                  <a:lnTo>
                    <a:pt x="0" y="1667"/>
                  </a:lnTo>
                  <a:lnTo>
                    <a:pt x="9861" y="1667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2"/>
            <p:cNvSpPr/>
            <p:nvPr/>
          </p:nvSpPr>
          <p:spPr>
            <a:xfrm>
              <a:off x="6964692" y="2047216"/>
              <a:ext cx="1301592" cy="169235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3"/>
                  </a:lnTo>
                  <a:lnTo>
                    <a:pt x="66011" y="858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2"/>
            <p:cNvSpPr/>
            <p:nvPr/>
          </p:nvSpPr>
          <p:spPr>
            <a:xfrm>
              <a:off x="6964692" y="2216431"/>
              <a:ext cx="1301592" cy="24785"/>
            </a:xfrm>
            <a:custGeom>
              <a:avLst/>
              <a:gdLst/>
              <a:ahLst/>
              <a:cxnLst/>
              <a:rect l="l" t="t" r="r" b="b"/>
              <a:pathLst>
                <a:path w="66012" h="1257" extrusionOk="0">
                  <a:moveTo>
                    <a:pt x="0" y="1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2"/>
            <p:cNvSpPr/>
            <p:nvPr/>
          </p:nvSpPr>
          <p:spPr>
            <a:xfrm>
              <a:off x="7006533" y="2089076"/>
              <a:ext cx="57634" cy="11259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8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4"/>
                    <a:pt x="2923" y="274"/>
                  </a:cubicBezTo>
                  <a:cubicBezTo>
                    <a:pt x="2923" y="114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2"/>
            <p:cNvSpPr/>
            <p:nvPr/>
          </p:nvSpPr>
          <p:spPr>
            <a:xfrm>
              <a:off x="7099264" y="2089076"/>
              <a:ext cx="57161" cy="11259"/>
            </a:xfrm>
            <a:custGeom>
              <a:avLst/>
              <a:gdLst/>
              <a:ahLst/>
              <a:cxnLst/>
              <a:rect l="l" t="t" r="r" b="b"/>
              <a:pathLst>
                <a:path w="2899" h="571" extrusionOk="0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4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2"/>
            <p:cNvSpPr/>
            <p:nvPr/>
          </p:nvSpPr>
          <p:spPr>
            <a:xfrm>
              <a:off x="7006533" y="2071074"/>
              <a:ext cx="57634" cy="29261"/>
            </a:xfrm>
            <a:custGeom>
              <a:avLst/>
              <a:gdLst/>
              <a:ahLst/>
              <a:cxnLst/>
              <a:rect l="l" t="t" r="r" b="b"/>
              <a:pathLst>
                <a:path w="2923" h="1484" extrusionOk="0">
                  <a:moveTo>
                    <a:pt x="2352" y="571"/>
                  </a:moveTo>
                  <a:lnTo>
                    <a:pt x="2352" y="913"/>
                  </a:lnTo>
                  <a:lnTo>
                    <a:pt x="572" y="913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1187"/>
                  </a:lnTo>
                  <a:cubicBezTo>
                    <a:pt x="1" y="1347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7"/>
                    <a:pt x="2923" y="1187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2"/>
            <p:cNvSpPr/>
            <p:nvPr/>
          </p:nvSpPr>
          <p:spPr>
            <a:xfrm>
              <a:off x="7058291" y="2134978"/>
              <a:ext cx="211549" cy="33323"/>
            </a:xfrm>
            <a:custGeom>
              <a:avLst/>
              <a:gdLst/>
              <a:ahLst/>
              <a:cxnLst/>
              <a:rect l="l" t="t" r="r" b="b"/>
              <a:pathLst>
                <a:path w="10729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0729" y="1689"/>
                  </a:lnTo>
                  <a:lnTo>
                    <a:pt x="10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2"/>
            <p:cNvSpPr/>
            <p:nvPr/>
          </p:nvSpPr>
          <p:spPr>
            <a:xfrm>
              <a:off x="7528160" y="2134978"/>
              <a:ext cx="617493" cy="33323"/>
            </a:xfrm>
            <a:custGeom>
              <a:avLst/>
              <a:gdLst/>
              <a:ahLst/>
              <a:cxnLst/>
              <a:rect l="l" t="t" r="r" b="b"/>
              <a:pathLst>
                <a:path w="31317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31317" y="1689"/>
                  </a:lnTo>
                  <a:lnTo>
                    <a:pt x="313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2"/>
            <p:cNvSpPr/>
            <p:nvPr/>
          </p:nvSpPr>
          <p:spPr>
            <a:xfrm>
              <a:off x="7304938" y="2134978"/>
              <a:ext cx="193981" cy="33323"/>
            </a:xfrm>
            <a:custGeom>
              <a:avLst/>
              <a:gdLst/>
              <a:ahLst/>
              <a:cxnLst/>
              <a:rect l="l" t="t" r="r" b="b"/>
              <a:pathLst>
                <a:path w="9838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9838" y="1689"/>
                  </a:lnTo>
                  <a:lnTo>
                    <a:pt x="9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2"/>
            <p:cNvSpPr/>
            <p:nvPr/>
          </p:nvSpPr>
          <p:spPr>
            <a:xfrm>
              <a:off x="6964692" y="2275387"/>
              <a:ext cx="1301592" cy="169689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1"/>
                  </a:moveTo>
                  <a:lnTo>
                    <a:pt x="0" y="8606"/>
                  </a:lnTo>
                  <a:lnTo>
                    <a:pt x="66011" y="860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2"/>
            <p:cNvSpPr/>
            <p:nvPr/>
          </p:nvSpPr>
          <p:spPr>
            <a:xfrm>
              <a:off x="6964692" y="2445056"/>
              <a:ext cx="1301592" cy="24331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4"/>
                  </a:lnTo>
                  <a:lnTo>
                    <a:pt x="66011" y="1234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2"/>
            <p:cNvSpPr/>
            <p:nvPr/>
          </p:nvSpPr>
          <p:spPr>
            <a:xfrm>
              <a:off x="7006533" y="2317247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57"/>
                    <a:pt x="2923" y="297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2"/>
            <p:cNvSpPr/>
            <p:nvPr/>
          </p:nvSpPr>
          <p:spPr>
            <a:xfrm>
              <a:off x="7099264" y="2317247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7"/>
                  </a:cubicBezTo>
                  <a:cubicBezTo>
                    <a:pt x="0" y="457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57"/>
                    <a:pt x="2899" y="297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2"/>
            <p:cNvSpPr/>
            <p:nvPr/>
          </p:nvSpPr>
          <p:spPr>
            <a:xfrm>
              <a:off x="7006533" y="2299245"/>
              <a:ext cx="57634" cy="29280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lnTo>
                    <a:pt x="1" y="1210"/>
                  </a:lnTo>
                  <a:cubicBezTo>
                    <a:pt x="1" y="1370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70"/>
                    <a:pt x="2923" y="1210"/>
                  </a:cubicBezTo>
                  <a:lnTo>
                    <a:pt x="2923" y="297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2"/>
            <p:cNvSpPr/>
            <p:nvPr/>
          </p:nvSpPr>
          <p:spPr>
            <a:xfrm>
              <a:off x="7058291" y="2363603"/>
              <a:ext cx="462691" cy="33323"/>
            </a:xfrm>
            <a:custGeom>
              <a:avLst/>
              <a:gdLst/>
              <a:ahLst/>
              <a:cxnLst/>
              <a:rect l="l" t="t" r="r" b="b"/>
              <a:pathLst>
                <a:path w="23466" h="1690" extrusionOk="0">
                  <a:moveTo>
                    <a:pt x="1" y="1"/>
                  </a:moveTo>
                  <a:lnTo>
                    <a:pt x="1" y="1690"/>
                  </a:lnTo>
                  <a:lnTo>
                    <a:pt x="23465" y="1690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2"/>
            <p:cNvSpPr/>
            <p:nvPr/>
          </p:nvSpPr>
          <p:spPr>
            <a:xfrm>
              <a:off x="6964692" y="2504031"/>
              <a:ext cx="1301592" cy="169235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2"/>
                  </a:lnTo>
                  <a:lnTo>
                    <a:pt x="66011" y="8582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2"/>
            <p:cNvSpPr/>
            <p:nvPr/>
          </p:nvSpPr>
          <p:spPr>
            <a:xfrm>
              <a:off x="6964692" y="2673246"/>
              <a:ext cx="1301592" cy="24765"/>
            </a:xfrm>
            <a:custGeom>
              <a:avLst/>
              <a:gdLst/>
              <a:ahLst/>
              <a:cxnLst/>
              <a:rect l="l" t="t" r="r" b="b"/>
              <a:pathLst>
                <a:path w="66012" h="1256" extrusionOk="0">
                  <a:moveTo>
                    <a:pt x="0" y="0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2"/>
            <p:cNvSpPr/>
            <p:nvPr/>
          </p:nvSpPr>
          <p:spPr>
            <a:xfrm>
              <a:off x="7006533" y="2545871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15"/>
                    <a:pt x="1" y="275"/>
                  </a:cubicBezTo>
                  <a:cubicBezTo>
                    <a:pt x="1" y="435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5"/>
                    <a:pt x="2923" y="275"/>
                  </a:cubicBezTo>
                  <a:cubicBezTo>
                    <a:pt x="2923" y="115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2"/>
            <p:cNvSpPr/>
            <p:nvPr/>
          </p:nvSpPr>
          <p:spPr>
            <a:xfrm>
              <a:off x="7099264" y="2545871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cubicBezTo>
                    <a:pt x="0" y="435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5"/>
                    <a:pt x="2899" y="275"/>
                  </a:cubicBezTo>
                  <a:cubicBezTo>
                    <a:pt x="2899" y="115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2"/>
            <p:cNvSpPr/>
            <p:nvPr/>
          </p:nvSpPr>
          <p:spPr>
            <a:xfrm>
              <a:off x="7006533" y="2527869"/>
              <a:ext cx="57634" cy="29280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75"/>
                  </a:cubicBezTo>
                  <a:lnTo>
                    <a:pt x="1" y="1188"/>
                  </a:lnTo>
                  <a:cubicBezTo>
                    <a:pt x="1" y="1348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8"/>
                    <a:pt x="2923" y="1188"/>
                  </a:cubicBezTo>
                  <a:lnTo>
                    <a:pt x="2923" y="275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2"/>
            <p:cNvSpPr/>
            <p:nvPr/>
          </p:nvSpPr>
          <p:spPr>
            <a:xfrm>
              <a:off x="7058291" y="2591793"/>
              <a:ext cx="324077" cy="33323"/>
            </a:xfrm>
            <a:custGeom>
              <a:avLst/>
              <a:gdLst/>
              <a:ahLst/>
              <a:cxnLst/>
              <a:rect l="l" t="t" r="r" b="b"/>
              <a:pathLst>
                <a:path w="16436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6435" y="1689"/>
                  </a:lnTo>
                  <a:lnTo>
                    <a:pt x="164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2"/>
            <p:cNvSpPr/>
            <p:nvPr/>
          </p:nvSpPr>
          <p:spPr>
            <a:xfrm>
              <a:off x="7419694" y="2591793"/>
              <a:ext cx="545485" cy="33323"/>
            </a:xfrm>
            <a:custGeom>
              <a:avLst/>
              <a:gdLst/>
              <a:ahLst/>
              <a:cxnLst/>
              <a:rect l="l" t="t" r="r" b="b"/>
              <a:pathLst>
                <a:path w="27665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27665" y="1689"/>
                  </a:lnTo>
                  <a:lnTo>
                    <a:pt x="276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2"/>
            <p:cNvSpPr/>
            <p:nvPr/>
          </p:nvSpPr>
          <p:spPr>
            <a:xfrm>
              <a:off x="8006113" y="2591793"/>
              <a:ext cx="89596" cy="33323"/>
            </a:xfrm>
            <a:custGeom>
              <a:avLst/>
              <a:gdLst/>
              <a:ahLst/>
              <a:cxnLst/>
              <a:rect l="l" t="t" r="r" b="b"/>
              <a:pathLst>
                <a:path w="4544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4543" y="1689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2"/>
            <p:cNvSpPr/>
            <p:nvPr/>
          </p:nvSpPr>
          <p:spPr>
            <a:xfrm>
              <a:off x="6964692" y="2770454"/>
              <a:ext cx="1301592" cy="387074"/>
            </a:xfrm>
            <a:custGeom>
              <a:avLst/>
              <a:gdLst/>
              <a:ahLst/>
              <a:cxnLst/>
              <a:rect l="l" t="t" r="r" b="b"/>
              <a:pathLst>
                <a:path w="66012" h="19631" extrusionOk="0">
                  <a:moveTo>
                    <a:pt x="0" y="1"/>
                  </a:moveTo>
                  <a:lnTo>
                    <a:pt x="0" y="19630"/>
                  </a:lnTo>
                  <a:lnTo>
                    <a:pt x="66011" y="19630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2"/>
            <p:cNvSpPr/>
            <p:nvPr/>
          </p:nvSpPr>
          <p:spPr>
            <a:xfrm>
              <a:off x="6964692" y="3133196"/>
              <a:ext cx="1301592" cy="24331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2"/>
            <p:cNvSpPr/>
            <p:nvPr/>
          </p:nvSpPr>
          <p:spPr>
            <a:xfrm>
              <a:off x="7006533" y="2812314"/>
              <a:ext cx="57634" cy="57634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2" y="2351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2625"/>
                  </a:lnTo>
                  <a:cubicBezTo>
                    <a:pt x="1" y="2785"/>
                    <a:pt x="138" y="2922"/>
                    <a:pt x="298" y="2922"/>
                  </a:cubicBezTo>
                  <a:lnTo>
                    <a:pt x="2626" y="2922"/>
                  </a:lnTo>
                  <a:cubicBezTo>
                    <a:pt x="2786" y="2922"/>
                    <a:pt x="2923" y="2785"/>
                    <a:pt x="2923" y="2625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2"/>
            <p:cNvSpPr/>
            <p:nvPr/>
          </p:nvSpPr>
          <p:spPr>
            <a:xfrm>
              <a:off x="7099264" y="2858670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0"/>
                  </a:moveTo>
                  <a:cubicBezTo>
                    <a:pt x="114" y="0"/>
                    <a:pt x="0" y="115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5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2"/>
            <p:cNvSpPr/>
            <p:nvPr/>
          </p:nvSpPr>
          <p:spPr>
            <a:xfrm>
              <a:off x="7211319" y="2870362"/>
              <a:ext cx="187237" cy="187257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1" y="1"/>
                  </a:moveTo>
                  <a:lnTo>
                    <a:pt x="1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2"/>
            <p:cNvSpPr/>
            <p:nvPr/>
          </p:nvSpPr>
          <p:spPr>
            <a:xfrm>
              <a:off x="7252272" y="2912222"/>
              <a:ext cx="105331" cy="103537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1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2"/>
            <p:cNvSpPr/>
            <p:nvPr/>
          </p:nvSpPr>
          <p:spPr>
            <a:xfrm>
              <a:off x="7252272" y="2912222"/>
              <a:ext cx="105331" cy="103537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320" y="1"/>
                  </a:moveTo>
                  <a:cubicBezTo>
                    <a:pt x="246" y="1"/>
                    <a:pt x="172" y="23"/>
                    <a:pt x="115" y="69"/>
                  </a:cubicBezTo>
                  <a:cubicBezTo>
                    <a:pt x="1" y="183"/>
                    <a:pt x="1" y="366"/>
                    <a:pt x="115" y="480"/>
                  </a:cubicBezTo>
                  <a:lnTo>
                    <a:pt x="4817" y="5182"/>
                  </a:lnTo>
                  <a:cubicBezTo>
                    <a:pt x="4885" y="5228"/>
                    <a:pt x="4954" y="5250"/>
                    <a:pt x="5022" y="5250"/>
                  </a:cubicBezTo>
                  <a:cubicBezTo>
                    <a:pt x="5091" y="5250"/>
                    <a:pt x="5159" y="5228"/>
                    <a:pt x="5228" y="5182"/>
                  </a:cubicBezTo>
                  <a:cubicBezTo>
                    <a:pt x="5342" y="5068"/>
                    <a:pt x="5342" y="4885"/>
                    <a:pt x="5228" y="4771"/>
                  </a:cubicBezTo>
                  <a:lnTo>
                    <a:pt x="526" y="69"/>
                  </a:lnTo>
                  <a:cubicBezTo>
                    <a:pt x="469" y="23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2"/>
            <p:cNvSpPr/>
            <p:nvPr/>
          </p:nvSpPr>
          <p:spPr>
            <a:xfrm>
              <a:off x="7466503" y="2870362"/>
              <a:ext cx="187237" cy="187257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2"/>
            <p:cNvSpPr/>
            <p:nvPr/>
          </p:nvSpPr>
          <p:spPr>
            <a:xfrm>
              <a:off x="7507456" y="2912222"/>
              <a:ext cx="105331" cy="103537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0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2"/>
            <p:cNvSpPr/>
            <p:nvPr/>
          </p:nvSpPr>
          <p:spPr>
            <a:xfrm>
              <a:off x="7721687" y="2870362"/>
              <a:ext cx="187237" cy="187257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2"/>
            <p:cNvSpPr/>
            <p:nvPr/>
          </p:nvSpPr>
          <p:spPr>
            <a:xfrm>
              <a:off x="7772085" y="2916284"/>
              <a:ext cx="94979" cy="95413"/>
            </a:xfrm>
            <a:custGeom>
              <a:avLst/>
              <a:gdLst/>
              <a:ahLst/>
              <a:cxnLst/>
              <a:rect l="l" t="t" r="r" b="b"/>
              <a:pathLst>
                <a:path w="4817" h="4839" extrusionOk="0">
                  <a:moveTo>
                    <a:pt x="4246" y="571"/>
                  </a:moveTo>
                  <a:lnTo>
                    <a:pt x="4246" y="4268"/>
                  </a:lnTo>
                  <a:lnTo>
                    <a:pt x="571" y="4268"/>
                  </a:lnTo>
                  <a:lnTo>
                    <a:pt x="571" y="571"/>
                  </a:lnTo>
                  <a:close/>
                  <a:moveTo>
                    <a:pt x="275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4542"/>
                  </a:lnTo>
                  <a:cubicBezTo>
                    <a:pt x="1" y="4702"/>
                    <a:pt x="115" y="4839"/>
                    <a:pt x="275" y="4839"/>
                  </a:cubicBezTo>
                  <a:lnTo>
                    <a:pt x="4543" y="4839"/>
                  </a:lnTo>
                  <a:cubicBezTo>
                    <a:pt x="4680" y="4839"/>
                    <a:pt x="4817" y="4702"/>
                    <a:pt x="4817" y="4542"/>
                  </a:cubicBezTo>
                  <a:lnTo>
                    <a:pt x="4817" y="297"/>
                  </a:lnTo>
                  <a:cubicBezTo>
                    <a:pt x="4817" y="137"/>
                    <a:pt x="4680" y="0"/>
                    <a:pt x="45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2"/>
            <p:cNvSpPr/>
            <p:nvPr/>
          </p:nvSpPr>
          <p:spPr>
            <a:xfrm>
              <a:off x="7976872" y="2870362"/>
              <a:ext cx="186784" cy="187257"/>
            </a:xfrm>
            <a:custGeom>
              <a:avLst/>
              <a:gdLst/>
              <a:ahLst/>
              <a:cxnLst/>
              <a:rect l="l" t="t" r="r" b="b"/>
              <a:pathLst>
                <a:path w="9473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73" y="9496"/>
                  </a:lnTo>
                  <a:lnTo>
                    <a:pt x="94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2"/>
            <p:cNvSpPr/>
            <p:nvPr/>
          </p:nvSpPr>
          <p:spPr>
            <a:xfrm>
              <a:off x="8022774" y="2916383"/>
              <a:ext cx="11278" cy="11160"/>
            </a:xfrm>
            <a:custGeom>
              <a:avLst/>
              <a:gdLst/>
              <a:ahLst/>
              <a:cxnLst/>
              <a:rect l="l" t="t" r="r" b="b"/>
              <a:pathLst>
                <a:path w="572" h="566" extrusionOk="0">
                  <a:moveTo>
                    <a:pt x="286" y="1"/>
                  </a:moveTo>
                  <a:cubicBezTo>
                    <a:pt x="252" y="1"/>
                    <a:pt x="217" y="6"/>
                    <a:pt x="183" y="18"/>
                  </a:cubicBezTo>
                  <a:cubicBezTo>
                    <a:pt x="137" y="41"/>
                    <a:pt x="115" y="64"/>
                    <a:pt x="92" y="86"/>
                  </a:cubicBezTo>
                  <a:cubicBezTo>
                    <a:pt x="23" y="132"/>
                    <a:pt x="1" y="223"/>
                    <a:pt x="1" y="292"/>
                  </a:cubicBezTo>
                  <a:cubicBezTo>
                    <a:pt x="1" y="337"/>
                    <a:pt x="1" y="360"/>
                    <a:pt x="23" y="406"/>
                  </a:cubicBezTo>
                  <a:cubicBezTo>
                    <a:pt x="46" y="429"/>
                    <a:pt x="69" y="452"/>
                    <a:pt x="92" y="497"/>
                  </a:cubicBezTo>
                  <a:cubicBezTo>
                    <a:pt x="137" y="543"/>
                    <a:pt x="206" y="566"/>
                    <a:pt x="297" y="566"/>
                  </a:cubicBezTo>
                  <a:cubicBezTo>
                    <a:pt x="366" y="566"/>
                    <a:pt x="434" y="543"/>
                    <a:pt x="480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26" y="132"/>
                    <a:pt x="526" y="109"/>
                    <a:pt x="480" y="86"/>
                  </a:cubicBezTo>
                  <a:cubicBezTo>
                    <a:pt x="457" y="64"/>
                    <a:pt x="434" y="41"/>
                    <a:pt x="389" y="18"/>
                  </a:cubicBezTo>
                  <a:cubicBezTo>
                    <a:pt x="354" y="6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2"/>
            <p:cNvSpPr/>
            <p:nvPr/>
          </p:nvSpPr>
          <p:spPr>
            <a:xfrm>
              <a:off x="8106495" y="2916383"/>
              <a:ext cx="11259" cy="11160"/>
            </a:xfrm>
            <a:custGeom>
              <a:avLst/>
              <a:gdLst/>
              <a:ahLst/>
              <a:cxnLst/>
              <a:rect l="l" t="t" r="r" b="b"/>
              <a:pathLst>
                <a:path w="571" h="566" extrusionOk="0">
                  <a:moveTo>
                    <a:pt x="297" y="1"/>
                  </a:moveTo>
                  <a:cubicBezTo>
                    <a:pt x="257" y="1"/>
                    <a:pt x="217" y="6"/>
                    <a:pt x="183" y="18"/>
                  </a:cubicBezTo>
                  <a:cubicBezTo>
                    <a:pt x="160" y="41"/>
                    <a:pt x="114" y="64"/>
                    <a:pt x="91" y="86"/>
                  </a:cubicBezTo>
                  <a:cubicBezTo>
                    <a:pt x="46" y="132"/>
                    <a:pt x="0" y="223"/>
                    <a:pt x="0" y="292"/>
                  </a:cubicBezTo>
                  <a:cubicBezTo>
                    <a:pt x="0" y="337"/>
                    <a:pt x="23" y="360"/>
                    <a:pt x="23" y="406"/>
                  </a:cubicBezTo>
                  <a:cubicBezTo>
                    <a:pt x="46" y="429"/>
                    <a:pt x="69" y="452"/>
                    <a:pt x="91" y="497"/>
                  </a:cubicBezTo>
                  <a:cubicBezTo>
                    <a:pt x="137" y="543"/>
                    <a:pt x="228" y="566"/>
                    <a:pt x="297" y="566"/>
                  </a:cubicBezTo>
                  <a:cubicBezTo>
                    <a:pt x="365" y="566"/>
                    <a:pt x="434" y="543"/>
                    <a:pt x="502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48" y="132"/>
                    <a:pt x="525" y="109"/>
                    <a:pt x="502" y="86"/>
                  </a:cubicBezTo>
                  <a:cubicBezTo>
                    <a:pt x="479" y="64"/>
                    <a:pt x="434" y="41"/>
                    <a:pt x="411" y="18"/>
                  </a:cubicBezTo>
                  <a:cubicBezTo>
                    <a:pt x="377" y="6"/>
                    <a:pt x="337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2"/>
            <p:cNvSpPr/>
            <p:nvPr/>
          </p:nvSpPr>
          <p:spPr>
            <a:xfrm>
              <a:off x="8022774" y="3000202"/>
              <a:ext cx="11278" cy="11495"/>
            </a:xfrm>
            <a:custGeom>
              <a:avLst/>
              <a:gdLst/>
              <a:ahLst/>
              <a:cxnLst/>
              <a:rect l="l" t="t" r="r" b="b"/>
              <a:pathLst>
                <a:path w="572" h="583" extrusionOk="0">
                  <a:moveTo>
                    <a:pt x="286" y="1"/>
                  </a:moveTo>
                  <a:cubicBezTo>
                    <a:pt x="252" y="1"/>
                    <a:pt x="217" y="12"/>
                    <a:pt x="183" y="35"/>
                  </a:cubicBezTo>
                  <a:cubicBezTo>
                    <a:pt x="137" y="35"/>
                    <a:pt x="115" y="58"/>
                    <a:pt x="92" y="81"/>
                  </a:cubicBezTo>
                  <a:cubicBezTo>
                    <a:pt x="23" y="149"/>
                    <a:pt x="1" y="218"/>
                    <a:pt x="1" y="286"/>
                  </a:cubicBezTo>
                  <a:cubicBezTo>
                    <a:pt x="1" y="332"/>
                    <a:pt x="1" y="355"/>
                    <a:pt x="23" y="400"/>
                  </a:cubicBezTo>
                  <a:cubicBezTo>
                    <a:pt x="46" y="446"/>
                    <a:pt x="46" y="469"/>
                    <a:pt x="92" y="492"/>
                  </a:cubicBezTo>
                  <a:cubicBezTo>
                    <a:pt x="115" y="515"/>
                    <a:pt x="137" y="537"/>
                    <a:pt x="183" y="560"/>
                  </a:cubicBezTo>
                  <a:cubicBezTo>
                    <a:pt x="206" y="560"/>
                    <a:pt x="252" y="583"/>
                    <a:pt x="297" y="583"/>
                  </a:cubicBezTo>
                  <a:cubicBezTo>
                    <a:pt x="320" y="583"/>
                    <a:pt x="366" y="560"/>
                    <a:pt x="389" y="560"/>
                  </a:cubicBezTo>
                  <a:cubicBezTo>
                    <a:pt x="434" y="537"/>
                    <a:pt x="457" y="515"/>
                    <a:pt x="480" y="492"/>
                  </a:cubicBezTo>
                  <a:cubicBezTo>
                    <a:pt x="526" y="469"/>
                    <a:pt x="526" y="446"/>
                    <a:pt x="548" y="400"/>
                  </a:cubicBezTo>
                  <a:cubicBezTo>
                    <a:pt x="571" y="355"/>
                    <a:pt x="571" y="332"/>
                    <a:pt x="571" y="286"/>
                  </a:cubicBezTo>
                  <a:cubicBezTo>
                    <a:pt x="571" y="218"/>
                    <a:pt x="548" y="149"/>
                    <a:pt x="480" y="81"/>
                  </a:cubicBezTo>
                  <a:cubicBezTo>
                    <a:pt x="457" y="58"/>
                    <a:pt x="434" y="35"/>
                    <a:pt x="389" y="35"/>
                  </a:cubicBezTo>
                  <a:cubicBezTo>
                    <a:pt x="354" y="12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2"/>
            <p:cNvSpPr/>
            <p:nvPr/>
          </p:nvSpPr>
          <p:spPr>
            <a:xfrm>
              <a:off x="8106495" y="3000419"/>
              <a:ext cx="11259" cy="11278"/>
            </a:xfrm>
            <a:custGeom>
              <a:avLst/>
              <a:gdLst/>
              <a:ahLst/>
              <a:cxnLst/>
              <a:rect l="l" t="t" r="r" b="b"/>
              <a:pathLst>
                <a:path w="571" h="572" extrusionOk="0">
                  <a:moveTo>
                    <a:pt x="303" y="0"/>
                  </a:moveTo>
                  <a:cubicBezTo>
                    <a:pt x="263" y="0"/>
                    <a:pt x="223" y="8"/>
                    <a:pt x="183" y="24"/>
                  </a:cubicBezTo>
                  <a:cubicBezTo>
                    <a:pt x="160" y="24"/>
                    <a:pt x="114" y="47"/>
                    <a:pt x="91" y="70"/>
                  </a:cubicBezTo>
                  <a:cubicBezTo>
                    <a:pt x="46" y="138"/>
                    <a:pt x="0" y="207"/>
                    <a:pt x="0" y="275"/>
                  </a:cubicBezTo>
                  <a:cubicBezTo>
                    <a:pt x="0" y="321"/>
                    <a:pt x="23" y="344"/>
                    <a:pt x="23" y="389"/>
                  </a:cubicBezTo>
                  <a:cubicBezTo>
                    <a:pt x="46" y="435"/>
                    <a:pt x="69" y="458"/>
                    <a:pt x="91" y="481"/>
                  </a:cubicBezTo>
                  <a:cubicBezTo>
                    <a:pt x="114" y="504"/>
                    <a:pt x="160" y="526"/>
                    <a:pt x="183" y="549"/>
                  </a:cubicBezTo>
                  <a:cubicBezTo>
                    <a:pt x="228" y="549"/>
                    <a:pt x="251" y="572"/>
                    <a:pt x="297" y="572"/>
                  </a:cubicBezTo>
                  <a:cubicBezTo>
                    <a:pt x="365" y="572"/>
                    <a:pt x="434" y="526"/>
                    <a:pt x="502" y="481"/>
                  </a:cubicBezTo>
                  <a:cubicBezTo>
                    <a:pt x="525" y="458"/>
                    <a:pt x="548" y="435"/>
                    <a:pt x="548" y="389"/>
                  </a:cubicBezTo>
                  <a:cubicBezTo>
                    <a:pt x="571" y="344"/>
                    <a:pt x="571" y="321"/>
                    <a:pt x="571" y="275"/>
                  </a:cubicBezTo>
                  <a:cubicBezTo>
                    <a:pt x="571" y="207"/>
                    <a:pt x="548" y="138"/>
                    <a:pt x="502" y="70"/>
                  </a:cubicBezTo>
                  <a:cubicBezTo>
                    <a:pt x="443" y="26"/>
                    <a:pt x="375" y="0"/>
                    <a:pt x="3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2"/>
            <p:cNvSpPr/>
            <p:nvPr/>
          </p:nvSpPr>
          <p:spPr>
            <a:xfrm>
              <a:off x="8417479" y="1683566"/>
              <a:ext cx="831724" cy="832177"/>
            </a:xfrm>
            <a:custGeom>
              <a:avLst/>
              <a:gdLst/>
              <a:ahLst/>
              <a:cxnLst/>
              <a:rect l="l" t="t" r="r" b="b"/>
              <a:pathLst>
                <a:path w="42182" h="42205" extrusionOk="0">
                  <a:moveTo>
                    <a:pt x="2739" y="1"/>
                  </a:moveTo>
                  <a:cubicBezTo>
                    <a:pt x="1210" y="1"/>
                    <a:pt x="0" y="1233"/>
                    <a:pt x="0" y="2740"/>
                  </a:cubicBezTo>
                  <a:lnTo>
                    <a:pt x="0" y="39466"/>
                  </a:lnTo>
                  <a:cubicBezTo>
                    <a:pt x="0" y="40972"/>
                    <a:pt x="1210" y="42205"/>
                    <a:pt x="2739" y="42205"/>
                  </a:cubicBezTo>
                  <a:lnTo>
                    <a:pt x="39442" y="42205"/>
                  </a:lnTo>
                  <a:cubicBezTo>
                    <a:pt x="40949" y="42205"/>
                    <a:pt x="42181" y="40972"/>
                    <a:pt x="42181" y="39466"/>
                  </a:cubicBezTo>
                  <a:lnTo>
                    <a:pt x="42181" y="2740"/>
                  </a:lnTo>
                  <a:cubicBezTo>
                    <a:pt x="42181" y="1233"/>
                    <a:pt x="40949" y="1"/>
                    <a:pt x="39442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2"/>
            <p:cNvSpPr/>
            <p:nvPr/>
          </p:nvSpPr>
          <p:spPr>
            <a:xfrm>
              <a:off x="8364814" y="1630920"/>
              <a:ext cx="831724" cy="832157"/>
            </a:xfrm>
            <a:custGeom>
              <a:avLst/>
              <a:gdLst/>
              <a:ahLst/>
              <a:cxnLst/>
              <a:rect l="l" t="t" r="r" b="b"/>
              <a:pathLst>
                <a:path w="42182" h="42204" extrusionOk="0">
                  <a:moveTo>
                    <a:pt x="2740" y="0"/>
                  </a:moveTo>
                  <a:cubicBezTo>
                    <a:pt x="1233" y="0"/>
                    <a:pt x="1" y="1233"/>
                    <a:pt x="1" y="2739"/>
                  </a:cubicBezTo>
                  <a:lnTo>
                    <a:pt x="1" y="39465"/>
                  </a:lnTo>
                  <a:cubicBezTo>
                    <a:pt x="1" y="40971"/>
                    <a:pt x="1233" y="42204"/>
                    <a:pt x="2740" y="42204"/>
                  </a:cubicBezTo>
                  <a:lnTo>
                    <a:pt x="39443" y="42204"/>
                  </a:lnTo>
                  <a:cubicBezTo>
                    <a:pt x="40972" y="42204"/>
                    <a:pt x="42182" y="40971"/>
                    <a:pt x="42182" y="39465"/>
                  </a:cubicBezTo>
                  <a:lnTo>
                    <a:pt x="42182" y="2739"/>
                  </a:lnTo>
                  <a:cubicBezTo>
                    <a:pt x="42182" y="1233"/>
                    <a:pt x="40972" y="0"/>
                    <a:pt x="39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2"/>
            <p:cNvSpPr/>
            <p:nvPr/>
          </p:nvSpPr>
          <p:spPr>
            <a:xfrm>
              <a:off x="8359411" y="1625518"/>
              <a:ext cx="842982" cy="842963"/>
            </a:xfrm>
            <a:custGeom>
              <a:avLst/>
              <a:gdLst/>
              <a:ahLst/>
              <a:cxnLst/>
              <a:rect l="l" t="t" r="r" b="b"/>
              <a:pathLst>
                <a:path w="42753" h="42752" extrusionOk="0">
                  <a:moveTo>
                    <a:pt x="39717" y="571"/>
                  </a:moveTo>
                  <a:cubicBezTo>
                    <a:pt x="41086" y="571"/>
                    <a:pt x="42182" y="1666"/>
                    <a:pt x="42182" y="3013"/>
                  </a:cubicBezTo>
                  <a:lnTo>
                    <a:pt x="42182" y="39739"/>
                  </a:lnTo>
                  <a:cubicBezTo>
                    <a:pt x="42182" y="41086"/>
                    <a:pt x="41086" y="42181"/>
                    <a:pt x="39717" y="42181"/>
                  </a:cubicBezTo>
                  <a:lnTo>
                    <a:pt x="3014" y="42181"/>
                  </a:lnTo>
                  <a:cubicBezTo>
                    <a:pt x="1667" y="42181"/>
                    <a:pt x="571" y="41086"/>
                    <a:pt x="571" y="39739"/>
                  </a:cubicBezTo>
                  <a:lnTo>
                    <a:pt x="571" y="3013"/>
                  </a:lnTo>
                  <a:cubicBezTo>
                    <a:pt x="571" y="1666"/>
                    <a:pt x="1667" y="571"/>
                    <a:pt x="3014" y="571"/>
                  </a:cubicBezTo>
                  <a:close/>
                  <a:moveTo>
                    <a:pt x="3014" y="0"/>
                  </a:moveTo>
                  <a:cubicBezTo>
                    <a:pt x="1348" y="0"/>
                    <a:pt x="1" y="1347"/>
                    <a:pt x="1" y="3013"/>
                  </a:cubicBezTo>
                  <a:lnTo>
                    <a:pt x="1" y="39739"/>
                  </a:lnTo>
                  <a:cubicBezTo>
                    <a:pt x="1" y="41405"/>
                    <a:pt x="1348" y="42752"/>
                    <a:pt x="3014" y="42752"/>
                  </a:cubicBezTo>
                  <a:lnTo>
                    <a:pt x="39717" y="42752"/>
                  </a:lnTo>
                  <a:cubicBezTo>
                    <a:pt x="41383" y="42752"/>
                    <a:pt x="42753" y="41405"/>
                    <a:pt x="42753" y="39739"/>
                  </a:cubicBezTo>
                  <a:lnTo>
                    <a:pt x="42753" y="3013"/>
                  </a:lnTo>
                  <a:cubicBezTo>
                    <a:pt x="42753" y="1347"/>
                    <a:pt x="41383" y="0"/>
                    <a:pt x="397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2"/>
            <p:cNvSpPr/>
            <p:nvPr/>
          </p:nvSpPr>
          <p:spPr>
            <a:xfrm>
              <a:off x="8428718" y="1690329"/>
              <a:ext cx="54933" cy="54026"/>
            </a:xfrm>
            <a:custGeom>
              <a:avLst/>
              <a:gdLst/>
              <a:ahLst/>
              <a:cxnLst/>
              <a:rect l="l" t="t" r="r" b="b"/>
              <a:pathLst>
                <a:path w="2786" h="2740" extrusionOk="0">
                  <a:moveTo>
                    <a:pt x="2466" y="0"/>
                  </a:moveTo>
                  <a:cubicBezTo>
                    <a:pt x="2392" y="0"/>
                    <a:pt x="2318" y="23"/>
                    <a:pt x="2261" y="69"/>
                  </a:cubicBezTo>
                  <a:lnTo>
                    <a:pt x="115" y="2237"/>
                  </a:lnTo>
                  <a:cubicBezTo>
                    <a:pt x="1" y="2351"/>
                    <a:pt x="1" y="2534"/>
                    <a:pt x="115" y="2648"/>
                  </a:cubicBezTo>
                  <a:cubicBezTo>
                    <a:pt x="161" y="2693"/>
                    <a:pt x="229" y="2739"/>
                    <a:pt x="321" y="2739"/>
                  </a:cubicBezTo>
                  <a:cubicBezTo>
                    <a:pt x="389" y="2739"/>
                    <a:pt x="457" y="2693"/>
                    <a:pt x="503" y="2648"/>
                  </a:cubicBezTo>
                  <a:lnTo>
                    <a:pt x="2672" y="479"/>
                  </a:lnTo>
                  <a:cubicBezTo>
                    <a:pt x="2786" y="365"/>
                    <a:pt x="2786" y="183"/>
                    <a:pt x="2672" y="69"/>
                  </a:cubicBezTo>
                  <a:cubicBezTo>
                    <a:pt x="2614" y="23"/>
                    <a:pt x="2540" y="0"/>
                    <a:pt x="2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2"/>
            <p:cNvSpPr/>
            <p:nvPr/>
          </p:nvSpPr>
          <p:spPr>
            <a:xfrm>
              <a:off x="8428718" y="1690329"/>
              <a:ext cx="54933" cy="54026"/>
            </a:xfrm>
            <a:custGeom>
              <a:avLst/>
              <a:gdLst/>
              <a:ahLst/>
              <a:cxnLst/>
              <a:rect l="l" t="t" r="r" b="b"/>
              <a:pathLst>
                <a:path w="2786" h="2740" extrusionOk="0">
                  <a:moveTo>
                    <a:pt x="318" y="0"/>
                  </a:moveTo>
                  <a:cubicBezTo>
                    <a:pt x="246" y="0"/>
                    <a:pt x="172" y="23"/>
                    <a:pt x="115" y="69"/>
                  </a:cubicBezTo>
                  <a:cubicBezTo>
                    <a:pt x="1" y="183"/>
                    <a:pt x="1" y="365"/>
                    <a:pt x="115" y="479"/>
                  </a:cubicBezTo>
                  <a:lnTo>
                    <a:pt x="2283" y="2648"/>
                  </a:lnTo>
                  <a:cubicBezTo>
                    <a:pt x="2329" y="2693"/>
                    <a:pt x="2398" y="2739"/>
                    <a:pt x="2466" y="2739"/>
                  </a:cubicBezTo>
                  <a:cubicBezTo>
                    <a:pt x="2557" y="2739"/>
                    <a:pt x="2626" y="2693"/>
                    <a:pt x="2672" y="2648"/>
                  </a:cubicBezTo>
                  <a:cubicBezTo>
                    <a:pt x="2786" y="2534"/>
                    <a:pt x="2786" y="2351"/>
                    <a:pt x="2672" y="2237"/>
                  </a:cubicBezTo>
                  <a:lnTo>
                    <a:pt x="503" y="69"/>
                  </a:lnTo>
                  <a:cubicBezTo>
                    <a:pt x="457" y="23"/>
                    <a:pt x="389" y="0"/>
                    <a:pt x="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2"/>
            <p:cNvSpPr/>
            <p:nvPr/>
          </p:nvSpPr>
          <p:spPr>
            <a:xfrm>
              <a:off x="8179844" y="1858638"/>
              <a:ext cx="246646" cy="107579"/>
            </a:xfrm>
            <a:custGeom>
              <a:avLst/>
              <a:gdLst/>
              <a:ahLst/>
              <a:cxnLst/>
              <a:rect l="l" t="t" r="r" b="b"/>
              <a:pathLst>
                <a:path w="12509" h="5456" extrusionOk="0">
                  <a:moveTo>
                    <a:pt x="274" y="1"/>
                  </a:moveTo>
                  <a:cubicBezTo>
                    <a:pt x="115" y="1"/>
                    <a:pt x="1" y="138"/>
                    <a:pt x="1" y="297"/>
                  </a:cubicBezTo>
                  <a:cubicBezTo>
                    <a:pt x="1" y="457"/>
                    <a:pt x="115" y="571"/>
                    <a:pt x="274" y="571"/>
                  </a:cubicBezTo>
                  <a:cubicBezTo>
                    <a:pt x="3470" y="571"/>
                    <a:pt x="4976" y="1827"/>
                    <a:pt x="6414" y="3036"/>
                  </a:cubicBezTo>
                  <a:cubicBezTo>
                    <a:pt x="7830" y="4223"/>
                    <a:pt x="9290" y="5456"/>
                    <a:pt x="12235" y="5456"/>
                  </a:cubicBezTo>
                  <a:cubicBezTo>
                    <a:pt x="12395" y="5456"/>
                    <a:pt x="12509" y="5342"/>
                    <a:pt x="12509" y="5182"/>
                  </a:cubicBezTo>
                  <a:cubicBezTo>
                    <a:pt x="12509" y="5022"/>
                    <a:pt x="12395" y="4885"/>
                    <a:pt x="12235" y="4885"/>
                  </a:cubicBezTo>
                  <a:cubicBezTo>
                    <a:pt x="9496" y="4885"/>
                    <a:pt x="8172" y="3790"/>
                    <a:pt x="6780" y="2603"/>
                  </a:cubicBezTo>
                  <a:cubicBezTo>
                    <a:pt x="5273" y="1325"/>
                    <a:pt x="3698" y="1"/>
                    <a:pt x="2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2"/>
            <p:cNvSpPr/>
            <p:nvPr/>
          </p:nvSpPr>
          <p:spPr>
            <a:xfrm>
              <a:off x="8421068" y="1939203"/>
              <a:ext cx="42787" cy="42767"/>
            </a:xfrm>
            <a:custGeom>
              <a:avLst/>
              <a:gdLst/>
              <a:ahLst/>
              <a:cxnLst/>
              <a:rect l="l" t="t" r="r" b="b"/>
              <a:pathLst>
                <a:path w="2170" h="2169" extrusionOk="0">
                  <a:moveTo>
                    <a:pt x="1074" y="0"/>
                  </a:moveTo>
                  <a:cubicBezTo>
                    <a:pt x="480" y="0"/>
                    <a:pt x="1" y="503"/>
                    <a:pt x="1" y="1096"/>
                  </a:cubicBezTo>
                  <a:cubicBezTo>
                    <a:pt x="1" y="1689"/>
                    <a:pt x="480" y="2169"/>
                    <a:pt x="1074" y="2169"/>
                  </a:cubicBezTo>
                  <a:cubicBezTo>
                    <a:pt x="1667" y="2169"/>
                    <a:pt x="2169" y="1689"/>
                    <a:pt x="2169" y="1096"/>
                  </a:cubicBezTo>
                  <a:cubicBezTo>
                    <a:pt x="2169" y="503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2"/>
            <p:cNvSpPr/>
            <p:nvPr/>
          </p:nvSpPr>
          <p:spPr>
            <a:xfrm>
              <a:off x="8415231" y="193380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26" y="571"/>
                    <a:pt x="2169" y="914"/>
                    <a:pt x="2169" y="1370"/>
                  </a:cubicBezTo>
                  <a:cubicBezTo>
                    <a:pt x="2169" y="1804"/>
                    <a:pt x="1826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14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40"/>
                    <a:pt x="1370" y="2740"/>
                  </a:cubicBezTo>
                  <a:cubicBezTo>
                    <a:pt x="2123" y="2740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2"/>
            <p:cNvSpPr/>
            <p:nvPr/>
          </p:nvSpPr>
          <p:spPr>
            <a:xfrm>
              <a:off x="8142932" y="1842884"/>
              <a:ext cx="42333" cy="42787"/>
            </a:xfrm>
            <a:custGeom>
              <a:avLst/>
              <a:gdLst/>
              <a:ahLst/>
              <a:cxnLst/>
              <a:rect l="l" t="t" r="r" b="b"/>
              <a:pathLst>
                <a:path w="2147" h="2170" extrusionOk="0">
                  <a:moveTo>
                    <a:pt x="1074" y="1"/>
                  </a:moveTo>
                  <a:cubicBezTo>
                    <a:pt x="480" y="1"/>
                    <a:pt x="1" y="503"/>
                    <a:pt x="1" y="1096"/>
                  </a:cubicBezTo>
                  <a:cubicBezTo>
                    <a:pt x="1" y="1690"/>
                    <a:pt x="480" y="2169"/>
                    <a:pt x="1074" y="2169"/>
                  </a:cubicBezTo>
                  <a:cubicBezTo>
                    <a:pt x="1667" y="2169"/>
                    <a:pt x="2146" y="1690"/>
                    <a:pt x="2146" y="1096"/>
                  </a:cubicBezTo>
                  <a:cubicBezTo>
                    <a:pt x="2146" y="503"/>
                    <a:pt x="1667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2"/>
            <p:cNvSpPr/>
            <p:nvPr/>
          </p:nvSpPr>
          <p:spPr>
            <a:xfrm>
              <a:off x="8137096" y="183748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2"/>
                  </a:moveTo>
                  <a:cubicBezTo>
                    <a:pt x="1803" y="572"/>
                    <a:pt x="2169" y="914"/>
                    <a:pt x="2169" y="1370"/>
                  </a:cubicBezTo>
                  <a:cubicBezTo>
                    <a:pt x="2169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14"/>
                    <a:pt x="936" y="572"/>
                    <a:pt x="1370" y="572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4"/>
                    <a:pt x="616" y="2740"/>
                    <a:pt x="1370" y="2740"/>
                  </a:cubicBezTo>
                  <a:cubicBezTo>
                    <a:pt x="2123" y="2740"/>
                    <a:pt x="2739" y="2124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2"/>
            <p:cNvSpPr/>
            <p:nvPr/>
          </p:nvSpPr>
          <p:spPr>
            <a:xfrm>
              <a:off x="8421068" y="2071528"/>
              <a:ext cx="42787" cy="42767"/>
            </a:xfrm>
            <a:custGeom>
              <a:avLst/>
              <a:gdLst/>
              <a:ahLst/>
              <a:cxnLst/>
              <a:rect l="l" t="t" r="r" b="b"/>
              <a:pathLst>
                <a:path w="2170" h="2169" extrusionOk="0">
                  <a:moveTo>
                    <a:pt x="1074" y="0"/>
                  </a:moveTo>
                  <a:cubicBezTo>
                    <a:pt x="480" y="0"/>
                    <a:pt x="1" y="479"/>
                    <a:pt x="1" y="1073"/>
                  </a:cubicBezTo>
                  <a:cubicBezTo>
                    <a:pt x="1" y="1666"/>
                    <a:pt x="480" y="2168"/>
                    <a:pt x="1074" y="2168"/>
                  </a:cubicBezTo>
                  <a:cubicBezTo>
                    <a:pt x="1667" y="2168"/>
                    <a:pt x="2169" y="1666"/>
                    <a:pt x="2169" y="1073"/>
                  </a:cubicBezTo>
                  <a:cubicBezTo>
                    <a:pt x="2169" y="479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2"/>
            <p:cNvSpPr/>
            <p:nvPr/>
          </p:nvSpPr>
          <p:spPr>
            <a:xfrm>
              <a:off x="8415231" y="206567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26" y="571"/>
                    <a:pt x="2169" y="936"/>
                    <a:pt x="2169" y="1370"/>
                  </a:cubicBezTo>
                  <a:cubicBezTo>
                    <a:pt x="2169" y="1803"/>
                    <a:pt x="1826" y="2169"/>
                    <a:pt x="1370" y="2169"/>
                  </a:cubicBezTo>
                  <a:cubicBezTo>
                    <a:pt x="936" y="2169"/>
                    <a:pt x="571" y="1803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2"/>
            <p:cNvSpPr/>
            <p:nvPr/>
          </p:nvSpPr>
          <p:spPr>
            <a:xfrm>
              <a:off x="8142932" y="2071528"/>
              <a:ext cx="42333" cy="42767"/>
            </a:xfrm>
            <a:custGeom>
              <a:avLst/>
              <a:gdLst/>
              <a:ahLst/>
              <a:cxnLst/>
              <a:rect l="l" t="t" r="r" b="b"/>
              <a:pathLst>
                <a:path w="2147" h="2169" extrusionOk="0">
                  <a:moveTo>
                    <a:pt x="1074" y="0"/>
                  </a:moveTo>
                  <a:cubicBezTo>
                    <a:pt x="480" y="0"/>
                    <a:pt x="1" y="479"/>
                    <a:pt x="1" y="1073"/>
                  </a:cubicBezTo>
                  <a:cubicBezTo>
                    <a:pt x="1" y="1666"/>
                    <a:pt x="480" y="2168"/>
                    <a:pt x="1074" y="2168"/>
                  </a:cubicBezTo>
                  <a:cubicBezTo>
                    <a:pt x="1667" y="2168"/>
                    <a:pt x="2146" y="1666"/>
                    <a:pt x="2146" y="1073"/>
                  </a:cubicBezTo>
                  <a:cubicBezTo>
                    <a:pt x="2146" y="479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2"/>
            <p:cNvSpPr/>
            <p:nvPr/>
          </p:nvSpPr>
          <p:spPr>
            <a:xfrm>
              <a:off x="8137096" y="206567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03" y="571"/>
                    <a:pt x="2169" y="936"/>
                    <a:pt x="2169" y="1370"/>
                  </a:cubicBezTo>
                  <a:cubicBezTo>
                    <a:pt x="2169" y="1803"/>
                    <a:pt x="1803" y="2169"/>
                    <a:pt x="1370" y="2169"/>
                  </a:cubicBezTo>
                  <a:cubicBezTo>
                    <a:pt x="936" y="2169"/>
                    <a:pt x="571" y="1803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2"/>
            <p:cNvSpPr/>
            <p:nvPr/>
          </p:nvSpPr>
          <p:spPr>
            <a:xfrm>
              <a:off x="8179844" y="2087262"/>
              <a:ext cx="246646" cy="11278"/>
            </a:xfrm>
            <a:custGeom>
              <a:avLst/>
              <a:gdLst/>
              <a:ahLst/>
              <a:cxnLst/>
              <a:rect l="l" t="t" r="r" b="b"/>
              <a:pathLst>
                <a:path w="12509" h="572" extrusionOk="0">
                  <a:moveTo>
                    <a:pt x="274" y="1"/>
                  </a:moveTo>
                  <a:cubicBezTo>
                    <a:pt x="115" y="1"/>
                    <a:pt x="1" y="115"/>
                    <a:pt x="1" y="275"/>
                  </a:cubicBezTo>
                  <a:cubicBezTo>
                    <a:pt x="1" y="435"/>
                    <a:pt x="115" y="572"/>
                    <a:pt x="274" y="572"/>
                  </a:cubicBezTo>
                  <a:lnTo>
                    <a:pt x="12235" y="572"/>
                  </a:lnTo>
                  <a:cubicBezTo>
                    <a:pt x="12395" y="572"/>
                    <a:pt x="12509" y="435"/>
                    <a:pt x="12509" y="275"/>
                  </a:cubicBezTo>
                  <a:cubicBezTo>
                    <a:pt x="12509" y="115"/>
                    <a:pt x="12395" y="1"/>
                    <a:pt x="122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2"/>
            <p:cNvSpPr/>
            <p:nvPr/>
          </p:nvSpPr>
          <p:spPr>
            <a:xfrm>
              <a:off x="8179844" y="2219133"/>
              <a:ext cx="246646" cy="107579"/>
            </a:xfrm>
            <a:custGeom>
              <a:avLst/>
              <a:gdLst/>
              <a:ahLst/>
              <a:cxnLst/>
              <a:rect l="l" t="t" r="r" b="b"/>
              <a:pathLst>
                <a:path w="12509" h="5456" extrusionOk="0">
                  <a:moveTo>
                    <a:pt x="12235" y="1"/>
                  </a:moveTo>
                  <a:cubicBezTo>
                    <a:pt x="9290" y="1"/>
                    <a:pt x="7830" y="1233"/>
                    <a:pt x="6414" y="2420"/>
                  </a:cubicBezTo>
                  <a:cubicBezTo>
                    <a:pt x="4976" y="3630"/>
                    <a:pt x="3470" y="4885"/>
                    <a:pt x="274" y="4885"/>
                  </a:cubicBezTo>
                  <a:cubicBezTo>
                    <a:pt x="115" y="4885"/>
                    <a:pt x="1" y="5022"/>
                    <a:pt x="1" y="5182"/>
                  </a:cubicBezTo>
                  <a:cubicBezTo>
                    <a:pt x="1" y="5342"/>
                    <a:pt x="115" y="5456"/>
                    <a:pt x="274" y="5456"/>
                  </a:cubicBezTo>
                  <a:cubicBezTo>
                    <a:pt x="3698" y="5456"/>
                    <a:pt x="5273" y="4132"/>
                    <a:pt x="6780" y="2854"/>
                  </a:cubicBezTo>
                  <a:cubicBezTo>
                    <a:pt x="8172" y="1690"/>
                    <a:pt x="9496" y="571"/>
                    <a:pt x="12235" y="571"/>
                  </a:cubicBezTo>
                  <a:cubicBezTo>
                    <a:pt x="12395" y="571"/>
                    <a:pt x="12509" y="457"/>
                    <a:pt x="12509" y="297"/>
                  </a:cubicBezTo>
                  <a:cubicBezTo>
                    <a:pt x="12509" y="138"/>
                    <a:pt x="12395" y="1"/>
                    <a:pt x="122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2"/>
            <p:cNvSpPr/>
            <p:nvPr/>
          </p:nvSpPr>
          <p:spPr>
            <a:xfrm>
              <a:off x="8421068" y="2203378"/>
              <a:ext cx="42787" cy="42787"/>
            </a:xfrm>
            <a:custGeom>
              <a:avLst/>
              <a:gdLst/>
              <a:ahLst/>
              <a:cxnLst/>
              <a:rect l="l" t="t" r="r" b="b"/>
              <a:pathLst>
                <a:path w="2170" h="2170" extrusionOk="0">
                  <a:moveTo>
                    <a:pt x="1074" y="1"/>
                  </a:moveTo>
                  <a:cubicBezTo>
                    <a:pt x="480" y="1"/>
                    <a:pt x="1" y="503"/>
                    <a:pt x="1" y="1096"/>
                  </a:cubicBezTo>
                  <a:cubicBezTo>
                    <a:pt x="1" y="1690"/>
                    <a:pt x="480" y="2169"/>
                    <a:pt x="1074" y="2169"/>
                  </a:cubicBezTo>
                  <a:cubicBezTo>
                    <a:pt x="1667" y="2169"/>
                    <a:pt x="2169" y="1690"/>
                    <a:pt x="2169" y="1096"/>
                  </a:cubicBezTo>
                  <a:cubicBezTo>
                    <a:pt x="2169" y="503"/>
                    <a:pt x="1667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2"/>
            <p:cNvSpPr/>
            <p:nvPr/>
          </p:nvSpPr>
          <p:spPr>
            <a:xfrm>
              <a:off x="8415231" y="2197976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2"/>
                  </a:moveTo>
                  <a:cubicBezTo>
                    <a:pt x="1826" y="572"/>
                    <a:pt x="2169" y="937"/>
                    <a:pt x="2169" y="1370"/>
                  </a:cubicBezTo>
                  <a:cubicBezTo>
                    <a:pt x="2169" y="1804"/>
                    <a:pt x="1826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7"/>
                    <a:pt x="936" y="572"/>
                    <a:pt x="1370" y="572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4"/>
                    <a:pt x="616" y="2740"/>
                    <a:pt x="1370" y="2740"/>
                  </a:cubicBezTo>
                  <a:cubicBezTo>
                    <a:pt x="2123" y="2740"/>
                    <a:pt x="2739" y="2124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2"/>
            <p:cNvSpPr/>
            <p:nvPr/>
          </p:nvSpPr>
          <p:spPr>
            <a:xfrm>
              <a:off x="8142932" y="2299698"/>
              <a:ext cx="42333" cy="42767"/>
            </a:xfrm>
            <a:custGeom>
              <a:avLst/>
              <a:gdLst/>
              <a:ahLst/>
              <a:cxnLst/>
              <a:rect l="l" t="t" r="r" b="b"/>
              <a:pathLst>
                <a:path w="2147" h="2169" extrusionOk="0">
                  <a:moveTo>
                    <a:pt x="1074" y="0"/>
                  </a:moveTo>
                  <a:cubicBezTo>
                    <a:pt x="480" y="0"/>
                    <a:pt x="1" y="503"/>
                    <a:pt x="1" y="1096"/>
                  </a:cubicBezTo>
                  <a:cubicBezTo>
                    <a:pt x="1" y="1689"/>
                    <a:pt x="480" y="2169"/>
                    <a:pt x="1074" y="2169"/>
                  </a:cubicBezTo>
                  <a:cubicBezTo>
                    <a:pt x="1667" y="2169"/>
                    <a:pt x="2146" y="1689"/>
                    <a:pt x="2146" y="1096"/>
                  </a:cubicBezTo>
                  <a:cubicBezTo>
                    <a:pt x="2146" y="503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2"/>
            <p:cNvSpPr/>
            <p:nvPr/>
          </p:nvSpPr>
          <p:spPr>
            <a:xfrm>
              <a:off x="8137096" y="2294296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03" y="571"/>
                    <a:pt x="2169" y="936"/>
                    <a:pt x="2169" y="1370"/>
                  </a:cubicBezTo>
                  <a:cubicBezTo>
                    <a:pt x="2169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3"/>
                    <a:pt x="616" y="2740"/>
                    <a:pt x="1370" y="2740"/>
                  </a:cubicBezTo>
                  <a:cubicBezTo>
                    <a:pt x="2123" y="2740"/>
                    <a:pt x="2739" y="2123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2"/>
            <p:cNvSpPr/>
            <p:nvPr/>
          </p:nvSpPr>
          <p:spPr>
            <a:xfrm>
              <a:off x="6075826" y="3424838"/>
              <a:ext cx="945139" cy="512182"/>
            </a:xfrm>
            <a:custGeom>
              <a:avLst/>
              <a:gdLst/>
              <a:ahLst/>
              <a:cxnLst/>
              <a:rect l="l" t="t" r="r" b="b"/>
              <a:pathLst>
                <a:path w="47934" h="25976" extrusionOk="0">
                  <a:moveTo>
                    <a:pt x="2739" y="1"/>
                  </a:moveTo>
                  <a:cubicBezTo>
                    <a:pt x="1233" y="1"/>
                    <a:pt x="0" y="1210"/>
                    <a:pt x="0" y="2740"/>
                  </a:cubicBezTo>
                  <a:lnTo>
                    <a:pt x="0" y="23237"/>
                  </a:lnTo>
                  <a:cubicBezTo>
                    <a:pt x="0" y="24743"/>
                    <a:pt x="1233" y="25976"/>
                    <a:pt x="2739" y="25976"/>
                  </a:cubicBezTo>
                  <a:lnTo>
                    <a:pt x="45194" y="25976"/>
                  </a:lnTo>
                  <a:cubicBezTo>
                    <a:pt x="46701" y="25976"/>
                    <a:pt x="47933" y="24743"/>
                    <a:pt x="47933" y="23237"/>
                  </a:cubicBezTo>
                  <a:lnTo>
                    <a:pt x="47933" y="2740"/>
                  </a:lnTo>
                  <a:cubicBezTo>
                    <a:pt x="47933" y="1210"/>
                    <a:pt x="46701" y="1"/>
                    <a:pt x="45194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2"/>
            <p:cNvSpPr/>
            <p:nvPr/>
          </p:nvSpPr>
          <p:spPr>
            <a:xfrm>
              <a:off x="6023614" y="3372192"/>
              <a:ext cx="945139" cy="512182"/>
            </a:xfrm>
            <a:custGeom>
              <a:avLst/>
              <a:gdLst/>
              <a:ahLst/>
              <a:cxnLst/>
              <a:rect l="l" t="t" r="r" b="b"/>
              <a:pathLst>
                <a:path w="47934" h="25976" extrusionOk="0">
                  <a:moveTo>
                    <a:pt x="2740" y="0"/>
                  </a:moveTo>
                  <a:cubicBezTo>
                    <a:pt x="1210" y="0"/>
                    <a:pt x="1" y="1233"/>
                    <a:pt x="1" y="2739"/>
                  </a:cubicBezTo>
                  <a:lnTo>
                    <a:pt x="1" y="23236"/>
                  </a:lnTo>
                  <a:cubicBezTo>
                    <a:pt x="1" y="24743"/>
                    <a:pt x="1210" y="25975"/>
                    <a:pt x="2740" y="25975"/>
                  </a:cubicBezTo>
                  <a:lnTo>
                    <a:pt x="45195" y="25975"/>
                  </a:lnTo>
                  <a:cubicBezTo>
                    <a:pt x="46701" y="25975"/>
                    <a:pt x="47934" y="24743"/>
                    <a:pt x="47934" y="23236"/>
                  </a:cubicBezTo>
                  <a:lnTo>
                    <a:pt x="47934" y="2739"/>
                  </a:lnTo>
                  <a:cubicBezTo>
                    <a:pt x="47934" y="1233"/>
                    <a:pt x="46701" y="0"/>
                    <a:pt x="45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2"/>
            <p:cNvSpPr/>
            <p:nvPr/>
          </p:nvSpPr>
          <p:spPr>
            <a:xfrm>
              <a:off x="6017758" y="3366789"/>
              <a:ext cx="956397" cy="523421"/>
            </a:xfrm>
            <a:custGeom>
              <a:avLst/>
              <a:gdLst/>
              <a:ahLst/>
              <a:cxnLst/>
              <a:rect l="l" t="t" r="r" b="b"/>
              <a:pathLst>
                <a:path w="48505" h="26546" extrusionOk="0">
                  <a:moveTo>
                    <a:pt x="45492" y="571"/>
                  </a:moveTo>
                  <a:cubicBezTo>
                    <a:pt x="46838" y="571"/>
                    <a:pt x="47934" y="1666"/>
                    <a:pt x="47934" y="3013"/>
                  </a:cubicBezTo>
                  <a:lnTo>
                    <a:pt x="47934" y="23510"/>
                  </a:lnTo>
                  <a:cubicBezTo>
                    <a:pt x="47934" y="24857"/>
                    <a:pt x="46838" y="25975"/>
                    <a:pt x="45492" y="25975"/>
                  </a:cubicBezTo>
                  <a:lnTo>
                    <a:pt x="3037" y="25975"/>
                  </a:lnTo>
                  <a:cubicBezTo>
                    <a:pt x="1667" y="25975"/>
                    <a:pt x="571" y="24857"/>
                    <a:pt x="571" y="23510"/>
                  </a:cubicBezTo>
                  <a:lnTo>
                    <a:pt x="571" y="3013"/>
                  </a:lnTo>
                  <a:cubicBezTo>
                    <a:pt x="571" y="1666"/>
                    <a:pt x="1667" y="571"/>
                    <a:pt x="3037" y="571"/>
                  </a:cubicBezTo>
                  <a:close/>
                  <a:moveTo>
                    <a:pt x="3037" y="0"/>
                  </a:moveTo>
                  <a:cubicBezTo>
                    <a:pt x="1370" y="0"/>
                    <a:pt x="1" y="1347"/>
                    <a:pt x="1" y="3013"/>
                  </a:cubicBezTo>
                  <a:lnTo>
                    <a:pt x="1" y="23510"/>
                  </a:lnTo>
                  <a:cubicBezTo>
                    <a:pt x="1" y="25176"/>
                    <a:pt x="1370" y="26546"/>
                    <a:pt x="3037" y="26546"/>
                  </a:cubicBezTo>
                  <a:lnTo>
                    <a:pt x="45492" y="26546"/>
                  </a:lnTo>
                  <a:cubicBezTo>
                    <a:pt x="47158" y="26546"/>
                    <a:pt x="48505" y="25176"/>
                    <a:pt x="48505" y="23510"/>
                  </a:cubicBezTo>
                  <a:lnTo>
                    <a:pt x="48505" y="3013"/>
                  </a:lnTo>
                  <a:cubicBezTo>
                    <a:pt x="48505" y="1347"/>
                    <a:pt x="47158" y="0"/>
                    <a:pt x="454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2"/>
            <p:cNvSpPr/>
            <p:nvPr/>
          </p:nvSpPr>
          <p:spPr>
            <a:xfrm>
              <a:off x="6087519" y="3431246"/>
              <a:ext cx="54933" cy="53927"/>
            </a:xfrm>
            <a:custGeom>
              <a:avLst/>
              <a:gdLst/>
              <a:ahLst/>
              <a:cxnLst/>
              <a:rect l="l" t="t" r="r" b="b"/>
              <a:pathLst>
                <a:path w="2786" h="2735" extrusionOk="0">
                  <a:moveTo>
                    <a:pt x="2466" y="1"/>
                  </a:moveTo>
                  <a:cubicBezTo>
                    <a:pt x="2392" y="1"/>
                    <a:pt x="2317" y="29"/>
                    <a:pt x="2260" y="86"/>
                  </a:cubicBezTo>
                  <a:lnTo>
                    <a:pt x="92" y="2255"/>
                  </a:lnTo>
                  <a:cubicBezTo>
                    <a:pt x="1" y="2369"/>
                    <a:pt x="1" y="2552"/>
                    <a:pt x="92" y="2643"/>
                  </a:cubicBezTo>
                  <a:cubicBezTo>
                    <a:pt x="160" y="2711"/>
                    <a:pt x="229" y="2734"/>
                    <a:pt x="297" y="2734"/>
                  </a:cubicBezTo>
                  <a:cubicBezTo>
                    <a:pt x="366" y="2734"/>
                    <a:pt x="457" y="2711"/>
                    <a:pt x="503" y="2643"/>
                  </a:cubicBezTo>
                  <a:lnTo>
                    <a:pt x="2671" y="497"/>
                  </a:lnTo>
                  <a:cubicBezTo>
                    <a:pt x="2785" y="383"/>
                    <a:pt x="2785" y="201"/>
                    <a:pt x="2671" y="86"/>
                  </a:cubicBezTo>
                  <a:cubicBezTo>
                    <a:pt x="2614" y="29"/>
                    <a:pt x="2540" y="1"/>
                    <a:pt x="24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2"/>
            <p:cNvSpPr/>
            <p:nvPr/>
          </p:nvSpPr>
          <p:spPr>
            <a:xfrm>
              <a:off x="6087519" y="3431246"/>
              <a:ext cx="54933" cy="53927"/>
            </a:xfrm>
            <a:custGeom>
              <a:avLst/>
              <a:gdLst/>
              <a:ahLst/>
              <a:cxnLst/>
              <a:rect l="l" t="t" r="r" b="b"/>
              <a:pathLst>
                <a:path w="2786" h="2735" extrusionOk="0">
                  <a:moveTo>
                    <a:pt x="297" y="1"/>
                  </a:moveTo>
                  <a:cubicBezTo>
                    <a:pt x="223" y="1"/>
                    <a:pt x="149" y="29"/>
                    <a:pt x="92" y="86"/>
                  </a:cubicBezTo>
                  <a:cubicBezTo>
                    <a:pt x="1" y="201"/>
                    <a:pt x="1" y="383"/>
                    <a:pt x="92" y="497"/>
                  </a:cubicBezTo>
                  <a:lnTo>
                    <a:pt x="2260" y="2643"/>
                  </a:lnTo>
                  <a:cubicBezTo>
                    <a:pt x="2329" y="2711"/>
                    <a:pt x="2397" y="2734"/>
                    <a:pt x="2466" y="2734"/>
                  </a:cubicBezTo>
                  <a:cubicBezTo>
                    <a:pt x="2534" y="2734"/>
                    <a:pt x="2603" y="2711"/>
                    <a:pt x="2671" y="2643"/>
                  </a:cubicBezTo>
                  <a:cubicBezTo>
                    <a:pt x="2785" y="2552"/>
                    <a:pt x="2785" y="2369"/>
                    <a:pt x="2671" y="2255"/>
                  </a:cubicBezTo>
                  <a:lnTo>
                    <a:pt x="503" y="86"/>
                  </a:lnTo>
                  <a:cubicBezTo>
                    <a:pt x="446" y="29"/>
                    <a:pt x="372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2"/>
            <p:cNvSpPr/>
            <p:nvPr/>
          </p:nvSpPr>
          <p:spPr>
            <a:xfrm>
              <a:off x="6309854" y="3097192"/>
              <a:ext cx="194434" cy="308756"/>
            </a:xfrm>
            <a:custGeom>
              <a:avLst/>
              <a:gdLst/>
              <a:ahLst/>
              <a:cxnLst/>
              <a:rect l="l" t="t" r="r" b="b"/>
              <a:pathLst>
                <a:path w="9861" h="15659" extrusionOk="0">
                  <a:moveTo>
                    <a:pt x="297" y="1"/>
                  </a:moveTo>
                  <a:cubicBezTo>
                    <a:pt x="137" y="1"/>
                    <a:pt x="0" y="115"/>
                    <a:pt x="0" y="275"/>
                  </a:cubicBezTo>
                  <a:cubicBezTo>
                    <a:pt x="0" y="434"/>
                    <a:pt x="137" y="571"/>
                    <a:pt x="297" y="571"/>
                  </a:cubicBezTo>
                  <a:lnTo>
                    <a:pt x="1553" y="571"/>
                  </a:lnTo>
                  <a:cubicBezTo>
                    <a:pt x="3127" y="571"/>
                    <a:pt x="4406" y="1850"/>
                    <a:pt x="4406" y="3425"/>
                  </a:cubicBezTo>
                  <a:cubicBezTo>
                    <a:pt x="4406" y="6826"/>
                    <a:pt x="5730" y="8400"/>
                    <a:pt x="7008" y="9930"/>
                  </a:cubicBezTo>
                  <a:cubicBezTo>
                    <a:pt x="8172" y="11322"/>
                    <a:pt x="9290" y="12646"/>
                    <a:pt x="9290" y="15362"/>
                  </a:cubicBezTo>
                  <a:cubicBezTo>
                    <a:pt x="9290" y="15522"/>
                    <a:pt x="9404" y="15659"/>
                    <a:pt x="9564" y="15659"/>
                  </a:cubicBezTo>
                  <a:cubicBezTo>
                    <a:pt x="9724" y="15659"/>
                    <a:pt x="9861" y="15522"/>
                    <a:pt x="9861" y="15362"/>
                  </a:cubicBezTo>
                  <a:cubicBezTo>
                    <a:pt x="9861" y="12441"/>
                    <a:pt x="8628" y="10980"/>
                    <a:pt x="7441" y="9565"/>
                  </a:cubicBezTo>
                  <a:cubicBezTo>
                    <a:pt x="6232" y="8104"/>
                    <a:pt x="4976" y="6620"/>
                    <a:pt x="4976" y="3425"/>
                  </a:cubicBezTo>
                  <a:cubicBezTo>
                    <a:pt x="4976" y="1530"/>
                    <a:pt x="3424" y="1"/>
                    <a:pt x="15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2"/>
            <p:cNvSpPr/>
            <p:nvPr/>
          </p:nvSpPr>
          <p:spPr>
            <a:xfrm>
              <a:off x="6477275" y="3400092"/>
              <a:ext cx="42767" cy="42767"/>
            </a:xfrm>
            <a:custGeom>
              <a:avLst/>
              <a:gdLst/>
              <a:ahLst/>
              <a:cxnLst/>
              <a:rect l="l" t="t" r="r" b="b"/>
              <a:pathLst>
                <a:path w="2169" h="2169" extrusionOk="0">
                  <a:moveTo>
                    <a:pt x="1073" y="0"/>
                  </a:moveTo>
                  <a:cubicBezTo>
                    <a:pt x="480" y="0"/>
                    <a:pt x="0" y="502"/>
                    <a:pt x="0" y="1096"/>
                  </a:cubicBezTo>
                  <a:cubicBezTo>
                    <a:pt x="0" y="1689"/>
                    <a:pt x="480" y="2169"/>
                    <a:pt x="1073" y="2169"/>
                  </a:cubicBezTo>
                  <a:cubicBezTo>
                    <a:pt x="1667" y="2169"/>
                    <a:pt x="2169" y="1689"/>
                    <a:pt x="2169" y="1096"/>
                  </a:cubicBezTo>
                  <a:cubicBezTo>
                    <a:pt x="2169" y="502"/>
                    <a:pt x="1667" y="0"/>
                    <a:pt x="1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2"/>
            <p:cNvSpPr/>
            <p:nvPr/>
          </p:nvSpPr>
          <p:spPr>
            <a:xfrm>
              <a:off x="6471419" y="3394690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27" y="571"/>
                    <a:pt x="2169" y="936"/>
                    <a:pt x="2169" y="1370"/>
                  </a:cubicBezTo>
                  <a:cubicBezTo>
                    <a:pt x="2169" y="1803"/>
                    <a:pt x="1827" y="2169"/>
                    <a:pt x="1370" y="2169"/>
                  </a:cubicBezTo>
                  <a:cubicBezTo>
                    <a:pt x="937" y="2169"/>
                    <a:pt x="571" y="1803"/>
                    <a:pt x="571" y="1370"/>
                  </a:cubicBezTo>
                  <a:cubicBezTo>
                    <a:pt x="571" y="936"/>
                    <a:pt x="937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7" y="0"/>
                    <a:pt x="1" y="617"/>
                    <a:pt x="1" y="1370"/>
                  </a:cubicBezTo>
                  <a:cubicBezTo>
                    <a:pt x="1" y="2123"/>
                    <a:pt x="617" y="2739"/>
                    <a:pt x="1370" y="2739"/>
                  </a:cubicBezTo>
                  <a:cubicBezTo>
                    <a:pt x="2123" y="2739"/>
                    <a:pt x="2740" y="2123"/>
                    <a:pt x="2740" y="1370"/>
                  </a:cubicBezTo>
                  <a:cubicBezTo>
                    <a:pt x="2740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2"/>
            <p:cNvSpPr/>
            <p:nvPr/>
          </p:nvSpPr>
          <p:spPr>
            <a:xfrm>
              <a:off x="6272942" y="3081438"/>
              <a:ext cx="42787" cy="42787"/>
            </a:xfrm>
            <a:custGeom>
              <a:avLst/>
              <a:gdLst/>
              <a:ahLst/>
              <a:cxnLst/>
              <a:rect l="l" t="t" r="r" b="b"/>
              <a:pathLst>
                <a:path w="2170" h="2170" extrusionOk="0">
                  <a:moveTo>
                    <a:pt x="109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667"/>
                    <a:pt x="480" y="2169"/>
                    <a:pt x="1096" y="2169"/>
                  </a:cubicBezTo>
                  <a:cubicBezTo>
                    <a:pt x="1690" y="2169"/>
                    <a:pt x="2169" y="1667"/>
                    <a:pt x="2169" y="1074"/>
                  </a:cubicBezTo>
                  <a:cubicBezTo>
                    <a:pt x="2169" y="480"/>
                    <a:pt x="1690" y="1"/>
                    <a:pt x="10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2"/>
            <p:cNvSpPr/>
            <p:nvPr/>
          </p:nvSpPr>
          <p:spPr>
            <a:xfrm>
              <a:off x="6267540" y="3075601"/>
              <a:ext cx="53592" cy="54026"/>
            </a:xfrm>
            <a:custGeom>
              <a:avLst/>
              <a:gdLst/>
              <a:ahLst/>
              <a:cxnLst/>
              <a:rect l="l" t="t" r="r" b="b"/>
              <a:pathLst>
                <a:path w="2718" h="2740" extrusionOk="0">
                  <a:moveTo>
                    <a:pt x="1370" y="571"/>
                  </a:moveTo>
                  <a:cubicBezTo>
                    <a:pt x="1804" y="571"/>
                    <a:pt x="2146" y="936"/>
                    <a:pt x="2146" y="1370"/>
                  </a:cubicBezTo>
                  <a:cubicBezTo>
                    <a:pt x="2146" y="1803"/>
                    <a:pt x="1804" y="2169"/>
                    <a:pt x="1370" y="2169"/>
                  </a:cubicBezTo>
                  <a:cubicBezTo>
                    <a:pt x="914" y="2169"/>
                    <a:pt x="571" y="1803"/>
                    <a:pt x="571" y="1370"/>
                  </a:cubicBezTo>
                  <a:cubicBezTo>
                    <a:pt x="571" y="936"/>
                    <a:pt x="914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7" y="0"/>
                    <a:pt x="1" y="616"/>
                    <a:pt x="1" y="1370"/>
                  </a:cubicBezTo>
                  <a:cubicBezTo>
                    <a:pt x="1" y="2123"/>
                    <a:pt x="617" y="2739"/>
                    <a:pt x="1370" y="2739"/>
                  </a:cubicBezTo>
                  <a:cubicBezTo>
                    <a:pt x="2124" y="2739"/>
                    <a:pt x="2717" y="2123"/>
                    <a:pt x="2717" y="1370"/>
                  </a:cubicBezTo>
                  <a:cubicBezTo>
                    <a:pt x="2717" y="616"/>
                    <a:pt x="2124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2"/>
            <p:cNvSpPr/>
            <p:nvPr/>
          </p:nvSpPr>
          <p:spPr>
            <a:xfrm>
              <a:off x="5294520" y="1830284"/>
              <a:ext cx="522080" cy="712019"/>
            </a:xfrm>
            <a:custGeom>
              <a:avLst/>
              <a:gdLst/>
              <a:ahLst/>
              <a:cxnLst/>
              <a:rect l="l" t="t" r="r" b="b"/>
              <a:pathLst>
                <a:path w="26478" h="36111" extrusionOk="0">
                  <a:moveTo>
                    <a:pt x="2740" y="1"/>
                  </a:moveTo>
                  <a:cubicBezTo>
                    <a:pt x="1233" y="1"/>
                    <a:pt x="1" y="1210"/>
                    <a:pt x="1" y="2740"/>
                  </a:cubicBezTo>
                  <a:lnTo>
                    <a:pt x="1" y="33371"/>
                  </a:lnTo>
                  <a:cubicBezTo>
                    <a:pt x="1" y="34901"/>
                    <a:pt x="1233" y="36110"/>
                    <a:pt x="2740" y="36110"/>
                  </a:cubicBezTo>
                  <a:lnTo>
                    <a:pt x="23739" y="36110"/>
                  </a:lnTo>
                  <a:cubicBezTo>
                    <a:pt x="25268" y="36110"/>
                    <a:pt x="26478" y="34901"/>
                    <a:pt x="26478" y="33371"/>
                  </a:cubicBezTo>
                  <a:lnTo>
                    <a:pt x="26478" y="2740"/>
                  </a:lnTo>
                  <a:cubicBezTo>
                    <a:pt x="26478" y="1210"/>
                    <a:pt x="25268" y="1"/>
                    <a:pt x="23739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2"/>
            <p:cNvSpPr/>
            <p:nvPr/>
          </p:nvSpPr>
          <p:spPr>
            <a:xfrm>
              <a:off x="5242308" y="1777638"/>
              <a:ext cx="522100" cy="712452"/>
            </a:xfrm>
            <a:custGeom>
              <a:avLst/>
              <a:gdLst/>
              <a:ahLst/>
              <a:cxnLst/>
              <a:rect l="l" t="t" r="r" b="b"/>
              <a:pathLst>
                <a:path w="26479" h="36133" extrusionOk="0">
                  <a:moveTo>
                    <a:pt x="2740" y="0"/>
                  </a:moveTo>
                  <a:cubicBezTo>
                    <a:pt x="1211" y="0"/>
                    <a:pt x="1" y="1233"/>
                    <a:pt x="1" y="2739"/>
                  </a:cubicBezTo>
                  <a:lnTo>
                    <a:pt x="1" y="33393"/>
                  </a:lnTo>
                  <a:cubicBezTo>
                    <a:pt x="1" y="34900"/>
                    <a:pt x="1211" y="36133"/>
                    <a:pt x="2740" y="36133"/>
                  </a:cubicBezTo>
                  <a:lnTo>
                    <a:pt x="23739" y="36133"/>
                  </a:lnTo>
                  <a:cubicBezTo>
                    <a:pt x="25246" y="36133"/>
                    <a:pt x="26478" y="34900"/>
                    <a:pt x="26478" y="33393"/>
                  </a:cubicBezTo>
                  <a:lnTo>
                    <a:pt x="26478" y="2739"/>
                  </a:lnTo>
                  <a:cubicBezTo>
                    <a:pt x="26478" y="1233"/>
                    <a:pt x="25246" y="0"/>
                    <a:pt x="23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2"/>
            <p:cNvSpPr/>
            <p:nvPr/>
          </p:nvSpPr>
          <p:spPr>
            <a:xfrm>
              <a:off x="5236471" y="1771782"/>
              <a:ext cx="533339" cy="723711"/>
            </a:xfrm>
            <a:custGeom>
              <a:avLst/>
              <a:gdLst/>
              <a:ahLst/>
              <a:cxnLst/>
              <a:rect l="l" t="t" r="r" b="b"/>
              <a:pathLst>
                <a:path w="27049" h="36704" extrusionOk="0">
                  <a:moveTo>
                    <a:pt x="24035" y="571"/>
                  </a:moveTo>
                  <a:cubicBezTo>
                    <a:pt x="25382" y="571"/>
                    <a:pt x="26477" y="1689"/>
                    <a:pt x="26477" y="3036"/>
                  </a:cubicBezTo>
                  <a:lnTo>
                    <a:pt x="26477" y="33690"/>
                  </a:lnTo>
                  <a:cubicBezTo>
                    <a:pt x="26477" y="35037"/>
                    <a:pt x="25382" y="36133"/>
                    <a:pt x="24035" y="36133"/>
                  </a:cubicBezTo>
                  <a:lnTo>
                    <a:pt x="3036" y="36133"/>
                  </a:lnTo>
                  <a:cubicBezTo>
                    <a:pt x="1666" y="36133"/>
                    <a:pt x="571" y="35037"/>
                    <a:pt x="571" y="33690"/>
                  </a:cubicBezTo>
                  <a:lnTo>
                    <a:pt x="571" y="3036"/>
                  </a:lnTo>
                  <a:cubicBezTo>
                    <a:pt x="571" y="1689"/>
                    <a:pt x="1666" y="571"/>
                    <a:pt x="3036" y="571"/>
                  </a:cubicBezTo>
                  <a:close/>
                  <a:moveTo>
                    <a:pt x="3036" y="0"/>
                  </a:moveTo>
                  <a:cubicBezTo>
                    <a:pt x="1347" y="0"/>
                    <a:pt x="0" y="1370"/>
                    <a:pt x="0" y="3036"/>
                  </a:cubicBezTo>
                  <a:lnTo>
                    <a:pt x="0" y="33690"/>
                  </a:lnTo>
                  <a:cubicBezTo>
                    <a:pt x="0" y="35357"/>
                    <a:pt x="1347" y="36703"/>
                    <a:pt x="3036" y="36703"/>
                  </a:cubicBezTo>
                  <a:lnTo>
                    <a:pt x="24035" y="36703"/>
                  </a:lnTo>
                  <a:cubicBezTo>
                    <a:pt x="25701" y="36703"/>
                    <a:pt x="27048" y="35357"/>
                    <a:pt x="27048" y="33690"/>
                  </a:cubicBezTo>
                  <a:lnTo>
                    <a:pt x="27048" y="3036"/>
                  </a:lnTo>
                  <a:cubicBezTo>
                    <a:pt x="27048" y="1370"/>
                    <a:pt x="25701" y="0"/>
                    <a:pt x="240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2"/>
            <p:cNvSpPr/>
            <p:nvPr/>
          </p:nvSpPr>
          <p:spPr>
            <a:xfrm>
              <a:off x="5305778" y="1836692"/>
              <a:ext cx="55367" cy="53927"/>
            </a:xfrm>
            <a:custGeom>
              <a:avLst/>
              <a:gdLst/>
              <a:ahLst/>
              <a:cxnLst/>
              <a:rect l="l" t="t" r="r" b="b"/>
              <a:pathLst>
                <a:path w="2808" h="2735" extrusionOk="0">
                  <a:moveTo>
                    <a:pt x="2488" y="1"/>
                  </a:moveTo>
                  <a:cubicBezTo>
                    <a:pt x="2414" y="1"/>
                    <a:pt x="2340" y="29"/>
                    <a:pt x="2283" y="87"/>
                  </a:cubicBezTo>
                  <a:lnTo>
                    <a:pt x="114" y="2255"/>
                  </a:lnTo>
                  <a:cubicBezTo>
                    <a:pt x="0" y="2369"/>
                    <a:pt x="0" y="2529"/>
                    <a:pt x="114" y="2643"/>
                  </a:cubicBezTo>
                  <a:cubicBezTo>
                    <a:pt x="183" y="2711"/>
                    <a:pt x="251" y="2734"/>
                    <a:pt x="320" y="2734"/>
                  </a:cubicBezTo>
                  <a:cubicBezTo>
                    <a:pt x="388" y="2734"/>
                    <a:pt x="457" y="2711"/>
                    <a:pt x="525" y="2643"/>
                  </a:cubicBezTo>
                  <a:lnTo>
                    <a:pt x="2694" y="497"/>
                  </a:lnTo>
                  <a:cubicBezTo>
                    <a:pt x="2808" y="383"/>
                    <a:pt x="2808" y="201"/>
                    <a:pt x="2694" y="87"/>
                  </a:cubicBezTo>
                  <a:cubicBezTo>
                    <a:pt x="2636" y="29"/>
                    <a:pt x="2562" y="1"/>
                    <a:pt x="24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2"/>
            <p:cNvSpPr/>
            <p:nvPr/>
          </p:nvSpPr>
          <p:spPr>
            <a:xfrm>
              <a:off x="5305778" y="1836692"/>
              <a:ext cx="55367" cy="53927"/>
            </a:xfrm>
            <a:custGeom>
              <a:avLst/>
              <a:gdLst/>
              <a:ahLst/>
              <a:cxnLst/>
              <a:rect l="l" t="t" r="r" b="b"/>
              <a:pathLst>
                <a:path w="2808" h="2735" extrusionOk="0">
                  <a:moveTo>
                    <a:pt x="320" y="1"/>
                  </a:moveTo>
                  <a:cubicBezTo>
                    <a:pt x="246" y="1"/>
                    <a:pt x="171" y="29"/>
                    <a:pt x="114" y="87"/>
                  </a:cubicBezTo>
                  <a:cubicBezTo>
                    <a:pt x="0" y="201"/>
                    <a:pt x="0" y="383"/>
                    <a:pt x="114" y="497"/>
                  </a:cubicBezTo>
                  <a:lnTo>
                    <a:pt x="2283" y="2643"/>
                  </a:lnTo>
                  <a:cubicBezTo>
                    <a:pt x="2328" y="2711"/>
                    <a:pt x="2420" y="2734"/>
                    <a:pt x="2488" y="2734"/>
                  </a:cubicBezTo>
                  <a:cubicBezTo>
                    <a:pt x="2557" y="2734"/>
                    <a:pt x="2625" y="2711"/>
                    <a:pt x="2694" y="2643"/>
                  </a:cubicBezTo>
                  <a:cubicBezTo>
                    <a:pt x="2808" y="2529"/>
                    <a:pt x="2808" y="2369"/>
                    <a:pt x="2694" y="2255"/>
                  </a:cubicBezTo>
                  <a:lnTo>
                    <a:pt x="525" y="87"/>
                  </a:lnTo>
                  <a:cubicBezTo>
                    <a:pt x="468" y="29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2"/>
            <p:cNvSpPr/>
            <p:nvPr/>
          </p:nvSpPr>
          <p:spPr>
            <a:xfrm>
              <a:off x="5701371" y="1946400"/>
              <a:ext cx="247100" cy="108032"/>
            </a:xfrm>
            <a:custGeom>
              <a:avLst/>
              <a:gdLst/>
              <a:ahLst/>
              <a:cxnLst/>
              <a:rect l="l" t="t" r="r" b="b"/>
              <a:pathLst>
                <a:path w="12532" h="5479" extrusionOk="0">
                  <a:moveTo>
                    <a:pt x="297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7" y="571"/>
                  </a:cubicBezTo>
                  <a:cubicBezTo>
                    <a:pt x="3014" y="571"/>
                    <a:pt x="4337" y="1690"/>
                    <a:pt x="5730" y="2854"/>
                  </a:cubicBezTo>
                  <a:cubicBezTo>
                    <a:pt x="7259" y="4155"/>
                    <a:pt x="8834" y="5479"/>
                    <a:pt x="12235" y="5479"/>
                  </a:cubicBezTo>
                  <a:cubicBezTo>
                    <a:pt x="12395" y="5479"/>
                    <a:pt x="12532" y="5342"/>
                    <a:pt x="12532" y="5182"/>
                  </a:cubicBezTo>
                  <a:cubicBezTo>
                    <a:pt x="12532" y="5022"/>
                    <a:pt x="12395" y="4908"/>
                    <a:pt x="12235" y="4908"/>
                  </a:cubicBezTo>
                  <a:cubicBezTo>
                    <a:pt x="9039" y="4908"/>
                    <a:pt x="7556" y="3653"/>
                    <a:pt x="6095" y="2420"/>
                  </a:cubicBezTo>
                  <a:cubicBezTo>
                    <a:pt x="4703" y="1233"/>
                    <a:pt x="3242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2"/>
            <p:cNvSpPr/>
            <p:nvPr/>
          </p:nvSpPr>
          <p:spPr>
            <a:xfrm>
              <a:off x="5664460" y="1931100"/>
              <a:ext cx="42787" cy="42333"/>
            </a:xfrm>
            <a:custGeom>
              <a:avLst/>
              <a:gdLst/>
              <a:ahLst/>
              <a:cxnLst/>
              <a:rect l="l" t="t" r="r" b="b"/>
              <a:pathLst>
                <a:path w="2170" h="2147" extrusionOk="0">
                  <a:moveTo>
                    <a:pt x="1074" y="1"/>
                  </a:moveTo>
                  <a:cubicBezTo>
                    <a:pt x="480" y="1"/>
                    <a:pt x="1" y="480"/>
                    <a:pt x="1" y="1073"/>
                  </a:cubicBezTo>
                  <a:cubicBezTo>
                    <a:pt x="1" y="1667"/>
                    <a:pt x="480" y="2146"/>
                    <a:pt x="1074" y="2146"/>
                  </a:cubicBezTo>
                  <a:cubicBezTo>
                    <a:pt x="1690" y="2146"/>
                    <a:pt x="2169" y="1667"/>
                    <a:pt x="2169" y="1073"/>
                  </a:cubicBezTo>
                  <a:cubicBezTo>
                    <a:pt x="2169" y="480"/>
                    <a:pt x="1690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2"/>
            <p:cNvSpPr/>
            <p:nvPr/>
          </p:nvSpPr>
          <p:spPr>
            <a:xfrm>
              <a:off x="5659077" y="1925243"/>
              <a:ext cx="53572" cy="54026"/>
            </a:xfrm>
            <a:custGeom>
              <a:avLst/>
              <a:gdLst/>
              <a:ahLst/>
              <a:cxnLst/>
              <a:rect l="l" t="t" r="r" b="b"/>
              <a:pathLst>
                <a:path w="2717" h="2740" extrusionOk="0">
                  <a:moveTo>
                    <a:pt x="1347" y="571"/>
                  </a:moveTo>
                  <a:cubicBezTo>
                    <a:pt x="1803" y="571"/>
                    <a:pt x="2146" y="937"/>
                    <a:pt x="2146" y="1370"/>
                  </a:cubicBezTo>
                  <a:cubicBezTo>
                    <a:pt x="2146" y="1804"/>
                    <a:pt x="1803" y="2169"/>
                    <a:pt x="1347" y="2169"/>
                  </a:cubicBezTo>
                  <a:cubicBezTo>
                    <a:pt x="913" y="2169"/>
                    <a:pt x="571" y="1804"/>
                    <a:pt x="571" y="1370"/>
                  </a:cubicBezTo>
                  <a:cubicBezTo>
                    <a:pt x="571" y="937"/>
                    <a:pt x="913" y="571"/>
                    <a:pt x="1347" y="571"/>
                  </a:cubicBezTo>
                  <a:close/>
                  <a:moveTo>
                    <a:pt x="1347" y="1"/>
                  </a:moveTo>
                  <a:cubicBezTo>
                    <a:pt x="593" y="1"/>
                    <a:pt x="0" y="617"/>
                    <a:pt x="0" y="1370"/>
                  </a:cubicBezTo>
                  <a:cubicBezTo>
                    <a:pt x="0" y="2124"/>
                    <a:pt x="593" y="2740"/>
                    <a:pt x="1347" y="2740"/>
                  </a:cubicBezTo>
                  <a:cubicBezTo>
                    <a:pt x="2100" y="2740"/>
                    <a:pt x="2716" y="2124"/>
                    <a:pt x="2716" y="1370"/>
                  </a:cubicBezTo>
                  <a:cubicBezTo>
                    <a:pt x="2716" y="617"/>
                    <a:pt x="2100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2"/>
            <p:cNvSpPr/>
            <p:nvPr/>
          </p:nvSpPr>
          <p:spPr>
            <a:xfrm>
              <a:off x="5942595" y="2027420"/>
              <a:ext cx="42787" cy="42314"/>
            </a:xfrm>
            <a:custGeom>
              <a:avLst/>
              <a:gdLst/>
              <a:ahLst/>
              <a:cxnLst/>
              <a:rect l="l" t="t" r="r" b="b"/>
              <a:pathLst>
                <a:path w="2170" h="2146" extrusionOk="0">
                  <a:moveTo>
                    <a:pt x="1097" y="0"/>
                  </a:moveTo>
                  <a:cubicBezTo>
                    <a:pt x="503" y="0"/>
                    <a:pt x="1" y="479"/>
                    <a:pt x="1" y="1073"/>
                  </a:cubicBezTo>
                  <a:cubicBezTo>
                    <a:pt x="1" y="1666"/>
                    <a:pt x="503" y="2146"/>
                    <a:pt x="1097" y="2146"/>
                  </a:cubicBezTo>
                  <a:cubicBezTo>
                    <a:pt x="1690" y="2146"/>
                    <a:pt x="2169" y="1666"/>
                    <a:pt x="2169" y="1073"/>
                  </a:cubicBezTo>
                  <a:cubicBezTo>
                    <a:pt x="2169" y="479"/>
                    <a:pt x="1690" y="0"/>
                    <a:pt x="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2"/>
            <p:cNvSpPr/>
            <p:nvPr/>
          </p:nvSpPr>
          <p:spPr>
            <a:xfrm>
              <a:off x="5937212" y="2021563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03" y="571"/>
                    <a:pt x="2168" y="936"/>
                    <a:pt x="2168" y="1370"/>
                  </a:cubicBezTo>
                  <a:cubicBezTo>
                    <a:pt x="2168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2"/>
            <p:cNvSpPr/>
            <p:nvPr/>
          </p:nvSpPr>
          <p:spPr>
            <a:xfrm>
              <a:off x="6114532" y="1595350"/>
              <a:ext cx="550887" cy="348369"/>
            </a:xfrm>
            <a:custGeom>
              <a:avLst/>
              <a:gdLst/>
              <a:ahLst/>
              <a:cxnLst/>
              <a:rect l="l" t="t" r="r" b="b"/>
              <a:pathLst>
                <a:path w="27939" h="17668" extrusionOk="0">
                  <a:moveTo>
                    <a:pt x="2739" y="1"/>
                  </a:moveTo>
                  <a:cubicBezTo>
                    <a:pt x="1233" y="1"/>
                    <a:pt x="0" y="1233"/>
                    <a:pt x="0" y="2740"/>
                  </a:cubicBezTo>
                  <a:lnTo>
                    <a:pt x="0" y="14929"/>
                  </a:lnTo>
                  <a:cubicBezTo>
                    <a:pt x="0" y="16458"/>
                    <a:pt x="1233" y="17668"/>
                    <a:pt x="2739" y="17668"/>
                  </a:cubicBezTo>
                  <a:lnTo>
                    <a:pt x="25199" y="17668"/>
                  </a:lnTo>
                  <a:cubicBezTo>
                    <a:pt x="26729" y="17668"/>
                    <a:pt x="27938" y="16458"/>
                    <a:pt x="27938" y="14929"/>
                  </a:cubicBezTo>
                  <a:lnTo>
                    <a:pt x="27938" y="2740"/>
                  </a:lnTo>
                  <a:cubicBezTo>
                    <a:pt x="27938" y="1233"/>
                    <a:pt x="26729" y="1"/>
                    <a:pt x="25199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2"/>
            <p:cNvSpPr/>
            <p:nvPr/>
          </p:nvSpPr>
          <p:spPr>
            <a:xfrm>
              <a:off x="6062320" y="1543158"/>
              <a:ext cx="550887" cy="348349"/>
            </a:xfrm>
            <a:custGeom>
              <a:avLst/>
              <a:gdLst/>
              <a:ahLst/>
              <a:cxnLst/>
              <a:rect l="l" t="t" r="r" b="b"/>
              <a:pathLst>
                <a:path w="27939" h="17667" extrusionOk="0">
                  <a:moveTo>
                    <a:pt x="2740" y="0"/>
                  </a:moveTo>
                  <a:cubicBezTo>
                    <a:pt x="1210" y="0"/>
                    <a:pt x="0" y="1210"/>
                    <a:pt x="0" y="2739"/>
                  </a:cubicBezTo>
                  <a:lnTo>
                    <a:pt x="0" y="14928"/>
                  </a:lnTo>
                  <a:cubicBezTo>
                    <a:pt x="0" y="16434"/>
                    <a:pt x="1210" y="17667"/>
                    <a:pt x="2740" y="17667"/>
                  </a:cubicBezTo>
                  <a:lnTo>
                    <a:pt x="25200" y="17667"/>
                  </a:lnTo>
                  <a:cubicBezTo>
                    <a:pt x="26706" y="17667"/>
                    <a:pt x="27939" y="16434"/>
                    <a:pt x="27939" y="14928"/>
                  </a:cubicBezTo>
                  <a:lnTo>
                    <a:pt x="27939" y="2739"/>
                  </a:lnTo>
                  <a:cubicBezTo>
                    <a:pt x="27939" y="1210"/>
                    <a:pt x="26706" y="0"/>
                    <a:pt x="25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2"/>
            <p:cNvSpPr/>
            <p:nvPr/>
          </p:nvSpPr>
          <p:spPr>
            <a:xfrm>
              <a:off x="6056464" y="1537302"/>
              <a:ext cx="562146" cy="359608"/>
            </a:xfrm>
            <a:custGeom>
              <a:avLst/>
              <a:gdLst/>
              <a:ahLst/>
              <a:cxnLst/>
              <a:rect l="l" t="t" r="r" b="b"/>
              <a:pathLst>
                <a:path w="28510" h="18238" extrusionOk="0">
                  <a:moveTo>
                    <a:pt x="25497" y="571"/>
                  </a:moveTo>
                  <a:cubicBezTo>
                    <a:pt x="26843" y="571"/>
                    <a:pt x="27939" y="1667"/>
                    <a:pt x="27939" y="3036"/>
                  </a:cubicBezTo>
                  <a:lnTo>
                    <a:pt x="27939" y="15225"/>
                  </a:lnTo>
                  <a:cubicBezTo>
                    <a:pt x="27939" y="16572"/>
                    <a:pt x="26843" y="17667"/>
                    <a:pt x="25497" y="17667"/>
                  </a:cubicBezTo>
                  <a:lnTo>
                    <a:pt x="3037" y="17667"/>
                  </a:lnTo>
                  <a:cubicBezTo>
                    <a:pt x="1667" y="17667"/>
                    <a:pt x="571" y="16572"/>
                    <a:pt x="571" y="15225"/>
                  </a:cubicBezTo>
                  <a:lnTo>
                    <a:pt x="571" y="3036"/>
                  </a:lnTo>
                  <a:cubicBezTo>
                    <a:pt x="571" y="1667"/>
                    <a:pt x="1667" y="571"/>
                    <a:pt x="3037" y="571"/>
                  </a:cubicBezTo>
                  <a:close/>
                  <a:moveTo>
                    <a:pt x="3037" y="0"/>
                  </a:moveTo>
                  <a:cubicBezTo>
                    <a:pt x="1370" y="0"/>
                    <a:pt x="1" y="1370"/>
                    <a:pt x="1" y="3036"/>
                  </a:cubicBezTo>
                  <a:lnTo>
                    <a:pt x="1" y="15225"/>
                  </a:lnTo>
                  <a:cubicBezTo>
                    <a:pt x="1" y="16891"/>
                    <a:pt x="1370" y="18238"/>
                    <a:pt x="3037" y="18238"/>
                  </a:cubicBezTo>
                  <a:lnTo>
                    <a:pt x="25497" y="18238"/>
                  </a:lnTo>
                  <a:cubicBezTo>
                    <a:pt x="27163" y="18238"/>
                    <a:pt x="28510" y="16891"/>
                    <a:pt x="28510" y="15225"/>
                  </a:cubicBezTo>
                  <a:lnTo>
                    <a:pt x="28510" y="3036"/>
                  </a:lnTo>
                  <a:cubicBezTo>
                    <a:pt x="28510" y="1370"/>
                    <a:pt x="27163" y="0"/>
                    <a:pt x="254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2"/>
            <p:cNvSpPr/>
            <p:nvPr/>
          </p:nvSpPr>
          <p:spPr>
            <a:xfrm>
              <a:off x="6125771" y="1602212"/>
              <a:ext cx="55386" cy="53927"/>
            </a:xfrm>
            <a:custGeom>
              <a:avLst/>
              <a:gdLst/>
              <a:ahLst/>
              <a:cxnLst/>
              <a:rect l="l" t="t" r="r" b="b"/>
              <a:pathLst>
                <a:path w="2809" h="2735" extrusionOk="0">
                  <a:moveTo>
                    <a:pt x="2489" y="1"/>
                  </a:moveTo>
                  <a:cubicBezTo>
                    <a:pt x="2415" y="1"/>
                    <a:pt x="2340" y="30"/>
                    <a:pt x="2283" y="87"/>
                  </a:cubicBezTo>
                  <a:lnTo>
                    <a:pt x="115" y="2232"/>
                  </a:lnTo>
                  <a:cubicBezTo>
                    <a:pt x="1" y="2346"/>
                    <a:pt x="1" y="2529"/>
                    <a:pt x="115" y="2643"/>
                  </a:cubicBezTo>
                  <a:cubicBezTo>
                    <a:pt x="183" y="2711"/>
                    <a:pt x="252" y="2734"/>
                    <a:pt x="320" y="2734"/>
                  </a:cubicBezTo>
                  <a:cubicBezTo>
                    <a:pt x="389" y="2734"/>
                    <a:pt x="480" y="2711"/>
                    <a:pt x="526" y="2643"/>
                  </a:cubicBezTo>
                  <a:lnTo>
                    <a:pt x="2694" y="475"/>
                  </a:lnTo>
                  <a:cubicBezTo>
                    <a:pt x="2808" y="360"/>
                    <a:pt x="2808" y="201"/>
                    <a:pt x="2694" y="87"/>
                  </a:cubicBezTo>
                  <a:cubicBezTo>
                    <a:pt x="2637" y="30"/>
                    <a:pt x="2563" y="1"/>
                    <a:pt x="24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2"/>
            <p:cNvSpPr/>
            <p:nvPr/>
          </p:nvSpPr>
          <p:spPr>
            <a:xfrm>
              <a:off x="6125771" y="1602212"/>
              <a:ext cx="55386" cy="53927"/>
            </a:xfrm>
            <a:custGeom>
              <a:avLst/>
              <a:gdLst/>
              <a:ahLst/>
              <a:cxnLst/>
              <a:rect l="l" t="t" r="r" b="b"/>
              <a:pathLst>
                <a:path w="2809" h="2735" extrusionOk="0">
                  <a:moveTo>
                    <a:pt x="320" y="1"/>
                  </a:moveTo>
                  <a:cubicBezTo>
                    <a:pt x="246" y="1"/>
                    <a:pt x="172" y="30"/>
                    <a:pt x="115" y="87"/>
                  </a:cubicBezTo>
                  <a:cubicBezTo>
                    <a:pt x="1" y="201"/>
                    <a:pt x="1" y="360"/>
                    <a:pt x="115" y="475"/>
                  </a:cubicBezTo>
                  <a:lnTo>
                    <a:pt x="2283" y="2643"/>
                  </a:lnTo>
                  <a:cubicBezTo>
                    <a:pt x="2329" y="2711"/>
                    <a:pt x="2420" y="2734"/>
                    <a:pt x="2489" y="2734"/>
                  </a:cubicBezTo>
                  <a:cubicBezTo>
                    <a:pt x="2557" y="2734"/>
                    <a:pt x="2626" y="2711"/>
                    <a:pt x="2694" y="2643"/>
                  </a:cubicBezTo>
                  <a:cubicBezTo>
                    <a:pt x="2808" y="2529"/>
                    <a:pt x="2808" y="2346"/>
                    <a:pt x="2694" y="2232"/>
                  </a:cubicBezTo>
                  <a:lnTo>
                    <a:pt x="526" y="87"/>
                  </a:lnTo>
                  <a:cubicBezTo>
                    <a:pt x="469" y="30"/>
                    <a:pt x="395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2"/>
            <p:cNvSpPr txBox="1"/>
            <p:nvPr/>
          </p:nvSpPr>
          <p:spPr>
            <a:xfrm>
              <a:off x="8521453" y="1752205"/>
              <a:ext cx="522000" cy="5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UI</a:t>
              </a:r>
              <a:endParaRPr sz="26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432" name="Google Shape;1432;p52"/>
            <p:cNvSpPr txBox="1"/>
            <p:nvPr/>
          </p:nvSpPr>
          <p:spPr>
            <a:xfrm>
              <a:off x="6109875" y="1620513"/>
              <a:ext cx="462600" cy="1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JAVA</a:t>
              </a:r>
              <a:endParaRPr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433" name="Google Shape;1433;p52"/>
            <p:cNvSpPr txBox="1"/>
            <p:nvPr/>
          </p:nvSpPr>
          <p:spPr>
            <a:xfrm>
              <a:off x="6237650" y="3434775"/>
              <a:ext cx="5220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UX</a:t>
              </a:r>
              <a:endParaRPr sz="26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434" name="Google Shape;1434;p52"/>
            <p:cNvSpPr txBox="1"/>
            <p:nvPr/>
          </p:nvSpPr>
          <p:spPr>
            <a:xfrm>
              <a:off x="5239775" y="1958162"/>
              <a:ext cx="5220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&lt;/&gt;</a:t>
              </a:r>
              <a:endParaRPr sz="2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p69"/>
          <p:cNvSpPr/>
          <p:nvPr/>
        </p:nvSpPr>
        <p:spPr>
          <a:xfrm>
            <a:off x="714799" y="4584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3" name="Google Shape;2273;p69"/>
          <p:cNvGrpSpPr/>
          <p:nvPr/>
        </p:nvGrpSpPr>
        <p:grpSpPr>
          <a:xfrm>
            <a:off x="7631947" y="633263"/>
            <a:ext cx="636814" cy="120078"/>
            <a:chOff x="8209059" y="198000"/>
            <a:chExt cx="636814" cy="120078"/>
          </a:xfrm>
        </p:grpSpPr>
        <p:sp>
          <p:nvSpPr>
            <p:cNvPr id="2274" name="Google Shape;2274;p6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6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6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7" name="Google Shape;2277;p69"/>
          <p:cNvSpPr txBox="1">
            <a:spLocks noGrp="1"/>
          </p:cNvSpPr>
          <p:nvPr>
            <p:ph type="subTitle" idx="1"/>
          </p:nvPr>
        </p:nvSpPr>
        <p:spPr>
          <a:xfrm>
            <a:off x="5442330" y="3316143"/>
            <a:ext cx="2175600" cy="2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Share</a:t>
            </a:r>
            <a:endParaRPr/>
          </a:p>
        </p:txBody>
      </p:sp>
      <p:sp>
        <p:nvSpPr>
          <p:cNvPr id="2278" name="Google Shape;2278;p69"/>
          <p:cNvSpPr txBox="1">
            <a:spLocks noGrp="1"/>
          </p:cNvSpPr>
          <p:nvPr>
            <p:ph type="subTitle" idx="2"/>
          </p:nvPr>
        </p:nvSpPr>
        <p:spPr>
          <a:xfrm>
            <a:off x="5442329" y="3709743"/>
            <a:ext cx="2703671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Chia sẻ, trao đổi, thảo luận với người khác về kế hoạch</a:t>
            </a:r>
            <a:endParaRPr/>
          </a:p>
        </p:txBody>
      </p:sp>
      <p:sp>
        <p:nvSpPr>
          <p:cNvPr id="2279" name="Google Shape;2279;p69"/>
          <p:cNvSpPr txBox="1">
            <a:spLocks noGrp="1"/>
          </p:cNvSpPr>
          <p:nvPr>
            <p:ph type="subTitle" idx="3"/>
          </p:nvPr>
        </p:nvSpPr>
        <p:spPr>
          <a:xfrm>
            <a:off x="5442330" y="1289630"/>
            <a:ext cx="2175600" cy="2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WEATHER</a:t>
            </a:r>
            <a:endParaRPr/>
          </a:p>
        </p:txBody>
      </p:sp>
      <p:sp>
        <p:nvSpPr>
          <p:cNvPr id="2280" name="Google Shape;2280;p69"/>
          <p:cNvSpPr txBox="1">
            <a:spLocks noGrp="1"/>
          </p:cNvSpPr>
          <p:nvPr>
            <p:ph type="subTitle" idx="4"/>
          </p:nvPr>
        </p:nvSpPr>
        <p:spPr>
          <a:xfrm>
            <a:off x="5442329" y="1683230"/>
            <a:ext cx="270367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Cập nhật thông tin dự báo thời tiết</a:t>
            </a:r>
            <a:endParaRPr/>
          </a:p>
        </p:txBody>
      </p:sp>
      <p:sp>
        <p:nvSpPr>
          <p:cNvPr id="2281" name="Google Shape;2281;p69"/>
          <p:cNvSpPr txBox="1">
            <a:spLocks noGrp="1"/>
          </p:cNvSpPr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2421" name="Google Shape;2421;p69"/>
          <p:cNvSpPr txBox="1">
            <a:spLocks noGrp="1"/>
          </p:cNvSpPr>
          <p:nvPr>
            <p:ph type="subTitle" idx="5"/>
          </p:nvPr>
        </p:nvSpPr>
        <p:spPr>
          <a:xfrm>
            <a:off x="5442330" y="2293419"/>
            <a:ext cx="2175600" cy="2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/>
              <a:t>Recommendation</a:t>
            </a:r>
            <a:endParaRPr/>
          </a:p>
        </p:txBody>
      </p:sp>
      <p:sp>
        <p:nvSpPr>
          <p:cNvPr id="2422" name="Google Shape;2422;p69"/>
          <p:cNvSpPr txBox="1">
            <a:spLocks noGrp="1"/>
          </p:cNvSpPr>
          <p:nvPr>
            <p:ph type="subTitle" idx="6"/>
          </p:nvPr>
        </p:nvSpPr>
        <p:spPr>
          <a:xfrm>
            <a:off x="5442329" y="2687019"/>
            <a:ext cx="270367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Cung cấp các tài liệu, hướng dẫn cây trồng</a:t>
            </a:r>
            <a:endParaRPr/>
          </a:p>
        </p:txBody>
      </p:sp>
      <p:grpSp>
        <p:nvGrpSpPr>
          <p:cNvPr id="2518" name="Group 2517">
            <a:extLst>
              <a:ext uri="{FF2B5EF4-FFF2-40B4-BE49-F238E27FC236}">
                <a16:creationId xmlns:a16="http://schemas.microsoft.com/office/drawing/2014/main" id="{7D9AB192-92D9-B994-C2D8-E4D8907962A9}"/>
              </a:ext>
            </a:extLst>
          </p:cNvPr>
          <p:cNvGrpSpPr/>
          <p:nvPr/>
        </p:nvGrpSpPr>
        <p:grpSpPr>
          <a:xfrm>
            <a:off x="972750" y="1239125"/>
            <a:ext cx="3370261" cy="3364249"/>
            <a:chOff x="972750" y="1239125"/>
            <a:chExt cx="3370261" cy="3364249"/>
          </a:xfrm>
        </p:grpSpPr>
        <p:sp>
          <p:nvSpPr>
            <p:cNvPr id="2" name="Google Shape;2517;p71">
              <a:extLst>
                <a:ext uri="{FF2B5EF4-FFF2-40B4-BE49-F238E27FC236}">
                  <a16:creationId xmlns:a16="http://schemas.microsoft.com/office/drawing/2014/main" id="{5AFC2692-F955-E959-BBD0-A58874C5C22B}"/>
                </a:ext>
              </a:extLst>
            </p:cNvPr>
            <p:cNvSpPr/>
            <p:nvPr/>
          </p:nvSpPr>
          <p:spPr>
            <a:xfrm>
              <a:off x="2944130" y="1509000"/>
              <a:ext cx="636620" cy="1006475"/>
            </a:xfrm>
            <a:custGeom>
              <a:avLst/>
              <a:gdLst/>
              <a:ahLst/>
              <a:cxnLst/>
              <a:rect l="l" t="t" r="r" b="b"/>
              <a:pathLst>
                <a:path w="8448" h="13356" fill="none" extrusionOk="0">
                  <a:moveTo>
                    <a:pt x="1" y="0"/>
                  </a:moveTo>
                  <a:lnTo>
                    <a:pt x="3202" y="0"/>
                  </a:lnTo>
                  <a:cubicBezTo>
                    <a:pt x="3634" y="0"/>
                    <a:pt x="3988" y="346"/>
                    <a:pt x="3988" y="787"/>
                  </a:cubicBezTo>
                  <a:lnTo>
                    <a:pt x="3988" y="1337"/>
                  </a:lnTo>
                  <a:cubicBezTo>
                    <a:pt x="3988" y="1770"/>
                    <a:pt x="4334" y="2124"/>
                    <a:pt x="4775" y="2124"/>
                  </a:cubicBezTo>
                  <a:lnTo>
                    <a:pt x="7661" y="2124"/>
                  </a:lnTo>
                  <a:cubicBezTo>
                    <a:pt x="8094" y="2124"/>
                    <a:pt x="8448" y="2470"/>
                    <a:pt x="8448" y="2910"/>
                  </a:cubicBezTo>
                  <a:lnTo>
                    <a:pt x="8448" y="12569"/>
                  </a:lnTo>
                  <a:cubicBezTo>
                    <a:pt x="8448" y="13001"/>
                    <a:pt x="8094" y="13355"/>
                    <a:pt x="7661" y="13355"/>
                  </a:cubicBezTo>
                  <a:lnTo>
                    <a:pt x="4602" y="13355"/>
                  </a:lnTo>
                </a:path>
              </a:pathLst>
            </a:custGeom>
            <a:solidFill>
              <a:schemeClr val="accent5"/>
            </a:solidFill>
            <a:ln w="1775" cap="rnd" cmpd="sng">
              <a:solidFill>
                <a:srgbClr val="0650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2518;p71">
              <a:extLst>
                <a:ext uri="{FF2B5EF4-FFF2-40B4-BE49-F238E27FC236}">
                  <a16:creationId xmlns:a16="http://schemas.microsoft.com/office/drawing/2014/main" id="{CD51DE12-54D8-60F2-41B4-53923BB1A0B5}"/>
                </a:ext>
              </a:extLst>
            </p:cNvPr>
            <p:cNvSpPr/>
            <p:nvPr/>
          </p:nvSpPr>
          <p:spPr>
            <a:xfrm>
              <a:off x="2583163" y="1423015"/>
              <a:ext cx="170157" cy="170157"/>
            </a:xfrm>
            <a:custGeom>
              <a:avLst/>
              <a:gdLst/>
              <a:ahLst/>
              <a:cxnLst/>
              <a:rect l="l" t="t" r="r" b="b"/>
              <a:pathLst>
                <a:path w="2258" h="2258" fill="none" extrusionOk="0">
                  <a:moveTo>
                    <a:pt x="1833" y="386"/>
                  </a:moveTo>
                  <a:cubicBezTo>
                    <a:pt x="2242" y="779"/>
                    <a:pt x="2258" y="1424"/>
                    <a:pt x="1873" y="1833"/>
                  </a:cubicBezTo>
                  <a:cubicBezTo>
                    <a:pt x="1487" y="2242"/>
                    <a:pt x="834" y="2258"/>
                    <a:pt x="425" y="1873"/>
                  </a:cubicBezTo>
                  <a:cubicBezTo>
                    <a:pt x="16" y="1479"/>
                    <a:pt x="1" y="834"/>
                    <a:pt x="394" y="425"/>
                  </a:cubicBezTo>
                  <a:cubicBezTo>
                    <a:pt x="779" y="16"/>
                    <a:pt x="1424" y="1"/>
                    <a:pt x="1833" y="386"/>
                  </a:cubicBezTo>
                  <a:close/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519;p71">
              <a:extLst>
                <a:ext uri="{FF2B5EF4-FFF2-40B4-BE49-F238E27FC236}">
                  <a16:creationId xmlns:a16="http://schemas.microsoft.com/office/drawing/2014/main" id="{052AAE99-F523-63B3-6FAD-335CA28EE84E}"/>
                </a:ext>
              </a:extLst>
            </p:cNvPr>
            <p:cNvSpPr/>
            <p:nvPr/>
          </p:nvSpPr>
          <p:spPr>
            <a:xfrm>
              <a:off x="2442092" y="1281943"/>
              <a:ext cx="453501" cy="453501"/>
            </a:xfrm>
            <a:custGeom>
              <a:avLst/>
              <a:gdLst/>
              <a:ahLst/>
              <a:cxnLst/>
              <a:rect l="l" t="t" r="r" b="b"/>
              <a:pathLst>
                <a:path w="6018" h="6018" fill="none" extrusionOk="0">
                  <a:moveTo>
                    <a:pt x="5782" y="2470"/>
                  </a:moveTo>
                  <a:lnTo>
                    <a:pt x="5200" y="2470"/>
                  </a:lnTo>
                  <a:cubicBezTo>
                    <a:pt x="5145" y="2250"/>
                    <a:pt x="5058" y="2038"/>
                    <a:pt x="4940" y="1849"/>
                  </a:cubicBezTo>
                  <a:lnTo>
                    <a:pt x="5349" y="1432"/>
                  </a:lnTo>
                  <a:cubicBezTo>
                    <a:pt x="5443" y="1338"/>
                    <a:pt x="5443" y="1188"/>
                    <a:pt x="5349" y="1094"/>
                  </a:cubicBezTo>
                  <a:lnTo>
                    <a:pt x="4932" y="669"/>
                  </a:lnTo>
                  <a:cubicBezTo>
                    <a:pt x="4830" y="575"/>
                    <a:pt x="4681" y="575"/>
                    <a:pt x="4586" y="669"/>
                  </a:cubicBezTo>
                  <a:lnTo>
                    <a:pt x="4177" y="1078"/>
                  </a:lnTo>
                  <a:cubicBezTo>
                    <a:pt x="3981" y="960"/>
                    <a:pt x="3768" y="874"/>
                    <a:pt x="3548" y="819"/>
                  </a:cubicBezTo>
                  <a:lnTo>
                    <a:pt x="3548" y="245"/>
                  </a:lnTo>
                  <a:cubicBezTo>
                    <a:pt x="3548" y="111"/>
                    <a:pt x="3446" y="1"/>
                    <a:pt x="3312" y="1"/>
                  </a:cubicBezTo>
                  <a:lnTo>
                    <a:pt x="2714" y="1"/>
                  </a:lnTo>
                  <a:cubicBezTo>
                    <a:pt x="2581" y="1"/>
                    <a:pt x="2470" y="111"/>
                    <a:pt x="2470" y="245"/>
                  </a:cubicBezTo>
                  <a:lnTo>
                    <a:pt x="2470" y="819"/>
                  </a:lnTo>
                  <a:cubicBezTo>
                    <a:pt x="2250" y="874"/>
                    <a:pt x="2038" y="960"/>
                    <a:pt x="1849" y="1078"/>
                  </a:cubicBezTo>
                  <a:lnTo>
                    <a:pt x="1432" y="669"/>
                  </a:lnTo>
                  <a:cubicBezTo>
                    <a:pt x="1338" y="575"/>
                    <a:pt x="1188" y="575"/>
                    <a:pt x="1094" y="669"/>
                  </a:cubicBezTo>
                  <a:lnTo>
                    <a:pt x="669" y="1094"/>
                  </a:lnTo>
                  <a:cubicBezTo>
                    <a:pt x="575" y="1188"/>
                    <a:pt x="575" y="1338"/>
                    <a:pt x="669" y="1432"/>
                  </a:cubicBezTo>
                  <a:lnTo>
                    <a:pt x="1078" y="1849"/>
                  </a:lnTo>
                  <a:cubicBezTo>
                    <a:pt x="960" y="2038"/>
                    <a:pt x="874" y="2250"/>
                    <a:pt x="827" y="2470"/>
                  </a:cubicBezTo>
                  <a:lnTo>
                    <a:pt x="245" y="2470"/>
                  </a:lnTo>
                  <a:cubicBezTo>
                    <a:pt x="111" y="2470"/>
                    <a:pt x="1" y="2580"/>
                    <a:pt x="1" y="2714"/>
                  </a:cubicBezTo>
                  <a:lnTo>
                    <a:pt x="1" y="3304"/>
                  </a:lnTo>
                  <a:cubicBezTo>
                    <a:pt x="1" y="3438"/>
                    <a:pt x="111" y="3548"/>
                    <a:pt x="245" y="3548"/>
                  </a:cubicBezTo>
                  <a:lnTo>
                    <a:pt x="827" y="3548"/>
                  </a:lnTo>
                  <a:cubicBezTo>
                    <a:pt x="874" y="3768"/>
                    <a:pt x="960" y="3980"/>
                    <a:pt x="1078" y="4177"/>
                  </a:cubicBezTo>
                  <a:lnTo>
                    <a:pt x="669" y="4586"/>
                  </a:lnTo>
                  <a:cubicBezTo>
                    <a:pt x="575" y="4680"/>
                    <a:pt x="575" y="4830"/>
                    <a:pt x="669" y="4924"/>
                  </a:cubicBezTo>
                  <a:lnTo>
                    <a:pt x="1094" y="5349"/>
                  </a:lnTo>
                  <a:cubicBezTo>
                    <a:pt x="1188" y="5443"/>
                    <a:pt x="1338" y="5443"/>
                    <a:pt x="1432" y="5349"/>
                  </a:cubicBezTo>
                  <a:lnTo>
                    <a:pt x="1849" y="4940"/>
                  </a:lnTo>
                  <a:cubicBezTo>
                    <a:pt x="2038" y="5058"/>
                    <a:pt x="2250" y="5145"/>
                    <a:pt x="2470" y="5200"/>
                  </a:cubicBezTo>
                  <a:lnTo>
                    <a:pt x="2470" y="5774"/>
                  </a:lnTo>
                  <a:cubicBezTo>
                    <a:pt x="2470" y="5907"/>
                    <a:pt x="2581" y="6018"/>
                    <a:pt x="2714" y="6018"/>
                  </a:cubicBezTo>
                  <a:lnTo>
                    <a:pt x="3312" y="6018"/>
                  </a:lnTo>
                  <a:cubicBezTo>
                    <a:pt x="3446" y="6018"/>
                    <a:pt x="3548" y="5907"/>
                    <a:pt x="3548" y="5774"/>
                  </a:cubicBezTo>
                  <a:lnTo>
                    <a:pt x="3548" y="5200"/>
                  </a:lnTo>
                  <a:cubicBezTo>
                    <a:pt x="3768" y="5145"/>
                    <a:pt x="3981" y="5058"/>
                    <a:pt x="4177" y="4940"/>
                  </a:cubicBezTo>
                  <a:lnTo>
                    <a:pt x="4586" y="5349"/>
                  </a:lnTo>
                  <a:cubicBezTo>
                    <a:pt x="4681" y="5443"/>
                    <a:pt x="4830" y="5443"/>
                    <a:pt x="4932" y="5349"/>
                  </a:cubicBezTo>
                  <a:lnTo>
                    <a:pt x="5349" y="4924"/>
                  </a:lnTo>
                  <a:cubicBezTo>
                    <a:pt x="5443" y="4830"/>
                    <a:pt x="5443" y="4680"/>
                    <a:pt x="5349" y="4586"/>
                  </a:cubicBezTo>
                  <a:lnTo>
                    <a:pt x="4940" y="4177"/>
                  </a:lnTo>
                  <a:cubicBezTo>
                    <a:pt x="5058" y="3980"/>
                    <a:pt x="5145" y="3768"/>
                    <a:pt x="5200" y="3548"/>
                  </a:cubicBezTo>
                  <a:lnTo>
                    <a:pt x="5782" y="3548"/>
                  </a:lnTo>
                  <a:cubicBezTo>
                    <a:pt x="5915" y="3548"/>
                    <a:pt x="6018" y="3438"/>
                    <a:pt x="6018" y="3304"/>
                  </a:cubicBezTo>
                  <a:lnTo>
                    <a:pt x="6018" y="2714"/>
                  </a:lnTo>
                  <a:cubicBezTo>
                    <a:pt x="6018" y="2580"/>
                    <a:pt x="5915" y="2470"/>
                    <a:pt x="5782" y="2470"/>
                  </a:cubicBezTo>
                  <a:close/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520;p71">
              <a:extLst>
                <a:ext uri="{FF2B5EF4-FFF2-40B4-BE49-F238E27FC236}">
                  <a16:creationId xmlns:a16="http://schemas.microsoft.com/office/drawing/2014/main" id="{A460A1E8-1D78-058B-EDB4-F9C02A5FB427}"/>
                </a:ext>
              </a:extLst>
            </p:cNvPr>
            <p:cNvSpPr/>
            <p:nvPr/>
          </p:nvSpPr>
          <p:spPr>
            <a:xfrm>
              <a:off x="2648348" y="1369661"/>
              <a:ext cx="36247" cy="36247"/>
            </a:xfrm>
            <a:custGeom>
              <a:avLst/>
              <a:gdLst/>
              <a:ahLst/>
              <a:cxnLst/>
              <a:rect l="l" t="t" r="r" b="b"/>
              <a:pathLst>
                <a:path w="481" h="481" fill="none" extrusionOk="0">
                  <a:moveTo>
                    <a:pt x="481" y="213"/>
                  </a:moveTo>
                  <a:cubicBezTo>
                    <a:pt x="481" y="394"/>
                    <a:pt x="260" y="481"/>
                    <a:pt x="127" y="355"/>
                  </a:cubicBezTo>
                  <a:cubicBezTo>
                    <a:pt x="1" y="229"/>
                    <a:pt x="87" y="1"/>
                    <a:pt x="276" y="1"/>
                  </a:cubicBezTo>
                  <a:cubicBezTo>
                    <a:pt x="386" y="1"/>
                    <a:pt x="481" y="95"/>
                    <a:pt x="481" y="213"/>
                  </a:cubicBezTo>
                  <a:close/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21;p71">
              <a:extLst>
                <a:ext uri="{FF2B5EF4-FFF2-40B4-BE49-F238E27FC236}">
                  <a16:creationId xmlns:a16="http://schemas.microsoft.com/office/drawing/2014/main" id="{FDCB412A-7E1A-3A2C-EF0E-0713E50F46C4}"/>
                </a:ext>
              </a:extLst>
            </p:cNvPr>
            <p:cNvSpPr/>
            <p:nvPr/>
          </p:nvSpPr>
          <p:spPr>
            <a:xfrm>
              <a:off x="2740813" y="1405833"/>
              <a:ext cx="30897" cy="30897"/>
            </a:xfrm>
            <a:custGeom>
              <a:avLst/>
              <a:gdLst/>
              <a:ahLst/>
              <a:cxnLst/>
              <a:rect l="l" t="t" r="r" b="b"/>
              <a:pathLst>
                <a:path w="410" h="410" fill="none" extrusionOk="0">
                  <a:moveTo>
                    <a:pt x="410" y="205"/>
                  </a:moveTo>
                  <a:cubicBezTo>
                    <a:pt x="410" y="323"/>
                    <a:pt x="315" y="410"/>
                    <a:pt x="205" y="410"/>
                  </a:cubicBezTo>
                  <a:cubicBezTo>
                    <a:pt x="87" y="410"/>
                    <a:pt x="1" y="323"/>
                    <a:pt x="1" y="205"/>
                  </a:cubicBezTo>
                  <a:cubicBezTo>
                    <a:pt x="1" y="95"/>
                    <a:pt x="87" y="1"/>
                    <a:pt x="205" y="1"/>
                  </a:cubicBezTo>
                  <a:cubicBezTo>
                    <a:pt x="315" y="1"/>
                    <a:pt x="410" y="95"/>
                    <a:pt x="410" y="205"/>
                  </a:cubicBezTo>
                  <a:close/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22;p71">
              <a:extLst>
                <a:ext uri="{FF2B5EF4-FFF2-40B4-BE49-F238E27FC236}">
                  <a16:creationId xmlns:a16="http://schemas.microsoft.com/office/drawing/2014/main" id="{DF172191-4F90-1145-2E8E-FB7364AC3287}"/>
                </a:ext>
              </a:extLst>
            </p:cNvPr>
            <p:cNvSpPr/>
            <p:nvPr/>
          </p:nvSpPr>
          <p:spPr>
            <a:xfrm>
              <a:off x="2771635" y="1488201"/>
              <a:ext cx="36247" cy="36247"/>
            </a:xfrm>
            <a:custGeom>
              <a:avLst/>
              <a:gdLst/>
              <a:ahLst/>
              <a:cxnLst/>
              <a:rect l="l" t="t" r="r" b="b"/>
              <a:pathLst>
                <a:path w="481" h="481" fill="none" extrusionOk="0">
                  <a:moveTo>
                    <a:pt x="276" y="481"/>
                  </a:moveTo>
                  <a:cubicBezTo>
                    <a:pt x="95" y="481"/>
                    <a:pt x="1" y="260"/>
                    <a:pt x="127" y="127"/>
                  </a:cubicBezTo>
                  <a:cubicBezTo>
                    <a:pt x="260" y="1"/>
                    <a:pt x="481" y="87"/>
                    <a:pt x="481" y="276"/>
                  </a:cubicBezTo>
                  <a:cubicBezTo>
                    <a:pt x="481" y="386"/>
                    <a:pt x="386" y="481"/>
                    <a:pt x="276" y="481"/>
                  </a:cubicBezTo>
                  <a:close/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23;p71">
              <a:extLst>
                <a:ext uri="{FF2B5EF4-FFF2-40B4-BE49-F238E27FC236}">
                  <a16:creationId xmlns:a16="http://schemas.microsoft.com/office/drawing/2014/main" id="{6D518CF6-97C1-6244-4636-79C6A82219EB}"/>
                </a:ext>
              </a:extLst>
            </p:cNvPr>
            <p:cNvSpPr/>
            <p:nvPr/>
          </p:nvSpPr>
          <p:spPr>
            <a:xfrm>
              <a:off x="2740813" y="1580063"/>
              <a:ext cx="30897" cy="31499"/>
            </a:xfrm>
            <a:custGeom>
              <a:avLst/>
              <a:gdLst/>
              <a:ahLst/>
              <a:cxnLst/>
              <a:rect l="l" t="t" r="r" b="b"/>
              <a:pathLst>
                <a:path w="410" h="418" fill="none" extrusionOk="0">
                  <a:moveTo>
                    <a:pt x="410" y="213"/>
                  </a:moveTo>
                  <a:cubicBezTo>
                    <a:pt x="410" y="323"/>
                    <a:pt x="315" y="418"/>
                    <a:pt x="205" y="418"/>
                  </a:cubicBezTo>
                  <a:cubicBezTo>
                    <a:pt x="87" y="418"/>
                    <a:pt x="1" y="323"/>
                    <a:pt x="1" y="213"/>
                  </a:cubicBezTo>
                  <a:cubicBezTo>
                    <a:pt x="1" y="95"/>
                    <a:pt x="87" y="1"/>
                    <a:pt x="205" y="1"/>
                  </a:cubicBezTo>
                  <a:cubicBezTo>
                    <a:pt x="315" y="1"/>
                    <a:pt x="410" y="95"/>
                    <a:pt x="410" y="213"/>
                  </a:cubicBezTo>
                  <a:close/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24;p71">
              <a:extLst>
                <a:ext uri="{FF2B5EF4-FFF2-40B4-BE49-F238E27FC236}">
                  <a16:creationId xmlns:a16="http://schemas.microsoft.com/office/drawing/2014/main" id="{B491924C-D9D5-4571-FAF0-E8150C0A79AE}"/>
                </a:ext>
              </a:extLst>
            </p:cNvPr>
            <p:cNvSpPr/>
            <p:nvPr/>
          </p:nvSpPr>
          <p:spPr>
            <a:xfrm>
              <a:off x="2653698" y="1610885"/>
              <a:ext cx="36247" cy="36247"/>
            </a:xfrm>
            <a:custGeom>
              <a:avLst/>
              <a:gdLst/>
              <a:ahLst/>
              <a:cxnLst/>
              <a:rect l="l" t="t" r="r" b="b"/>
              <a:pathLst>
                <a:path w="481" h="481" fill="none" extrusionOk="0">
                  <a:moveTo>
                    <a:pt x="1" y="276"/>
                  </a:moveTo>
                  <a:cubicBezTo>
                    <a:pt x="1" y="95"/>
                    <a:pt x="221" y="1"/>
                    <a:pt x="347" y="135"/>
                  </a:cubicBezTo>
                  <a:cubicBezTo>
                    <a:pt x="480" y="260"/>
                    <a:pt x="386" y="481"/>
                    <a:pt x="205" y="481"/>
                  </a:cubicBezTo>
                  <a:cubicBezTo>
                    <a:pt x="87" y="481"/>
                    <a:pt x="1" y="386"/>
                    <a:pt x="1" y="276"/>
                  </a:cubicBezTo>
                  <a:close/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25;p71">
              <a:extLst>
                <a:ext uri="{FF2B5EF4-FFF2-40B4-BE49-F238E27FC236}">
                  <a16:creationId xmlns:a16="http://schemas.microsoft.com/office/drawing/2014/main" id="{8FF2A07A-83E1-05D5-7A63-D12D8876817C}"/>
                </a:ext>
              </a:extLst>
            </p:cNvPr>
            <p:cNvSpPr/>
            <p:nvPr/>
          </p:nvSpPr>
          <p:spPr>
            <a:xfrm>
              <a:off x="2565981" y="1580063"/>
              <a:ext cx="31499" cy="31499"/>
            </a:xfrm>
            <a:custGeom>
              <a:avLst/>
              <a:gdLst/>
              <a:ahLst/>
              <a:cxnLst/>
              <a:rect l="l" t="t" r="r" b="b"/>
              <a:pathLst>
                <a:path w="418" h="418" fill="none" extrusionOk="0">
                  <a:moveTo>
                    <a:pt x="417" y="213"/>
                  </a:moveTo>
                  <a:cubicBezTo>
                    <a:pt x="417" y="323"/>
                    <a:pt x="323" y="418"/>
                    <a:pt x="213" y="418"/>
                  </a:cubicBezTo>
                  <a:cubicBezTo>
                    <a:pt x="95" y="418"/>
                    <a:pt x="1" y="323"/>
                    <a:pt x="1" y="213"/>
                  </a:cubicBezTo>
                  <a:cubicBezTo>
                    <a:pt x="1" y="95"/>
                    <a:pt x="95" y="1"/>
                    <a:pt x="213" y="1"/>
                  </a:cubicBezTo>
                  <a:cubicBezTo>
                    <a:pt x="323" y="1"/>
                    <a:pt x="417" y="95"/>
                    <a:pt x="417" y="213"/>
                  </a:cubicBezTo>
                  <a:close/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26;p71">
              <a:extLst>
                <a:ext uri="{FF2B5EF4-FFF2-40B4-BE49-F238E27FC236}">
                  <a16:creationId xmlns:a16="http://schemas.microsoft.com/office/drawing/2014/main" id="{5A6F3032-D695-A3AB-3107-F0C588FF1C7B}"/>
                </a:ext>
              </a:extLst>
            </p:cNvPr>
            <p:cNvSpPr/>
            <p:nvPr/>
          </p:nvSpPr>
          <p:spPr>
            <a:xfrm>
              <a:off x="2530412" y="1492948"/>
              <a:ext cx="36247" cy="36247"/>
            </a:xfrm>
            <a:custGeom>
              <a:avLst/>
              <a:gdLst/>
              <a:ahLst/>
              <a:cxnLst/>
              <a:rect l="l" t="t" r="r" b="b"/>
              <a:pathLst>
                <a:path w="481" h="481" fill="none" extrusionOk="0">
                  <a:moveTo>
                    <a:pt x="205" y="1"/>
                  </a:moveTo>
                  <a:cubicBezTo>
                    <a:pt x="386" y="1"/>
                    <a:pt x="480" y="229"/>
                    <a:pt x="347" y="355"/>
                  </a:cubicBezTo>
                  <a:cubicBezTo>
                    <a:pt x="221" y="480"/>
                    <a:pt x="1" y="394"/>
                    <a:pt x="1" y="213"/>
                  </a:cubicBezTo>
                  <a:cubicBezTo>
                    <a:pt x="1" y="95"/>
                    <a:pt x="87" y="1"/>
                    <a:pt x="205" y="1"/>
                  </a:cubicBezTo>
                  <a:close/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27;p71">
              <a:extLst>
                <a:ext uri="{FF2B5EF4-FFF2-40B4-BE49-F238E27FC236}">
                  <a16:creationId xmlns:a16="http://schemas.microsoft.com/office/drawing/2014/main" id="{D8A09D0E-F4E5-0930-5BAC-C5FF7A66A7A6}"/>
                </a:ext>
              </a:extLst>
            </p:cNvPr>
            <p:cNvSpPr/>
            <p:nvPr/>
          </p:nvSpPr>
          <p:spPr>
            <a:xfrm>
              <a:off x="2565981" y="1405833"/>
              <a:ext cx="31499" cy="30897"/>
            </a:xfrm>
            <a:custGeom>
              <a:avLst/>
              <a:gdLst/>
              <a:ahLst/>
              <a:cxnLst/>
              <a:rect l="l" t="t" r="r" b="b"/>
              <a:pathLst>
                <a:path w="418" h="410" fill="none" extrusionOk="0">
                  <a:moveTo>
                    <a:pt x="417" y="205"/>
                  </a:moveTo>
                  <a:cubicBezTo>
                    <a:pt x="417" y="323"/>
                    <a:pt x="323" y="410"/>
                    <a:pt x="213" y="410"/>
                  </a:cubicBezTo>
                  <a:cubicBezTo>
                    <a:pt x="95" y="410"/>
                    <a:pt x="1" y="323"/>
                    <a:pt x="1" y="205"/>
                  </a:cubicBezTo>
                  <a:cubicBezTo>
                    <a:pt x="1" y="95"/>
                    <a:pt x="95" y="1"/>
                    <a:pt x="213" y="1"/>
                  </a:cubicBezTo>
                  <a:cubicBezTo>
                    <a:pt x="323" y="1"/>
                    <a:pt x="417" y="95"/>
                    <a:pt x="417" y="205"/>
                  </a:cubicBezTo>
                  <a:close/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28;p71">
              <a:extLst>
                <a:ext uri="{FF2B5EF4-FFF2-40B4-BE49-F238E27FC236}">
                  <a16:creationId xmlns:a16="http://schemas.microsoft.com/office/drawing/2014/main" id="{187676A8-A5D2-2C2C-0BDD-953BE5D3FC1B}"/>
                </a:ext>
              </a:extLst>
            </p:cNvPr>
            <p:cNvSpPr/>
            <p:nvPr/>
          </p:nvSpPr>
          <p:spPr>
            <a:xfrm>
              <a:off x="2669147" y="1306887"/>
              <a:ext cx="75" cy="27279"/>
            </a:xfrm>
            <a:custGeom>
              <a:avLst/>
              <a:gdLst/>
              <a:ahLst/>
              <a:cxnLst/>
              <a:rect l="l" t="t" r="r" b="b"/>
              <a:pathLst>
                <a:path w="1" h="362" fill="none" extrusionOk="0">
                  <a:moveTo>
                    <a:pt x="0" y="0"/>
                  </a:moveTo>
                  <a:lnTo>
                    <a:pt x="0" y="362"/>
                  </a:lnTo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29;p71">
              <a:extLst>
                <a:ext uri="{FF2B5EF4-FFF2-40B4-BE49-F238E27FC236}">
                  <a16:creationId xmlns:a16="http://schemas.microsoft.com/office/drawing/2014/main" id="{BDA2F1E9-3308-3F52-40BE-74FD9D1FFF2C}"/>
                </a:ext>
              </a:extLst>
            </p:cNvPr>
            <p:cNvSpPr/>
            <p:nvPr/>
          </p:nvSpPr>
          <p:spPr>
            <a:xfrm>
              <a:off x="2792434" y="1366119"/>
              <a:ext cx="18990" cy="19065"/>
            </a:xfrm>
            <a:custGeom>
              <a:avLst/>
              <a:gdLst/>
              <a:ahLst/>
              <a:cxnLst/>
              <a:rect l="l" t="t" r="r" b="b"/>
              <a:pathLst>
                <a:path w="252" h="253" fill="none" extrusionOk="0">
                  <a:moveTo>
                    <a:pt x="252" y="1"/>
                  </a:moveTo>
                  <a:lnTo>
                    <a:pt x="0" y="252"/>
                  </a:lnTo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30;p71">
              <a:extLst>
                <a:ext uri="{FF2B5EF4-FFF2-40B4-BE49-F238E27FC236}">
                  <a16:creationId xmlns:a16="http://schemas.microsoft.com/office/drawing/2014/main" id="{5394C34C-582D-75AC-2B90-C8A189E68D90}"/>
                </a:ext>
              </a:extLst>
            </p:cNvPr>
            <p:cNvSpPr/>
            <p:nvPr/>
          </p:nvSpPr>
          <p:spPr>
            <a:xfrm>
              <a:off x="2843376" y="1509000"/>
              <a:ext cx="27355" cy="75"/>
            </a:xfrm>
            <a:custGeom>
              <a:avLst/>
              <a:gdLst/>
              <a:ahLst/>
              <a:cxnLst/>
              <a:rect l="l" t="t" r="r" b="b"/>
              <a:pathLst>
                <a:path w="363" h="1" fill="none" extrusionOk="0">
                  <a:moveTo>
                    <a:pt x="362" y="0"/>
                  </a:move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31;p71">
              <a:extLst>
                <a:ext uri="{FF2B5EF4-FFF2-40B4-BE49-F238E27FC236}">
                  <a16:creationId xmlns:a16="http://schemas.microsoft.com/office/drawing/2014/main" id="{22B4E2F0-4A7E-6CC3-25F7-0140A60E0C35}"/>
                </a:ext>
              </a:extLst>
            </p:cNvPr>
            <p:cNvSpPr/>
            <p:nvPr/>
          </p:nvSpPr>
          <p:spPr>
            <a:xfrm>
              <a:off x="2792434" y="1632287"/>
              <a:ext cx="18990" cy="18990"/>
            </a:xfrm>
            <a:custGeom>
              <a:avLst/>
              <a:gdLst/>
              <a:ahLst/>
              <a:cxnLst/>
              <a:rect l="l" t="t" r="r" b="b"/>
              <a:pathLst>
                <a:path w="252" h="252" fill="none" extrusionOk="0">
                  <a:moveTo>
                    <a:pt x="252" y="252"/>
                  </a:move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32;p71">
              <a:extLst>
                <a:ext uri="{FF2B5EF4-FFF2-40B4-BE49-F238E27FC236}">
                  <a16:creationId xmlns:a16="http://schemas.microsoft.com/office/drawing/2014/main" id="{A5EB6D4C-D7E7-0343-26A4-7255620CFE2B}"/>
                </a:ext>
              </a:extLst>
            </p:cNvPr>
            <p:cNvSpPr/>
            <p:nvPr/>
          </p:nvSpPr>
          <p:spPr>
            <a:xfrm>
              <a:off x="2669147" y="1683230"/>
              <a:ext cx="75" cy="27355"/>
            </a:xfrm>
            <a:custGeom>
              <a:avLst/>
              <a:gdLst/>
              <a:ahLst/>
              <a:cxnLst/>
              <a:rect l="l" t="t" r="r" b="b"/>
              <a:pathLst>
                <a:path w="1" h="363" fill="none" extrusionOk="0">
                  <a:moveTo>
                    <a:pt x="0" y="362"/>
                  </a:moveTo>
                  <a:lnTo>
                    <a:pt x="0" y="0"/>
                  </a:lnTo>
                </a:path>
              </a:pathLst>
            </a:custGeom>
            <a:noFill/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33;p71">
              <a:extLst>
                <a:ext uri="{FF2B5EF4-FFF2-40B4-BE49-F238E27FC236}">
                  <a16:creationId xmlns:a16="http://schemas.microsoft.com/office/drawing/2014/main" id="{927A909D-5F8B-0A4B-97B5-E8EC375786BE}"/>
                </a:ext>
              </a:extLst>
            </p:cNvPr>
            <p:cNvSpPr/>
            <p:nvPr/>
          </p:nvSpPr>
          <p:spPr>
            <a:xfrm>
              <a:off x="2526267" y="1632287"/>
              <a:ext cx="19065" cy="18990"/>
            </a:xfrm>
            <a:custGeom>
              <a:avLst/>
              <a:gdLst/>
              <a:ahLst/>
              <a:cxnLst/>
              <a:rect l="l" t="t" r="r" b="b"/>
              <a:pathLst>
                <a:path w="253" h="252" fill="none" extrusionOk="0">
                  <a:moveTo>
                    <a:pt x="1" y="252"/>
                  </a:moveTo>
                  <a:lnTo>
                    <a:pt x="252" y="0"/>
                  </a:lnTo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34;p71">
              <a:extLst>
                <a:ext uri="{FF2B5EF4-FFF2-40B4-BE49-F238E27FC236}">
                  <a16:creationId xmlns:a16="http://schemas.microsoft.com/office/drawing/2014/main" id="{CAB277A7-A47B-C2DC-5CAD-60E2E66AEADC}"/>
                </a:ext>
              </a:extLst>
            </p:cNvPr>
            <p:cNvSpPr/>
            <p:nvPr/>
          </p:nvSpPr>
          <p:spPr>
            <a:xfrm>
              <a:off x="2467035" y="1509000"/>
              <a:ext cx="27279" cy="75"/>
            </a:xfrm>
            <a:custGeom>
              <a:avLst/>
              <a:gdLst/>
              <a:ahLst/>
              <a:cxnLst/>
              <a:rect l="l" t="t" r="r" b="b"/>
              <a:pathLst>
                <a:path w="362" h="1" fill="none" extrusionOk="0">
                  <a:moveTo>
                    <a:pt x="0" y="0"/>
                  </a:moveTo>
                  <a:lnTo>
                    <a:pt x="362" y="0"/>
                  </a:lnTo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35;p71">
              <a:extLst>
                <a:ext uri="{FF2B5EF4-FFF2-40B4-BE49-F238E27FC236}">
                  <a16:creationId xmlns:a16="http://schemas.microsoft.com/office/drawing/2014/main" id="{0EE4B768-7642-1EE9-1EFC-753B1D81238E}"/>
                </a:ext>
              </a:extLst>
            </p:cNvPr>
            <p:cNvSpPr/>
            <p:nvPr/>
          </p:nvSpPr>
          <p:spPr>
            <a:xfrm>
              <a:off x="2526267" y="1366119"/>
              <a:ext cx="19065" cy="19065"/>
            </a:xfrm>
            <a:custGeom>
              <a:avLst/>
              <a:gdLst/>
              <a:ahLst/>
              <a:cxnLst/>
              <a:rect l="l" t="t" r="r" b="b"/>
              <a:pathLst>
                <a:path w="253" h="253" fill="none" extrusionOk="0">
                  <a:moveTo>
                    <a:pt x="1" y="1"/>
                  </a:moveTo>
                  <a:lnTo>
                    <a:pt x="252" y="252"/>
                  </a:lnTo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36;p71">
              <a:extLst>
                <a:ext uri="{FF2B5EF4-FFF2-40B4-BE49-F238E27FC236}">
                  <a16:creationId xmlns:a16="http://schemas.microsoft.com/office/drawing/2014/main" id="{35B18832-9E2F-2B55-E513-0A6D3F086DAA}"/>
                </a:ext>
              </a:extLst>
            </p:cNvPr>
            <p:cNvSpPr/>
            <p:nvPr/>
          </p:nvSpPr>
          <p:spPr>
            <a:xfrm>
              <a:off x="1358661" y="2716326"/>
              <a:ext cx="154181" cy="154181"/>
            </a:xfrm>
            <a:custGeom>
              <a:avLst/>
              <a:gdLst/>
              <a:ahLst/>
              <a:cxnLst/>
              <a:rect l="l" t="t" r="r" b="b"/>
              <a:pathLst>
                <a:path w="2046" h="2046" fill="none" extrusionOk="0">
                  <a:moveTo>
                    <a:pt x="2045" y="1023"/>
                  </a:moveTo>
                  <a:cubicBezTo>
                    <a:pt x="2045" y="1589"/>
                    <a:pt x="1589" y="2045"/>
                    <a:pt x="1023" y="2045"/>
                  </a:cubicBezTo>
                  <a:cubicBezTo>
                    <a:pt x="456" y="2045"/>
                    <a:pt x="0" y="1589"/>
                    <a:pt x="0" y="1023"/>
                  </a:cubicBezTo>
                  <a:cubicBezTo>
                    <a:pt x="0" y="456"/>
                    <a:pt x="456" y="0"/>
                    <a:pt x="1023" y="0"/>
                  </a:cubicBezTo>
                  <a:cubicBezTo>
                    <a:pt x="1589" y="0"/>
                    <a:pt x="2045" y="456"/>
                    <a:pt x="2045" y="1023"/>
                  </a:cubicBezTo>
                  <a:close/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37;p71">
              <a:extLst>
                <a:ext uri="{FF2B5EF4-FFF2-40B4-BE49-F238E27FC236}">
                  <a16:creationId xmlns:a16="http://schemas.microsoft.com/office/drawing/2014/main" id="{CF660290-AEF6-8101-E87E-972DF0EB6292}"/>
                </a:ext>
              </a:extLst>
            </p:cNvPr>
            <p:cNvSpPr/>
            <p:nvPr/>
          </p:nvSpPr>
          <p:spPr>
            <a:xfrm>
              <a:off x="1208095" y="2566361"/>
              <a:ext cx="455235" cy="454632"/>
            </a:xfrm>
            <a:custGeom>
              <a:avLst/>
              <a:gdLst/>
              <a:ahLst/>
              <a:cxnLst/>
              <a:rect l="l" t="t" r="r" b="b"/>
              <a:pathLst>
                <a:path w="6041" h="6033" fill="none" extrusionOk="0">
                  <a:moveTo>
                    <a:pt x="5797" y="2470"/>
                  </a:moveTo>
                  <a:lnTo>
                    <a:pt x="5215" y="2470"/>
                  </a:lnTo>
                  <a:cubicBezTo>
                    <a:pt x="5160" y="2250"/>
                    <a:pt x="5073" y="2045"/>
                    <a:pt x="4955" y="1849"/>
                  </a:cubicBezTo>
                  <a:lnTo>
                    <a:pt x="5364" y="1440"/>
                  </a:lnTo>
                  <a:cubicBezTo>
                    <a:pt x="5459" y="1337"/>
                    <a:pt x="5459" y="1188"/>
                    <a:pt x="5364" y="1094"/>
                  </a:cubicBezTo>
                  <a:lnTo>
                    <a:pt x="4948" y="669"/>
                  </a:lnTo>
                  <a:cubicBezTo>
                    <a:pt x="4853" y="575"/>
                    <a:pt x="4696" y="575"/>
                    <a:pt x="4602" y="669"/>
                  </a:cubicBezTo>
                  <a:lnTo>
                    <a:pt x="4193" y="1078"/>
                  </a:lnTo>
                  <a:cubicBezTo>
                    <a:pt x="3996" y="960"/>
                    <a:pt x="3784" y="873"/>
                    <a:pt x="3563" y="826"/>
                  </a:cubicBezTo>
                  <a:lnTo>
                    <a:pt x="3563" y="244"/>
                  </a:lnTo>
                  <a:cubicBezTo>
                    <a:pt x="3563" y="103"/>
                    <a:pt x="3453" y="0"/>
                    <a:pt x="3320" y="0"/>
                  </a:cubicBezTo>
                  <a:lnTo>
                    <a:pt x="2722" y="0"/>
                  </a:lnTo>
                  <a:cubicBezTo>
                    <a:pt x="2588" y="0"/>
                    <a:pt x="2478" y="103"/>
                    <a:pt x="2478" y="244"/>
                  </a:cubicBezTo>
                  <a:lnTo>
                    <a:pt x="2478" y="826"/>
                  </a:lnTo>
                  <a:cubicBezTo>
                    <a:pt x="2258" y="873"/>
                    <a:pt x="2045" y="960"/>
                    <a:pt x="1857" y="1078"/>
                  </a:cubicBezTo>
                  <a:lnTo>
                    <a:pt x="1440" y="669"/>
                  </a:lnTo>
                  <a:cubicBezTo>
                    <a:pt x="1345" y="575"/>
                    <a:pt x="1196" y="575"/>
                    <a:pt x="1102" y="669"/>
                  </a:cubicBezTo>
                  <a:lnTo>
                    <a:pt x="677" y="1094"/>
                  </a:lnTo>
                  <a:cubicBezTo>
                    <a:pt x="582" y="1188"/>
                    <a:pt x="582" y="1337"/>
                    <a:pt x="677" y="1432"/>
                  </a:cubicBezTo>
                  <a:lnTo>
                    <a:pt x="1086" y="1849"/>
                  </a:lnTo>
                  <a:cubicBezTo>
                    <a:pt x="968" y="2045"/>
                    <a:pt x="881" y="2250"/>
                    <a:pt x="826" y="2470"/>
                  </a:cubicBezTo>
                  <a:lnTo>
                    <a:pt x="244" y="2470"/>
                  </a:lnTo>
                  <a:cubicBezTo>
                    <a:pt x="111" y="2470"/>
                    <a:pt x="0" y="2580"/>
                    <a:pt x="0" y="2714"/>
                  </a:cubicBezTo>
                  <a:lnTo>
                    <a:pt x="0" y="3312"/>
                  </a:lnTo>
                  <a:cubicBezTo>
                    <a:pt x="0" y="3445"/>
                    <a:pt x="111" y="3555"/>
                    <a:pt x="244" y="3555"/>
                  </a:cubicBezTo>
                  <a:lnTo>
                    <a:pt x="826" y="3555"/>
                  </a:lnTo>
                  <a:cubicBezTo>
                    <a:pt x="881" y="3776"/>
                    <a:pt x="968" y="3988"/>
                    <a:pt x="1086" y="4185"/>
                  </a:cubicBezTo>
                  <a:lnTo>
                    <a:pt x="677" y="4594"/>
                  </a:lnTo>
                  <a:cubicBezTo>
                    <a:pt x="582" y="4688"/>
                    <a:pt x="582" y="4845"/>
                    <a:pt x="677" y="4940"/>
                  </a:cubicBezTo>
                  <a:lnTo>
                    <a:pt x="1102" y="5364"/>
                  </a:lnTo>
                  <a:cubicBezTo>
                    <a:pt x="1196" y="5451"/>
                    <a:pt x="1345" y="5451"/>
                    <a:pt x="1440" y="5364"/>
                  </a:cubicBezTo>
                  <a:lnTo>
                    <a:pt x="1857" y="4948"/>
                  </a:lnTo>
                  <a:cubicBezTo>
                    <a:pt x="2045" y="5066"/>
                    <a:pt x="2258" y="5152"/>
                    <a:pt x="2478" y="5207"/>
                  </a:cubicBezTo>
                  <a:lnTo>
                    <a:pt x="2478" y="5789"/>
                  </a:lnTo>
                  <a:cubicBezTo>
                    <a:pt x="2478" y="5923"/>
                    <a:pt x="2588" y="6033"/>
                    <a:pt x="2722" y="6033"/>
                  </a:cubicBezTo>
                  <a:lnTo>
                    <a:pt x="3320" y="6033"/>
                  </a:lnTo>
                  <a:cubicBezTo>
                    <a:pt x="3453" y="6033"/>
                    <a:pt x="3563" y="5923"/>
                    <a:pt x="3563" y="5789"/>
                  </a:cubicBezTo>
                  <a:lnTo>
                    <a:pt x="3563" y="5207"/>
                  </a:lnTo>
                  <a:cubicBezTo>
                    <a:pt x="3784" y="5152"/>
                    <a:pt x="3996" y="5066"/>
                    <a:pt x="4193" y="4948"/>
                  </a:cubicBezTo>
                  <a:lnTo>
                    <a:pt x="4602" y="5364"/>
                  </a:lnTo>
                  <a:cubicBezTo>
                    <a:pt x="4696" y="5451"/>
                    <a:pt x="4853" y="5451"/>
                    <a:pt x="4948" y="5364"/>
                  </a:cubicBezTo>
                  <a:lnTo>
                    <a:pt x="5364" y="4940"/>
                  </a:lnTo>
                  <a:cubicBezTo>
                    <a:pt x="5459" y="4845"/>
                    <a:pt x="5459" y="4688"/>
                    <a:pt x="5364" y="4594"/>
                  </a:cubicBezTo>
                  <a:lnTo>
                    <a:pt x="4955" y="4185"/>
                  </a:lnTo>
                  <a:cubicBezTo>
                    <a:pt x="5073" y="3988"/>
                    <a:pt x="5160" y="3776"/>
                    <a:pt x="5215" y="3555"/>
                  </a:cubicBezTo>
                  <a:lnTo>
                    <a:pt x="5797" y="3555"/>
                  </a:lnTo>
                  <a:cubicBezTo>
                    <a:pt x="5931" y="3555"/>
                    <a:pt x="6041" y="3445"/>
                    <a:pt x="6041" y="3312"/>
                  </a:cubicBezTo>
                  <a:lnTo>
                    <a:pt x="6041" y="2714"/>
                  </a:lnTo>
                  <a:cubicBezTo>
                    <a:pt x="6041" y="2580"/>
                    <a:pt x="5931" y="2470"/>
                    <a:pt x="5797" y="2470"/>
                  </a:cubicBezTo>
                  <a:close/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38;p71">
              <a:extLst>
                <a:ext uri="{FF2B5EF4-FFF2-40B4-BE49-F238E27FC236}">
                  <a16:creationId xmlns:a16="http://schemas.microsoft.com/office/drawing/2014/main" id="{E58CDA8F-2F90-A48A-5D34-081FEE70F60B}"/>
                </a:ext>
              </a:extLst>
            </p:cNvPr>
            <p:cNvSpPr/>
            <p:nvPr/>
          </p:nvSpPr>
          <p:spPr>
            <a:xfrm>
              <a:off x="1420305" y="2654682"/>
              <a:ext cx="30897" cy="30897"/>
            </a:xfrm>
            <a:custGeom>
              <a:avLst/>
              <a:gdLst/>
              <a:ahLst/>
              <a:cxnLst/>
              <a:rect l="l" t="t" r="r" b="b"/>
              <a:pathLst>
                <a:path w="410" h="410" fill="none" extrusionOk="0">
                  <a:moveTo>
                    <a:pt x="409" y="205"/>
                  </a:moveTo>
                  <a:cubicBezTo>
                    <a:pt x="409" y="315"/>
                    <a:pt x="323" y="409"/>
                    <a:pt x="205" y="409"/>
                  </a:cubicBezTo>
                  <a:cubicBezTo>
                    <a:pt x="95" y="409"/>
                    <a:pt x="0" y="315"/>
                    <a:pt x="0" y="205"/>
                  </a:cubicBezTo>
                  <a:cubicBezTo>
                    <a:pt x="0" y="87"/>
                    <a:pt x="95" y="0"/>
                    <a:pt x="205" y="0"/>
                  </a:cubicBezTo>
                  <a:cubicBezTo>
                    <a:pt x="323" y="0"/>
                    <a:pt x="409" y="87"/>
                    <a:pt x="409" y="205"/>
                  </a:cubicBezTo>
                  <a:close/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39;p71">
              <a:extLst>
                <a:ext uri="{FF2B5EF4-FFF2-40B4-BE49-F238E27FC236}">
                  <a16:creationId xmlns:a16="http://schemas.microsoft.com/office/drawing/2014/main" id="{FD187844-CD31-E86F-2FB1-7C46C8B8BE7F}"/>
                </a:ext>
              </a:extLst>
            </p:cNvPr>
            <p:cNvSpPr/>
            <p:nvPr/>
          </p:nvSpPr>
          <p:spPr>
            <a:xfrm>
              <a:off x="1508022" y="2690854"/>
              <a:ext cx="30897" cy="30897"/>
            </a:xfrm>
            <a:custGeom>
              <a:avLst/>
              <a:gdLst/>
              <a:ahLst/>
              <a:cxnLst/>
              <a:rect l="l" t="t" r="r" b="b"/>
              <a:pathLst>
                <a:path w="410" h="410" fill="none" extrusionOk="0">
                  <a:moveTo>
                    <a:pt x="409" y="205"/>
                  </a:moveTo>
                  <a:cubicBezTo>
                    <a:pt x="409" y="315"/>
                    <a:pt x="315" y="409"/>
                    <a:pt x="205" y="409"/>
                  </a:cubicBezTo>
                  <a:cubicBezTo>
                    <a:pt x="87" y="409"/>
                    <a:pt x="0" y="315"/>
                    <a:pt x="0" y="205"/>
                  </a:cubicBezTo>
                  <a:cubicBezTo>
                    <a:pt x="0" y="87"/>
                    <a:pt x="87" y="0"/>
                    <a:pt x="205" y="0"/>
                  </a:cubicBezTo>
                  <a:cubicBezTo>
                    <a:pt x="315" y="0"/>
                    <a:pt x="409" y="87"/>
                    <a:pt x="409" y="205"/>
                  </a:cubicBezTo>
                  <a:close/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40;p71">
              <a:extLst>
                <a:ext uri="{FF2B5EF4-FFF2-40B4-BE49-F238E27FC236}">
                  <a16:creationId xmlns:a16="http://schemas.microsoft.com/office/drawing/2014/main" id="{86D1599B-F858-BBBF-2F04-505BC20259CB}"/>
                </a:ext>
              </a:extLst>
            </p:cNvPr>
            <p:cNvSpPr/>
            <p:nvPr/>
          </p:nvSpPr>
          <p:spPr>
            <a:xfrm>
              <a:off x="1544119" y="2777969"/>
              <a:ext cx="30897" cy="30897"/>
            </a:xfrm>
            <a:custGeom>
              <a:avLst/>
              <a:gdLst/>
              <a:ahLst/>
              <a:cxnLst/>
              <a:rect l="l" t="t" r="r" b="b"/>
              <a:pathLst>
                <a:path w="410" h="410" fill="none" extrusionOk="0">
                  <a:moveTo>
                    <a:pt x="410" y="205"/>
                  </a:moveTo>
                  <a:cubicBezTo>
                    <a:pt x="410" y="323"/>
                    <a:pt x="316" y="409"/>
                    <a:pt x="205" y="409"/>
                  </a:cubicBezTo>
                  <a:cubicBezTo>
                    <a:pt x="87" y="409"/>
                    <a:pt x="1" y="323"/>
                    <a:pt x="1" y="205"/>
                  </a:cubicBezTo>
                  <a:cubicBezTo>
                    <a:pt x="1" y="95"/>
                    <a:pt x="87" y="0"/>
                    <a:pt x="205" y="0"/>
                  </a:cubicBezTo>
                  <a:cubicBezTo>
                    <a:pt x="316" y="0"/>
                    <a:pt x="410" y="95"/>
                    <a:pt x="410" y="205"/>
                  </a:cubicBezTo>
                  <a:close/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41;p71">
              <a:extLst>
                <a:ext uri="{FF2B5EF4-FFF2-40B4-BE49-F238E27FC236}">
                  <a16:creationId xmlns:a16="http://schemas.microsoft.com/office/drawing/2014/main" id="{80D230E6-7F4E-CB38-357C-E02A962DDD17}"/>
                </a:ext>
              </a:extLst>
            </p:cNvPr>
            <p:cNvSpPr/>
            <p:nvPr/>
          </p:nvSpPr>
          <p:spPr>
            <a:xfrm>
              <a:off x="1508022" y="2865687"/>
              <a:ext cx="30897" cy="30897"/>
            </a:xfrm>
            <a:custGeom>
              <a:avLst/>
              <a:gdLst/>
              <a:ahLst/>
              <a:cxnLst/>
              <a:rect l="l" t="t" r="r" b="b"/>
              <a:pathLst>
                <a:path w="410" h="410" fill="none" extrusionOk="0">
                  <a:moveTo>
                    <a:pt x="409" y="205"/>
                  </a:moveTo>
                  <a:cubicBezTo>
                    <a:pt x="409" y="315"/>
                    <a:pt x="315" y="409"/>
                    <a:pt x="205" y="409"/>
                  </a:cubicBezTo>
                  <a:cubicBezTo>
                    <a:pt x="87" y="409"/>
                    <a:pt x="0" y="315"/>
                    <a:pt x="0" y="205"/>
                  </a:cubicBezTo>
                  <a:cubicBezTo>
                    <a:pt x="0" y="87"/>
                    <a:pt x="87" y="0"/>
                    <a:pt x="205" y="0"/>
                  </a:cubicBezTo>
                  <a:cubicBezTo>
                    <a:pt x="315" y="0"/>
                    <a:pt x="409" y="87"/>
                    <a:pt x="409" y="205"/>
                  </a:cubicBezTo>
                  <a:close/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42;p71">
              <a:extLst>
                <a:ext uri="{FF2B5EF4-FFF2-40B4-BE49-F238E27FC236}">
                  <a16:creationId xmlns:a16="http://schemas.microsoft.com/office/drawing/2014/main" id="{6BF6B62E-FBA7-B2A2-E72C-2391D552BBDB}"/>
                </a:ext>
              </a:extLst>
            </p:cNvPr>
            <p:cNvSpPr/>
            <p:nvPr/>
          </p:nvSpPr>
          <p:spPr>
            <a:xfrm>
              <a:off x="1420305" y="2896509"/>
              <a:ext cx="36172" cy="36247"/>
            </a:xfrm>
            <a:custGeom>
              <a:avLst/>
              <a:gdLst/>
              <a:ahLst/>
              <a:cxnLst/>
              <a:rect l="l" t="t" r="r" b="b"/>
              <a:pathLst>
                <a:path w="480" h="481" fill="none" extrusionOk="0">
                  <a:moveTo>
                    <a:pt x="0" y="276"/>
                  </a:moveTo>
                  <a:cubicBezTo>
                    <a:pt x="0" y="87"/>
                    <a:pt x="220" y="0"/>
                    <a:pt x="354" y="126"/>
                  </a:cubicBezTo>
                  <a:cubicBezTo>
                    <a:pt x="480" y="260"/>
                    <a:pt x="393" y="480"/>
                    <a:pt x="205" y="480"/>
                  </a:cubicBezTo>
                  <a:cubicBezTo>
                    <a:pt x="95" y="480"/>
                    <a:pt x="0" y="386"/>
                    <a:pt x="0" y="276"/>
                  </a:cubicBezTo>
                  <a:close/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43;p71">
              <a:extLst>
                <a:ext uri="{FF2B5EF4-FFF2-40B4-BE49-F238E27FC236}">
                  <a16:creationId xmlns:a16="http://schemas.microsoft.com/office/drawing/2014/main" id="{87A7D9FD-20B9-2B07-E8AE-8AAA694117D4}"/>
                </a:ext>
              </a:extLst>
            </p:cNvPr>
            <p:cNvSpPr/>
            <p:nvPr/>
          </p:nvSpPr>
          <p:spPr>
            <a:xfrm>
              <a:off x="1331381" y="2860337"/>
              <a:ext cx="32630" cy="41597"/>
            </a:xfrm>
            <a:custGeom>
              <a:avLst/>
              <a:gdLst/>
              <a:ahLst/>
              <a:cxnLst/>
              <a:rect l="l" t="t" r="r" b="b"/>
              <a:pathLst>
                <a:path w="433" h="552" fill="none" extrusionOk="0">
                  <a:moveTo>
                    <a:pt x="79" y="126"/>
                  </a:moveTo>
                  <a:cubicBezTo>
                    <a:pt x="213" y="1"/>
                    <a:pt x="433" y="95"/>
                    <a:pt x="433" y="276"/>
                  </a:cubicBezTo>
                  <a:cubicBezTo>
                    <a:pt x="433" y="457"/>
                    <a:pt x="213" y="551"/>
                    <a:pt x="79" y="425"/>
                  </a:cubicBezTo>
                  <a:cubicBezTo>
                    <a:pt x="0" y="339"/>
                    <a:pt x="0" y="213"/>
                    <a:pt x="79" y="126"/>
                  </a:cubicBezTo>
                  <a:close/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44;p71">
              <a:extLst>
                <a:ext uri="{FF2B5EF4-FFF2-40B4-BE49-F238E27FC236}">
                  <a16:creationId xmlns:a16="http://schemas.microsoft.com/office/drawing/2014/main" id="{D314ECC0-BC2C-E4D8-0184-16C1D3CFF47C}"/>
                </a:ext>
              </a:extLst>
            </p:cNvPr>
            <p:cNvSpPr/>
            <p:nvPr/>
          </p:nvSpPr>
          <p:spPr>
            <a:xfrm>
              <a:off x="1296415" y="2777969"/>
              <a:ext cx="31499" cy="30897"/>
            </a:xfrm>
            <a:custGeom>
              <a:avLst/>
              <a:gdLst/>
              <a:ahLst/>
              <a:cxnLst/>
              <a:rect l="l" t="t" r="r" b="b"/>
              <a:pathLst>
                <a:path w="418" h="410" fill="none" extrusionOk="0">
                  <a:moveTo>
                    <a:pt x="417" y="205"/>
                  </a:moveTo>
                  <a:cubicBezTo>
                    <a:pt x="417" y="323"/>
                    <a:pt x="323" y="409"/>
                    <a:pt x="213" y="409"/>
                  </a:cubicBezTo>
                  <a:cubicBezTo>
                    <a:pt x="95" y="409"/>
                    <a:pt x="0" y="323"/>
                    <a:pt x="0" y="205"/>
                  </a:cubicBezTo>
                  <a:cubicBezTo>
                    <a:pt x="0" y="95"/>
                    <a:pt x="95" y="0"/>
                    <a:pt x="213" y="0"/>
                  </a:cubicBezTo>
                  <a:cubicBezTo>
                    <a:pt x="323" y="0"/>
                    <a:pt x="417" y="95"/>
                    <a:pt x="417" y="205"/>
                  </a:cubicBezTo>
                  <a:close/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45;p71">
              <a:extLst>
                <a:ext uri="{FF2B5EF4-FFF2-40B4-BE49-F238E27FC236}">
                  <a16:creationId xmlns:a16="http://schemas.microsoft.com/office/drawing/2014/main" id="{8BA24BC7-B5EE-3904-70D0-A3BEF77229E1}"/>
                </a:ext>
              </a:extLst>
            </p:cNvPr>
            <p:cNvSpPr/>
            <p:nvPr/>
          </p:nvSpPr>
          <p:spPr>
            <a:xfrm>
              <a:off x="1333115" y="2690854"/>
              <a:ext cx="30897" cy="30897"/>
            </a:xfrm>
            <a:custGeom>
              <a:avLst/>
              <a:gdLst/>
              <a:ahLst/>
              <a:cxnLst/>
              <a:rect l="l" t="t" r="r" b="b"/>
              <a:pathLst>
                <a:path w="410" h="410" fill="none" extrusionOk="0">
                  <a:moveTo>
                    <a:pt x="410" y="205"/>
                  </a:moveTo>
                  <a:cubicBezTo>
                    <a:pt x="410" y="315"/>
                    <a:pt x="316" y="409"/>
                    <a:pt x="205" y="409"/>
                  </a:cubicBezTo>
                  <a:cubicBezTo>
                    <a:pt x="87" y="409"/>
                    <a:pt x="1" y="315"/>
                    <a:pt x="1" y="205"/>
                  </a:cubicBezTo>
                  <a:cubicBezTo>
                    <a:pt x="1" y="87"/>
                    <a:pt x="87" y="0"/>
                    <a:pt x="205" y="0"/>
                  </a:cubicBezTo>
                  <a:cubicBezTo>
                    <a:pt x="316" y="0"/>
                    <a:pt x="410" y="87"/>
                    <a:pt x="410" y="205"/>
                  </a:cubicBezTo>
                  <a:close/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46;p71">
              <a:extLst>
                <a:ext uri="{FF2B5EF4-FFF2-40B4-BE49-F238E27FC236}">
                  <a16:creationId xmlns:a16="http://schemas.microsoft.com/office/drawing/2014/main" id="{5DAFF965-3562-CA55-8DC6-02C8D3793613}"/>
                </a:ext>
              </a:extLst>
            </p:cNvPr>
            <p:cNvSpPr/>
            <p:nvPr/>
          </p:nvSpPr>
          <p:spPr>
            <a:xfrm>
              <a:off x="1435678" y="2591230"/>
              <a:ext cx="75" cy="27355"/>
            </a:xfrm>
            <a:custGeom>
              <a:avLst/>
              <a:gdLst/>
              <a:ahLst/>
              <a:cxnLst/>
              <a:rect l="l" t="t" r="r" b="b"/>
              <a:pathLst>
                <a:path w="1" h="363" fill="none" extrusionOk="0">
                  <a:moveTo>
                    <a:pt x="1" y="1"/>
                  </a:moveTo>
                  <a:lnTo>
                    <a:pt x="1" y="363"/>
                  </a:lnTo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47;p71">
              <a:extLst>
                <a:ext uri="{FF2B5EF4-FFF2-40B4-BE49-F238E27FC236}">
                  <a16:creationId xmlns:a16="http://schemas.microsoft.com/office/drawing/2014/main" id="{B1101CEA-EC06-5A08-6F41-51C64BB08697}"/>
                </a:ext>
              </a:extLst>
            </p:cNvPr>
            <p:cNvSpPr/>
            <p:nvPr/>
          </p:nvSpPr>
          <p:spPr>
            <a:xfrm>
              <a:off x="1559567" y="2650537"/>
              <a:ext cx="19668" cy="18990"/>
            </a:xfrm>
            <a:custGeom>
              <a:avLst/>
              <a:gdLst/>
              <a:ahLst/>
              <a:cxnLst/>
              <a:rect l="l" t="t" r="r" b="b"/>
              <a:pathLst>
                <a:path w="261" h="252" fill="none" extrusionOk="0">
                  <a:moveTo>
                    <a:pt x="260" y="0"/>
                  </a:moveTo>
                  <a:lnTo>
                    <a:pt x="0" y="252"/>
                  </a:lnTo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48;p71">
              <a:extLst>
                <a:ext uri="{FF2B5EF4-FFF2-40B4-BE49-F238E27FC236}">
                  <a16:creationId xmlns:a16="http://schemas.microsoft.com/office/drawing/2014/main" id="{34D6A2FB-C4C2-6180-F6A7-FCD4BC13AFF0}"/>
                </a:ext>
              </a:extLst>
            </p:cNvPr>
            <p:cNvSpPr/>
            <p:nvPr/>
          </p:nvSpPr>
          <p:spPr>
            <a:xfrm>
              <a:off x="1611113" y="2793343"/>
              <a:ext cx="27355" cy="75"/>
            </a:xfrm>
            <a:custGeom>
              <a:avLst/>
              <a:gdLst/>
              <a:ahLst/>
              <a:cxnLst/>
              <a:rect l="l" t="t" r="r" b="b"/>
              <a:pathLst>
                <a:path w="363" h="1" fill="none" extrusionOk="0">
                  <a:moveTo>
                    <a:pt x="363" y="1"/>
                  </a:moveTo>
                  <a:lnTo>
                    <a:pt x="1" y="1"/>
                  </a:lnTo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49;p71">
              <a:extLst>
                <a:ext uri="{FF2B5EF4-FFF2-40B4-BE49-F238E27FC236}">
                  <a16:creationId xmlns:a16="http://schemas.microsoft.com/office/drawing/2014/main" id="{E9B9F2BF-8A88-A9B1-536A-0C6B9AFBDE36}"/>
                </a:ext>
              </a:extLst>
            </p:cNvPr>
            <p:cNvSpPr/>
            <p:nvPr/>
          </p:nvSpPr>
          <p:spPr>
            <a:xfrm>
              <a:off x="1559567" y="2917233"/>
              <a:ext cx="19668" cy="19668"/>
            </a:xfrm>
            <a:custGeom>
              <a:avLst/>
              <a:gdLst/>
              <a:ahLst/>
              <a:cxnLst/>
              <a:rect l="l" t="t" r="r" b="b"/>
              <a:pathLst>
                <a:path w="261" h="261" fill="none" extrusionOk="0">
                  <a:moveTo>
                    <a:pt x="260" y="260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50;p71">
              <a:extLst>
                <a:ext uri="{FF2B5EF4-FFF2-40B4-BE49-F238E27FC236}">
                  <a16:creationId xmlns:a16="http://schemas.microsoft.com/office/drawing/2014/main" id="{3DD417F2-BCB5-A77C-73AA-0917B55E69B8}"/>
                </a:ext>
              </a:extLst>
            </p:cNvPr>
            <p:cNvSpPr/>
            <p:nvPr/>
          </p:nvSpPr>
          <p:spPr>
            <a:xfrm>
              <a:off x="1435678" y="2968778"/>
              <a:ext cx="75" cy="27355"/>
            </a:xfrm>
            <a:custGeom>
              <a:avLst/>
              <a:gdLst/>
              <a:ahLst/>
              <a:cxnLst/>
              <a:rect l="l" t="t" r="r" b="b"/>
              <a:pathLst>
                <a:path w="1" h="363" fill="none" extrusionOk="0">
                  <a:moveTo>
                    <a:pt x="1" y="363"/>
                  </a:moveTo>
                  <a:lnTo>
                    <a:pt x="1" y="1"/>
                  </a:lnTo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51;p71">
              <a:extLst>
                <a:ext uri="{FF2B5EF4-FFF2-40B4-BE49-F238E27FC236}">
                  <a16:creationId xmlns:a16="http://schemas.microsoft.com/office/drawing/2014/main" id="{38D68F80-713C-C3D1-F338-76416AC1D9CE}"/>
                </a:ext>
              </a:extLst>
            </p:cNvPr>
            <p:cNvSpPr/>
            <p:nvPr/>
          </p:nvSpPr>
          <p:spPr>
            <a:xfrm>
              <a:off x="1292873" y="2917233"/>
              <a:ext cx="18990" cy="19668"/>
            </a:xfrm>
            <a:custGeom>
              <a:avLst/>
              <a:gdLst/>
              <a:ahLst/>
              <a:cxnLst/>
              <a:rect l="l" t="t" r="r" b="b"/>
              <a:pathLst>
                <a:path w="252" h="261" fill="none" extrusionOk="0">
                  <a:moveTo>
                    <a:pt x="0" y="260"/>
                  </a:moveTo>
                  <a:lnTo>
                    <a:pt x="252" y="1"/>
                  </a:lnTo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52;p71">
              <a:extLst>
                <a:ext uri="{FF2B5EF4-FFF2-40B4-BE49-F238E27FC236}">
                  <a16:creationId xmlns:a16="http://schemas.microsoft.com/office/drawing/2014/main" id="{2601C08B-8E77-2C24-42B6-90E321B6C6FE}"/>
                </a:ext>
              </a:extLst>
            </p:cNvPr>
            <p:cNvSpPr/>
            <p:nvPr/>
          </p:nvSpPr>
          <p:spPr>
            <a:xfrm>
              <a:off x="1233566" y="2793343"/>
              <a:ext cx="27355" cy="75"/>
            </a:xfrm>
            <a:custGeom>
              <a:avLst/>
              <a:gdLst/>
              <a:ahLst/>
              <a:cxnLst/>
              <a:rect l="l" t="t" r="r" b="b"/>
              <a:pathLst>
                <a:path w="363" h="1" fill="none" extrusionOk="0">
                  <a:moveTo>
                    <a:pt x="1" y="1"/>
                  </a:moveTo>
                  <a:lnTo>
                    <a:pt x="362" y="1"/>
                  </a:lnTo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53;p71">
              <a:extLst>
                <a:ext uri="{FF2B5EF4-FFF2-40B4-BE49-F238E27FC236}">
                  <a16:creationId xmlns:a16="http://schemas.microsoft.com/office/drawing/2014/main" id="{AB798A42-EFBC-4C19-91B5-5BC6881AC2FA}"/>
                </a:ext>
              </a:extLst>
            </p:cNvPr>
            <p:cNvSpPr/>
            <p:nvPr/>
          </p:nvSpPr>
          <p:spPr>
            <a:xfrm>
              <a:off x="1292873" y="2650537"/>
              <a:ext cx="18990" cy="18990"/>
            </a:xfrm>
            <a:custGeom>
              <a:avLst/>
              <a:gdLst/>
              <a:ahLst/>
              <a:cxnLst/>
              <a:rect l="l" t="t" r="r" b="b"/>
              <a:pathLst>
                <a:path w="252" h="252" fill="none" extrusionOk="0">
                  <a:moveTo>
                    <a:pt x="0" y="0"/>
                  </a:moveTo>
                  <a:lnTo>
                    <a:pt x="252" y="252"/>
                  </a:lnTo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54;p71">
              <a:extLst>
                <a:ext uri="{FF2B5EF4-FFF2-40B4-BE49-F238E27FC236}">
                  <a16:creationId xmlns:a16="http://schemas.microsoft.com/office/drawing/2014/main" id="{C2B1F9C3-51AF-B8E5-D765-BCC300D8C911}"/>
                </a:ext>
              </a:extLst>
            </p:cNvPr>
            <p:cNvSpPr/>
            <p:nvPr/>
          </p:nvSpPr>
          <p:spPr>
            <a:xfrm>
              <a:off x="4003898" y="2989577"/>
              <a:ext cx="169027" cy="169554"/>
            </a:xfrm>
            <a:custGeom>
              <a:avLst/>
              <a:gdLst/>
              <a:ahLst/>
              <a:cxnLst/>
              <a:rect l="l" t="t" r="r" b="b"/>
              <a:pathLst>
                <a:path w="2243" h="2250" fill="none" extrusionOk="0">
                  <a:moveTo>
                    <a:pt x="1849" y="401"/>
                  </a:moveTo>
                  <a:cubicBezTo>
                    <a:pt x="2242" y="802"/>
                    <a:pt x="2242" y="1455"/>
                    <a:pt x="1849" y="1848"/>
                  </a:cubicBezTo>
                  <a:cubicBezTo>
                    <a:pt x="1448" y="2250"/>
                    <a:pt x="795" y="2250"/>
                    <a:pt x="402" y="1848"/>
                  </a:cubicBezTo>
                  <a:cubicBezTo>
                    <a:pt x="0" y="1455"/>
                    <a:pt x="0" y="802"/>
                    <a:pt x="402" y="401"/>
                  </a:cubicBezTo>
                  <a:cubicBezTo>
                    <a:pt x="795" y="0"/>
                    <a:pt x="1448" y="0"/>
                    <a:pt x="1849" y="401"/>
                  </a:cubicBezTo>
                  <a:close/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55;p71">
              <a:extLst>
                <a:ext uri="{FF2B5EF4-FFF2-40B4-BE49-F238E27FC236}">
                  <a16:creationId xmlns:a16="http://schemas.microsoft.com/office/drawing/2014/main" id="{A0E205EF-30D3-4C0B-D012-FC43426A4A89}"/>
                </a:ext>
              </a:extLst>
            </p:cNvPr>
            <p:cNvSpPr/>
            <p:nvPr/>
          </p:nvSpPr>
          <p:spPr>
            <a:xfrm>
              <a:off x="3861018" y="2847300"/>
              <a:ext cx="455310" cy="454707"/>
            </a:xfrm>
            <a:custGeom>
              <a:avLst/>
              <a:gdLst/>
              <a:ahLst/>
              <a:cxnLst/>
              <a:rect l="l" t="t" r="r" b="b"/>
              <a:pathLst>
                <a:path w="6042" h="6034" fill="none" extrusionOk="0">
                  <a:moveTo>
                    <a:pt x="5790" y="2470"/>
                  </a:moveTo>
                  <a:lnTo>
                    <a:pt x="5208" y="2470"/>
                  </a:lnTo>
                  <a:cubicBezTo>
                    <a:pt x="5153" y="2250"/>
                    <a:pt x="5066" y="2045"/>
                    <a:pt x="4948" y="1849"/>
                  </a:cubicBezTo>
                  <a:lnTo>
                    <a:pt x="5365" y="1440"/>
                  </a:lnTo>
                  <a:cubicBezTo>
                    <a:pt x="5459" y="1345"/>
                    <a:pt x="5459" y="1188"/>
                    <a:pt x="5365" y="1094"/>
                  </a:cubicBezTo>
                  <a:lnTo>
                    <a:pt x="4940" y="669"/>
                  </a:lnTo>
                  <a:cubicBezTo>
                    <a:pt x="4846" y="575"/>
                    <a:pt x="4689" y="575"/>
                    <a:pt x="4594" y="669"/>
                  </a:cubicBezTo>
                  <a:lnTo>
                    <a:pt x="4185" y="1078"/>
                  </a:lnTo>
                  <a:cubicBezTo>
                    <a:pt x="3989" y="960"/>
                    <a:pt x="3776" y="874"/>
                    <a:pt x="3556" y="826"/>
                  </a:cubicBezTo>
                  <a:lnTo>
                    <a:pt x="3556" y="244"/>
                  </a:lnTo>
                  <a:cubicBezTo>
                    <a:pt x="3556" y="103"/>
                    <a:pt x="3446" y="0"/>
                    <a:pt x="3312" y="0"/>
                  </a:cubicBezTo>
                  <a:lnTo>
                    <a:pt x="2722" y="0"/>
                  </a:lnTo>
                  <a:cubicBezTo>
                    <a:pt x="2581" y="0"/>
                    <a:pt x="2479" y="103"/>
                    <a:pt x="2479" y="244"/>
                  </a:cubicBezTo>
                  <a:lnTo>
                    <a:pt x="2479" y="826"/>
                  </a:lnTo>
                  <a:cubicBezTo>
                    <a:pt x="2258" y="874"/>
                    <a:pt x="2046" y="960"/>
                    <a:pt x="1849" y="1078"/>
                  </a:cubicBezTo>
                  <a:lnTo>
                    <a:pt x="1440" y="669"/>
                  </a:lnTo>
                  <a:cubicBezTo>
                    <a:pt x="1346" y="575"/>
                    <a:pt x="1189" y="575"/>
                    <a:pt x="1094" y="669"/>
                  </a:cubicBezTo>
                  <a:lnTo>
                    <a:pt x="670" y="1094"/>
                  </a:lnTo>
                  <a:cubicBezTo>
                    <a:pt x="575" y="1188"/>
                    <a:pt x="575" y="1345"/>
                    <a:pt x="670" y="1440"/>
                  </a:cubicBezTo>
                  <a:lnTo>
                    <a:pt x="1086" y="1849"/>
                  </a:lnTo>
                  <a:cubicBezTo>
                    <a:pt x="968" y="2045"/>
                    <a:pt x="882" y="2250"/>
                    <a:pt x="827" y="2470"/>
                  </a:cubicBezTo>
                  <a:lnTo>
                    <a:pt x="245" y="2470"/>
                  </a:lnTo>
                  <a:cubicBezTo>
                    <a:pt x="111" y="2470"/>
                    <a:pt x="1" y="2580"/>
                    <a:pt x="1" y="2714"/>
                  </a:cubicBezTo>
                  <a:lnTo>
                    <a:pt x="1" y="3312"/>
                  </a:lnTo>
                  <a:cubicBezTo>
                    <a:pt x="1" y="3445"/>
                    <a:pt x="111" y="3556"/>
                    <a:pt x="245" y="3556"/>
                  </a:cubicBezTo>
                  <a:lnTo>
                    <a:pt x="827" y="3556"/>
                  </a:lnTo>
                  <a:cubicBezTo>
                    <a:pt x="882" y="3776"/>
                    <a:pt x="968" y="3988"/>
                    <a:pt x="1086" y="4185"/>
                  </a:cubicBezTo>
                  <a:lnTo>
                    <a:pt x="670" y="4594"/>
                  </a:lnTo>
                  <a:cubicBezTo>
                    <a:pt x="575" y="4688"/>
                    <a:pt x="575" y="4845"/>
                    <a:pt x="670" y="4940"/>
                  </a:cubicBezTo>
                  <a:lnTo>
                    <a:pt x="1094" y="5364"/>
                  </a:lnTo>
                  <a:cubicBezTo>
                    <a:pt x="1189" y="5459"/>
                    <a:pt x="1346" y="5459"/>
                    <a:pt x="1440" y="5364"/>
                  </a:cubicBezTo>
                  <a:lnTo>
                    <a:pt x="1849" y="4948"/>
                  </a:lnTo>
                  <a:cubicBezTo>
                    <a:pt x="2046" y="5066"/>
                    <a:pt x="2258" y="5152"/>
                    <a:pt x="2479" y="5207"/>
                  </a:cubicBezTo>
                  <a:lnTo>
                    <a:pt x="2479" y="5797"/>
                  </a:lnTo>
                  <a:cubicBezTo>
                    <a:pt x="2479" y="5931"/>
                    <a:pt x="2581" y="6033"/>
                    <a:pt x="2722" y="6033"/>
                  </a:cubicBezTo>
                  <a:lnTo>
                    <a:pt x="3320" y="6033"/>
                  </a:lnTo>
                  <a:cubicBezTo>
                    <a:pt x="3454" y="6033"/>
                    <a:pt x="3564" y="5931"/>
                    <a:pt x="3564" y="5797"/>
                  </a:cubicBezTo>
                  <a:lnTo>
                    <a:pt x="3564" y="5215"/>
                  </a:lnTo>
                  <a:cubicBezTo>
                    <a:pt x="3784" y="5160"/>
                    <a:pt x="3997" y="5073"/>
                    <a:pt x="4193" y="4955"/>
                  </a:cubicBezTo>
                  <a:lnTo>
                    <a:pt x="4602" y="5364"/>
                  </a:lnTo>
                  <a:cubicBezTo>
                    <a:pt x="4697" y="5459"/>
                    <a:pt x="4854" y="5459"/>
                    <a:pt x="4948" y="5364"/>
                  </a:cubicBezTo>
                  <a:lnTo>
                    <a:pt x="5365" y="4940"/>
                  </a:lnTo>
                  <a:cubicBezTo>
                    <a:pt x="5459" y="4845"/>
                    <a:pt x="5459" y="4688"/>
                    <a:pt x="5365" y="4594"/>
                  </a:cubicBezTo>
                  <a:lnTo>
                    <a:pt x="4956" y="4185"/>
                  </a:lnTo>
                  <a:cubicBezTo>
                    <a:pt x="5074" y="3988"/>
                    <a:pt x="5161" y="3784"/>
                    <a:pt x="5216" y="3563"/>
                  </a:cubicBezTo>
                  <a:lnTo>
                    <a:pt x="5798" y="3563"/>
                  </a:lnTo>
                  <a:cubicBezTo>
                    <a:pt x="5931" y="3563"/>
                    <a:pt x="6041" y="3453"/>
                    <a:pt x="6041" y="3320"/>
                  </a:cubicBezTo>
                  <a:lnTo>
                    <a:pt x="6041" y="2722"/>
                  </a:lnTo>
                  <a:cubicBezTo>
                    <a:pt x="6041" y="2580"/>
                    <a:pt x="5931" y="2470"/>
                    <a:pt x="5790" y="2470"/>
                  </a:cubicBezTo>
                  <a:close/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56;p71">
              <a:extLst>
                <a:ext uri="{FF2B5EF4-FFF2-40B4-BE49-F238E27FC236}">
                  <a16:creationId xmlns:a16="http://schemas.microsoft.com/office/drawing/2014/main" id="{E6D5C61E-05D5-B5B4-33E4-94E0D03B3CF3}"/>
                </a:ext>
              </a:extLst>
            </p:cNvPr>
            <p:cNvSpPr/>
            <p:nvPr/>
          </p:nvSpPr>
          <p:spPr>
            <a:xfrm>
              <a:off x="4072625" y="2935620"/>
              <a:ext cx="31499" cy="30897"/>
            </a:xfrm>
            <a:custGeom>
              <a:avLst/>
              <a:gdLst/>
              <a:ahLst/>
              <a:cxnLst/>
              <a:rect l="l" t="t" r="r" b="b"/>
              <a:pathLst>
                <a:path w="418" h="410" fill="none" extrusionOk="0">
                  <a:moveTo>
                    <a:pt x="418" y="205"/>
                  </a:moveTo>
                  <a:cubicBezTo>
                    <a:pt x="418" y="315"/>
                    <a:pt x="323" y="409"/>
                    <a:pt x="213" y="409"/>
                  </a:cubicBezTo>
                  <a:cubicBezTo>
                    <a:pt x="95" y="409"/>
                    <a:pt x="1" y="315"/>
                    <a:pt x="1" y="205"/>
                  </a:cubicBezTo>
                  <a:cubicBezTo>
                    <a:pt x="1" y="87"/>
                    <a:pt x="95" y="0"/>
                    <a:pt x="213" y="0"/>
                  </a:cubicBezTo>
                  <a:cubicBezTo>
                    <a:pt x="323" y="0"/>
                    <a:pt x="418" y="87"/>
                    <a:pt x="418" y="205"/>
                  </a:cubicBezTo>
                  <a:close/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57;p71">
              <a:extLst>
                <a:ext uri="{FF2B5EF4-FFF2-40B4-BE49-F238E27FC236}">
                  <a16:creationId xmlns:a16="http://schemas.microsoft.com/office/drawing/2014/main" id="{5F221D6C-9062-525F-1B4A-BA8532F157C6}"/>
                </a:ext>
              </a:extLst>
            </p:cNvPr>
            <p:cNvSpPr/>
            <p:nvPr/>
          </p:nvSpPr>
          <p:spPr>
            <a:xfrm>
              <a:off x="4160342" y="2966442"/>
              <a:ext cx="32705" cy="40994"/>
            </a:xfrm>
            <a:custGeom>
              <a:avLst/>
              <a:gdLst/>
              <a:ahLst/>
              <a:cxnLst/>
              <a:rect l="l" t="t" r="r" b="b"/>
              <a:pathLst>
                <a:path w="434" h="544" fill="none" extrusionOk="0">
                  <a:moveTo>
                    <a:pt x="355" y="417"/>
                  </a:moveTo>
                  <a:cubicBezTo>
                    <a:pt x="221" y="543"/>
                    <a:pt x="1" y="457"/>
                    <a:pt x="1" y="276"/>
                  </a:cubicBezTo>
                  <a:cubicBezTo>
                    <a:pt x="1" y="95"/>
                    <a:pt x="221" y="0"/>
                    <a:pt x="355" y="126"/>
                  </a:cubicBezTo>
                  <a:cubicBezTo>
                    <a:pt x="433" y="205"/>
                    <a:pt x="433" y="339"/>
                    <a:pt x="355" y="417"/>
                  </a:cubicBezTo>
                  <a:close/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58;p71">
              <a:extLst>
                <a:ext uri="{FF2B5EF4-FFF2-40B4-BE49-F238E27FC236}">
                  <a16:creationId xmlns:a16="http://schemas.microsoft.com/office/drawing/2014/main" id="{93788264-BFFA-61D6-5EC4-C86BBCDF6F42}"/>
                </a:ext>
              </a:extLst>
            </p:cNvPr>
            <p:cNvSpPr/>
            <p:nvPr/>
          </p:nvSpPr>
          <p:spPr>
            <a:xfrm>
              <a:off x="4191164" y="3053557"/>
              <a:ext cx="36247" cy="36850"/>
            </a:xfrm>
            <a:custGeom>
              <a:avLst/>
              <a:gdLst/>
              <a:ahLst/>
              <a:cxnLst/>
              <a:rect l="l" t="t" r="r" b="b"/>
              <a:pathLst>
                <a:path w="481" h="489" fill="none" extrusionOk="0">
                  <a:moveTo>
                    <a:pt x="276" y="480"/>
                  </a:moveTo>
                  <a:cubicBezTo>
                    <a:pt x="95" y="480"/>
                    <a:pt x="1" y="260"/>
                    <a:pt x="127" y="134"/>
                  </a:cubicBezTo>
                  <a:cubicBezTo>
                    <a:pt x="260" y="1"/>
                    <a:pt x="481" y="95"/>
                    <a:pt x="481" y="276"/>
                  </a:cubicBezTo>
                  <a:cubicBezTo>
                    <a:pt x="481" y="394"/>
                    <a:pt x="386" y="488"/>
                    <a:pt x="276" y="480"/>
                  </a:cubicBezTo>
                  <a:close/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59;p71">
              <a:extLst>
                <a:ext uri="{FF2B5EF4-FFF2-40B4-BE49-F238E27FC236}">
                  <a16:creationId xmlns:a16="http://schemas.microsoft.com/office/drawing/2014/main" id="{504A5DC4-8B4F-85DD-179A-A79409A2450A}"/>
                </a:ext>
              </a:extLst>
            </p:cNvPr>
            <p:cNvSpPr/>
            <p:nvPr/>
          </p:nvSpPr>
          <p:spPr>
            <a:xfrm>
              <a:off x="4155067" y="3146625"/>
              <a:ext cx="41522" cy="32630"/>
            </a:xfrm>
            <a:custGeom>
              <a:avLst/>
              <a:gdLst/>
              <a:ahLst/>
              <a:cxnLst/>
              <a:rect l="l" t="t" r="r" b="b"/>
              <a:pathLst>
                <a:path w="551" h="433" fill="none" extrusionOk="0">
                  <a:moveTo>
                    <a:pt x="134" y="346"/>
                  </a:moveTo>
                  <a:cubicBezTo>
                    <a:pt x="0" y="213"/>
                    <a:pt x="95" y="0"/>
                    <a:pt x="275" y="0"/>
                  </a:cubicBezTo>
                  <a:cubicBezTo>
                    <a:pt x="456" y="0"/>
                    <a:pt x="551" y="213"/>
                    <a:pt x="425" y="346"/>
                  </a:cubicBezTo>
                  <a:cubicBezTo>
                    <a:pt x="346" y="433"/>
                    <a:pt x="212" y="433"/>
                    <a:pt x="134" y="346"/>
                  </a:cubicBezTo>
                  <a:close/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60;p71">
              <a:extLst>
                <a:ext uri="{FF2B5EF4-FFF2-40B4-BE49-F238E27FC236}">
                  <a16:creationId xmlns:a16="http://schemas.microsoft.com/office/drawing/2014/main" id="{2F584E14-544E-EE63-5DBB-710280E915E0}"/>
                </a:ext>
              </a:extLst>
            </p:cNvPr>
            <p:cNvSpPr/>
            <p:nvPr/>
          </p:nvSpPr>
          <p:spPr>
            <a:xfrm>
              <a:off x="4072625" y="3182798"/>
              <a:ext cx="31499" cy="30897"/>
            </a:xfrm>
            <a:custGeom>
              <a:avLst/>
              <a:gdLst/>
              <a:ahLst/>
              <a:cxnLst/>
              <a:rect l="l" t="t" r="r" b="b"/>
              <a:pathLst>
                <a:path w="418" h="410" fill="none" extrusionOk="0">
                  <a:moveTo>
                    <a:pt x="418" y="205"/>
                  </a:moveTo>
                  <a:cubicBezTo>
                    <a:pt x="418" y="315"/>
                    <a:pt x="323" y="409"/>
                    <a:pt x="213" y="409"/>
                  </a:cubicBezTo>
                  <a:cubicBezTo>
                    <a:pt x="95" y="409"/>
                    <a:pt x="1" y="315"/>
                    <a:pt x="1" y="205"/>
                  </a:cubicBezTo>
                  <a:cubicBezTo>
                    <a:pt x="1" y="87"/>
                    <a:pt x="95" y="0"/>
                    <a:pt x="213" y="0"/>
                  </a:cubicBezTo>
                  <a:cubicBezTo>
                    <a:pt x="323" y="0"/>
                    <a:pt x="418" y="87"/>
                    <a:pt x="418" y="205"/>
                  </a:cubicBezTo>
                  <a:close/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61;p71">
              <a:extLst>
                <a:ext uri="{FF2B5EF4-FFF2-40B4-BE49-F238E27FC236}">
                  <a16:creationId xmlns:a16="http://schemas.microsoft.com/office/drawing/2014/main" id="{5C60BE5B-3432-D49C-3148-B412A347EAA8}"/>
                </a:ext>
              </a:extLst>
            </p:cNvPr>
            <p:cNvSpPr/>
            <p:nvPr/>
          </p:nvSpPr>
          <p:spPr>
            <a:xfrm>
              <a:off x="3983777" y="3141275"/>
              <a:ext cx="32630" cy="41597"/>
            </a:xfrm>
            <a:custGeom>
              <a:avLst/>
              <a:gdLst/>
              <a:ahLst/>
              <a:cxnLst/>
              <a:rect l="l" t="t" r="r" b="b"/>
              <a:pathLst>
                <a:path w="433" h="552" fill="none" extrusionOk="0">
                  <a:moveTo>
                    <a:pt x="87" y="126"/>
                  </a:moveTo>
                  <a:cubicBezTo>
                    <a:pt x="212" y="1"/>
                    <a:pt x="433" y="95"/>
                    <a:pt x="433" y="276"/>
                  </a:cubicBezTo>
                  <a:cubicBezTo>
                    <a:pt x="433" y="457"/>
                    <a:pt x="212" y="551"/>
                    <a:pt x="87" y="425"/>
                  </a:cubicBezTo>
                  <a:cubicBezTo>
                    <a:pt x="0" y="339"/>
                    <a:pt x="0" y="213"/>
                    <a:pt x="87" y="126"/>
                  </a:cubicBezTo>
                  <a:close/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562;p71">
              <a:extLst>
                <a:ext uri="{FF2B5EF4-FFF2-40B4-BE49-F238E27FC236}">
                  <a16:creationId xmlns:a16="http://schemas.microsoft.com/office/drawing/2014/main" id="{2C1AC617-B600-1175-3171-1C9AC8751F27}"/>
                </a:ext>
              </a:extLst>
            </p:cNvPr>
            <p:cNvSpPr/>
            <p:nvPr/>
          </p:nvSpPr>
          <p:spPr>
            <a:xfrm>
              <a:off x="3949338" y="3058908"/>
              <a:ext cx="36247" cy="36247"/>
            </a:xfrm>
            <a:custGeom>
              <a:avLst/>
              <a:gdLst/>
              <a:ahLst/>
              <a:cxnLst/>
              <a:rect l="l" t="t" r="r" b="b"/>
              <a:pathLst>
                <a:path w="481" h="481" fill="none" extrusionOk="0">
                  <a:moveTo>
                    <a:pt x="205" y="0"/>
                  </a:moveTo>
                  <a:cubicBezTo>
                    <a:pt x="386" y="0"/>
                    <a:pt x="481" y="221"/>
                    <a:pt x="355" y="354"/>
                  </a:cubicBezTo>
                  <a:cubicBezTo>
                    <a:pt x="221" y="480"/>
                    <a:pt x="1" y="394"/>
                    <a:pt x="1" y="205"/>
                  </a:cubicBezTo>
                  <a:cubicBezTo>
                    <a:pt x="1" y="95"/>
                    <a:pt x="87" y="0"/>
                    <a:pt x="205" y="0"/>
                  </a:cubicBezTo>
                  <a:close/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563;p71">
              <a:extLst>
                <a:ext uri="{FF2B5EF4-FFF2-40B4-BE49-F238E27FC236}">
                  <a16:creationId xmlns:a16="http://schemas.microsoft.com/office/drawing/2014/main" id="{27B9B8A3-6A38-E1E5-6A0B-9E0FBE11C53F}"/>
                </a:ext>
              </a:extLst>
            </p:cNvPr>
            <p:cNvSpPr/>
            <p:nvPr/>
          </p:nvSpPr>
          <p:spPr>
            <a:xfrm>
              <a:off x="3980160" y="2969984"/>
              <a:ext cx="41597" cy="32705"/>
            </a:xfrm>
            <a:custGeom>
              <a:avLst/>
              <a:gdLst/>
              <a:ahLst/>
              <a:cxnLst/>
              <a:rect l="l" t="t" r="r" b="b"/>
              <a:pathLst>
                <a:path w="552" h="434" fill="none" extrusionOk="0">
                  <a:moveTo>
                    <a:pt x="426" y="79"/>
                  </a:moveTo>
                  <a:cubicBezTo>
                    <a:pt x="551" y="213"/>
                    <a:pt x="457" y="433"/>
                    <a:pt x="276" y="433"/>
                  </a:cubicBezTo>
                  <a:cubicBezTo>
                    <a:pt x="95" y="433"/>
                    <a:pt x="1" y="213"/>
                    <a:pt x="127" y="79"/>
                  </a:cubicBezTo>
                  <a:cubicBezTo>
                    <a:pt x="205" y="1"/>
                    <a:pt x="339" y="1"/>
                    <a:pt x="426" y="79"/>
                  </a:cubicBezTo>
                  <a:close/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64;p71">
              <a:extLst>
                <a:ext uri="{FF2B5EF4-FFF2-40B4-BE49-F238E27FC236}">
                  <a16:creationId xmlns:a16="http://schemas.microsoft.com/office/drawing/2014/main" id="{5930AA3B-219C-BF64-0C8A-6FC7826120D9}"/>
                </a:ext>
              </a:extLst>
            </p:cNvPr>
            <p:cNvSpPr/>
            <p:nvPr/>
          </p:nvSpPr>
          <p:spPr>
            <a:xfrm>
              <a:off x="4088676" y="2872168"/>
              <a:ext cx="75" cy="27355"/>
            </a:xfrm>
            <a:custGeom>
              <a:avLst/>
              <a:gdLst/>
              <a:ahLst/>
              <a:cxnLst/>
              <a:rect l="l" t="t" r="r" b="b"/>
              <a:pathLst>
                <a:path w="1" h="363" fill="none" extrusionOk="0">
                  <a:moveTo>
                    <a:pt x="0" y="1"/>
                  </a:moveTo>
                  <a:lnTo>
                    <a:pt x="0" y="363"/>
                  </a:lnTo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65;p71">
              <a:extLst>
                <a:ext uri="{FF2B5EF4-FFF2-40B4-BE49-F238E27FC236}">
                  <a16:creationId xmlns:a16="http://schemas.microsoft.com/office/drawing/2014/main" id="{DB40A0A2-B65D-B229-B1BD-916BD16734AA}"/>
                </a:ext>
              </a:extLst>
            </p:cNvPr>
            <p:cNvSpPr/>
            <p:nvPr/>
          </p:nvSpPr>
          <p:spPr>
            <a:xfrm>
              <a:off x="4211963" y="2931476"/>
              <a:ext cx="19593" cy="19593"/>
            </a:xfrm>
            <a:custGeom>
              <a:avLst/>
              <a:gdLst/>
              <a:ahLst/>
              <a:cxnLst/>
              <a:rect l="l" t="t" r="r" b="b"/>
              <a:pathLst>
                <a:path w="260" h="260" fill="none" extrusionOk="0">
                  <a:moveTo>
                    <a:pt x="260" y="0"/>
                  </a:moveTo>
                  <a:lnTo>
                    <a:pt x="0" y="260"/>
                  </a:lnTo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66;p71">
              <a:extLst>
                <a:ext uri="{FF2B5EF4-FFF2-40B4-BE49-F238E27FC236}">
                  <a16:creationId xmlns:a16="http://schemas.microsoft.com/office/drawing/2014/main" id="{75F24D82-8310-AA81-C274-3DAC4F053BD8}"/>
                </a:ext>
              </a:extLst>
            </p:cNvPr>
            <p:cNvSpPr/>
            <p:nvPr/>
          </p:nvSpPr>
          <p:spPr>
            <a:xfrm>
              <a:off x="4263508" y="3074281"/>
              <a:ext cx="27355" cy="75"/>
            </a:xfrm>
            <a:custGeom>
              <a:avLst/>
              <a:gdLst/>
              <a:ahLst/>
              <a:cxnLst/>
              <a:rect l="l" t="t" r="r" b="b"/>
              <a:pathLst>
                <a:path w="363" h="1" fill="none" extrusionOk="0">
                  <a:moveTo>
                    <a:pt x="362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67;p71">
              <a:extLst>
                <a:ext uri="{FF2B5EF4-FFF2-40B4-BE49-F238E27FC236}">
                  <a16:creationId xmlns:a16="http://schemas.microsoft.com/office/drawing/2014/main" id="{2AFFE751-9EFB-50FA-89B7-72183AA5AFAE}"/>
                </a:ext>
              </a:extLst>
            </p:cNvPr>
            <p:cNvSpPr/>
            <p:nvPr/>
          </p:nvSpPr>
          <p:spPr>
            <a:xfrm>
              <a:off x="4211963" y="3198171"/>
              <a:ext cx="19593" cy="19668"/>
            </a:xfrm>
            <a:custGeom>
              <a:avLst/>
              <a:gdLst/>
              <a:ahLst/>
              <a:cxnLst/>
              <a:rect l="l" t="t" r="r" b="b"/>
              <a:pathLst>
                <a:path w="260" h="261" fill="none" extrusionOk="0">
                  <a:moveTo>
                    <a:pt x="260" y="260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68;p71">
              <a:extLst>
                <a:ext uri="{FF2B5EF4-FFF2-40B4-BE49-F238E27FC236}">
                  <a16:creationId xmlns:a16="http://schemas.microsoft.com/office/drawing/2014/main" id="{DF793533-2735-977F-A22A-7DC5C474D208}"/>
                </a:ext>
              </a:extLst>
            </p:cNvPr>
            <p:cNvSpPr/>
            <p:nvPr/>
          </p:nvSpPr>
          <p:spPr>
            <a:xfrm>
              <a:off x="4088676" y="3249717"/>
              <a:ext cx="75" cy="27355"/>
            </a:xfrm>
            <a:custGeom>
              <a:avLst/>
              <a:gdLst/>
              <a:ahLst/>
              <a:cxnLst/>
              <a:rect l="l" t="t" r="r" b="b"/>
              <a:pathLst>
                <a:path w="1" h="363" fill="none" extrusionOk="0">
                  <a:moveTo>
                    <a:pt x="0" y="363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69;p71">
              <a:extLst>
                <a:ext uri="{FF2B5EF4-FFF2-40B4-BE49-F238E27FC236}">
                  <a16:creationId xmlns:a16="http://schemas.microsoft.com/office/drawing/2014/main" id="{43565AA3-DED2-E494-45B3-C671109E25C9}"/>
                </a:ext>
              </a:extLst>
            </p:cNvPr>
            <p:cNvSpPr/>
            <p:nvPr/>
          </p:nvSpPr>
          <p:spPr>
            <a:xfrm>
              <a:off x="3945194" y="3198171"/>
              <a:ext cx="19668" cy="19668"/>
            </a:xfrm>
            <a:custGeom>
              <a:avLst/>
              <a:gdLst/>
              <a:ahLst/>
              <a:cxnLst/>
              <a:rect l="l" t="t" r="r" b="b"/>
              <a:pathLst>
                <a:path w="261" h="261" fill="none" extrusionOk="0">
                  <a:moveTo>
                    <a:pt x="1" y="260"/>
                  </a:moveTo>
                  <a:lnTo>
                    <a:pt x="260" y="1"/>
                  </a:lnTo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70;p71">
              <a:extLst>
                <a:ext uri="{FF2B5EF4-FFF2-40B4-BE49-F238E27FC236}">
                  <a16:creationId xmlns:a16="http://schemas.microsoft.com/office/drawing/2014/main" id="{DD09F3EA-153B-5F11-6A27-26775920C5E2}"/>
                </a:ext>
              </a:extLst>
            </p:cNvPr>
            <p:cNvSpPr/>
            <p:nvPr/>
          </p:nvSpPr>
          <p:spPr>
            <a:xfrm>
              <a:off x="3885962" y="3074281"/>
              <a:ext cx="27355" cy="75"/>
            </a:xfrm>
            <a:custGeom>
              <a:avLst/>
              <a:gdLst/>
              <a:ahLst/>
              <a:cxnLst/>
              <a:rect l="l" t="t" r="r" b="b"/>
              <a:pathLst>
                <a:path w="363" h="1" fill="none" extrusionOk="0">
                  <a:moveTo>
                    <a:pt x="0" y="1"/>
                  </a:moveTo>
                  <a:lnTo>
                    <a:pt x="362" y="1"/>
                  </a:lnTo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71;p71">
              <a:extLst>
                <a:ext uri="{FF2B5EF4-FFF2-40B4-BE49-F238E27FC236}">
                  <a16:creationId xmlns:a16="http://schemas.microsoft.com/office/drawing/2014/main" id="{C2303516-9A78-C3D4-E4DB-5B87F8C82368}"/>
                </a:ext>
              </a:extLst>
            </p:cNvPr>
            <p:cNvSpPr/>
            <p:nvPr/>
          </p:nvSpPr>
          <p:spPr>
            <a:xfrm>
              <a:off x="3945194" y="2931476"/>
              <a:ext cx="19668" cy="19593"/>
            </a:xfrm>
            <a:custGeom>
              <a:avLst/>
              <a:gdLst/>
              <a:ahLst/>
              <a:cxnLst/>
              <a:rect l="l" t="t" r="r" b="b"/>
              <a:pathLst>
                <a:path w="261" h="260" fill="none" extrusionOk="0">
                  <a:moveTo>
                    <a:pt x="1" y="0"/>
                  </a:moveTo>
                  <a:lnTo>
                    <a:pt x="260" y="260"/>
                  </a:lnTo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72;p71">
              <a:extLst>
                <a:ext uri="{FF2B5EF4-FFF2-40B4-BE49-F238E27FC236}">
                  <a16:creationId xmlns:a16="http://schemas.microsoft.com/office/drawing/2014/main" id="{072BEEA8-BC49-6FC0-CC81-A6BA287EBB78}"/>
                </a:ext>
              </a:extLst>
            </p:cNvPr>
            <p:cNvSpPr/>
            <p:nvPr/>
          </p:nvSpPr>
          <p:spPr>
            <a:xfrm>
              <a:off x="2107198" y="2060175"/>
              <a:ext cx="14921" cy="75"/>
            </a:xfrm>
            <a:custGeom>
              <a:avLst/>
              <a:gdLst/>
              <a:ahLst/>
              <a:cxnLst/>
              <a:rect l="l" t="t" r="r" b="b"/>
              <a:pathLst>
                <a:path w="198" h="1" fill="none" extrusionOk="0">
                  <a:moveTo>
                    <a:pt x="198" y="1"/>
                  </a:moveTo>
                  <a:lnTo>
                    <a:pt x="1" y="1"/>
                  </a:lnTo>
                </a:path>
              </a:pathLst>
            </a:custGeom>
            <a:noFill/>
            <a:ln w="1775" cap="rnd" cmpd="sng">
              <a:solidFill>
                <a:srgbClr val="0650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73;p71">
              <a:extLst>
                <a:ext uri="{FF2B5EF4-FFF2-40B4-BE49-F238E27FC236}">
                  <a16:creationId xmlns:a16="http://schemas.microsoft.com/office/drawing/2014/main" id="{1240BA7E-BC91-CFC9-8846-5E6AFB362B02}"/>
                </a:ext>
              </a:extLst>
            </p:cNvPr>
            <p:cNvSpPr/>
            <p:nvPr/>
          </p:nvSpPr>
          <p:spPr>
            <a:xfrm>
              <a:off x="1585641" y="1280813"/>
              <a:ext cx="492009" cy="779423"/>
            </a:xfrm>
            <a:custGeom>
              <a:avLst/>
              <a:gdLst/>
              <a:ahLst/>
              <a:cxnLst/>
              <a:rect l="l" t="t" r="r" b="b"/>
              <a:pathLst>
                <a:path w="6529" h="10343" fill="none" extrusionOk="0">
                  <a:moveTo>
                    <a:pt x="6529" y="10343"/>
                  </a:moveTo>
                  <a:lnTo>
                    <a:pt x="984" y="10343"/>
                  </a:lnTo>
                  <a:cubicBezTo>
                    <a:pt x="441" y="10343"/>
                    <a:pt x="1" y="9902"/>
                    <a:pt x="1" y="9359"/>
                  </a:cubicBezTo>
                  <a:lnTo>
                    <a:pt x="1" y="4680"/>
                  </a:lnTo>
                  <a:cubicBezTo>
                    <a:pt x="1" y="4137"/>
                    <a:pt x="441" y="3697"/>
                    <a:pt x="984" y="3697"/>
                  </a:cubicBezTo>
                  <a:lnTo>
                    <a:pt x="3737" y="3697"/>
                  </a:lnTo>
                  <a:cubicBezTo>
                    <a:pt x="4279" y="3697"/>
                    <a:pt x="4720" y="3256"/>
                    <a:pt x="4720" y="2713"/>
                  </a:cubicBezTo>
                  <a:lnTo>
                    <a:pt x="4720" y="0"/>
                  </a:lnTo>
                </a:path>
              </a:pathLst>
            </a:custGeom>
            <a:solidFill>
              <a:schemeClr val="accent5"/>
            </a:solidFill>
            <a:ln w="1775" cap="rnd" cmpd="sng">
              <a:solidFill>
                <a:srgbClr val="0650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74;p71">
              <a:extLst>
                <a:ext uri="{FF2B5EF4-FFF2-40B4-BE49-F238E27FC236}">
                  <a16:creationId xmlns:a16="http://schemas.microsoft.com/office/drawing/2014/main" id="{9B94F907-A0AD-8B0C-5BEC-B8DD2DC40A1E}"/>
                </a:ext>
              </a:extLst>
            </p:cNvPr>
            <p:cNvSpPr/>
            <p:nvPr/>
          </p:nvSpPr>
          <p:spPr>
            <a:xfrm>
              <a:off x="2201861" y="1411546"/>
              <a:ext cx="75" cy="14921"/>
            </a:xfrm>
            <a:custGeom>
              <a:avLst/>
              <a:gdLst/>
              <a:ahLst/>
              <a:cxnLst/>
              <a:rect l="l" t="t" r="r" b="b"/>
              <a:pathLst>
                <a:path w="1" h="198" fill="none" extrusionOk="0">
                  <a:moveTo>
                    <a:pt x="1" y="197"/>
                  </a:moveTo>
                  <a:lnTo>
                    <a:pt x="1" y="1"/>
                  </a:lnTo>
                </a:path>
              </a:pathLst>
            </a:custGeom>
            <a:solidFill>
              <a:schemeClr val="accent5"/>
            </a:solidFill>
            <a:ln w="1775" cap="rnd" cmpd="sng">
              <a:solidFill>
                <a:srgbClr val="0650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575;p71">
              <a:extLst>
                <a:ext uri="{FF2B5EF4-FFF2-40B4-BE49-F238E27FC236}">
                  <a16:creationId xmlns:a16="http://schemas.microsoft.com/office/drawing/2014/main" id="{53D0720D-4498-D4F9-F7AE-3DC518A64603}"/>
                </a:ext>
              </a:extLst>
            </p:cNvPr>
            <p:cNvSpPr/>
            <p:nvPr/>
          </p:nvSpPr>
          <p:spPr>
            <a:xfrm>
              <a:off x="2107198" y="1931010"/>
              <a:ext cx="14921" cy="75"/>
            </a:xfrm>
            <a:custGeom>
              <a:avLst/>
              <a:gdLst/>
              <a:ahLst/>
              <a:cxnLst/>
              <a:rect l="l" t="t" r="r" b="b"/>
              <a:pathLst>
                <a:path w="198" h="1" fill="none" extrusionOk="0">
                  <a:moveTo>
                    <a:pt x="198" y="0"/>
                  </a:moveTo>
                  <a:lnTo>
                    <a:pt x="1" y="0"/>
                  </a:lnTo>
                </a:path>
              </a:pathLst>
            </a:custGeom>
            <a:noFill/>
            <a:ln w="1775" cap="rnd" cmpd="sng">
              <a:solidFill>
                <a:srgbClr val="0650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576;p71">
              <a:extLst>
                <a:ext uri="{FF2B5EF4-FFF2-40B4-BE49-F238E27FC236}">
                  <a16:creationId xmlns:a16="http://schemas.microsoft.com/office/drawing/2014/main" id="{CA71E313-FBC5-FA03-6DAF-AC65AF0C9CF9}"/>
                </a:ext>
              </a:extLst>
            </p:cNvPr>
            <p:cNvSpPr/>
            <p:nvPr/>
          </p:nvSpPr>
          <p:spPr>
            <a:xfrm>
              <a:off x="1824528" y="1509000"/>
              <a:ext cx="539409" cy="422077"/>
            </a:xfrm>
            <a:custGeom>
              <a:avLst/>
              <a:gdLst/>
              <a:ahLst/>
              <a:cxnLst/>
              <a:rect l="l" t="t" r="r" b="b"/>
              <a:pathLst>
                <a:path w="7158" h="5601" fill="none" extrusionOk="0">
                  <a:moveTo>
                    <a:pt x="3359" y="5600"/>
                  </a:moveTo>
                  <a:lnTo>
                    <a:pt x="787" y="5600"/>
                  </a:lnTo>
                  <a:cubicBezTo>
                    <a:pt x="354" y="5600"/>
                    <a:pt x="0" y="5246"/>
                    <a:pt x="0" y="4814"/>
                  </a:cubicBezTo>
                  <a:lnTo>
                    <a:pt x="0" y="3374"/>
                  </a:lnTo>
                  <a:cubicBezTo>
                    <a:pt x="0" y="2942"/>
                    <a:pt x="354" y="2588"/>
                    <a:pt x="787" y="2588"/>
                  </a:cubicBezTo>
                  <a:lnTo>
                    <a:pt x="3547" y="2588"/>
                  </a:lnTo>
                  <a:cubicBezTo>
                    <a:pt x="3980" y="2588"/>
                    <a:pt x="4334" y="2234"/>
                    <a:pt x="4334" y="1801"/>
                  </a:cubicBezTo>
                  <a:lnTo>
                    <a:pt x="4334" y="787"/>
                  </a:lnTo>
                  <a:cubicBezTo>
                    <a:pt x="4334" y="346"/>
                    <a:pt x="4688" y="0"/>
                    <a:pt x="5120" y="0"/>
                  </a:cubicBezTo>
                  <a:lnTo>
                    <a:pt x="7158" y="0"/>
                  </a:lnTo>
                </a:path>
              </a:pathLst>
            </a:custGeom>
            <a:solidFill>
              <a:schemeClr val="accent5"/>
            </a:solidFill>
            <a:ln w="1775" cap="rnd" cmpd="sng">
              <a:solidFill>
                <a:srgbClr val="0650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577;p71">
              <a:extLst>
                <a:ext uri="{FF2B5EF4-FFF2-40B4-BE49-F238E27FC236}">
                  <a16:creationId xmlns:a16="http://schemas.microsoft.com/office/drawing/2014/main" id="{546E3183-330C-90B0-2E35-C4272D439314}"/>
                </a:ext>
              </a:extLst>
            </p:cNvPr>
            <p:cNvSpPr/>
            <p:nvPr/>
          </p:nvSpPr>
          <p:spPr>
            <a:xfrm>
              <a:off x="2378715" y="1509000"/>
              <a:ext cx="14845" cy="7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solidFill>
              <a:schemeClr val="accent5"/>
            </a:solidFill>
            <a:ln w="1775" cap="rnd" cmpd="sng">
              <a:solidFill>
                <a:srgbClr val="0650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578;p71">
              <a:extLst>
                <a:ext uri="{FF2B5EF4-FFF2-40B4-BE49-F238E27FC236}">
                  <a16:creationId xmlns:a16="http://schemas.microsoft.com/office/drawing/2014/main" id="{C973D2F0-5332-FAEA-86E7-CF36F7002BD5}"/>
                </a:ext>
              </a:extLst>
            </p:cNvPr>
            <p:cNvSpPr/>
            <p:nvPr/>
          </p:nvSpPr>
          <p:spPr>
            <a:xfrm>
              <a:off x="3291458" y="1842689"/>
              <a:ext cx="912278" cy="771133"/>
            </a:xfrm>
            <a:custGeom>
              <a:avLst/>
              <a:gdLst/>
              <a:ahLst/>
              <a:cxnLst/>
              <a:rect l="l" t="t" r="r" b="b"/>
              <a:pathLst>
                <a:path w="12106" h="10233" fill="none" extrusionOk="0">
                  <a:moveTo>
                    <a:pt x="1" y="10233"/>
                  </a:moveTo>
                  <a:lnTo>
                    <a:pt x="6717" y="10233"/>
                  </a:lnTo>
                  <a:cubicBezTo>
                    <a:pt x="7150" y="10233"/>
                    <a:pt x="7504" y="9879"/>
                    <a:pt x="7504" y="9446"/>
                  </a:cubicBezTo>
                  <a:lnTo>
                    <a:pt x="7504" y="787"/>
                  </a:lnTo>
                  <a:cubicBezTo>
                    <a:pt x="7504" y="346"/>
                    <a:pt x="7858" y="0"/>
                    <a:pt x="8290" y="0"/>
                  </a:cubicBezTo>
                  <a:lnTo>
                    <a:pt x="12105" y="0"/>
                  </a:lnTo>
                </a:path>
              </a:pathLst>
            </a:custGeom>
            <a:solidFill>
              <a:schemeClr val="accent5"/>
            </a:solidFill>
            <a:ln w="1775" cap="rnd" cmpd="sng">
              <a:solidFill>
                <a:srgbClr val="0650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579;p71">
              <a:extLst>
                <a:ext uri="{FF2B5EF4-FFF2-40B4-BE49-F238E27FC236}">
                  <a16:creationId xmlns:a16="http://schemas.microsoft.com/office/drawing/2014/main" id="{53747E66-0EEF-9E00-8B49-9EA4D8F22B43}"/>
                </a:ext>
              </a:extLst>
            </p:cNvPr>
            <p:cNvSpPr/>
            <p:nvPr/>
          </p:nvSpPr>
          <p:spPr>
            <a:xfrm>
              <a:off x="2107198" y="2136062"/>
              <a:ext cx="14921" cy="75"/>
            </a:xfrm>
            <a:custGeom>
              <a:avLst/>
              <a:gdLst/>
              <a:ahLst/>
              <a:cxnLst/>
              <a:rect l="l" t="t" r="r" b="b"/>
              <a:pathLst>
                <a:path w="198" h="1" fill="none" extrusionOk="0">
                  <a:moveTo>
                    <a:pt x="198" y="0"/>
                  </a:moveTo>
                  <a:lnTo>
                    <a:pt x="1" y="0"/>
                  </a:lnTo>
                </a:path>
              </a:pathLst>
            </a:custGeom>
            <a:noFill/>
            <a:ln w="1775" cap="rnd" cmpd="sng">
              <a:solidFill>
                <a:srgbClr val="0650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580;p71">
              <a:extLst>
                <a:ext uri="{FF2B5EF4-FFF2-40B4-BE49-F238E27FC236}">
                  <a16:creationId xmlns:a16="http://schemas.microsoft.com/office/drawing/2014/main" id="{A32ABF15-7B2D-99D2-B59C-B8388D33A85A}"/>
                </a:ext>
              </a:extLst>
            </p:cNvPr>
            <p:cNvSpPr/>
            <p:nvPr/>
          </p:nvSpPr>
          <p:spPr>
            <a:xfrm>
              <a:off x="1435678" y="2136062"/>
              <a:ext cx="642573" cy="352146"/>
            </a:xfrm>
            <a:custGeom>
              <a:avLst/>
              <a:gdLst/>
              <a:ahLst/>
              <a:cxnLst/>
              <a:rect l="l" t="t" r="r" b="b"/>
              <a:pathLst>
                <a:path w="8527" h="4673" fill="none" extrusionOk="0">
                  <a:moveTo>
                    <a:pt x="8527" y="0"/>
                  </a:moveTo>
                  <a:lnTo>
                    <a:pt x="3807" y="0"/>
                  </a:lnTo>
                  <a:cubicBezTo>
                    <a:pt x="3375" y="0"/>
                    <a:pt x="3021" y="354"/>
                    <a:pt x="3021" y="787"/>
                  </a:cubicBezTo>
                  <a:lnTo>
                    <a:pt x="3021" y="1652"/>
                  </a:lnTo>
                  <a:cubicBezTo>
                    <a:pt x="3021" y="2085"/>
                    <a:pt x="2667" y="2439"/>
                    <a:pt x="2234" y="2439"/>
                  </a:cubicBezTo>
                  <a:lnTo>
                    <a:pt x="787" y="2439"/>
                  </a:lnTo>
                  <a:cubicBezTo>
                    <a:pt x="355" y="2439"/>
                    <a:pt x="1" y="2785"/>
                    <a:pt x="1" y="3225"/>
                  </a:cubicBezTo>
                  <a:lnTo>
                    <a:pt x="1" y="4672"/>
                  </a:lnTo>
                </a:path>
              </a:pathLst>
            </a:custGeom>
            <a:solidFill>
              <a:schemeClr val="accent5"/>
            </a:solidFill>
            <a:ln w="1775" cap="rnd" cmpd="sng">
              <a:solidFill>
                <a:srgbClr val="0650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581;p71">
              <a:extLst>
                <a:ext uri="{FF2B5EF4-FFF2-40B4-BE49-F238E27FC236}">
                  <a16:creationId xmlns:a16="http://schemas.microsoft.com/office/drawing/2014/main" id="{5B9A31F0-F8B2-8D14-A037-19B10DAD4C70}"/>
                </a:ext>
              </a:extLst>
            </p:cNvPr>
            <p:cNvSpPr/>
            <p:nvPr/>
          </p:nvSpPr>
          <p:spPr>
            <a:xfrm>
              <a:off x="1435678" y="2502306"/>
              <a:ext cx="75" cy="14921"/>
            </a:xfrm>
            <a:custGeom>
              <a:avLst/>
              <a:gdLst/>
              <a:ahLst/>
              <a:cxnLst/>
              <a:rect l="l" t="t" r="r" b="b"/>
              <a:pathLst>
                <a:path w="1" h="198" fill="none" extrusionOk="0">
                  <a:moveTo>
                    <a:pt x="1" y="1"/>
                  </a:moveTo>
                  <a:lnTo>
                    <a:pt x="1" y="198"/>
                  </a:lnTo>
                </a:path>
              </a:pathLst>
            </a:custGeom>
            <a:solidFill>
              <a:schemeClr val="accent5"/>
            </a:solidFill>
            <a:ln w="1775" cap="rnd" cmpd="sng">
              <a:solidFill>
                <a:srgbClr val="0650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582;p71">
              <a:extLst>
                <a:ext uri="{FF2B5EF4-FFF2-40B4-BE49-F238E27FC236}">
                  <a16:creationId xmlns:a16="http://schemas.microsoft.com/office/drawing/2014/main" id="{242277C7-2F22-1B3E-A7BB-996E8FFB5339}"/>
                </a:ext>
              </a:extLst>
            </p:cNvPr>
            <p:cNvSpPr/>
            <p:nvPr/>
          </p:nvSpPr>
          <p:spPr>
            <a:xfrm>
              <a:off x="1435678" y="2896509"/>
              <a:ext cx="686431" cy="329614"/>
            </a:xfrm>
            <a:custGeom>
              <a:avLst/>
              <a:gdLst/>
              <a:ahLst/>
              <a:cxnLst/>
              <a:rect l="l" t="t" r="r" b="b"/>
              <a:pathLst>
                <a:path w="9109" h="4374" fill="none" extrusionOk="0">
                  <a:moveTo>
                    <a:pt x="1" y="2297"/>
                  </a:moveTo>
                  <a:lnTo>
                    <a:pt x="1" y="3587"/>
                  </a:lnTo>
                  <a:cubicBezTo>
                    <a:pt x="1" y="4019"/>
                    <a:pt x="355" y="4373"/>
                    <a:pt x="787" y="4373"/>
                  </a:cubicBezTo>
                  <a:lnTo>
                    <a:pt x="2730" y="4373"/>
                  </a:lnTo>
                  <a:cubicBezTo>
                    <a:pt x="3170" y="4373"/>
                    <a:pt x="3516" y="4019"/>
                    <a:pt x="3516" y="3587"/>
                  </a:cubicBezTo>
                  <a:lnTo>
                    <a:pt x="3516" y="787"/>
                  </a:lnTo>
                  <a:cubicBezTo>
                    <a:pt x="3516" y="354"/>
                    <a:pt x="3870" y="0"/>
                    <a:pt x="4303" y="0"/>
                  </a:cubicBezTo>
                  <a:lnTo>
                    <a:pt x="9109" y="0"/>
                  </a:lnTo>
                </a:path>
              </a:pathLst>
            </a:custGeom>
            <a:solidFill>
              <a:schemeClr val="accent5"/>
            </a:solidFill>
            <a:ln w="1775" cap="rnd" cmpd="sng">
              <a:solidFill>
                <a:srgbClr val="0650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583;p71">
              <a:extLst>
                <a:ext uri="{FF2B5EF4-FFF2-40B4-BE49-F238E27FC236}">
                  <a16:creationId xmlns:a16="http://schemas.microsoft.com/office/drawing/2014/main" id="{BC43BC70-510C-B739-294F-B61176A4AC9A}"/>
                </a:ext>
              </a:extLst>
            </p:cNvPr>
            <p:cNvSpPr/>
            <p:nvPr/>
          </p:nvSpPr>
          <p:spPr>
            <a:xfrm>
              <a:off x="2107198" y="3461927"/>
              <a:ext cx="14921" cy="75"/>
            </a:xfrm>
            <a:custGeom>
              <a:avLst/>
              <a:gdLst/>
              <a:ahLst/>
              <a:cxnLst/>
              <a:rect l="l" t="t" r="r" b="b"/>
              <a:pathLst>
                <a:path w="198" h="1" fill="none" extrusionOk="0">
                  <a:moveTo>
                    <a:pt x="198" y="1"/>
                  </a:moveTo>
                  <a:lnTo>
                    <a:pt x="1" y="1"/>
                  </a:lnTo>
                </a:path>
              </a:pathLst>
            </a:custGeom>
            <a:noFill/>
            <a:ln w="1775" cap="rnd" cmpd="sng">
              <a:solidFill>
                <a:srgbClr val="0650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584;p71">
              <a:extLst>
                <a:ext uri="{FF2B5EF4-FFF2-40B4-BE49-F238E27FC236}">
                  <a16:creationId xmlns:a16="http://schemas.microsoft.com/office/drawing/2014/main" id="{FB9B90E5-DC6E-5588-3CB7-18270AF26B98}"/>
                </a:ext>
              </a:extLst>
            </p:cNvPr>
            <p:cNvSpPr/>
            <p:nvPr/>
          </p:nvSpPr>
          <p:spPr>
            <a:xfrm>
              <a:off x="1146452" y="3166746"/>
              <a:ext cx="931193" cy="484926"/>
            </a:xfrm>
            <a:custGeom>
              <a:avLst/>
              <a:gdLst/>
              <a:ahLst/>
              <a:cxnLst/>
              <a:rect l="l" t="t" r="r" b="b"/>
              <a:pathLst>
                <a:path w="12357" h="6435" fill="none" extrusionOk="0">
                  <a:moveTo>
                    <a:pt x="12357" y="3925"/>
                  </a:moveTo>
                  <a:lnTo>
                    <a:pt x="6473" y="3925"/>
                  </a:lnTo>
                  <a:cubicBezTo>
                    <a:pt x="6041" y="3925"/>
                    <a:pt x="5687" y="4272"/>
                    <a:pt x="5687" y="4712"/>
                  </a:cubicBezTo>
                  <a:lnTo>
                    <a:pt x="5687" y="5648"/>
                  </a:lnTo>
                  <a:cubicBezTo>
                    <a:pt x="5687" y="6080"/>
                    <a:pt x="5333" y="6434"/>
                    <a:pt x="4900" y="6434"/>
                  </a:cubicBezTo>
                  <a:lnTo>
                    <a:pt x="787" y="6434"/>
                  </a:lnTo>
                  <a:cubicBezTo>
                    <a:pt x="347" y="6434"/>
                    <a:pt x="0" y="6080"/>
                    <a:pt x="0" y="5648"/>
                  </a:cubicBez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 w="1775" cap="rnd" cmpd="sng">
              <a:solidFill>
                <a:srgbClr val="0650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585;p71">
              <a:extLst>
                <a:ext uri="{FF2B5EF4-FFF2-40B4-BE49-F238E27FC236}">
                  <a16:creationId xmlns:a16="http://schemas.microsoft.com/office/drawing/2014/main" id="{509B8A86-B070-D3EC-02BB-FF7CC529F3E2}"/>
                </a:ext>
              </a:extLst>
            </p:cNvPr>
            <p:cNvSpPr/>
            <p:nvPr/>
          </p:nvSpPr>
          <p:spPr>
            <a:xfrm>
              <a:off x="1146452" y="3137130"/>
              <a:ext cx="75" cy="14921"/>
            </a:xfrm>
            <a:custGeom>
              <a:avLst/>
              <a:gdLst/>
              <a:ahLst/>
              <a:cxnLst/>
              <a:rect l="l" t="t" r="r" b="b"/>
              <a:pathLst>
                <a:path w="1" h="198" fill="none" extrusionOk="0">
                  <a:moveTo>
                    <a:pt x="0" y="197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 w="1775" cap="rnd" cmpd="sng">
              <a:solidFill>
                <a:srgbClr val="0650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586;p71">
              <a:extLst>
                <a:ext uri="{FF2B5EF4-FFF2-40B4-BE49-F238E27FC236}">
                  <a16:creationId xmlns:a16="http://schemas.microsoft.com/office/drawing/2014/main" id="{1FA3B7E4-2255-7DE9-B502-CDDB56B93384}"/>
                </a:ext>
              </a:extLst>
            </p:cNvPr>
            <p:cNvSpPr/>
            <p:nvPr/>
          </p:nvSpPr>
          <p:spPr>
            <a:xfrm>
              <a:off x="2107198" y="3598855"/>
              <a:ext cx="14921" cy="75"/>
            </a:xfrm>
            <a:custGeom>
              <a:avLst/>
              <a:gdLst/>
              <a:ahLst/>
              <a:cxnLst/>
              <a:rect l="l" t="t" r="r" b="b"/>
              <a:pathLst>
                <a:path w="198" h="1" fill="none" extrusionOk="0">
                  <a:moveTo>
                    <a:pt x="198" y="0"/>
                  </a:moveTo>
                  <a:lnTo>
                    <a:pt x="1" y="0"/>
                  </a:lnTo>
                </a:path>
              </a:pathLst>
            </a:custGeom>
            <a:noFill/>
            <a:ln w="1775" cap="rnd" cmpd="sng">
              <a:solidFill>
                <a:srgbClr val="0650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587;p71">
              <a:extLst>
                <a:ext uri="{FF2B5EF4-FFF2-40B4-BE49-F238E27FC236}">
                  <a16:creationId xmlns:a16="http://schemas.microsoft.com/office/drawing/2014/main" id="{5861A484-EC80-99C6-D5A1-6DFACB8648AC}"/>
                </a:ext>
              </a:extLst>
            </p:cNvPr>
            <p:cNvSpPr/>
            <p:nvPr/>
          </p:nvSpPr>
          <p:spPr>
            <a:xfrm>
              <a:off x="1290462" y="3598855"/>
              <a:ext cx="788390" cy="287489"/>
            </a:xfrm>
            <a:custGeom>
              <a:avLst/>
              <a:gdLst/>
              <a:ahLst/>
              <a:cxnLst/>
              <a:rect l="l" t="t" r="r" b="b"/>
              <a:pathLst>
                <a:path w="10462" h="3815" fill="none" extrusionOk="0">
                  <a:moveTo>
                    <a:pt x="10461" y="0"/>
                  </a:moveTo>
                  <a:lnTo>
                    <a:pt x="7347" y="0"/>
                  </a:lnTo>
                  <a:cubicBezTo>
                    <a:pt x="6914" y="0"/>
                    <a:pt x="6560" y="354"/>
                    <a:pt x="6560" y="787"/>
                  </a:cubicBezTo>
                  <a:lnTo>
                    <a:pt x="6560" y="3028"/>
                  </a:lnTo>
                  <a:cubicBezTo>
                    <a:pt x="6560" y="3461"/>
                    <a:pt x="6206" y="3815"/>
                    <a:pt x="5774" y="3815"/>
                  </a:cubicBezTo>
                  <a:lnTo>
                    <a:pt x="1" y="3815"/>
                  </a:lnTo>
                </a:path>
              </a:pathLst>
            </a:custGeom>
            <a:solidFill>
              <a:schemeClr val="accent5"/>
            </a:solidFill>
            <a:ln w="1775" cap="rnd" cmpd="sng">
              <a:solidFill>
                <a:srgbClr val="0650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588;p71">
              <a:extLst>
                <a:ext uri="{FF2B5EF4-FFF2-40B4-BE49-F238E27FC236}">
                  <a16:creationId xmlns:a16="http://schemas.microsoft.com/office/drawing/2014/main" id="{98B5D0CC-D45E-F347-3F6E-8D84A4A6870A}"/>
                </a:ext>
              </a:extLst>
            </p:cNvPr>
            <p:cNvSpPr/>
            <p:nvPr/>
          </p:nvSpPr>
          <p:spPr>
            <a:xfrm>
              <a:off x="1260846" y="3886349"/>
              <a:ext cx="14921" cy="0"/>
            </a:xfrm>
            <a:custGeom>
              <a:avLst/>
              <a:gdLst/>
              <a:ahLst/>
              <a:cxnLst/>
              <a:rect l="l" t="t" r="r" b="b"/>
              <a:pathLst>
                <a:path w="198" fill="none" extrusionOk="0">
                  <a:moveTo>
                    <a:pt x="197" y="0"/>
                  </a:move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 w="1775" cap="rnd" cmpd="sng">
              <a:solidFill>
                <a:srgbClr val="0650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589;p71">
              <a:extLst>
                <a:ext uri="{FF2B5EF4-FFF2-40B4-BE49-F238E27FC236}">
                  <a16:creationId xmlns:a16="http://schemas.microsoft.com/office/drawing/2014/main" id="{93E72580-737B-DA01-320E-4F09F7E22491}"/>
                </a:ext>
              </a:extLst>
            </p:cNvPr>
            <p:cNvSpPr/>
            <p:nvPr/>
          </p:nvSpPr>
          <p:spPr>
            <a:xfrm>
              <a:off x="3291458" y="2428831"/>
              <a:ext cx="796679" cy="710169"/>
            </a:xfrm>
            <a:custGeom>
              <a:avLst/>
              <a:gdLst/>
              <a:ahLst/>
              <a:cxnLst/>
              <a:rect l="l" t="t" r="r" b="b"/>
              <a:pathLst>
                <a:path w="10572" h="9424" fill="none" extrusionOk="0">
                  <a:moveTo>
                    <a:pt x="1" y="9423"/>
                  </a:moveTo>
                  <a:lnTo>
                    <a:pt x="3052" y="9423"/>
                  </a:lnTo>
                  <a:cubicBezTo>
                    <a:pt x="3485" y="9423"/>
                    <a:pt x="3839" y="9069"/>
                    <a:pt x="3839" y="8637"/>
                  </a:cubicBezTo>
                  <a:lnTo>
                    <a:pt x="3839" y="4507"/>
                  </a:lnTo>
                  <a:cubicBezTo>
                    <a:pt x="3839" y="4075"/>
                    <a:pt x="4193" y="3721"/>
                    <a:pt x="4625" y="3721"/>
                  </a:cubicBezTo>
                  <a:lnTo>
                    <a:pt x="7701" y="3721"/>
                  </a:lnTo>
                  <a:cubicBezTo>
                    <a:pt x="8141" y="3721"/>
                    <a:pt x="8487" y="3367"/>
                    <a:pt x="8487" y="2934"/>
                  </a:cubicBezTo>
                  <a:lnTo>
                    <a:pt x="8487" y="787"/>
                  </a:lnTo>
                  <a:cubicBezTo>
                    <a:pt x="8487" y="355"/>
                    <a:pt x="8841" y="1"/>
                    <a:pt x="9274" y="1"/>
                  </a:cubicBezTo>
                  <a:lnTo>
                    <a:pt x="9785" y="1"/>
                  </a:lnTo>
                  <a:cubicBezTo>
                    <a:pt x="10225" y="1"/>
                    <a:pt x="10571" y="355"/>
                    <a:pt x="10571" y="787"/>
                  </a:cubicBezTo>
                  <a:lnTo>
                    <a:pt x="10571" y="4901"/>
                  </a:lnTo>
                </a:path>
              </a:pathLst>
            </a:custGeom>
            <a:solidFill>
              <a:schemeClr val="accent5"/>
            </a:solidFill>
            <a:ln w="1775" cap="rnd" cmpd="sng">
              <a:solidFill>
                <a:srgbClr val="0650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590;p71">
              <a:extLst>
                <a:ext uri="{FF2B5EF4-FFF2-40B4-BE49-F238E27FC236}">
                  <a16:creationId xmlns:a16="http://schemas.microsoft.com/office/drawing/2014/main" id="{BAFFE477-A9DA-695D-F615-25988A36B6B2}"/>
                </a:ext>
              </a:extLst>
            </p:cNvPr>
            <p:cNvSpPr/>
            <p:nvPr/>
          </p:nvSpPr>
          <p:spPr>
            <a:xfrm>
              <a:off x="3291458" y="3226054"/>
              <a:ext cx="797282" cy="303540"/>
            </a:xfrm>
            <a:custGeom>
              <a:avLst/>
              <a:gdLst/>
              <a:ahLst/>
              <a:cxnLst/>
              <a:rect l="l" t="t" r="r" b="b"/>
              <a:pathLst>
                <a:path w="10580" h="4028" fill="none" extrusionOk="0">
                  <a:moveTo>
                    <a:pt x="1" y="0"/>
                  </a:moveTo>
                  <a:lnTo>
                    <a:pt x="6403" y="0"/>
                  </a:lnTo>
                  <a:cubicBezTo>
                    <a:pt x="6835" y="0"/>
                    <a:pt x="7189" y="354"/>
                    <a:pt x="7189" y="787"/>
                  </a:cubicBezTo>
                  <a:lnTo>
                    <a:pt x="7189" y="3241"/>
                  </a:lnTo>
                  <a:cubicBezTo>
                    <a:pt x="7189" y="3673"/>
                    <a:pt x="7543" y="4027"/>
                    <a:pt x="7976" y="4027"/>
                  </a:cubicBezTo>
                  <a:lnTo>
                    <a:pt x="9793" y="4027"/>
                  </a:lnTo>
                  <a:cubicBezTo>
                    <a:pt x="10225" y="4027"/>
                    <a:pt x="10579" y="3673"/>
                    <a:pt x="10579" y="3241"/>
                  </a:cubicBezTo>
                  <a:lnTo>
                    <a:pt x="10579" y="1652"/>
                  </a:lnTo>
                </a:path>
              </a:pathLst>
            </a:custGeom>
            <a:solidFill>
              <a:schemeClr val="accent5"/>
            </a:solidFill>
            <a:ln w="1775" cap="rnd" cmpd="sng">
              <a:solidFill>
                <a:srgbClr val="0650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591;p71">
              <a:extLst>
                <a:ext uri="{FF2B5EF4-FFF2-40B4-BE49-F238E27FC236}">
                  <a16:creationId xmlns:a16="http://schemas.microsoft.com/office/drawing/2014/main" id="{E86010B0-13BA-66EB-98BD-1EF76A27E3B9}"/>
                </a:ext>
              </a:extLst>
            </p:cNvPr>
            <p:cNvSpPr/>
            <p:nvPr/>
          </p:nvSpPr>
          <p:spPr>
            <a:xfrm>
              <a:off x="3291458" y="3498703"/>
              <a:ext cx="985751" cy="369327"/>
            </a:xfrm>
            <a:custGeom>
              <a:avLst/>
              <a:gdLst/>
              <a:ahLst/>
              <a:cxnLst/>
              <a:rect l="l" t="t" r="r" b="b"/>
              <a:pathLst>
                <a:path w="13081" h="4901" fill="none" extrusionOk="0">
                  <a:moveTo>
                    <a:pt x="1" y="4900"/>
                  </a:moveTo>
                  <a:lnTo>
                    <a:pt x="8149" y="4900"/>
                  </a:lnTo>
                  <a:cubicBezTo>
                    <a:pt x="8581" y="4900"/>
                    <a:pt x="8935" y="4546"/>
                    <a:pt x="8935" y="4114"/>
                  </a:cubicBezTo>
                  <a:lnTo>
                    <a:pt x="8935" y="3540"/>
                  </a:lnTo>
                  <a:cubicBezTo>
                    <a:pt x="8935" y="3107"/>
                    <a:pt x="9289" y="2753"/>
                    <a:pt x="9722" y="2753"/>
                  </a:cubicBezTo>
                  <a:lnTo>
                    <a:pt x="12294" y="2753"/>
                  </a:lnTo>
                  <a:cubicBezTo>
                    <a:pt x="12726" y="2753"/>
                    <a:pt x="13080" y="2399"/>
                    <a:pt x="13080" y="1967"/>
                  </a:cubicBezTo>
                  <a:lnTo>
                    <a:pt x="13080" y="0"/>
                  </a:lnTo>
                </a:path>
              </a:pathLst>
            </a:custGeom>
            <a:solidFill>
              <a:schemeClr val="accent5"/>
            </a:solidFill>
            <a:ln w="1775" cap="rnd" cmpd="sng">
              <a:solidFill>
                <a:srgbClr val="0650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592;p71">
              <a:extLst>
                <a:ext uri="{FF2B5EF4-FFF2-40B4-BE49-F238E27FC236}">
                  <a16:creationId xmlns:a16="http://schemas.microsoft.com/office/drawing/2014/main" id="{2A47F949-507D-1ACC-C4DB-70A4795EC774}"/>
                </a:ext>
              </a:extLst>
            </p:cNvPr>
            <p:cNvSpPr/>
            <p:nvPr/>
          </p:nvSpPr>
          <p:spPr>
            <a:xfrm>
              <a:off x="2176993" y="1374244"/>
              <a:ext cx="43331" cy="43331"/>
            </a:xfrm>
            <a:custGeom>
              <a:avLst/>
              <a:gdLst/>
              <a:ahLst/>
              <a:cxnLst/>
              <a:rect l="l" t="t" r="r" b="b"/>
              <a:pathLst>
                <a:path w="575" h="575" fill="none" extrusionOk="0">
                  <a:moveTo>
                    <a:pt x="574" y="252"/>
                  </a:moveTo>
                  <a:cubicBezTo>
                    <a:pt x="574" y="464"/>
                    <a:pt x="307" y="574"/>
                    <a:pt x="150" y="425"/>
                  </a:cubicBezTo>
                  <a:cubicBezTo>
                    <a:pt x="0" y="268"/>
                    <a:pt x="110" y="0"/>
                    <a:pt x="331" y="0"/>
                  </a:cubicBezTo>
                  <a:cubicBezTo>
                    <a:pt x="464" y="0"/>
                    <a:pt x="574" y="110"/>
                    <a:pt x="574" y="252"/>
                  </a:cubicBezTo>
                  <a:close/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593;p71">
              <a:extLst>
                <a:ext uri="{FF2B5EF4-FFF2-40B4-BE49-F238E27FC236}">
                  <a16:creationId xmlns:a16="http://schemas.microsoft.com/office/drawing/2014/main" id="{9E5D1D03-62FF-E781-2B1E-C83FA236582E}"/>
                </a:ext>
              </a:extLst>
            </p:cNvPr>
            <p:cNvSpPr/>
            <p:nvPr/>
          </p:nvSpPr>
          <p:spPr>
            <a:xfrm>
              <a:off x="4197117" y="1823699"/>
              <a:ext cx="43331" cy="43331"/>
            </a:xfrm>
            <a:custGeom>
              <a:avLst/>
              <a:gdLst/>
              <a:ahLst/>
              <a:cxnLst/>
              <a:rect l="l" t="t" r="r" b="b"/>
              <a:pathLst>
                <a:path w="575" h="575" fill="none" extrusionOk="0">
                  <a:moveTo>
                    <a:pt x="575" y="252"/>
                  </a:moveTo>
                  <a:cubicBezTo>
                    <a:pt x="575" y="464"/>
                    <a:pt x="315" y="575"/>
                    <a:pt x="158" y="425"/>
                  </a:cubicBezTo>
                  <a:cubicBezTo>
                    <a:pt x="1" y="268"/>
                    <a:pt x="111" y="0"/>
                    <a:pt x="331" y="0"/>
                  </a:cubicBezTo>
                  <a:cubicBezTo>
                    <a:pt x="465" y="0"/>
                    <a:pt x="575" y="111"/>
                    <a:pt x="575" y="252"/>
                  </a:cubicBezTo>
                  <a:close/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594;p71">
              <a:extLst>
                <a:ext uri="{FF2B5EF4-FFF2-40B4-BE49-F238E27FC236}">
                  <a16:creationId xmlns:a16="http://schemas.microsoft.com/office/drawing/2014/main" id="{1A9E04A4-EE42-F7E0-A473-B1118E278F25}"/>
                </a:ext>
              </a:extLst>
            </p:cNvPr>
            <p:cNvSpPr/>
            <p:nvPr/>
          </p:nvSpPr>
          <p:spPr>
            <a:xfrm>
              <a:off x="1121583" y="3098622"/>
              <a:ext cx="43331" cy="43331"/>
            </a:xfrm>
            <a:custGeom>
              <a:avLst/>
              <a:gdLst/>
              <a:ahLst/>
              <a:cxnLst/>
              <a:rect l="l" t="t" r="r" b="b"/>
              <a:pathLst>
                <a:path w="575" h="575" fill="none" extrusionOk="0">
                  <a:moveTo>
                    <a:pt x="574" y="244"/>
                  </a:moveTo>
                  <a:cubicBezTo>
                    <a:pt x="574" y="464"/>
                    <a:pt x="307" y="574"/>
                    <a:pt x="150" y="417"/>
                  </a:cubicBezTo>
                  <a:cubicBezTo>
                    <a:pt x="0" y="260"/>
                    <a:pt x="110" y="0"/>
                    <a:pt x="330" y="0"/>
                  </a:cubicBezTo>
                  <a:cubicBezTo>
                    <a:pt x="464" y="0"/>
                    <a:pt x="574" y="110"/>
                    <a:pt x="574" y="244"/>
                  </a:cubicBezTo>
                  <a:close/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595;p71">
              <a:extLst>
                <a:ext uri="{FF2B5EF4-FFF2-40B4-BE49-F238E27FC236}">
                  <a16:creationId xmlns:a16="http://schemas.microsoft.com/office/drawing/2014/main" id="{6297E231-B4F1-A1DA-51C6-F5481B83DB62}"/>
                </a:ext>
              </a:extLst>
            </p:cNvPr>
            <p:cNvSpPr/>
            <p:nvPr/>
          </p:nvSpPr>
          <p:spPr>
            <a:xfrm>
              <a:off x="1217590" y="3867961"/>
              <a:ext cx="43933" cy="43331"/>
            </a:xfrm>
            <a:custGeom>
              <a:avLst/>
              <a:gdLst/>
              <a:ahLst/>
              <a:cxnLst/>
              <a:rect l="l" t="t" r="r" b="b"/>
              <a:pathLst>
                <a:path w="583" h="575" fill="none" extrusionOk="0">
                  <a:moveTo>
                    <a:pt x="582" y="244"/>
                  </a:moveTo>
                  <a:cubicBezTo>
                    <a:pt x="582" y="464"/>
                    <a:pt x="315" y="574"/>
                    <a:pt x="158" y="417"/>
                  </a:cubicBezTo>
                  <a:cubicBezTo>
                    <a:pt x="0" y="268"/>
                    <a:pt x="110" y="0"/>
                    <a:pt x="331" y="0"/>
                  </a:cubicBezTo>
                  <a:cubicBezTo>
                    <a:pt x="472" y="0"/>
                    <a:pt x="582" y="110"/>
                    <a:pt x="582" y="244"/>
                  </a:cubicBezTo>
                  <a:close/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596;p71">
              <a:extLst>
                <a:ext uri="{FF2B5EF4-FFF2-40B4-BE49-F238E27FC236}">
                  <a16:creationId xmlns:a16="http://schemas.microsoft.com/office/drawing/2014/main" id="{68AE0BFD-C14B-8E14-A7D0-5379B9371C45}"/>
                </a:ext>
              </a:extLst>
            </p:cNvPr>
            <p:cNvSpPr/>
            <p:nvPr/>
          </p:nvSpPr>
          <p:spPr>
            <a:xfrm>
              <a:off x="4252280" y="3461324"/>
              <a:ext cx="43331" cy="43331"/>
            </a:xfrm>
            <a:custGeom>
              <a:avLst/>
              <a:gdLst/>
              <a:ahLst/>
              <a:cxnLst/>
              <a:rect l="l" t="t" r="r" b="b"/>
              <a:pathLst>
                <a:path w="575" h="575" fill="none" extrusionOk="0">
                  <a:moveTo>
                    <a:pt x="574" y="245"/>
                  </a:moveTo>
                  <a:cubicBezTo>
                    <a:pt x="574" y="465"/>
                    <a:pt x="315" y="575"/>
                    <a:pt x="157" y="418"/>
                  </a:cubicBezTo>
                  <a:cubicBezTo>
                    <a:pt x="0" y="260"/>
                    <a:pt x="110" y="1"/>
                    <a:pt x="330" y="1"/>
                  </a:cubicBezTo>
                  <a:cubicBezTo>
                    <a:pt x="464" y="1"/>
                    <a:pt x="574" y="111"/>
                    <a:pt x="574" y="245"/>
                  </a:cubicBezTo>
                  <a:close/>
                </a:path>
              </a:pathLst>
            </a:custGeom>
            <a:solidFill>
              <a:schemeClr val="accent5"/>
            </a:solidFill>
            <a:ln w="1775" cap="flat" cmpd="sng">
              <a:solidFill>
                <a:srgbClr val="00ADB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597;p71">
              <a:extLst>
                <a:ext uri="{FF2B5EF4-FFF2-40B4-BE49-F238E27FC236}">
                  <a16:creationId xmlns:a16="http://schemas.microsoft.com/office/drawing/2014/main" id="{1E2D94C7-5C1D-B9FF-BAE0-3FB8A27795A0}"/>
                </a:ext>
              </a:extLst>
            </p:cNvPr>
            <p:cNvSpPr/>
            <p:nvPr/>
          </p:nvSpPr>
          <p:spPr>
            <a:xfrm>
              <a:off x="3204130" y="1253292"/>
              <a:ext cx="58176" cy="55237"/>
            </a:xfrm>
            <a:custGeom>
              <a:avLst/>
              <a:gdLst/>
              <a:ahLst/>
              <a:cxnLst/>
              <a:rect l="l" t="t" r="r" b="b"/>
              <a:pathLst>
                <a:path w="772" h="733" extrusionOk="0">
                  <a:moveTo>
                    <a:pt x="386" y="1"/>
                  </a:moveTo>
                  <a:cubicBezTo>
                    <a:pt x="347" y="1"/>
                    <a:pt x="323" y="32"/>
                    <a:pt x="323" y="72"/>
                  </a:cubicBezTo>
                  <a:lnTo>
                    <a:pt x="323" y="300"/>
                  </a:lnTo>
                  <a:lnTo>
                    <a:pt x="95" y="300"/>
                  </a:lnTo>
                  <a:cubicBezTo>
                    <a:pt x="1" y="300"/>
                    <a:pt x="1" y="433"/>
                    <a:pt x="95" y="433"/>
                  </a:cubicBezTo>
                  <a:lnTo>
                    <a:pt x="323" y="433"/>
                  </a:lnTo>
                  <a:lnTo>
                    <a:pt x="323" y="661"/>
                  </a:lnTo>
                  <a:cubicBezTo>
                    <a:pt x="323" y="701"/>
                    <a:pt x="347" y="732"/>
                    <a:pt x="386" y="732"/>
                  </a:cubicBezTo>
                  <a:cubicBezTo>
                    <a:pt x="425" y="732"/>
                    <a:pt x="457" y="701"/>
                    <a:pt x="457" y="661"/>
                  </a:cubicBezTo>
                  <a:lnTo>
                    <a:pt x="457" y="433"/>
                  </a:lnTo>
                  <a:lnTo>
                    <a:pt x="685" y="433"/>
                  </a:lnTo>
                  <a:cubicBezTo>
                    <a:pt x="771" y="433"/>
                    <a:pt x="771" y="300"/>
                    <a:pt x="685" y="300"/>
                  </a:cubicBezTo>
                  <a:lnTo>
                    <a:pt x="457" y="300"/>
                  </a:lnTo>
                  <a:lnTo>
                    <a:pt x="457" y="72"/>
                  </a:lnTo>
                  <a:cubicBezTo>
                    <a:pt x="457" y="32"/>
                    <a:pt x="425" y="1"/>
                    <a:pt x="3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598;p71">
              <a:extLst>
                <a:ext uri="{FF2B5EF4-FFF2-40B4-BE49-F238E27FC236}">
                  <a16:creationId xmlns:a16="http://schemas.microsoft.com/office/drawing/2014/main" id="{C18DAE73-DDCA-1851-CA75-7E858BB606F2}"/>
                </a:ext>
              </a:extLst>
            </p:cNvPr>
            <p:cNvSpPr/>
            <p:nvPr/>
          </p:nvSpPr>
          <p:spPr>
            <a:xfrm>
              <a:off x="4198323" y="1520831"/>
              <a:ext cx="58176" cy="54559"/>
            </a:xfrm>
            <a:custGeom>
              <a:avLst/>
              <a:gdLst/>
              <a:ahLst/>
              <a:cxnLst/>
              <a:rect l="l" t="t" r="r" b="b"/>
              <a:pathLst>
                <a:path w="772" h="724" extrusionOk="0">
                  <a:moveTo>
                    <a:pt x="386" y="0"/>
                  </a:moveTo>
                  <a:cubicBezTo>
                    <a:pt x="346" y="0"/>
                    <a:pt x="323" y="24"/>
                    <a:pt x="323" y="63"/>
                  </a:cubicBezTo>
                  <a:lnTo>
                    <a:pt x="323" y="291"/>
                  </a:lnTo>
                  <a:lnTo>
                    <a:pt x="95" y="291"/>
                  </a:lnTo>
                  <a:cubicBezTo>
                    <a:pt x="0" y="291"/>
                    <a:pt x="0" y="425"/>
                    <a:pt x="95" y="425"/>
                  </a:cubicBezTo>
                  <a:lnTo>
                    <a:pt x="323" y="425"/>
                  </a:lnTo>
                  <a:lnTo>
                    <a:pt x="323" y="653"/>
                  </a:lnTo>
                  <a:cubicBezTo>
                    <a:pt x="323" y="693"/>
                    <a:pt x="346" y="724"/>
                    <a:pt x="386" y="724"/>
                  </a:cubicBezTo>
                  <a:cubicBezTo>
                    <a:pt x="425" y="724"/>
                    <a:pt x="456" y="693"/>
                    <a:pt x="456" y="653"/>
                  </a:cubicBezTo>
                  <a:lnTo>
                    <a:pt x="456" y="433"/>
                  </a:lnTo>
                  <a:lnTo>
                    <a:pt x="685" y="433"/>
                  </a:lnTo>
                  <a:cubicBezTo>
                    <a:pt x="771" y="433"/>
                    <a:pt x="771" y="291"/>
                    <a:pt x="685" y="291"/>
                  </a:cubicBezTo>
                  <a:lnTo>
                    <a:pt x="456" y="291"/>
                  </a:lnTo>
                  <a:lnTo>
                    <a:pt x="456" y="63"/>
                  </a:lnTo>
                  <a:cubicBezTo>
                    <a:pt x="456" y="32"/>
                    <a:pt x="425" y="0"/>
                    <a:pt x="3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599;p71">
              <a:extLst>
                <a:ext uri="{FF2B5EF4-FFF2-40B4-BE49-F238E27FC236}">
                  <a16:creationId xmlns:a16="http://schemas.microsoft.com/office/drawing/2014/main" id="{7A314748-5AEB-4A1A-9C47-A0A306C1C1E2}"/>
                </a:ext>
              </a:extLst>
            </p:cNvPr>
            <p:cNvSpPr/>
            <p:nvPr/>
          </p:nvSpPr>
          <p:spPr>
            <a:xfrm>
              <a:off x="3701635" y="2904196"/>
              <a:ext cx="57573" cy="54634"/>
            </a:xfrm>
            <a:custGeom>
              <a:avLst/>
              <a:gdLst/>
              <a:ahLst/>
              <a:cxnLst/>
              <a:rect l="l" t="t" r="r" b="b"/>
              <a:pathLst>
                <a:path w="764" h="725" extrusionOk="0">
                  <a:moveTo>
                    <a:pt x="386" y="1"/>
                  </a:moveTo>
                  <a:cubicBezTo>
                    <a:pt x="346" y="1"/>
                    <a:pt x="315" y="32"/>
                    <a:pt x="315" y="71"/>
                  </a:cubicBezTo>
                  <a:lnTo>
                    <a:pt x="315" y="299"/>
                  </a:lnTo>
                  <a:lnTo>
                    <a:pt x="87" y="299"/>
                  </a:lnTo>
                  <a:cubicBezTo>
                    <a:pt x="84" y="299"/>
                    <a:pt x="82" y="299"/>
                    <a:pt x="80" y="299"/>
                  </a:cubicBezTo>
                  <a:cubicBezTo>
                    <a:pt x="0" y="299"/>
                    <a:pt x="3" y="433"/>
                    <a:pt x="87" y="433"/>
                  </a:cubicBezTo>
                  <a:lnTo>
                    <a:pt x="315" y="433"/>
                  </a:lnTo>
                  <a:lnTo>
                    <a:pt x="315" y="661"/>
                  </a:lnTo>
                  <a:cubicBezTo>
                    <a:pt x="315" y="693"/>
                    <a:pt x="346" y="724"/>
                    <a:pt x="386" y="724"/>
                  </a:cubicBezTo>
                  <a:cubicBezTo>
                    <a:pt x="417" y="724"/>
                    <a:pt x="449" y="693"/>
                    <a:pt x="449" y="661"/>
                  </a:cubicBezTo>
                  <a:lnTo>
                    <a:pt x="449" y="433"/>
                  </a:lnTo>
                  <a:lnTo>
                    <a:pt x="677" y="433"/>
                  </a:lnTo>
                  <a:cubicBezTo>
                    <a:pt x="763" y="433"/>
                    <a:pt x="763" y="299"/>
                    <a:pt x="677" y="299"/>
                  </a:cubicBezTo>
                  <a:lnTo>
                    <a:pt x="449" y="299"/>
                  </a:lnTo>
                  <a:lnTo>
                    <a:pt x="449" y="71"/>
                  </a:lnTo>
                  <a:cubicBezTo>
                    <a:pt x="449" y="32"/>
                    <a:pt x="417" y="1"/>
                    <a:pt x="386" y="1"/>
                  </a:cubicBezTo>
                  <a:close/>
                </a:path>
              </a:pathLst>
            </a:custGeom>
            <a:solidFill>
              <a:srgbClr val="81A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600;p71">
              <a:extLst>
                <a:ext uri="{FF2B5EF4-FFF2-40B4-BE49-F238E27FC236}">
                  <a16:creationId xmlns:a16="http://schemas.microsoft.com/office/drawing/2014/main" id="{B3189E1E-70DE-87FA-D617-9833F063C2C7}"/>
                </a:ext>
              </a:extLst>
            </p:cNvPr>
            <p:cNvSpPr/>
            <p:nvPr/>
          </p:nvSpPr>
          <p:spPr>
            <a:xfrm>
              <a:off x="4288377" y="4032093"/>
              <a:ext cx="54634" cy="54634"/>
            </a:xfrm>
            <a:custGeom>
              <a:avLst/>
              <a:gdLst/>
              <a:ahLst/>
              <a:cxnLst/>
              <a:rect l="l" t="t" r="r" b="b"/>
              <a:pathLst>
                <a:path w="725" h="725" extrusionOk="0">
                  <a:moveTo>
                    <a:pt x="363" y="1"/>
                  </a:moveTo>
                  <a:cubicBezTo>
                    <a:pt x="323" y="1"/>
                    <a:pt x="300" y="32"/>
                    <a:pt x="300" y="72"/>
                  </a:cubicBezTo>
                  <a:lnTo>
                    <a:pt x="300" y="300"/>
                  </a:lnTo>
                  <a:lnTo>
                    <a:pt x="72" y="300"/>
                  </a:lnTo>
                  <a:cubicBezTo>
                    <a:pt x="32" y="300"/>
                    <a:pt x="1" y="323"/>
                    <a:pt x="1" y="363"/>
                  </a:cubicBezTo>
                  <a:cubicBezTo>
                    <a:pt x="1" y="402"/>
                    <a:pt x="32" y="433"/>
                    <a:pt x="72" y="433"/>
                  </a:cubicBezTo>
                  <a:lnTo>
                    <a:pt x="300" y="433"/>
                  </a:lnTo>
                  <a:lnTo>
                    <a:pt x="300" y="661"/>
                  </a:lnTo>
                  <a:cubicBezTo>
                    <a:pt x="300" y="693"/>
                    <a:pt x="323" y="724"/>
                    <a:pt x="363" y="724"/>
                  </a:cubicBezTo>
                  <a:cubicBezTo>
                    <a:pt x="402" y="724"/>
                    <a:pt x="433" y="693"/>
                    <a:pt x="433" y="661"/>
                  </a:cubicBezTo>
                  <a:lnTo>
                    <a:pt x="433" y="433"/>
                  </a:lnTo>
                  <a:lnTo>
                    <a:pt x="661" y="433"/>
                  </a:lnTo>
                  <a:cubicBezTo>
                    <a:pt x="693" y="433"/>
                    <a:pt x="724" y="402"/>
                    <a:pt x="724" y="363"/>
                  </a:cubicBezTo>
                  <a:cubicBezTo>
                    <a:pt x="724" y="323"/>
                    <a:pt x="693" y="300"/>
                    <a:pt x="661" y="300"/>
                  </a:cubicBezTo>
                  <a:lnTo>
                    <a:pt x="433" y="300"/>
                  </a:lnTo>
                  <a:lnTo>
                    <a:pt x="433" y="72"/>
                  </a:lnTo>
                  <a:cubicBezTo>
                    <a:pt x="433" y="32"/>
                    <a:pt x="402" y="1"/>
                    <a:pt x="363" y="1"/>
                  </a:cubicBezTo>
                  <a:close/>
                </a:path>
              </a:pathLst>
            </a:custGeom>
            <a:solidFill>
              <a:srgbClr val="81A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601;p71">
              <a:extLst>
                <a:ext uri="{FF2B5EF4-FFF2-40B4-BE49-F238E27FC236}">
                  <a16:creationId xmlns:a16="http://schemas.microsoft.com/office/drawing/2014/main" id="{F326BB9C-A22D-D38E-3554-9AD85757654E}"/>
                </a:ext>
              </a:extLst>
            </p:cNvPr>
            <p:cNvSpPr/>
            <p:nvPr/>
          </p:nvSpPr>
          <p:spPr>
            <a:xfrm>
              <a:off x="2994483" y="4548740"/>
              <a:ext cx="55463" cy="54634"/>
            </a:xfrm>
            <a:custGeom>
              <a:avLst/>
              <a:gdLst/>
              <a:ahLst/>
              <a:cxnLst/>
              <a:rect l="l" t="t" r="r" b="b"/>
              <a:pathLst>
                <a:path w="736" h="725" extrusionOk="0">
                  <a:moveTo>
                    <a:pt x="368" y="1"/>
                  </a:moveTo>
                  <a:cubicBezTo>
                    <a:pt x="329" y="1"/>
                    <a:pt x="305" y="32"/>
                    <a:pt x="305" y="72"/>
                  </a:cubicBezTo>
                  <a:lnTo>
                    <a:pt x="305" y="300"/>
                  </a:lnTo>
                  <a:lnTo>
                    <a:pt x="77" y="300"/>
                  </a:lnTo>
                  <a:cubicBezTo>
                    <a:pt x="75" y="299"/>
                    <a:pt x="73" y="299"/>
                    <a:pt x="71" y="299"/>
                  </a:cubicBezTo>
                  <a:cubicBezTo>
                    <a:pt x="0" y="299"/>
                    <a:pt x="0" y="434"/>
                    <a:pt x="71" y="434"/>
                  </a:cubicBezTo>
                  <a:cubicBezTo>
                    <a:pt x="73" y="434"/>
                    <a:pt x="75" y="434"/>
                    <a:pt x="77" y="433"/>
                  </a:cubicBezTo>
                  <a:lnTo>
                    <a:pt x="305" y="433"/>
                  </a:lnTo>
                  <a:lnTo>
                    <a:pt x="305" y="661"/>
                  </a:lnTo>
                  <a:cubicBezTo>
                    <a:pt x="305" y="693"/>
                    <a:pt x="329" y="724"/>
                    <a:pt x="368" y="724"/>
                  </a:cubicBezTo>
                  <a:cubicBezTo>
                    <a:pt x="407" y="724"/>
                    <a:pt x="439" y="701"/>
                    <a:pt x="439" y="661"/>
                  </a:cubicBezTo>
                  <a:lnTo>
                    <a:pt x="439" y="433"/>
                  </a:lnTo>
                  <a:lnTo>
                    <a:pt x="667" y="433"/>
                  </a:lnTo>
                  <a:cubicBezTo>
                    <a:pt x="669" y="434"/>
                    <a:pt x="670" y="434"/>
                    <a:pt x="672" y="434"/>
                  </a:cubicBezTo>
                  <a:cubicBezTo>
                    <a:pt x="736" y="434"/>
                    <a:pt x="736" y="299"/>
                    <a:pt x="672" y="299"/>
                  </a:cubicBezTo>
                  <a:cubicBezTo>
                    <a:pt x="670" y="299"/>
                    <a:pt x="669" y="299"/>
                    <a:pt x="667" y="300"/>
                  </a:cubicBezTo>
                  <a:lnTo>
                    <a:pt x="439" y="300"/>
                  </a:lnTo>
                  <a:lnTo>
                    <a:pt x="439" y="72"/>
                  </a:lnTo>
                  <a:cubicBezTo>
                    <a:pt x="439" y="32"/>
                    <a:pt x="407" y="1"/>
                    <a:pt x="368" y="1"/>
                  </a:cubicBezTo>
                  <a:close/>
                </a:path>
              </a:pathLst>
            </a:custGeom>
            <a:solidFill>
              <a:srgbClr val="81A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602;p71">
              <a:extLst>
                <a:ext uri="{FF2B5EF4-FFF2-40B4-BE49-F238E27FC236}">
                  <a16:creationId xmlns:a16="http://schemas.microsoft.com/office/drawing/2014/main" id="{CC054346-C2C8-2EA4-DB50-28B2F8D05222}"/>
                </a:ext>
              </a:extLst>
            </p:cNvPr>
            <p:cNvSpPr/>
            <p:nvPr/>
          </p:nvSpPr>
          <p:spPr>
            <a:xfrm>
              <a:off x="972750" y="4059373"/>
              <a:ext cx="58176" cy="54785"/>
            </a:xfrm>
            <a:custGeom>
              <a:avLst/>
              <a:gdLst/>
              <a:ahLst/>
              <a:cxnLst/>
              <a:rect l="l" t="t" r="r" b="b"/>
              <a:pathLst>
                <a:path w="772" h="727" extrusionOk="0">
                  <a:moveTo>
                    <a:pt x="383" y="1"/>
                  </a:moveTo>
                  <a:cubicBezTo>
                    <a:pt x="349" y="1"/>
                    <a:pt x="316" y="24"/>
                    <a:pt x="316" y="71"/>
                  </a:cubicBezTo>
                  <a:lnTo>
                    <a:pt x="316" y="299"/>
                  </a:lnTo>
                  <a:lnTo>
                    <a:pt x="95" y="299"/>
                  </a:lnTo>
                  <a:cubicBezTo>
                    <a:pt x="1" y="299"/>
                    <a:pt x="1" y="433"/>
                    <a:pt x="95" y="433"/>
                  </a:cubicBezTo>
                  <a:lnTo>
                    <a:pt x="316" y="433"/>
                  </a:lnTo>
                  <a:lnTo>
                    <a:pt x="316" y="661"/>
                  </a:lnTo>
                  <a:cubicBezTo>
                    <a:pt x="316" y="705"/>
                    <a:pt x="351" y="726"/>
                    <a:pt x="386" y="726"/>
                  </a:cubicBezTo>
                  <a:cubicBezTo>
                    <a:pt x="422" y="726"/>
                    <a:pt x="457" y="705"/>
                    <a:pt x="457" y="661"/>
                  </a:cubicBezTo>
                  <a:lnTo>
                    <a:pt x="457" y="433"/>
                  </a:lnTo>
                  <a:lnTo>
                    <a:pt x="677" y="433"/>
                  </a:lnTo>
                  <a:cubicBezTo>
                    <a:pt x="772" y="433"/>
                    <a:pt x="772" y="299"/>
                    <a:pt x="677" y="299"/>
                  </a:cubicBezTo>
                  <a:lnTo>
                    <a:pt x="457" y="299"/>
                  </a:lnTo>
                  <a:lnTo>
                    <a:pt x="457" y="71"/>
                  </a:lnTo>
                  <a:cubicBezTo>
                    <a:pt x="453" y="24"/>
                    <a:pt x="418" y="1"/>
                    <a:pt x="3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603;p71">
              <a:extLst>
                <a:ext uri="{FF2B5EF4-FFF2-40B4-BE49-F238E27FC236}">
                  <a16:creationId xmlns:a16="http://schemas.microsoft.com/office/drawing/2014/main" id="{6AB36C7D-481B-E45F-CFF0-12EDE4CF831B}"/>
                </a:ext>
              </a:extLst>
            </p:cNvPr>
            <p:cNvSpPr/>
            <p:nvPr/>
          </p:nvSpPr>
          <p:spPr>
            <a:xfrm>
              <a:off x="1871326" y="2735693"/>
              <a:ext cx="56970" cy="54333"/>
            </a:xfrm>
            <a:custGeom>
              <a:avLst/>
              <a:gdLst/>
              <a:ahLst/>
              <a:cxnLst/>
              <a:rect l="l" t="t" r="r" b="b"/>
              <a:pathLst>
                <a:path w="756" h="721" extrusionOk="0">
                  <a:moveTo>
                    <a:pt x="378" y="1"/>
                  </a:moveTo>
                  <a:cubicBezTo>
                    <a:pt x="343" y="1"/>
                    <a:pt x="307" y="23"/>
                    <a:pt x="307" y="66"/>
                  </a:cubicBezTo>
                  <a:lnTo>
                    <a:pt x="307" y="294"/>
                  </a:lnTo>
                  <a:lnTo>
                    <a:pt x="87" y="294"/>
                  </a:lnTo>
                  <a:cubicBezTo>
                    <a:pt x="1" y="302"/>
                    <a:pt x="1" y="420"/>
                    <a:pt x="87" y="428"/>
                  </a:cubicBezTo>
                  <a:lnTo>
                    <a:pt x="307" y="428"/>
                  </a:lnTo>
                  <a:lnTo>
                    <a:pt x="307" y="656"/>
                  </a:lnTo>
                  <a:cubicBezTo>
                    <a:pt x="307" y="699"/>
                    <a:pt x="343" y="721"/>
                    <a:pt x="378" y="721"/>
                  </a:cubicBezTo>
                  <a:cubicBezTo>
                    <a:pt x="413" y="721"/>
                    <a:pt x="449" y="699"/>
                    <a:pt x="449" y="656"/>
                  </a:cubicBezTo>
                  <a:lnTo>
                    <a:pt x="449" y="428"/>
                  </a:lnTo>
                  <a:lnTo>
                    <a:pt x="677" y="428"/>
                  </a:lnTo>
                  <a:cubicBezTo>
                    <a:pt x="756" y="420"/>
                    <a:pt x="756" y="302"/>
                    <a:pt x="677" y="294"/>
                  </a:cubicBezTo>
                  <a:lnTo>
                    <a:pt x="449" y="294"/>
                  </a:lnTo>
                  <a:lnTo>
                    <a:pt x="449" y="66"/>
                  </a:lnTo>
                  <a:cubicBezTo>
                    <a:pt x="449" y="23"/>
                    <a:pt x="413" y="1"/>
                    <a:pt x="378" y="1"/>
                  </a:cubicBezTo>
                  <a:close/>
                </a:path>
              </a:pathLst>
            </a:custGeom>
            <a:solidFill>
              <a:srgbClr val="81A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604;p71">
              <a:extLst>
                <a:ext uri="{FF2B5EF4-FFF2-40B4-BE49-F238E27FC236}">
                  <a16:creationId xmlns:a16="http://schemas.microsoft.com/office/drawing/2014/main" id="{95BF6E15-9AFA-1E94-1632-BE7265E030E8}"/>
                </a:ext>
              </a:extLst>
            </p:cNvPr>
            <p:cNvSpPr/>
            <p:nvPr/>
          </p:nvSpPr>
          <p:spPr>
            <a:xfrm>
              <a:off x="1137559" y="1752560"/>
              <a:ext cx="54634" cy="54634"/>
            </a:xfrm>
            <a:custGeom>
              <a:avLst/>
              <a:gdLst/>
              <a:ahLst/>
              <a:cxnLst/>
              <a:rect l="l" t="t" r="r" b="b"/>
              <a:pathLst>
                <a:path w="725" h="725" extrusionOk="0">
                  <a:moveTo>
                    <a:pt x="362" y="1"/>
                  </a:moveTo>
                  <a:cubicBezTo>
                    <a:pt x="323" y="1"/>
                    <a:pt x="291" y="32"/>
                    <a:pt x="291" y="71"/>
                  </a:cubicBezTo>
                  <a:lnTo>
                    <a:pt x="291" y="292"/>
                  </a:lnTo>
                  <a:lnTo>
                    <a:pt x="71" y="292"/>
                  </a:lnTo>
                  <a:cubicBezTo>
                    <a:pt x="32" y="292"/>
                    <a:pt x="0" y="323"/>
                    <a:pt x="0" y="362"/>
                  </a:cubicBezTo>
                  <a:cubicBezTo>
                    <a:pt x="0" y="402"/>
                    <a:pt x="32" y="433"/>
                    <a:pt x="71" y="433"/>
                  </a:cubicBezTo>
                  <a:lnTo>
                    <a:pt x="291" y="433"/>
                  </a:lnTo>
                  <a:lnTo>
                    <a:pt x="291" y="661"/>
                  </a:lnTo>
                  <a:cubicBezTo>
                    <a:pt x="291" y="693"/>
                    <a:pt x="323" y="724"/>
                    <a:pt x="362" y="724"/>
                  </a:cubicBezTo>
                  <a:cubicBezTo>
                    <a:pt x="402" y="724"/>
                    <a:pt x="433" y="693"/>
                    <a:pt x="433" y="661"/>
                  </a:cubicBezTo>
                  <a:lnTo>
                    <a:pt x="433" y="433"/>
                  </a:lnTo>
                  <a:lnTo>
                    <a:pt x="653" y="433"/>
                  </a:lnTo>
                  <a:cubicBezTo>
                    <a:pt x="693" y="433"/>
                    <a:pt x="724" y="402"/>
                    <a:pt x="724" y="362"/>
                  </a:cubicBezTo>
                  <a:cubicBezTo>
                    <a:pt x="724" y="327"/>
                    <a:pt x="699" y="298"/>
                    <a:pt x="665" y="298"/>
                  </a:cubicBezTo>
                  <a:cubicBezTo>
                    <a:pt x="661" y="298"/>
                    <a:pt x="657" y="299"/>
                    <a:pt x="653" y="300"/>
                  </a:cubicBezTo>
                  <a:lnTo>
                    <a:pt x="433" y="300"/>
                  </a:lnTo>
                  <a:lnTo>
                    <a:pt x="433" y="71"/>
                  </a:lnTo>
                  <a:cubicBezTo>
                    <a:pt x="433" y="32"/>
                    <a:pt x="402" y="1"/>
                    <a:pt x="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605;p71">
              <a:extLst>
                <a:ext uri="{FF2B5EF4-FFF2-40B4-BE49-F238E27FC236}">
                  <a16:creationId xmlns:a16="http://schemas.microsoft.com/office/drawing/2014/main" id="{2E15F409-E782-7ED4-C649-820801364839}"/>
                </a:ext>
              </a:extLst>
            </p:cNvPr>
            <p:cNvSpPr/>
            <p:nvPr/>
          </p:nvSpPr>
          <p:spPr>
            <a:xfrm>
              <a:off x="1479926" y="1246209"/>
              <a:ext cx="38056" cy="29691"/>
            </a:xfrm>
            <a:custGeom>
              <a:avLst/>
              <a:gdLst/>
              <a:ahLst/>
              <a:cxnLst/>
              <a:rect l="l" t="t" r="r" b="b"/>
              <a:pathLst>
                <a:path w="505" h="394" extrusionOk="0">
                  <a:moveTo>
                    <a:pt x="252" y="0"/>
                  </a:moveTo>
                  <a:cubicBezTo>
                    <a:pt x="1" y="0"/>
                    <a:pt x="1" y="394"/>
                    <a:pt x="252" y="394"/>
                  </a:cubicBezTo>
                  <a:cubicBezTo>
                    <a:pt x="504" y="394"/>
                    <a:pt x="504" y="0"/>
                    <a:pt x="252" y="0"/>
                  </a:cubicBezTo>
                  <a:close/>
                </a:path>
              </a:pathLst>
            </a:custGeom>
            <a:solidFill>
              <a:srgbClr val="00D3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606;p71">
              <a:extLst>
                <a:ext uri="{FF2B5EF4-FFF2-40B4-BE49-F238E27FC236}">
                  <a16:creationId xmlns:a16="http://schemas.microsoft.com/office/drawing/2014/main" id="{52FD5618-D379-781D-B61C-52834B75B48A}"/>
                </a:ext>
              </a:extLst>
            </p:cNvPr>
            <p:cNvSpPr/>
            <p:nvPr/>
          </p:nvSpPr>
          <p:spPr>
            <a:xfrm>
              <a:off x="4148298" y="1239125"/>
              <a:ext cx="38658" cy="29691"/>
            </a:xfrm>
            <a:custGeom>
              <a:avLst/>
              <a:gdLst/>
              <a:ahLst/>
              <a:cxnLst/>
              <a:rect l="l" t="t" r="r" b="b"/>
              <a:pathLst>
                <a:path w="513" h="394" extrusionOk="0">
                  <a:moveTo>
                    <a:pt x="260" y="0"/>
                  </a:moveTo>
                  <a:cubicBezTo>
                    <a:pt x="1" y="0"/>
                    <a:pt x="1" y="393"/>
                    <a:pt x="260" y="393"/>
                  </a:cubicBezTo>
                  <a:cubicBezTo>
                    <a:pt x="512" y="393"/>
                    <a:pt x="512" y="0"/>
                    <a:pt x="2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608;p71">
              <a:extLst>
                <a:ext uri="{FF2B5EF4-FFF2-40B4-BE49-F238E27FC236}">
                  <a16:creationId xmlns:a16="http://schemas.microsoft.com/office/drawing/2014/main" id="{F9047B6C-514F-4A8A-5ADE-3A1D64663428}"/>
                </a:ext>
              </a:extLst>
            </p:cNvPr>
            <p:cNvSpPr/>
            <p:nvPr/>
          </p:nvSpPr>
          <p:spPr>
            <a:xfrm>
              <a:off x="1047430" y="2262891"/>
              <a:ext cx="38658" cy="29691"/>
            </a:xfrm>
            <a:custGeom>
              <a:avLst/>
              <a:gdLst/>
              <a:ahLst/>
              <a:cxnLst/>
              <a:rect l="l" t="t" r="r" b="b"/>
              <a:pathLst>
                <a:path w="513" h="394" extrusionOk="0">
                  <a:moveTo>
                    <a:pt x="253" y="0"/>
                  </a:moveTo>
                  <a:cubicBezTo>
                    <a:pt x="1" y="0"/>
                    <a:pt x="1" y="394"/>
                    <a:pt x="253" y="394"/>
                  </a:cubicBezTo>
                  <a:cubicBezTo>
                    <a:pt x="504" y="394"/>
                    <a:pt x="512" y="0"/>
                    <a:pt x="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609;p71">
              <a:extLst>
                <a:ext uri="{FF2B5EF4-FFF2-40B4-BE49-F238E27FC236}">
                  <a16:creationId xmlns:a16="http://schemas.microsoft.com/office/drawing/2014/main" id="{BBAABCCA-EFF5-39D1-46F8-AE5370DF808A}"/>
                </a:ext>
              </a:extLst>
            </p:cNvPr>
            <p:cNvSpPr/>
            <p:nvPr/>
          </p:nvSpPr>
          <p:spPr>
            <a:xfrm>
              <a:off x="1579688" y="4234206"/>
              <a:ext cx="38658" cy="29766"/>
            </a:xfrm>
            <a:custGeom>
              <a:avLst/>
              <a:gdLst/>
              <a:ahLst/>
              <a:cxnLst/>
              <a:rect l="l" t="t" r="r" b="b"/>
              <a:pathLst>
                <a:path w="513" h="395" extrusionOk="0">
                  <a:moveTo>
                    <a:pt x="253" y="1"/>
                  </a:moveTo>
                  <a:cubicBezTo>
                    <a:pt x="1" y="1"/>
                    <a:pt x="1" y="394"/>
                    <a:pt x="253" y="394"/>
                  </a:cubicBezTo>
                  <a:cubicBezTo>
                    <a:pt x="512" y="394"/>
                    <a:pt x="512" y="1"/>
                    <a:pt x="2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610;p71">
              <a:extLst>
                <a:ext uri="{FF2B5EF4-FFF2-40B4-BE49-F238E27FC236}">
                  <a16:creationId xmlns:a16="http://schemas.microsoft.com/office/drawing/2014/main" id="{71B5FD0A-B28D-71B4-FF9E-DA82BA0715EE}"/>
                </a:ext>
              </a:extLst>
            </p:cNvPr>
            <p:cNvSpPr/>
            <p:nvPr/>
          </p:nvSpPr>
          <p:spPr>
            <a:xfrm>
              <a:off x="3731251" y="4129306"/>
              <a:ext cx="37980" cy="29691"/>
            </a:xfrm>
            <a:custGeom>
              <a:avLst/>
              <a:gdLst/>
              <a:ahLst/>
              <a:cxnLst/>
              <a:rect l="l" t="t" r="r" b="b"/>
              <a:pathLst>
                <a:path w="504" h="394" extrusionOk="0">
                  <a:moveTo>
                    <a:pt x="252" y="1"/>
                  </a:moveTo>
                  <a:cubicBezTo>
                    <a:pt x="1" y="1"/>
                    <a:pt x="1" y="394"/>
                    <a:pt x="252" y="394"/>
                  </a:cubicBezTo>
                  <a:cubicBezTo>
                    <a:pt x="504" y="394"/>
                    <a:pt x="504" y="1"/>
                    <a:pt x="252" y="1"/>
                  </a:cubicBezTo>
                  <a:close/>
                </a:path>
              </a:pathLst>
            </a:custGeom>
            <a:solidFill>
              <a:srgbClr val="00D3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611;p71">
              <a:extLst>
                <a:ext uri="{FF2B5EF4-FFF2-40B4-BE49-F238E27FC236}">
                  <a16:creationId xmlns:a16="http://schemas.microsoft.com/office/drawing/2014/main" id="{FF69E8CA-0E83-2C12-5DC0-8B5BAD8A908C}"/>
                </a:ext>
              </a:extLst>
            </p:cNvPr>
            <p:cNvSpPr/>
            <p:nvPr/>
          </p:nvSpPr>
          <p:spPr>
            <a:xfrm>
              <a:off x="2491690" y="1418705"/>
              <a:ext cx="38583" cy="29691"/>
            </a:xfrm>
            <a:custGeom>
              <a:avLst/>
              <a:gdLst/>
              <a:ahLst/>
              <a:cxnLst/>
              <a:rect l="l" t="t" r="r" b="b"/>
              <a:pathLst>
                <a:path w="512" h="394" extrusionOk="0">
                  <a:moveTo>
                    <a:pt x="260" y="0"/>
                  </a:moveTo>
                  <a:cubicBezTo>
                    <a:pt x="1" y="0"/>
                    <a:pt x="1" y="393"/>
                    <a:pt x="260" y="393"/>
                  </a:cubicBezTo>
                  <a:cubicBezTo>
                    <a:pt x="512" y="393"/>
                    <a:pt x="512" y="0"/>
                    <a:pt x="2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612;p71">
              <a:extLst>
                <a:ext uri="{FF2B5EF4-FFF2-40B4-BE49-F238E27FC236}">
                  <a16:creationId xmlns:a16="http://schemas.microsoft.com/office/drawing/2014/main" id="{1D04A181-BBB4-636D-7204-23A90B9A5D4B}"/>
                </a:ext>
              </a:extLst>
            </p:cNvPr>
            <p:cNvSpPr/>
            <p:nvPr/>
          </p:nvSpPr>
          <p:spPr>
            <a:xfrm>
              <a:off x="1895064" y="3953871"/>
              <a:ext cx="1623427" cy="141747"/>
            </a:xfrm>
            <a:custGeom>
              <a:avLst/>
              <a:gdLst/>
              <a:ahLst/>
              <a:cxnLst/>
              <a:rect l="l" t="t" r="r" b="b"/>
              <a:pathLst>
                <a:path w="21543" h="1881" extrusionOk="0">
                  <a:moveTo>
                    <a:pt x="10768" y="1"/>
                  </a:moveTo>
                  <a:cubicBezTo>
                    <a:pt x="4822" y="1"/>
                    <a:pt x="0" y="417"/>
                    <a:pt x="0" y="944"/>
                  </a:cubicBezTo>
                  <a:cubicBezTo>
                    <a:pt x="0" y="1464"/>
                    <a:pt x="4822" y="1880"/>
                    <a:pt x="10768" y="1880"/>
                  </a:cubicBezTo>
                  <a:cubicBezTo>
                    <a:pt x="16722" y="1880"/>
                    <a:pt x="21543" y="1464"/>
                    <a:pt x="21543" y="944"/>
                  </a:cubicBezTo>
                  <a:cubicBezTo>
                    <a:pt x="21543" y="417"/>
                    <a:pt x="16722" y="1"/>
                    <a:pt x="107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613;p71">
              <a:extLst>
                <a:ext uri="{FF2B5EF4-FFF2-40B4-BE49-F238E27FC236}">
                  <a16:creationId xmlns:a16="http://schemas.microsoft.com/office/drawing/2014/main" id="{25015C53-C949-C6FB-37FD-972D53BE3598}"/>
                </a:ext>
              </a:extLst>
            </p:cNvPr>
            <p:cNvSpPr/>
            <p:nvPr/>
          </p:nvSpPr>
          <p:spPr>
            <a:xfrm>
              <a:off x="2122044" y="1779840"/>
              <a:ext cx="1169473" cy="2244598"/>
            </a:xfrm>
            <a:custGeom>
              <a:avLst/>
              <a:gdLst/>
              <a:ahLst/>
              <a:cxnLst/>
              <a:rect l="l" t="t" r="r" b="b"/>
              <a:pathLst>
                <a:path w="15519" h="29786" extrusionOk="0">
                  <a:moveTo>
                    <a:pt x="2006" y="0"/>
                  </a:moveTo>
                  <a:cubicBezTo>
                    <a:pt x="897" y="0"/>
                    <a:pt x="1" y="897"/>
                    <a:pt x="1" y="1998"/>
                  </a:cubicBezTo>
                  <a:lnTo>
                    <a:pt x="1" y="27788"/>
                  </a:lnTo>
                  <a:cubicBezTo>
                    <a:pt x="1" y="28897"/>
                    <a:pt x="897" y="29786"/>
                    <a:pt x="2006" y="29786"/>
                  </a:cubicBezTo>
                  <a:lnTo>
                    <a:pt x="13513" y="29786"/>
                  </a:lnTo>
                  <a:cubicBezTo>
                    <a:pt x="14622" y="29786"/>
                    <a:pt x="15519" y="28897"/>
                    <a:pt x="15519" y="27788"/>
                  </a:cubicBezTo>
                  <a:lnTo>
                    <a:pt x="15519" y="1998"/>
                  </a:lnTo>
                  <a:cubicBezTo>
                    <a:pt x="15519" y="897"/>
                    <a:pt x="14622" y="0"/>
                    <a:pt x="13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614;p71">
              <a:extLst>
                <a:ext uri="{FF2B5EF4-FFF2-40B4-BE49-F238E27FC236}">
                  <a16:creationId xmlns:a16="http://schemas.microsoft.com/office/drawing/2014/main" id="{0F53EC1C-3FBE-EB44-3354-604FECE7F8B0}"/>
                </a:ext>
              </a:extLst>
            </p:cNvPr>
            <p:cNvSpPr/>
            <p:nvPr/>
          </p:nvSpPr>
          <p:spPr>
            <a:xfrm>
              <a:off x="2707052" y="1779840"/>
              <a:ext cx="584473" cy="2245201"/>
            </a:xfrm>
            <a:custGeom>
              <a:avLst/>
              <a:gdLst/>
              <a:ahLst/>
              <a:cxnLst/>
              <a:rect l="l" t="t" r="r" b="b"/>
              <a:pathLst>
                <a:path w="7756" h="29794" extrusionOk="0">
                  <a:moveTo>
                    <a:pt x="0" y="0"/>
                  </a:moveTo>
                  <a:lnTo>
                    <a:pt x="0" y="29793"/>
                  </a:lnTo>
                  <a:lnTo>
                    <a:pt x="5758" y="29793"/>
                  </a:lnTo>
                  <a:cubicBezTo>
                    <a:pt x="6859" y="29793"/>
                    <a:pt x="7756" y="28897"/>
                    <a:pt x="7756" y="27788"/>
                  </a:cubicBezTo>
                  <a:lnTo>
                    <a:pt x="7756" y="2006"/>
                  </a:lnTo>
                  <a:cubicBezTo>
                    <a:pt x="7756" y="897"/>
                    <a:pt x="6859" y="0"/>
                    <a:pt x="5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615;p71">
              <a:extLst>
                <a:ext uri="{FF2B5EF4-FFF2-40B4-BE49-F238E27FC236}">
                  <a16:creationId xmlns:a16="http://schemas.microsoft.com/office/drawing/2014/main" id="{201DD7DC-35FE-7384-4BE5-0D49B4C60F87}"/>
                </a:ext>
              </a:extLst>
            </p:cNvPr>
            <p:cNvSpPr/>
            <p:nvPr/>
          </p:nvSpPr>
          <p:spPr>
            <a:xfrm>
              <a:off x="2186626" y="1844422"/>
              <a:ext cx="1040310" cy="2116039"/>
            </a:xfrm>
            <a:custGeom>
              <a:avLst/>
              <a:gdLst/>
              <a:ahLst/>
              <a:cxnLst/>
              <a:rect l="l" t="t" r="r" b="b"/>
              <a:pathLst>
                <a:path w="13805" h="28080" extrusionOk="0">
                  <a:moveTo>
                    <a:pt x="1149" y="1"/>
                  </a:moveTo>
                  <a:cubicBezTo>
                    <a:pt x="512" y="1"/>
                    <a:pt x="1" y="512"/>
                    <a:pt x="1" y="1149"/>
                  </a:cubicBezTo>
                  <a:lnTo>
                    <a:pt x="1" y="26931"/>
                  </a:lnTo>
                  <a:cubicBezTo>
                    <a:pt x="1" y="27568"/>
                    <a:pt x="512" y="28079"/>
                    <a:pt x="1149" y="28079"/>
                  </a:cubicBezTo>
                  <a:lnTo>
                    <a:pt x="12656" y="28079"/>
                  </a:lnTo>
                  <a:cubicBezTo>
                    <a:pt x="13293" y="28079"/>
                    <a:pt x="13804" y="27568"/>
                    <a:pt x="13804" y="26931"/>
                  </a:cubicBezTo>
                  <a:lnTo>
                    <a:pt x="13804" y="1149"/>
                  </a:lnTo>
                  <a:cubicBezTo>
                    <a:pt x="13804" y="512"/>
                    <a:pt x="13293" y="1"/>
                    <a:pt x="12656" y="1"/>
                  </a:cubicBezTo>
                  <a:close/>
                </a:path>
              </a:pathLst>
            </a:custGeom>
            <a:solidFill>
              <a:srgbClr val="104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616;p71">
              <a:extLst>
                <a:ext uri="{FF2B5EF4-FFF2-40B4-BE49-F238E27FC236}">
                  <a16:creationId xmlns:a16="http://schemas.microsoft.com/office/drawing/2014/main" id="{A5468932-3558-D82E-534E-B75E61D079A5}"/>
                </a:ext>
              </a:extLst>
            </p:cNvPr>
            <p:cNvSpPr/>
            <p:nvPr/>
          </p:nvSpPr>
          <p:spPr>
            <a:xfrm>
              <a:off x="2707052" y="1844422"/>
              <a:ext cx="519891" cy="2116039"/>
            </a:xfrm>
            <a:custGeom>
              <a:avLst/>
              <a:gdLst/>
              <a:ahLst/>
              <a:cxnLst/>
              <a:rect l="l" t="t" r="r" b="b"/>
              <a:pathLst>
                <a:path w="6899" h="28080" extrusionOk="0">
                  <a:moveTo>
                    <a:pt x="0" y="1"/>
                  </a:moveTo>
                  <a:lnTo>
                    <a:pt x="0" y="28079"/>
                  </a:lnTo>
                  <a:lnTo>
                    <a:pt x="5758" y="28079"/>
                  </a:lnTo>
                  <a:cubicBezTo>
                    <a:pt x="6387" y="28071"/>
                    <a:pt x="6898" y="27560"/>
                    <a:pt x="6898" y="26931"/>
                  </a:cubicBezTo>
                  <a:lnTo>
                    <a:pt x="6898" y="1149"/>
                  </a:lnTo>
                  <a:cubicBezTo>
                    <a:pt x="6898" y="512"/>
                    <a:pt x="6387" y="1"/>
                    <a:pt x="5758" y="1"/>
                  </a:cubicBezTo>
                  <a:close/>
                </a:path>
              </a:pathLst>
            </a:custGeom>
            <a:solidFill>
              <a:srgbClr val="003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617;p71">
              <a:extLst>
                <a:ext uri="{FF2B5EF4-FFF2-40B4-BE49-F238E27FC236}">
                  <a16:creationId xmlns:a16="http://schemas.microsoft.com/office/drawing/2014/main" id="{F66D3D10-74D3-EE88-7FB6-6F540E67E7A0}"/>
                </a:ext>
              </a:extLst>
            </p:cNvPr>
            <p:cNvSpPr/>
            <p:nvPr/>
          </p:nvSpPr>
          <p:spPr>
            <a:xfrm>
              <a:off x="2374570" y="1821890"/>
              <a:ext cx="664427" cy="107384"/>
            </a:xfrm>
            <a:custGeom>
              <a:avLst/>
              <a:gdLst/>
              <a:ahLst/>
              <a:cxnLst/>
              <a:rect l="l" t="t" r="r" b="b"/>
              <a:pathLst>
                <a:path w="8817" h="1425" extrusionOk="0">
                  <a:moveTo>
                    <a:pt x="0" y="1"/>
                  </a:moveTo>
                  <a:lnTo>
                    <a:pt x="0" y="300"/>
                  </a:lnTo>
                  <a:cubicBezTo>
                    <a:pt x="307" y="300"/>
                    <a:pt x="551" y="544"/>
                    <a:pt x="551" y="850"/>
                  </a:cubicBezTo>
                  <a:cubicBezTo>
                    <a:pt x="551" y="1165"/>
                    <a:pt x="802" y="1424"/>
                    <a:pt x="1117" y="1424"/>
                  </a:cubicBezTo>
                  <a:lnTo>
                    <a:pt x="7700" y="1424"/>
                  </a:lnTo>
                  <a:cubicBezTo>
                    <a:pt x="8015" y="1424"/>
                    <a:pt x="8266" y="1165"/>
                    <a:pt x="8266" y="850"/>
                  </a:cubicBezTo>
                  <a:cubicBezTo>
                    <a:pt x="8266" y="544"/>
                    <a:pt x="8510" y="300"/>
                    <a:pt x="8817" y="300"/>
                  </a:cubicBezTo>
                  <a:lnTo>
                    <a:pt x="88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618;p71">
              <a:extLst>
                <a:ext uri="{FF2B5EF4-FFF2-40B4-BE49-F238E27FC236}">
                  <a16:creationId xmlns:a16="http://schemas.microsoft.com/office/drawing/2014/main" id="{010BC816-659D-629B-8AA0-551C4224BF8A}"/>
                </a:ext>
              </a:extLst>
            </p:cNvPr>
            <p:cNvSpPr/>
            <p:nvPr/>
          </p:nvSpPr>
          <p:spPr>
            <a:xfrm>
              <a:off x="2706449" y="1821890"/>
              <a:ext cx="332553" cy="107384"/>
            </a:xfrm>
            <a:custGeom>
              <a:avLst/>
              <a:gdLst/>
              <a:ahLst/>
              <a:cxnLst/>
              <a:rect l="l" t="t" r="r" b="b"/>
              <a:pathLst>
                <a:path w="4413" h="1425" extrusionOk="0">
                  <a:moveTo>
                    <a:pt x="1" y="1"/>
                  </a:moveTo>
                  <a:lnTo>
                    <a:pt x="1" y="1424"/>
                  </a:lnTo>
                  <a:lnTo>
                    <a:pt x="3288" y="1424"/>
                  </a:lnTo>
                  <a:cubicBezTo>
                    <a:pt x="3603" y="1424"/>
                    <a:pt x="3862" y="1165"/>
                    <a:pt x="3862" y="850"/>
                  </a:cubicBezTo>
                  <a:cubicBezTo>
                    <a:pt x="3862" y="544"/>
                    <a:pt x="4106" y="300"/>
                    <a:pt x="4413" y="300"/>
                  </a:cubicBezTo>
                  <a:lnTo>
                    <a:pt x="44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619;p71">
              <a:extLst>
                <a:ext uri="{FF2B5EF4-FFF2-40B4-BE49-F238E27FC236}">
                  <a16:creationId xmlns:a16="http://schemas.microsoft.com/office/drawing/2014/main" id="{6BF87356-A41F-20CA-3439-FACCD9C10FAF}"/>
                </a:ext>
              </a:extLst>
            </p:cNvPr>
            <p:cNvSpPr/>
            <p:nvPr/>
          </p:nvSpPr>
          <p:spPr>
            <a:xfrm>
              <a:off x="2285044" y="2080899"/>
              <a:ext cx="505649" cy="23210"/>
            </a:xfrm>
            <a:custGeom>
              <a:avLst/>
              <a:gdLst/>
              <a:ahLst/>
              <a:cxnLst/>
              <a:rect l="l" t="t" r="r" b="b"/>
              <a:pathLst>
                <a:path w="6710" h="308" extrusionOk="0">
                  <a:moveTo>
                    <a:pt x="158" y="1"/>
                  </a:moveTo>
                  <a:cubicBezTo>
                    <a:pt x="71" y="1"/>
                    <a:pt x="0" y="72"/>
                    <a:pt x="0" y="150"/>
                  </a:cubicBezTo>
                  <a:cubicBezTo>
                    <a:pt x="0" y="237"/>
                    <a:pt x="71" y="308"/>
                    <a:pt x="158" y="308"/>
                  </a:cubicBezTo>
                  <a:lnTo>
                    <a:pt x="6560" y="308"/>
                  </a:lnTo>
                  <a:cubicBezTo>
                    <a:pt x="6647" y="308"/>
                    <a:pt x="6709" y="237"/>
                    <a:pt x="6709" y="150"/>
                  </a:cubicBezTo>
                  <a:cubicBezTo>
                    <a:pt x="6709" y="72"/>
                    <a:pt x="6647" y="1"/>
                    <a:pt x="6560" y="1"/>
                  </a:cubicBezTo>
                  <a:close/>
                </a:path>
              </a:pathLst>
            </a:custGeom>
            <a:solidFill>
              <a:srgbClr val="3A8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620;p71">
              <a:extLst>
                <a:ext uri="{FF2B5EF4-FFF2-40B4-BE49-F238E27FC236}">
                  <a16:creationId xmlns:a16="http://schemas.microsoft.com/office/drawing/2014/main" id="{EDB02AA9-15F3-9565-ABB0-4774ED01023C}"/>
                </a:ext>
              </a:extLst>
            </p:cNvPr>
            <p:cNvSpPr/>
            <p:nvPr/>
          </p:nvSpPr>
          <p:spPr>
            <a:xfrm>
              <a:off x="2883693" y="2080899"/>
              <a:ext cx="250187" cy="23210"/>
            </a:xfrm>
            <a:custGeom>
              <a:avLst/>
              <a:gdLst/>
              <a:ahLst/>
              <a:cxnLst/>
              <a:rect l="l" t="t" r="r" b="b"/>
              <a:pathLst>
                <a:path w="3320" h="308" extrusionOk="0">
                  <a:moveTo>
                    <a:pt x="150" y="1"/>
                  </a:moveTo>
                  <a:cubicBezTo>
                    <a:pt x="63" y="1"/>
                    <a:pt x="0" y="72"/>
                    <a:pt x="0" y="150"/>
                  </a:cubicBezTo>
                  <a:cubicBezTo>
                    <a:pt x="0" y="237"/>
                    <a:pt x="63" y="308"/>
                    <a:pt x="150" y="308"/>
                  </a:cubicBezTo>
                  <a:lnTo>
                    <a:pt x="3170" y="308"/>
                  </a:lnTo>
                  <a:cubicBezTo>
                    <a:pt x="3256" y="308"/>
                    <a:pt x="3319" y="237"/>
                    <a:pt x="3319" y="150"/>
                  </a:cubicBezTo>
                  <a:cubicBezTo>
                    <a:pt x="3319" y="72"/>
                    <a:pt x="3256" y="1"/>
                    <a:pt x="3170" y="1"/>
                  </a:cubicBezTo>
                  <a:close/>
                </a:path>
              </a:pathLst>
            </a:custGeom>
            <a:solidFill>
              <a:srgbClr val="006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621;p71">
              <a:extLst>
                <a:ext uri="{FF2B5EF4-FFF2-40B4-BE49-F238E27FC236}">
                  <a16:creationId xmlns:a16="http://schemas.microsoft.com/office/drawing/2014/main" id="{4AA09DCB-266E-D05A-C69A-83F7719C7B9E}"/>
                </a:ext>
              </a:extLst>
            </p:cNvPr>
            <p:cNvSpPr/>
            <p:nvPr/>
          </p:nvSpPr>
          <p:spPr>
            <a:xfrm>
              <a:off x="2285044" y="2266433"/>
              <a:ext cx="635414" cy="23210"/>
            </a:xfrm>
            <a:custGeom>
              <a:avLst/>
              <a:gdLst/>
              <a:ahLst/>
              <a:cxnLst/>
              <a:rect l="l" t="t" r="r" b="b"/>
              <a:pathLst>
                <a:path w="8432" h="308" extrusionOk="0">
                  <a:moveTo>
                    <a:pt x="158" y="1"/>
                  </a:moveTo>
                  <a:cubicBezTo>
                    <a:pt x="71" y="1"/>
                    <a:pt x="0" y="71"/>
                    <a:pt x="0" y="158"/>
                  </a:cubicBezTo>
                  <a:cubicBezTo>
                    <a:pt x="0" y="237"/>
                    <a:pt x="71" y="307"/>
                    <a:pt x="158" y="307"/>
                  </a:cubicBezTo>
                  <a:lnTo>
                    <a:pt x="8283" y="307"/>
                  </a:lnTo>
                  <a:cubicBezTo>
                    <a:pt x="8369" y="307"/>
                    <a:pt x="8432" y="237"/>
                    <a:pt x="8432" y="158"/>
                  </a:cubicBezTo>
                  <a:cubicBezTo>
                    <a:pt x="8432" y="71"/>
                    <a:pt x="8369" y="1"/>
                    <a:pt x="8283" y="1"/>
                  </a:cubicBezTo>
                  <a:close/>
                </a:path>
              </a:pathLst>
            </a:custGeom>
            <a:solidFill>
              <a:srgbClr val="3A8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622;p71">
              <a:extLst>
                <a:ext uri="{FF2B5EF4-FFF2-40B4-BE49-F238E27FC236}">
                  <a16:creationId xmlns:a16="http://schemas.microsoft.com/office/drawing/2014/main" id="{86175E25-C9B3-23BD-6200-7BC41E768769}"/>
                </a:ext>
              </a:extLst>
            </p:cNvPr>
            <p:cNvSpPr/>
            <p:nvPr/>
          </p:nvSpPr>
          <p:spPr>
            <a:xfrm>
              <a:off x="2285044" y="2451966"/>
              <a:ext cx="486659" cy="23210"/>
            </a:xfrm>
            <a:custGeom>
              <a:avLst/>
              <a:gdLst/>
              <a:ahLst/>
              <a:cxnLst/>
              <a:rect l="l" t="t" r="r" b="b"/>
              <a:pathLst>
                <a:path w="6458" h="308" extrusionOk="0">
                  <a:moveTo>
                    <a:pt x="158" y="0"/>
                  </a:moveTo>
                  <a:cubicBezTo>
                    <a:pt x="71" y="0"/>
                    <a:pt x="0" y="71"/>
                    <a:pt x="0" y="158"/>
                  </a:cubicBezTo>
                  <a:cubicBezTo>
                    <a:pt x="0" y="236"/>
                    <a:pt x="71" y="307"/>
                    <a:pt x="158" y="307"/>
                  </a:cubicBezTo>
                  <a:lnTo>
                    <a:pt x="6308" y="307"/>
                  </a:lnTo>
                  <a:cubicBezTo>
                    <a:pt x="6395" y="307"/>
                    <a:pt x="6458" y="236"/>
                    <a:pt x="6458" y="158"/>
                  </a:cubicBezTo>
                  <a:cubicBezTo>
                    <a:pt x="6458" y="71"/>
                    <a:pt x="6395" y="0"/>
                    <a:pt x="6308" y="0"/>
                  </a:cubicBezTo>
                  <a:close/>
                </a:path>
              </a:pathLst>
            </a:custGeom>
            <a:solidFill>
              <a:srgbClr val="3A8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623;p71">
              <a:extLst>
                <a:ext uri="{FF2B5EF4-FFF2-40B4-BE49-F238E27FC236}">
                  <a16:creationId xmlns:a16="http://schemas.microsoft.com/office/drawing/2014/main" id="{D52B4995-7CE3-6465-F111-7D4E804AC29A}"/>
                </a:ext>
              </a:extLst>
            </p:cNvPr>
            <p:cNvSpPr/>
            <p:nvPr/>
          </p:nvSpPr>
          <p:spPr>
            <a:xfrm>
              <a:off x="2858222" y="2451966"/>
              <a:ext cx="208062" cy="23210"/>
            </a:xfrm>
            <a:custGeom>
              <a:avLst/>
              <a:gdLst/>
              <a:ahLst/>
              <a:cxnLst/>
              <a:rect l="l" t="t" r="r" b="b"/>
              <a:pathLst>
                <a:path w="2761" h="308" extrusionOk="0">
                  <a:moveTo>
                    <a:pt x="150" y="0"/>
                  </a:moveTo>
                  <a:cubicBezTo>
                    <a:pt x="63" y="0"/>
                    <a:pt x="0" y="71"/>
                    <a:pt x="0" y="158"/>
                  </a:cubicBezTo>
                  <a:cubicBezTo>
                    <a:pt x="0" y="236"/>
                    <a:pt x="63" y="307"/>
                    <a:pt x="150" y="307"/>
                  </a:cubicBezTo>
                  <a:lnTo>
                    <a:pt x="2603" y="307"/>
                  </a:lnTo>
                  <a:cubicBezTo>
                    <a:pt x="2690" y="307"/>
                    <a:pt x="2761" y="236"/>
                    <a:pt x="2761" y="158"/>
                  </a:cubicBezTo>
                  <a:cubicBezTo>
                    <a:pt x="2761" y="71"/>
                    <a:pt x="2690" y="0"/>
                    <a:pt x="2603" y="0"/>
                  </a:cubicBezTo>
                  <a:close/>
                </a:path>
              </a:pathLst>
            </a:custGeom>
            <a:solidFill>
              <a:srgbClr val="006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624;p71">
              <a:extLst>
                <a:ext uri="{FF2B5EF4-FFF2-40B4-BE49-F238E27FC236}">
                  <a16:creationId xmlns:a16="http://schemas.microsoft.com/office/drawing/2014/main" id="{929E07A3-51EB-A6F0-A9A4-831E565EB046}"/>
                </a:ext>
              </a:extLst>
            </p:cNvPr>
            <p:cNvSpPr/>
            <p:nvPr/>
          </p:nvSpPr>
          <p:spPr>
            <a:xfrm>
              <a:off x="2285044" y="2637500"/>
              <a:ext cx="538806" cy="23135"/>
            </a:xfrm>
            <a:custGeom>
              <a:avLst/>
              <a:gdLst/>
              <a:ahLst/>
              <a:cxnLst/>
              <a:rect l="l" t="t" r="r" b="b"/>
              <a:pathLst>
                <a:path w="7150" h="307" extrusionOk="0">
                  <a:moveTo>
                    <a:pt x="158" y="0"/>
                  </a:moveTo>
                  <a:cubicBezTo>
                    <a:pt x="71" y="0"/>
                    <a:pt x="0" y="71"/>
                    <a:pt x="0" y="150"/>
                  </a:cubicBezTo>
                  <a:cubicBezTo>
                    <a:pt x="0" y="236"/>
                    <a:pt x="71" y="307"/>
                    <a:pt x="158" y="307"/>
                  </a:cubicBezTo>
                  <a:lnTo>
                    <a:pt x="6993" y="307"/>
                  </a:lnTo>
                  <a:cubicBezTo>
                    <a:pt x="7079" y="307"/>
                    <a:pt x="7150" y="236"/>
                    <a:pt x="7150" y="150"/>
                  </a:cubicBezTo>
                  <a:cubicBezTo>
                    <a:pt x="7150" y="71"/>
                    <a:pt x="7079" y="0"/>
                    <a:pt x="6993" y="0"/>
                  </a:cubicBezTo>
                  <a:close/>
                </a:path>
              </a:pathLst>
            </a:custGeom>
            <a:solidFill>
              <a:srgbClr val="3A8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625;p71">
              <a:extLst>
                <a:ext uri="{FF2B5EF4-FFF2-40B4-BE49-F238E27FC236}">
                  <a16:creationId xmlns:a16="http://schemas.microsoft.com/office/drawing/2014/main" id="{A067CC18-CD2C-1572-4BB2-F8A48C332699}"/>
                </a:ext>
              </a:extLst>
            </p:cNvPr>
            <p:cNvSpPr/>
            <p:nvPr/>
          </p:nvSpPr>
          <p:spPr>
            <a:xfrm>
              <a:off x="2285044" y="2823034"/>
              <a:ext cx="189750" cy="23135"/>
            </a:xfrm>
            <a:custGeom>
              <a:avLst/>
              <a:gdLst/>
              <a:ahLst/>
              <a:cxnLst/>
              <a:rect l="l" t="t" r="r" b="b"/>
              <a:pathLst>
                <a:path w="2518" h="307" extrusionOk="0">
                  <a:moveTo>
                    <a:pt x="158" y="0"/>
                  </a:moveTo>
                  <a:cubicBezTo>
                    <a:pt x="71" y="0"/>
                    <a:pt x="0" y="71"/>
                    <a:pt x="0" y="157"/>
                  </a:cubicBezTo>
                  <a:cubicBezTo>
                    <a:pt x="0" y="236"/>
                    <a:pt x="71" y="307"/>
                    <a:pt x="158" y="307"/>
                  </a:cubicBezTo>
                  <a:lnTo>
                    <a:pt x="2368" y="307"/>
                  </a:lnTo>
                  <a:cubicBezTo>
                    <a:pt x="2454" y="307"/>
                    <a:pt x="2517" y="236"/>
                    <a:pt x="2517" y="157"/>
                  </a:cubicBezTo>
                  <a:cubicBezTo>
                    <a:pt x="2517" y="71"/>
                    <a:pt x="2454" y="0"/>
                    <a:pt x="2368" y="0"/>
                  </a:cubicBezTo>
                  <a:close/>
                </a:path>
              </a:pathLst>
            </a:custGeom>
            <a:solidFill>
              <a:srgbClr val="3A8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626;p71">
              <a:extLst>
                <a:ext uri="{FF2B5EF4-FFF2-40B4-BE49-F238E27FC236}">
                  <a16:creationId xmlns:a16="http://schemas.microsoft.com/office/drawing/2014/main" id="{5D8CD6BC-6203-5DD0-EF53-95B667A2C658}"/>
                </a:ext>
              </a:extLst>
            </p:cNvPr>
            <p:cNvSpPr/>
            <p:nvPr/>
          </p:nvSpPr>
          <p:spPr>
            <a:xfrm>
              <a:off x="2567187" y="2823034"/>
              <a:ext cx="400751" cy="23135"/>
            </a:xfrm>
            <a:custGeom>
              <a:avLst/>
              <a:gdLst/>
              <a:ahLst/>
              <a:cxnLst/>
              <a:rect l="l" t="t" r="r" b="b"/>
              <a:pathLst>
                <a:path w="5318" h="307" extrusionOk="0">
                  <a:moveTo>
                    <a:pt x="150" y="0"/>
                  </a:moveTo>
                  <a:cubicBezTo>
                    <a:pt x="63" y="0"/>
                    <a:pt x="0" y="71"/>
                    <a:pt x="0" y="157"/>
                  </a:cubicBezTo>
                  <a:cubicBezTo>
                    <a:pt x="0" y="236"/>
                    <a:pt x="63" y="307"/>
                    <a:pt x="150" y="307"/>
                  </a:cubicBezTo>
                  <a:lnTo>
                    <a:pt x="5168" y="307"/>
                  </a:lnTo>
                  <a:cubicBezTo>
                    <a:pt x="5246" y="307"/>
                    <a:pt x="5317" y="236"/>
                    <a:pt x="5317" y="157"/>
                  </a:cubicBezTo>
                  <a:cubicBezTo>
                    <a:pt x="5317" y="71"/>
                    <a:pt x="5246" y="0"/>
                    <a:pt x="5168" y="0"/>
                  </a:cubicBezTo>
                  <a:close/>
                </a:path>
              </a:pathLst>
            </a:custGeom>
            <a:solidFill>
              <a:srgbClr val="3A8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627;p71">
              <a:extLst>
                <a:ext uri="{FF2B5EF4-FFF2-40B4-BE49-F238E27FC236}">
                  <a16:creationId xmlns:a16="http://schemas.microsoft.com/office/drawing/2014/main" id="{DD41DB30-4173-5BCE-1EEE-05EB3117AC51}"/>
                </a:ext>
              </a:extLst>
            </p:cNvPr>
            <p:cNvSpPr/>
            <p:nvPr/>
          </p:nvSpPr>
          <p:spPr>
            <a:xfrm>
              <a:off x="2285044" y="3009095"/>
              <a:ext cx="272116" cy="23210"/>
            </a:xfrm>
            <a:custGeom>
              <a:avLst/>
              <a:gdLst/>
              <a:ahLst/>
              <a:cxnLst/>
              <a:rect l="l" t="t" r="r" b="b"/>
              <a:pathLst>
                <a:path w="3611" h="308" extrusionOk="0">
                  <a:moveTo>
                    <a:pt x="158" y="1"/>
                  </a:moveTo>
                  <a:cubicBezTo>
                    <a:pt x="71" y="1"/>
                    <a:pt x="0" y="71"/>
                    <a:pt x="0" y="150"/>
                  </a:cubicBezTo>
                  <a:cubicBezTo>
                    <a:pt x="0" y="237"/>
                    <a:pt x="71" y="307"/>
                    <a:pt x="158" y="307"/>
                  </a:cubicBezTo>
                  <a:lnTo>
                    <a:pt x="3453" y="307"/>
                  </a:lnTo>
                  <a:cubicBezTo>
                    <a:pt x="3540" y="300"/>
                    <a:pt x="3611" y="237"/>
                    <a:pt x="3611" y="150"/>
                  </a:cubicBezTo>
                  <a:cubicBezTo>
                    <a:pt x="3611" y="71"/>
                    <a:pt x="3540" y="1"/>
                    <a:pt x="3453" y="1"/>
                  </a:cubicBezTo>
                  <a:close/>
                </a:path>
              </a:pathLst>
            </a:custGeom>
            <a:solidFill>
              <a:srgbClr val="3A8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628;p71">
              <a:extLst>
                <a:ext uri="{FF2B5EF4-FFF2-40B4-BE49-F238E27FC236}">
                  <a16:creationId xmlns:a16="http://schemas.microsoft.com/office/drawing/2014/main" id="{2EF6F11C-1BCF-CCAB-1464-34FCECC47DEE}"/>
                </a:ext>
              </a:extLst>
            </p:cNvPr>
            <p:cNvSpPr/>
            <p:nvPr/>
          </p:nvSpPr>
          <p:spPr>
            <a:xfrm>
              <a:off x="2648951" y="3009095"/>
              <a:ext cx="479575" cy="23210"/>
            </a:xfrm>
            <a:custGeom>
              <a:avLst/>
              <a:gdLst/>
              <a:ahLst/>
              <a:cxnLst/>
              <a:rect l="l" t="t" r="r" b="b"/>
              <a:pathLst>
                <a:path w="6364" h="308" extrusionOk="0">
                  <a:moveTo>
                    <a:pt x="150" y="1"/>
                  </a:moveTo>
                  <a:cubicBezTo>
                    <a:pt x="71" y="1"/>
                    <a:pt x="1" y="71"/>
                    <a:pt x="1" y="150"/>
                  </a:cubicBezTo>
                  <a:cubicBezTo>
                    <a:pt x="1" y="237"/>
                    <a:pt x="71" y="307"/>
                    <a:pt x="150" y="307"/>
                  </a:cubicBezTo>
                  <a:lnTo>
                    <a:pt x="6206" y="307"/>
                  </a:lnTo>
                  <a:cubicBezTo>
                    <a:pt x="6293" y="307"/>
                    <a:pt x="6364" y="237"/>
                    <a:pt x="6364" y="150"/>
                  </a:cubicBezTo>
                  <a:cubicBezTo>
                    <a:pt x="6364" y="71"/>
                    <a:pt x="6293" y="1"/>
                    <a:pt x="6206" y="1"/>
                  </a:cubicBezTo>
                  <a:close/>
                </a:path>
              </a:pathLst>
            </a:custGeom>
            <a:solidFill>
              <a:srgbClr val="3A8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629;p71">
              <a:extLst>
                <a:ext uri="{FF2B5EF4-FFF2-40B4-BE49-F238E27FC236}">
                  <a16:creationId xmlns:a16="http://schemas.microsoft.com/office/drawing/2014/main" id="{5794B7E6-038A-086C-6FF7-5D9B79BCB97A}"/>
                </a:ext>
              </a:extLst>
            </p:cNvPr>
            <p:cNvSpPr/>
            <p:nvPr/>
          </p:nvSpPr>
          <p:spPr>
            <a:xfrm>
              <a:off x="2285044" y="3194026"/>
              <a:ext cx="703010" cy="23210"/>
            </a:xfrm>
            <a:custGeom>
              <a:avLst/>
              <a:gdLst/>
              <a:ahLst/>
              <a:cxnLst/>
              <a:rect l="l" t="t" r="r" b="b"/>
              <a:pathLst>
                <a:path w="9329" h="308" extrusionOk="0">
                  <a:moveTo>
                    <a:pt x="158" y="1"/>
                  </a:moveTo>
                  <a:cubicBezTo>
                    <a:pt x="71" y="1"/>
                    <a:pt x="0" y="71"/>
                    <a:pt x="0" y="158"/>
                  </a:cubicBezTo>
                  <a:cubicBezTo>
                    <a:pt x="0" y="237"/>
                    <a:pt x="71" y="307"/>
                    <a:pt x="158" y="307"/>
                  </a:cubicBezTo>
                  <a:lnTo>
                    <a:pt x="9171" y="307"/>
                  </a:lnTo>
                  <a:cubicBezTo>
                    <a:pt x="9258" y="307"/>
                    <a:pt x="9329" y="237"/>
                    <a:pt x="9329" y="158"/>
                  </a:cubicBezTo>
                  <a:cubicBezTo>
                    <a:pt x="9329" y="71"/>
                    <a:pt x="9258" y="1"/>
                    <a:pt x="9171" y="1"/>
                  </a:cubicBezTo>
                  <a:close/>
                </a:path>
              </a:pathLst>
            </a:custGeom>
            <a:solidFill>
              <a:srgbClr val="3A8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630;p71">
              <a:extLst>
                <a:ext uri="{FF2B5EF4-FFF2-40B4-BE49-F238E27FC236}">
                  <a16:creationId xmlns:a16="http://schemas.microsoft.com/office/drawing/2014/main" id="{8EE5495F-B7FE-5707-6C37-9CE05F11ACCB}"/>
                </a:ext>
              </a:extLst>
            </p:cNvPr>
            <p:cNvSpPr/>
            <p:nvPr/>
          </p:nvSpPr>
          <p:spPr>
            <a:xfrm>
              <a:off x="2285044" y="3379560"/>
              <a:ext cx="493818" cy="23210"/>
            </a:xfrm>
            <a:custGeom>
              <a:avLst/>
              <a:gdLst/>
              <a:ahLst/>
              <a:cxnLst/>
              <a:rect l="l" t="t" r="r" b="b"/>
              <a:pathLst>
                <a:path w="6553" h="308" extrusionOk="0">
                  <a:moveTo>
                    <a:pt x="158" y="0"/>
                  </a:moveTo>
                  <a:cubicBezTo>
                    <a:pt x="71" y="0"/>
                    <a:pt x="0" y="71"/>
                    <a:pt x="0" y="150"/>
                  </a:cubicBezTo>
                  <a:cubicBezTo>
                    <a:pt x="0" y="236"/>
                    <a:pt x="71" y="307"/>
                    <a:pt x="158" y="307"/>
                  </a:cubicBezTo>
                  <a:lnTo>
                    <a:pt x="6403" y="307"/>
                  </a:lnTo>
                  <a:cubicBezTo>
                    <a:pt x="6481" y="307"/>
                    <a:pt x="6552" y="236"/>
                    <a:pt x="6552" y="150"/>
                  </a:cubicBezTo>
                  <a:cubicBezTo>
                    <a:pt x="6552" y="71"/>
                    <a:pt x="6481" y="0"/>
                    <a:pt x="6403" y="0"/>
                  </a:cubicBezTo>
                  <a:close/>
                </a:path>
              </a:pathLst>
            </a:custGeom>
            <a:solidFill>
              <a:srgbClr val="3A8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631;p71">
              <a:extLst>
                <a:ext uri="{FF2B5EF4-FFF2-40B4-BE49-F238E27FC236}">
                  <a16:creationId xmlns:a16="http://schemas.microsoft.com/office/drawing/2014/main" id="{EF979B59-0BB5-E474-AC1F-F05E695C814C}"/>
                </a:ext>
              </a:extLst>
            </p:cNvPr>
            <p:cNvSpPr/>
            <p:nvPr/>
          </p:nvSpPr>
          <p:spPr>
            <a:xfrm>
              <a:off x="2870053" y="3380163"/>
              <a:ext cx="180255" cy="22607"/>
            </a:xfrm>
            <a:custGeom>
              <a:avLst/>
              <a:gdLst/>
              <a:ahLst/>
              <a:cxnLst/>
              <a:rect l="l" t="t" r="r" b="b"/>
              <a:pathLst>
                <a:path w="2392" h="300" extrusionOk="0">
                  <a:moveTo>
                    <a:pt x="150" y="0"/>
                  </a:moveTo>
                  <a:cubicBezTo>
                    <a:pt x="71" y="0"/>
                    <a:pt x="0" y="63"/>
                    <a:pt x="0" y="142"/>
                  </a:cubicBezTo>
                  <a:cubicBezTo>
                    <a:pt x="0" y="228"/>
                    <a:pt x="63" y="299"/>
                    <a:pt x="150" y="299"/>
                  </a:cubicBezTo>
                  <a:lnTo>
                    <a:pt x="2242" y="299"/>
                  </a:lnTo>
                  <a:cubicBezTo>
                    <a:pt x="2321" y="291"/>
                    <a:pt x="2384" y="228"/>
                    <a:pt x="2391" y="150"/>
                  </a:cubicBezTo>
                  <a:cubicBezTo>
                    <a:pt x="2391" y="71"/>
                    <a:pt x="2321" y="0"/>
                    <a:pt x="2234" y="0"/>
                  </a:cubicBezTo>
                  <a:close/>
                </a:path>
              </a:pathLst>
            </a:custGeom>
            <a:solidFill>
              <a:srgbClr val="006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632;p71">
              <a:extLst>
                <a:ext uri="{FF2B5EF4-FFF2-40B4-BE49-F238E27FC236}">
                  <a16:creationId xmlns:a16="http://schemas.microsoft.com/office/drawing/2014/main" id="{E63C68C1-C061-A7DC-C481-AC5BF63FCD39}"/>
                </a:ext>
              </a:extLst>
            </p:cNvPr>
            <p:cNvSpPr/>
            <p:nvPr/>
          </p:nvSpPr>
          <p:spPr>
            <a:xfrm>
              <a:off x="2285044" y="3565621"/>
              <a:ext cx="532928" cy="22607"/>
            </a:xfrm>
            <a:custGeom>
              <a:avLst/>
              <a:gdLst/>
              <a:ahLst/>
              <a:cxnLst/>
              <a:rect l="l" t="t" r="r" b="b"/>
              <a:pathLst>
                <a:path w="7072" h="300" extrusionOk="0">
                  <a:moveTo>
                    <a:pt x="158" y="1"/>
                  </a:moveTo>
                  <a:cubicBezTo>
                    <a:pt x="71" y="1"/>
                    <a:pt x="0" y="64"/>
                    <a:pt x="0" y="150"/>
                  </a:cubicBezTo>
                  <a:cubicBezTo>
                    <a:pt x="0" y="229"/>
                    <a:pt x="71" y="300"/>
                    <a:pt x="158" y="300"/>
                  </a:cubicBezTo>
                  <a:lnTo>
                    <a:pt x="6922" y="300"/>
                  </a:lnTo>
                  <a:cubicBezTo>
                    <a:pt x="7000" y="300"/>
                    <a:pt x="7071" y="229"/>
                    <a:pt x="7071" y="150"/>
                  </a:cubicBezTo>
                  <a:cubicBezTo>
                    <a:pt x="7071" y="64"/>
                    <a:pt x="7000" y="1"/>
                    <a:pt x="6922" y="1"/>
                  </a:cubicBezTo>
                  <a:close/>
                </a:path>
              </a:pathLst>
            </a:custGeom>
            <a:solidFill>
              <a:srgbClr val="3A8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633;p71">
              <a:extLst>
                <a:ext uri="{FF2B5EF4-FFF2-40B4-BE49-F238E27FC236}">
                  <a16:creationId xmlns:a16="http://schemas.microsoft.com/office/drawing/2014/main" id="{C2BE7036-C701-58A6-A875-273ABC48B72C}"/>
                </a:ext>
              </a:extLst>
            </p:cNvPr>
            <p:cNvSpPr/>
            <p:nvPr/>
          </p:nvSpPr>
          <p:spPr>
            <a:xfrm>
              <a:off x="2285044" y="3751155"/>
              <a:ext cx="275658" cy="22607"/>
            </a:xfrm>
            <a:custGeom>
              <a:avLst/>
              <a:gdLst/>
              <a:ahLst/>
              <a:cxnLst/>
              <a:rect l="l" t="t" r="r" b="b"/>
              <a:pathLst>
                <a:path w="3658" h="300" extrusionOk="0">
                  <a:moveTo>
                    <a:pt x="158" y="1"/>
                  </a:moveTo>
                  <a:cubicBezTo>
                    <a:pt x="71" y="1"/>
                    <a:pt x="0" y="64"/>
                    <a:pt x="0" y="150"/>
                  </a:cubicBezTo>
                  <a:cubicBezTo>
                    <a:pt x="0" y="229"/>
                    <a:pt x="71" y="300"/>
                    <a:pt x="158" y="300"/>
                  </a:cubicBezTo>
                  <a:lnTo>
                    <a:pt x="3500" y="300"/>
                  </a:lnTo>
                  <a:cubicBezTo>
                    <a:pt x="3587" y="300"/>
                    <a:pt x="3658" y="229"/>
                    <a:pt x="3658" y="150"/>
                  </a:cubicBezTo>
                  <a:cubicBezTo>
                    <a:pt x="3658" y="64"/>
                    <a:pt x="3587" y="1"/>
                    <a:pt x="3500" y="1"/>
                  </a:cubicBezTo>
                  <a:close/>
                </a:path>
              </a:pathLst>
            </a:custGeom>
            <a:solidFill>
              <a:srgbClr val="3A8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634;p71">
              <a:extLst>
                <a:ext uri="{FF2B5EF4-FFF2-40B4-BE49-F238E27FC236}">
                  <a16:creationId xmlns:a16="http://schemas.microsoft.com/office/drawing/2014/main" id="{23B2DD97-E028-ACA9-9B63-53E770BD4D53}"/>
                </a:ext>
              </a:extLst>
            </p:cNvPr>
            <p:cNvSpPr/>
            <p:nvPr/>
          </p:nvSpPr>
          <p:spPr>
            <a:xfrm>
              <a:off x="2652493" y="3751155"/>
              <a:ext cx="406704" cy="22607"/>
            </a:xfrm>
            <a:custGeom>
              <a:avLst/>
              <a:gdLst/>
              <a:ahLst/>
              <a:cxnLst/>
              <a:rect l="l" t="t" r="r" b="b"/>
              <a:pathLst>
                <a:path w="5397" h="300" extrusionOk="0">
                  <a:moveTo>
                    <a:pt x="150" y="1"/>
                  </a:moveTo>
                  <a:cubicBezTo>
                    <a:pt x="64" y="1"/>
                    <a:pt x="1" y="64"/>
                    <a:pt x="1" y="150"/>
                  </a:cubicBezTo>
                  <a:cubicBezTo>
                    <a:pt x="1" y="229"/>
                    <a:pt x="64" y="300"/>
                    <a:pt x="150" y="300"/>
                  </a:cubicBezTo>
                  <a:lnTo>
                    <a:pt x="5247" y="300"/>
                  </a:lnTo>
                  <a:cubicBezTo>
                    <a:pt x="5333" y="300"/>
                    <a:pt x="5396" y="229"/>
                    <a:pt x="5396" y="150"/>
                  </a:cubicBezTo>
                  <a:cubicBezTo>
                    <a:pt x="5396" y="64"/>
                    <a:pt x="5333" y="1"/>
                    <a:pt x="5247" y="1"/>
                  </a:cubicBezTo>
                  <a:close/>
                </a:path>
              </a:pathLst>
            </a:custGeom>
            <a:solidFill>
              <a:srgbClr val="3A8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635;p71">
              <a:extLst>
                <a:ext uri="{FF2B5EF4-FFF2-40B4-BE49-F238E27FC236}">
                  <a16:creationId xmlns:a16="http://schemas.microsoft.com/office/drawing/2014/main" id="{A9A72813-0971-262A-4066-CF257F827EE9}"/>
                </a:ext>
              </a:extLst>
            </p:cNvPr>
            <p:cNvSpPr/>
            <p:nvPr/>
          </p:nvSpPr>
          <p:spPr>
            <a:xfrm>
              <a:off x="2707052" y="2080899"/>
              <a:ext cx="83647" cy="23210"/>
            </a:xfrm>
            <a:custGeom>
              <a:avLst/>
              <a:gdLst/>
              <a:ahLst/>
              <a:cxnLst/>
              <a:rect l="l" t="t" r="r" b="b"/>
              <a:pathLst>
                <a:path w="1110" h="308" extrusionOk="0">
                  <a:moveTo>
                    <a:pt x="0" y="1"/>
                  </a:moveTo>
                  <a:lnTo>
                    <a:pt x="0" y="308"/>
                  </a:lnTo>
                  <a:lnTo>
                    <a:pt x="960" y="308"/>
                  </a:lnTo>
                  <a:cubicBezTo>
                    <a:pt x="1047" y="308"/>
                    <a:pt x="1109" y="237"/>
                    <a:pt x="1109" y="150"/>
                  </a:cubicBezTo>
                  <a:cubicBezTo>
                    <a:pt x="1109" y="72"/>
                    <a:pt x="1047" y="1"/>
                    <a:pt x="960" y="1"/>
                  </a:cubicBezTo>
                  <a:close/>
                </a:path>
              </a:pathLst>
            </a:custGeom>
            <a:solidFill>
              <a:srgbClr val="006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636;p71">
              <a:extLst>
                <a:ext uri="{FF2B5EF4-FFF2-40B4-BE49-F238E27FC236}">
                  <a16:creationId xmlns:a16="http://schemas.microsoft.com/office/drawing/2014/main" id="{8D2A6FA1-9ADB-0C3F-ACC1-78DAF6812A5F}"/>
                </a:ext>
              </a:extLst>
            </p:cNvPr>
            <p:cNvSpPr/>
            <p:nvPr/>
          </p:nvSpPr>
          <p:spPr>
            <a:xfrm>
              <a:off x="2707052" y="2266433"/>
              <a:ext cx="213412" cy="23210"/>
            </a:xfrm>
            <a:custGeom>
              <a:avLst/>
              <a:gdLst/>
              <a:ahLst/>
              <a:cxnLst/>
              <a:rect l="l" t="t" r="r" b="b"/>
              <a:pathLst>
                <a:path w="2832" h="308" extrusionOk="0">
                  <a:moveTo>
                    <a:pt x="0" y="1"/>
                  </a:moveTo>
                  <a:lnTo>
                    <a:pt x="0" y="307"/>
                  </a:lnTo>
                  <a:lnTo>
                    <a:pt x="2683" y="307"/>
                  </a:lnTo>
                  <a:cubicBezTo>
                    <a:pt x="2769" y="307"/>
                    <a:pt x="2832" y="237"/>
                    <a:pt x="2832" y="158"/>
                  </a:cubicBezTo>
                  <a:cubicBezTo>
                    <a:pt x="2832" y="71"/>
                    <a:pt x="2769" y="1"/>
                    <a:pt x="2683" y="1"/>
                  </a:cubicBezTo>
                  <a:close/>
                </a:path>
              </a:pathLst>
            </a:custGeom>
            <a:solidFill>
              <a:srgbClr val="006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637;p71">
              <a:extLst>
                <a:ext uri="{FF2B5EF4-FFF2-40B4-BE49-F238E27FC236}">
                  <a16:creationId xmlns:a16="http://schemas.microsoft.com/office/drawing/2014/main" id="{0B7DBAF2-DBA7-839D-033B-55AC87B629AB}"/>
                </a:ext>
              </a:extLst>
            </p:cNvPr>
            <p:cNvSpPr/>
            <p:nvPr/>
          </p:nvSpPr>
          <p:spPr>
            <a:xfrm>
              <a:off x="2707052" y="2451966"/>
              <a:ext cx="68801" cy="23210"/>
            </a:xfrm>
            <a:custGeom>
              <a:avLst/>
              <a:gdLst/>
              <a:ahLst/>
              <a:cxnLst/>
              <a:rect l="l" t="t" r="r" b="b"/>
              <a:pathLst>
                <a:path w="913" h="308" extrusionOk="0">
                  <a:moveTo>
                    <a:pt x="0" y="0"/>
                  </a:moveTo>
                  <a:lnTo>
                    <a:pt x="0" y="307"/>
                  </a:lnTo>
                  <a:lnTo>
                    <a:pt x="708" y="307"/>
                  </a:lnTo>
                  <a:cubicBezTo>
                    <a:pt x="913" y="307"/>
                    <a:pt x="913" y="0"/>
                    <a:pt x="708" y="0"/>
                  </a:cubicBezTo>
                  <a:close/>
                </a:path>
              </a:pathLst>
            </a:custGeom>
            <a:solidFill>
              <a:srgbClr val="006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638;p71">
              <a:extLst>
                <a:ext uri="{FF2B5EF4-FFF2-40B4-BE49-F238E27FC236}">
                  <a16:creationId xmlns:a16="http://schemas.microsoft.com/office/drawing/2014/main" id="{E0C0CD18-FDE0-3C48-551A-B397E450E37A}"/>
                </a:ext>
              </a:extLst>
            </p:cNvPr>
            <p:cNvSpPr/>
            <p:nvPr/>
          </p:nvSpPr>
          <p:spPr>
            <a:xfrm>
              <a:off x="2707052" y="2637500"/>
              <a:ext cx="116804" cy="23135"/>
            </a:xfrm>
            <a:custGeom>
              <a:avLst/>
              <a:gdLst/>
              <a:ahLst/>
              <a:cxnLst/>
              <a:rect l="l" t="t" r="r" b="b"/>
              <a:pathLst>
                <a:path w="1550" h="307" extrusionOk="0">
                  <a:moveTo>
                    <a:pt x="0" y="0"/>
                  </a:moveTo>
                  <a:lnTo>
                    <a:pt x="0" y="307"/>
                  </a:lnTo>
                  <a:lnTo>
                    <a:pt x="1393" y="307"/>
                  </a:lnTo>
                  <a:cubicBezTo>
                    <a:pt x="1479" y="307"/>
                    <a:pt x="1550" y="236"/>
                    <a:pt x="1550" y="158"/>
                  </a:cubicBezTo>
                  <a:cubicBezTo>
                    <a:pt x="1550" y="71"/>
                    <a:pt x="1479" y="0"/>
                    <a:pt x="1393" y="0"/>
                  </a:cubicBezTo>
                  <a:close/>
                </a:path>
              </a:pathLst>
            </a:custGeom>
            <a:solidFill>
              <a:srgbClr val="006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639;p71">
              <a:extLst>
                <a:ext uri="{FF2B5EF4-FFF2-40B4-BE49-F238E27FC236}">
                  <a16:creationId xmlns:a16="http://schemas.microsoft.com/office/drawing/2014/main" id="{78FC92EC-78FE-21B1-001E-A4E0B6284E1E}"/>
                </a:ext>
              </a:extLst>
            </p:cNvPr>
            <p:cNvSpPr/>
            <p:nvPr/>
          </p:nvSpPr>
          <p:spPr>
            <a:xfrm>
              <a:off x="2707052" y="2823034"/>
              <a:ext cx="260888" cy="23135"/>
            </a:xfrm>
            <a:custGeom>
              <a:avLst/>
              <a:gdLst/>
              <a:ahLst/>
              <a:cxnLst/>
              <a:rect l="l" t="t" r="r" b="b"/>
              <a:pathLst>
                <a:path w="3462" h="307" extrusionOk="0">
                  <a:moveTo>
                    <a:pt x="0" y="0"/>
                  </a:moveTo>
                  <a:lnTo>
                    <a:pt x="0" y="307"/>
                  </a:lnTo>
                  <a:lnTo>
                    <a:pt x="3312" y="307"/>
                  </a:lnTo>
                  <a:cubicBezTo>
                    <a:pt x="3390" y="307"/>
                    <a:pt x="3461" y="236"/>
                    <a:pt x="3461" y="157"/>
                  </a:cubicBezTo>
                  <a:cubicBezTo>
                    <a:pt x="3461" y="71"/>
                    <a:pt x="3390" y="0"/>
                    <a:pt x="3312" y="0"/>
                  </a:cubicBezTo>
                  <a:close/>
                </a:path>
              </a:pathLst>
            </a:custGeom>
            <a:solidFill>
              <a:srgbClr val="006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640;p71">
              <a:extLst>
                <a:ext uri="{FF2B5EF4-FFF2-40B4-BE49-F238E27FC236}">
                  <a16:creationId xmlns:a16="http://schemas.microsoft.com/office/drawing/2014/main" id="{D6F443E5-E2C6-F570-477C-B38A64A34396}"/>
                </a:ext>
              </a:extLst>
            </p:cNvPr>
            <p:cNvSpPr/>
            <p:nvPr/>
          </p:nvSpPr>
          <p:spPr>
            <a:xfrm>
              <a:off x="2707052" y="3008492"/>
              <a:ext cx="425016" cy="23813"/>
            </a:xfrm>
            <a:custGeom>
              <a:avLst/>
              <a:gdLst/>
              <a:ahLst/>
              <a:cxnLst/>
              <a:rect l="l" t="t" r="r" b="b"/>
              <a:pathLst>
                <a:path w="5640" h="316" extrusionOk="0">
                  <a:moveTo>
                    <a:pt x="0" y="1"/>
                  </a:moveTo>
                  <a:lnTo>
                    <a:pt x="0" y="315"/>
                  </a:lnTo>
                  <a:lnTo>
                    <a:pt x="5435" y="315"/>
                  </a:lnTo>
                  <a:cubicBezTo>
                    <a:pt x="5640" y="308"/>
                    <a:pt x="5640" y="9"/>
                    <a:pt x="5435" y="9"/>
                  </a:cubicBezTo>
                  <a:lnTo>
                    <a:pt x="5435" y="1"/>
                  </a:lnTo>
                  <a:close/>
                </a:path>
              </a:pathLst>
            </a:custGeom>
            <a:solidFill>
              <a:srgbClr val="006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641;p71">
              <a:extLst>
                <a:ext uri="{FF2B5EF4-FFF2-40B4-BE49-F238E27FC236}">
                  <a16:creationId xmlns:a16="http://schemas.microsoft.com/office/drawing/2014/main" id="{81127957-B517-72F1-7C64-5DA3CF7722BC}"/>
                </a:ext>
              </a:extLst>
            </p:cNvPr>
            <p:cNvSpPr/>
            <p:nvPr/>
          </p:nvSpPr>
          <p:spPr>
            <a:xfrm>
              <a:off x="2706449" y="3194026"/>
              <a:ext cx="284022" cy="23210"/>
            </a:xfrm>
            <a:custGeom>
              <a:avLst/>
              <a:gdLst/>
              <a:ahLst/>
              <a:cxnLst/>
              <a:rect l="l" t="t" r="r" b="b"/>
              <a:pathLst>
                <a:path w="3769" h="308" extrusionOk="0">
                  <a:moveTo>
                    <a:pt x="1" y="1"/>
                  </a:moveTo>
                  <a:lnTo>
                    <a:pt x="1" y="307"/>
                  </a:lnTo>
                  <a:lnTo>
                    <a:pt x="3579" y="307"/>
                  </a:lnTo>
                  <a:cubicBezTo>
                    <a:pt x="3768" y="292"/>
                    <a:pt x="3768" y="16"/>
                    <a:pt x="3579" y="1"/>
                  </a:cubicBezTo>
                  <a:close/>
                </a:path>
              </a:pathLst>
            </a:custGeom>
            <a:solidFill>
              <a:srgbClr val="006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642;p71">
              <a:extLst>
                <a:ext uri="{FF2B5EF4-FFF2-40B4-BE49-F238E27FC236}">
                  <a16:creationId xmlns:a16="http://schemas.microsoft.com/office/drawing/2014/main" id="{DAA09AEB-81FD-7B1C-47DD-985D54FAF102}"/>
                </a:ext>
              </a:extLst>
            </p:cNvPr>
            <p:cNvSpPr/>
            <p:nvPr/>
          </p:nvSpPr>
          <p:spPr>
            <a:xfrm>
              <a:off x="2706449" y="3380163"/>
              <a:ext cx="72419" cy="22607"/>
            </a:xfrm>
            <a:custGeom>
              <a:avLst/>
              <a:gdLst/>
              <a:ahLst/>
              <a:cxnLst/>
              <a:rect l="l" t="t" r="r" b="b"/>
              <a:pathLst>
                <a:path w="961" h="300" extrusionOk="0">
                  <a:moveTo>
                    <a:pt x="1" y="0"/>
                  </a:moveTo>
                  <a:lnTo>
                    <a:pt x="1" y="299"/>
                  </a:lnTo>
                  <a:lnTo>
                    <a:pt x="811" y="299"/>
                  </a:lnTo>
                  <a:cubicBezTo>
                    <a:pt x="889" y="299"/>
                    <a:pt x="960" y="228"/>
                    <a:pt x="960" y="142"/>
                  </a:cubicBezTo>
                  <a:cubicBezTo>
                    <a:pt x="952" y="63"/>
                    <a:pt x="889" y="0"/>
                    <a:pt x="811" y="0"/>
                  </a:cubicBezTo>
                  <a:close/>
                </a:path>
              </a:pathLst>
            </a:custGeom>
            <a:solidFill>
              <a:srgbClr val="006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643;p71">
              <a:extLst>
                <a:ext uri="{FF2B5EF4-FFF2-40B4-BE49-F238E27FC236}">
                  <a16:creationId xmlns:a16="http://schemas.microsoft.com/office/drawing/2014/main" id="{E72542D4-2D44-B4A8-02CB-C6975E4A3D2F}"/>
                </a:ext>
              </a:extLst>
            </p:cNvPr>
            <p:cNvSpPr/>
            <p:nvPr/>
          </p:nvSpPr>
          <p:spPr>
            <a:xfrm>
              <a:off x="2707052" y="3565621"/>
              <a:ext cx="110926" cy="22607"/>
            </a:xfrm>
            <a:custGeom>
              <a:avLst/>
              <a:gdLst/>
              <a:ahLst/>
              <a:cxnLst/>
              <a:rect l="l" t="t" r="r" b="b"/>
              <a:pathLst>
                <a:path w="1472" h="300" extrusionOk="0">
                  <a:moveTo>
                    <a:pt x="0" y="1"/>
                  </a:moveTo>
                  <a:lnTo>
                    <a:pt x="0" y="300"/>
                  </a:lnTo>
                  <a:lnTo>
                    <a:pt x="1322" y="300"/>
                  </a:lnTo>
                  <a:cubicBezTo>
                    <a:pt x="1400" y="300"/>
                    <a:pt x="1471" y="229"/>
                    <a:pt x="1471" y="150"/>
                  </a:cubicBezTo>
                  <a:cubicBezTo>
                    <a:pt x="1471" y="64"/>
                    <a:pt x="1400" y="1"/>
                    <a:pt x="1322" y="1"/>
                  </a:cubicBezTo>
                  <a:close/>
                </a:path>
              </a:pathLst>
            </a:custGeom>
            <a:solidFill>
              <a:srgbClr val="006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644;p71">
              <a:extLst>
                <a:ext uri="{FF2B5EF4-FFF2-40B4-BE49-F238E27FC236}">
                  <a16:creationId xmlns:a16="http://schemas.microsoft.com/office/drawing/2014/main" id="{EF1A66BD-0EFF-6DAC-8721-39A8C02090AD}"/>
                </a:ext>
              </a:extLst>
            </p:cNvPr>
            <p:cNvSpPr/>
            <p:nvPr/>
          </p:nvSpPr>
          <p:spPr>
            <a:xfrm>
              <a:off x="2707052" y="3750552"/>
              <a:ext cx="355085" cy="23210"/>
            </a:xfrm>
            <a:custGeom>
              <a:avLst/>
              <a:gdLst/>
              <a:ahLst/>
              <a:cxnLst/>
              <a:rect l="l" t="t" r="r" b="b"/>
              <a:pathLst>
                <a:path w="4712" h="308" extrusionOk="0">
                  <a:moveTo>
                    <a:pt x="0" y="1"/>
                  </a:moveTo>
                  <a:lnTo>
                    <a:pt x="0" y="308"/>
                  </a:lnTo>
                  <a:lnTo>
                    <a:pt x="4523" y="308"/>
                  </a:lnTo>
                  <a:cubicBezTo>
                    <a:pt x="4712" y="292"/>
                    <a:pt x="4712" y="17"/>
                    <a:pt x="4523" y="1"/>
                  </a:cubicBezTo>
                  <a:close/>
                </a:path>
              </a:pathLst>
            </a:custGeom>
            <a:solidFill>
              <a:srgbClr val="006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645;p71">
              <a:extLst>
                <a:ext uri="{FF2B5EF4-FFF2-40B4-BE49-F238E27FC236}">
                  <a16:creationId xmlns:a16="http://schemas.microsoft.com/office/drawing/2014/main" id="{3C3E1C32-6F8E-0B6C-6372-7E9F12EF722E}"/>
                </a:ext>
              </a:extLst>
            </p:cNvPr>
            <p:cNvSpPr/>
            <p:nvPr/>
          </p:nvSpPr>
          <p:spPr>
            <a:xfrm>
              <a:off x="2628227" y="1842689"/>
              <a:ext cx="157120" cy="23738"/>
            </a:xfrm>
            <a:custGeom>
              <a:avLst/>
              <a:gdLst/>
              <a:ahLst/>
              <a:cxnLst/>
              <a:rect l="l" t="t" r="r" b="b"/>
              <a:pathLst>
                <a:path w="2085" h="315" extrusionOk="0">
                  <a:moveTo>
                    <a:pt x="166" y="0"/>
                  </a:moveTo>
                  <a:cubicBezTo>
                    <a:pt x="71" y="0"/>
                    <a:pt x="0" y="71"/>
                    <a:pt x="0" y="157"/>
                  </a:cubicBezTo>
                  <a:cubicBezTo>
                    <a:pt x="0" y="244"/>
                    <a:pt x="71" y="315"/>
                    <a:pt x="166" y="315"/>
                  </a:cubicBezTo>
                  <a:lnTo>
                    <a:pt x="1920" y="315"/>
                  </a:lnTo>
                  <a:cubicBezTo>
                    <a:pt x="2014" y="315"/>
                    <a:pt x="2085" y="244"/>
                    <a:pt x="2085" y="157"/>
                  </a:cubicBezTo>
                  <a:cubicBezTo>
                    <a:pt x="2085" y="71"/>
                    <a:pt x="2014" y="0"/>
                    <a:pt x="19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646;p71">
              <a:extLst>
                <a:ext uri="{FF2B5EF4-FFF2-40B4-BE49-F238E27FC236}">
                  <a16:creationId xmlns:a16="http://schemas.microsoft.com/office/drawing/2014/main" id="{F2401632-E741-2592-764A-4481FAAC70D0}"/>
                </a:ext>
              </a:extLst>
            </p:cNvPr>
            <p:cNvSpPr/>
            <p:nvPr/>
          </p:nvSpPr>
          <p:spPr>
            <a:xfrm>
              <a:off x="2706449" y="1842614"/>
              <a:ext cx="83044" cy="23813"/>
            </a:xfrm>
            <a:custGeom>
              <a:avLst/>
              <a:gdLst/>
              <a:ahLst/>
              <a:cxnLst/>
              <a:rect l="l" t="t" r="r" b="b"/>
              <a:pathLst>
                <a:path w="1102" h="316" extrusionOk="0">
                  <a:moveTo>
                    <a:pt x="889" y="1"/>
                  </a:moveTo>
                  <a:cubicBezTo>
                    <a:pt x="887" y="1"/>
                    <a:pt x="884" y="1"/>
                    <a:pt x="882" y="1"/>
                  </a:cubicBezTo>
                  <a:lnTo>
                    <a:pt x="1" y="1"/>
                  </a:lnTo>
                  <a:lnTo>
                    <a:pt x="1" y="316"/>
                  </a:lnTo>
                  <a:lnTo>
                    <a:pt x="882" y="316"/>
                  </a:lnTo>
                  <a:cubicBezTo>
                    <a:pt x="1099" y="316"/>
                    <a:pt x="1102" y="1"/>
                    <a:pt x="88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647;p71">
              <a:extLst>
                <a:ext uri="{FF2B5EF4-FFF2-40B4-BE49-F238E27FC236}">
                  <a16:creationId xmlns:a16="http://schemas.microsoft.com/office/drawing/2014/main" id="{63ED24A8-0CBC-EB1A-F0F8-BB419C30107D}"/>
                </a:ext>
              </a:extLst>
            </p:cNvPr>
            <p:cNvSpPr/>
            <p:nvPr/>
          </p:nvSpPr>
          <p:spPr>
            <a:xfrm>
              <a:off x="2828756" y="1842614"/>
              <a:ext cx="28334" cy="23888"/>
            </a:xfrm>
            <a:custGeom>
              <a:avLst/>
              <a:gdLst/>
              <a:ahLst/>
              <a:cxnLst/>
              <a:rect l="l" t="t" r="r" b="b"/>
              <a:pathLst>
                <a:path w="376" h="317" extrusionOk="0">
                  <a:moveTo>
                    <a:pt x="209" y="1"/>
                  </a:moveTo>
                  <a:cubicBezTo>
                    <a:pt x="66" y="1"/>
                    <a:pt x="0" y="176"/>
                    <a:pt x="100" y="269"/>
                  </a:cubicBezTo>
                  <a:cubicBezTo>
                    <a:pt x="134" y="302"/>
                    <a:pt x="175" y="317"/>
                    <a:pt x="215" y="317"/>
                  </a:cubicBezTo>
                  <a:cubicBezTo>
                    <a:pt x="297" y="317"/>
                    <a:pt x="375" y="254"/>
                    <a:pt x="375" y="158"/>
                  </a:cubicBezTo>
                  <a:cubicBezTo>
                    <a:pt x="375" y="72"/>
                    <a:pt x="305" y="1"/>
                    <a:pt x="218" y="1"/>
                  </a:cubicBezTo>
                  <a:cubicBezTo>
                    <a:pt x="215" y="1"/>
                    <a:pt x="212" y="1"/>
                    <a:pt x="20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648;p71">
              <a:extLst>
                <a:ext uri="{FF2B5EF4-FFF2-40B4-BE49-F238E27FC236}">
                  <a16:creationId xmlns:a16="http://schemas.microsoft.com/office/drawing/2014/main" id="{0670D54A-43B5-9812-3C4A-4C77202F44C4}"/>
                </a:ext>
              </a:extLst>
            </p:cNvPr>
            <p:cNvSpPr/>
            <p:nvPr/>
          </p:nvSpPr>
          <p:spPr>
            <a:xfrm>
              <a:off x="2976761" y="2013980"/>
              <a:ext cx="686959" cy="414692"/>
            </a:xfrm>
            <a:custGeom>
              <a:avLst/>
              <a:gdLst/>
              <a:ahLst/>
              <a:cxnLst/>
              <a:rect l="l" t="t" r="r" b="b"/>
              <a:pathLst>
                <a:path w="9116" h="5503" extrusionOk="0">
                  <a:moveTo>
                    <a:pt x="928" y="0"/>
                  </a:moveTo>
                  <a:cubicBezTo>
                    <a:pt x="417" y="0"/>
                    <a:pt x="0" y="417"/>
                    <a:pt x="0" y="928"/>
                  </a:cubicBezTo>
                  <a:lnTo>
                    <a:pt x="0" y="3382"/>
                  </a:lnTo>
                  <a:cubicBezTo>
                    <a:pt x="0" y="3893"/>
                    <a:pt x="417" y="4302"/>
                    <a:pt x="928" y="4302"/>
                  </a:cubicBezTo>
                  <a:lnTo>
                    <a:pt x="928" y="5270"/>
                  </a:lnTo>
                  <a:cubicBezTo>
                    <a:pt x="928" y="5407"/>
                    <a:pt x="1036" y="5502"/>
                    <a:pt x="1155" y="5502"/>
                  </a:cubicBezTo>
                  <a:cubicBezTo>
                    <a:pt x="1200" y="5502"/>
                    <a:pt x="1247" y="5489"/>
                    <a:pt x="1290" y="5459"/>
                  </a:cubicBezTo>
                  <a:lnTo>
                    <a:pt x="2926" y="4302"/>
                  </a:lnTo>
                  <a:lnTo>
                    <a:pt x="8196" y="4302"/>
                  </a:lnTo>
                  <a:cubicBezTo>
                    <a:pt x="8707" y="4302"/>
                    <a:pt x="9116" y="3893"/>
                    <a:pt x="9116" y="3382"/>
                  </a:cubicBezTo>
                  <a:lnTo>
                    <a:pt x="9116" y="928"/>
                  </a:lnTo>
                  <a:cubicBezTo>
                    <a:pt x="9116" y="417"/>
                    <a:pt x="8707" y="0"/>
                    <a:pt x="8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649;p71">
              <a:extLst>
                <a:ext uri="{FF2B5EF4-FFF2-40B4-BE49-F238E27FC236}">
                  <a16:creationId xmlns:a16="http://schemas.microsoft.com/office/drawing/2014/main" id="{2F541C16-2EFC-BB8F-981F-6910529BAAF5}"/>
                </a:ext>
              </a:extLst>
            </p:cNvPr>
            <p:cNvSpPr/>
            <p:nvPr/>
          </p:nvSpPr>
          <p:spPr>
            <a:xfrm>
              <a:off x="3321074" y="2013980"/>
              <a:ext cx="342651" cy="324866"/>
            </a:xfrm>
            <a:custGeom>
              <a:avLst/>
              <a:gdLst/>
              <a:ahLst/>
              <a:cxnLst/>
              <a:rect l="l" t="t" r="r" b="b"/>
              <a:pathLst>
                <a:path w="4547" h="4311" extrusionOk="0">
                  <a:moveTo>
                    <a:pt x="1" y="0"/>
                  </a:moveTo>
                  <a:lnTo>
                    <a:pt x="1" y="4310"/>
                  </a:lnTo>
                  <a:lnTo>
                    <a:pt x="3627" y="4310"/>
                  </a:lnTo>
                  <a:cubicBezTo>
                    <a:pt x="4138" y="4310"/>
                    <a:pt x="4547" y="3893"/>
                    <a:pt x="4547" y="3382"/>
                  </a:cubicBezTo>
                  <a:lnTo>
                    <a:pt x="4547" y="928"/>
                  </a:lnTo>
                  <a:cubicBezTo>
                    <a:pt x="4547" y="417"/>
                    <a:pt x="4138" y="0"/>
                    <a:pt x="3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650;p71">
              <a:extLst>
                <a:ext uri="{FF2B5EF4-FFF2-40B4-BE49-F238E27FC236}">
                  <a16:creationId xmlns:a16="http://schemas.microsoft.com/office/drawing/2014/main" id="{BAA129B6-A1D9-A08A-81E0-6787C939082A}"/>
                </a:ext>
              </a:extLst>
            </p:cNvPr>
            <p:cNvSpPr/>
            <p:nvPr/>
          </p:nvSpPr>
          <p:spPr>
            <a:xfrm>
              <a:off x="3338256" y="1979014"/>
              <a:ext cx="360435" cy="394195"/>
            </a:xfrm>
            <a:custGeom>
              <a:avLst/>
              <a:gdLst/>
              <a:ahLst/>
              <a:cxnLst/>
              <a:rect l="l" t="t" r="r" b="b"/>
              <a:pathLst>
                <a:path w="4783" h="5231" fill="none" extrusionOk="0">
                  <a:moveTo>
                    <a:pt x="1464" y="5230"/>
                  </a:moveTo>
                  <a:lnTo>
                    <a:pt x="3399" y="5230"/>
                  </a:lnTo>
                  <a:cubicBezTo>
                    <a:pt x="4162" y="5230"/>
                    <a:pt x="4783" y="4609"/>
                    <a:pt x="4783" y="3846"/>
                  </a:cubicBezTo>
                  <a:lnTo>
                    <a:pt x="4783" y="1392"/>
                  </a:lnTo>
                  <a:cubicBezTo>
                    <a:pt x="4783" y="621"/>
                    <a:pt x="4162" y="8"/>
                    <a:pt x="3399" y="0"/>
                  </a:cubicBezTo>
                  <a:lnTo>
                    <a:pt x="1" y="0"/>
                  </a:lnTo>
                </a:path>
              </a:pathLst>
            </a:custGeom>
            <a:noFill/>
            <a:ln w="1775" cap="rnd" cmpd="sng">
              <a:solidFill>
                <a:srgbClr val="00B4E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651;p71">
              <a:extLst>
                <a:ext uri="{FF2B5EF4-FFF2-40B4-BE49-F238E27FC236}">
                  <a16:creationId xmlns:a16="http://schemas.microsoft.com/office/drawing/2014/main" id="{25EF7814-C923-C324-280E-EF00CF619F8B}"/>
                </a:ext>
              </a:extLst>
            </p:cNvPr>
            <p:cNvSpPr/>
            <p:nvPr/>
          </p:nvSpPr>
          <p:spPr>
            <a:xfrm>
              <a:off x="3136144" y="2120613"/>
              <a:ext cx="99095" cy="116879"/>
            </a:xfrm>
            <a:custGeom>
              <a:avLst/>
              <a:gdLst/>
              <a:ahLst/>
              <a:cxnLst/>
              <a:rect l="l" t="t" r="r" b="b"/>
              <a:pathLst>
                <a:path w="1315" h="1551" extrusionOk="0">
                  <a:moveTo>
                    <a:pt x="1314" y="1"/>
                  </a:moveTo>
                  <a:lnTo>
                    <a:pt x="1" y="693"/>
                  </a:lnTo>
                  <a:lnTo>
                    <a:pt x="1" y="858"/>
                  </a:lnTo>
                  <a:lnTo>
                    <a:pt x="1314" y="1550"/>
                  </a:lnTo>
                  <a:lnTo>
                    <a:pt x="1314" y="1251"/>
                  </a:lnTo>
                  <a:cubicBezTo>
                    <a:pt x="1314" y="1228"/>
                    <a:pt x="1306" y="1212"/>
                    <a:pt x="1299" y="1188"/>
                  </a:cubicBezTo>
                  <a:cubicBezTo>
                    <a:pt x="1283" y="1173"/>
                    <a:pt x="1267" y="1157"/>
                    <a:pt x="1244" y="1141"/>
                  </a:cubicBezTo>
                  <a:lnTo>
                    <a:pt x="646" y="835"/>
                  </a:lnTo>
                  <a:cubicBezTo>
                    <a:pt x="591" y="811"/>
                    <a:pt x="528" y="787"/>
                    <a:pt x="473" y="772"/>
                  </a:cubicBezTo>
                  <a:cubicBezTo>
                    <a:pt x="528" y="764"/>
                    <a:pt x="591" y="740"/>
                    <a:pt x="646" y="717"/>
                  </a:cubicBezTo>
                  <a:lnTo>
                    <a:pt x="1244" y="402"/>
                  </a:lnTo>
                  <a:cubicBezTo>
                    <a:pt x="1267" y="394"/>
                    <a:pt x="1283" y="378"/>
                    <a:pt x="1299" y="355"/>
                  </a:cubicBezTo>
                  <a:cubicBezTo>
                    <a:pt x="1306" y="339"/>
                    <a:pt x="1314" y="315"/>
                    <a:pt x="1314" y="300"/>
                  </a:cubicBezTo>
                  <a:lnTo>
                    <a:pt x="1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652;p71">
              <a:extLst>
                <a:ext uri="{FF2B5EF4-FFF2-40B4-BE49-F238E27FC236}">
                  <a16:creationId xmlns:a16="http://schemas.microsoft.com/office/drawing/2014/main" id="{2DD5B594-2C3C-73FE-2683-EE047D975868}"/>
                </a:ext>
              </a:extLst>
            </p:cNvPr>
            <p:cNvSpPr/>
            <p:nvPr/>
          </p:nvSpPr>
          <p:spPr>
            <a:xfrm>
              <a:off x="3269529" y="2077357"/>
              <a:ext cx="102034" cy="197437"/>
            </a:xfrm>
            <a:custGeom>
              <a:avLst/>
              <a:gdLst/>
              <a:ahLst/>
              <a:cxnLst/>
              <a:rect l="l" t="t" r="r" b="b"/>
              <a:pathLst>
                <a:path w="1354" h="2620" extrusionOk="0">
                  <a:moveTo>
                    <a:pt x="1172" y="1"/>
                  </a:moveTo>
                  <a:cubicBezTo>
                    <a:pt x="1078" y="1"/>
                    <a:pt x="999" y="56"/>
                    <a:pt x="968" y="150"/>
                  </a:cubicBezTo>
                  <a:lnTo>
                    <a:pt x="1" y="2620"/>
                  </a:lnTo>
                  <a:lnTo>
                    <a:pt x="174" y="2620"/>
                  </a:lnTo>
                  <a:cubicBezTo>
                    <a:pt x="221" y="2620"/>
                    <a:pt x="260" y="2612"/>
                    <a:pt x="299" y="2588"/>
                  </a:cubicBezTo>
                  <a:cubicBezTo>
                    <a:pt x="339" y="2557"/>
                    <a:pt x="370" y="2518"/>
                    <a:pt x="394" y="2470"/>
                  </a:cubicBezTo>
                  <a:lnTo>
                    <a:pt x="1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653;p71">
              <a:extLst>
                <a:ext uri="{FF2B5EF4-FFF2-40B4-BE49-F238E27FC236}">
                  <a16:creationId xmlns:a16="http://schemas.microsoft.com/office/drawing/2014/main" id="{FD23E1AE-E6AD-816E-305B-87E9F9338E8A}"/>
                </a:ext>
              </a:extLst>
            </p:cNvPr>
            <p:cNvSpPr/>
            <p:nvPr/>
          </p:nvSpPr>
          <p:spPr>
            <a:xfrm>
              <a:off x="3405250" y="2120613"/>
              <a:ext cx="99095" cy="116277"/>
            </a:xfrm>
            <a:custGeom>
              <a:avLst/>
              <a:gdLst/>
              <a:ahLst/>
              <a:cxnLst/>
              <a:rect l="l" t="t" r="r" b="b"/>
              <a:pathLst>
                <a:path w="1315" h="1543" extrusionOk="0">
                  <a:moveTo>
                    <a:pt x="1" y="1"/>
                  </a:moveTo>
                  <a:lnTo>
                    <a:pt x="1" y="300"/>
                  </a:lnTo>
                  <a:cubicBezTo>
                    <a:pt x="1" y="315"/>
                    <a:pt x="9" y="339"/>
                    <a:pt x="24" y="355"/>
                  </a:cubicBezTo>
                  <a:cubicBezTo>
                    <a:pt x="32" y="378"/>
                    <a:pt x="56" y="394"/>
                    <a:pt x="71" y="402"/>
                  </a:cubicBezTo>
                  <a:lnTo>
                    <a:pt x="677" y="709"/>
                  </a:lnTo>
                  <a:cubicBezTo>
                    <a:pt x="732" y="740"/>
                    <a:pt x="787" y="756"/>
                    <a:pt x="850" y="772"/>
                  </a:cubicBezTo>
                  <a:cubicBezTo>
                    <a:pt x="787" y="787"/>
                    <a:pt x="732" y="803"/>
                    <a:pt x="677" y="835"/>
                  </a:cubicBezTo>
                  <a:lnTo>
                    <a:pt x="71" y="1141"/>
                  </a:lnTo>
                  <a:cubicBezTo>
                    <a:pt x="56" y="1149"/>
                    <a:pt x="32" y="1165"/>
                    <a:pt x="24" y="1188"/>
                  </a:cubicBezTo>
                  <a:cubicBezTo>
                    <a:pt x="9" y="1204"/>
                    <a:pt x="1" y="1228"/>
                    <a:pt x="1" y="1251"/>
                  </a:cubicBezTo>
                  <a:lnTo>
                    <a:pt x="1" y="1542"/>
                  </a:lnTo>
                  <a:lnTo>
                    <a:pt x="1314" y="858"/>
                  </a:lnTo>
                  <a:lnTo>
                    <a:pt x="1314" y="6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654;p71">
              <a:extLst>
                <a:ext uri="{FF2B5EF4-FFF2-40B4-BE49-F238E27FC236}">
                  <a16:creationId xmlns:a16="http://schemas.microsoft.com/office/drawing/2014/main" id="{EFDACBC0-46E8-0D30-B365-42AC637ACA84}"/>
                </a:ext>
              </a:extLst>
            </p:cNvPr>
            <p:cNvSpPr/>
            <p:nvPr/>
          </p:nvSpPr>
          <p:spPr>
            <a:xfrm>
              <a:off x="3405250" y="2120613"/>
              <a:ext cx="99095" cy="116277"/>
            </a:xfrm>
            <a:custGeom>
              <a:avLst/>
              <a:gdLst/>
              <a:ahLst/>
              <a:cxnLst/>
              <a:rect l="l" t="t" r="r" b="b"/>
              <a:pathLst>
                <a:path w="1315" h="1543" extrusionOk="0">
                  <a:moveTo>
                    <a:pt x="1" y="1"/>
                  </a:moveTo>
                  <a:lnTo>
                    <a:pt x="1" y="300"/>
                  </a:lnTo>
                  <a:cubicBezTo>
                    <a:pt x="1" y="315"/>
                    <a:pt x="9" y="339"/>
                    <a:pt x="24" y="355"/>
                  </a:cubicBezTo>
                  <a:cubicBezTo>
                    <a:pt x="32" y="378"/>
                    <a:pt x="56" y="394"/>
                    <a:pt x="71" y="402"/>
                  </a:cubicBezTo>
                  <a:lnTo>
                    <a:pt x="677" y="709"/>
                  </a:lnTo>
                  <a:cubicBezTo>
                    <a:pt x="732" y="740"/>
                    <a:pt x="787" y="756"/>
                    <a:pt x="850" y="772"/>
                  </a:cubicBezTo>
                  <a:cubicBezTo>
                    <a:pt x="787" y="787"/>
                    <a:pt x="732" y="803"/>
                    <a:pt x="677" y="835"/>
                  </a:cubicBezTo>
                  <a:lnTo>
                    <a:pt x="71" y="1141"/>
                  </a:lnTo>
                  <a:cubicBezTo>
                    <a:pt x="56" y="1149"/>
                    <a:pt x="32" y="1165"/>
                    <a:pt x="24" y="1188"/>
                  </a:cubicBezTo>
                  <a:cubicBezTo>
                    <a:pt x="9" y="1204"/>
                    <a:pt x="1" y="1228"/>
                    <a:pt x="1" y="1251"/>
                  </a:cubicBezTo>
                  <a:lnTo>
                    <a:pt x="1" y="1542"/>
                  </a:lnTo>
                  <a:lnTo>
                    <a:pt x="1314" y="858"/>
                  </a:lnTo>
                  <a:lnTo>
                    <a:pt x="1314" y="6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655;p71">
              <a:extLst>
                <a:ext uri="{FF2B5EF4-FFF2-40B4-BE49-F238E27FC236}">
                  <a16:creationId xmlns:a16="http://schemas.microsoft.com/office/drawing/2014/main" id="{4330CFAC-C3FA-97AD-60B5-099FD8C1C881}"/>
                </a:ext>
              </a:extLst>
            </p:cNvPr>
            <p:cNvSpPr/>
            <p:nvPr/>
          </p:nvSpPr>
          <p:spPr>
            <a:xfrm>
              <a:off x="3319944" y="2077357"/>
              <a:ext cx="51017" cy="131047"/>
            </a:xfrm>
            <a:custGeom>
              <a:avLst/>
              <a:gdLst/>
              <a:ahLst/>
              <a:cxnLst/>
              <a:rect l="l" t="t" r="r" b="b"/>
              <a:pathLst>
                <a:path w="677" h="1739" extrusionOk="0">
                  <a:moveTo>
                    <a:pt x="503" y="1"/>
                  </a:moveTo>
                  <a:cubicBezTo>
                    <a:pt x="409" y="1"/>
                    <a:pt x="323" y="56"/>
                    <a:pt x="291" y="150"/>
                  </a:cubicBezTo>
                  <a:lnTo>
                    <a:pt x="299" y="150"/>
                  </a:lnTo>
                  <a:lnTo>
                    <a:pt x="0" y="897"/>
                  </a:lnTo>
                  <a:lnTo>
                    <a:pt x="0" y="1739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656;p71">
              <a:extLst>
                <a:ext uri="{FF2B5EF4-FFF2-40B4-BE49-F238E27FC236}">
                  <a16:creationId xmlns:a16="http://schemas.microsoft.com/office/drawing/2014/main" id="{FE6D308E-4EC1-5F80-4F43-7F839309C03A}"/>
                </a:ext>
              </a:extLst>
            </p:cNvPr>
            <p:cNvSpPr/>
            <p:nvPr/>
          </p:nvSpPr>
          <p:spPr>
            <a:xfrm>
              <a:off x="3322280" y="1963565"/>
              <a:ext cx="31499" cy="31499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13" y="1"/>
                  </a:moveTo>
                  <a:cubicBezTo>
                    <a:pt x="95" y="1"/>
                    <a:pt x="1" y="95"/>
                    <a:pt x="1" y="205"/>
                  </a:cubicBezTo>
                  <a:cubicBezTo>
                    <a:pt x="1" y="323"/>
                    <a:pt x="95" y="417"/>
                    <a:pt x="213" y="417"/>
                  </a:cubicBezTo>
                  <a:cubicBezTo>
                    <a:pt x="323" y="417"/>
                    <a:pt x="417" y="323"/>
                    <a:pt x="417" y="205"/>
                  </a:cubicBezTo>
                  <a:cubicBezTo>
                    <a:pt x="417" y="95"/>
                    <a:pt x="323" y="1"/>
                    <a:pt x="213" y="1"/>
                  </a:cubicBezTo>
                  <a:close/>
                </a:path>
              </a:pathLst>
            </a:custGeom>
            <a:solidFill>
              <a:srgbClr val="29C3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657;p71">
              <a:extLst>
                <a:ext uri="{FF2B5EF4-FFF2-40B4-BE49-F238E27FC236}">
                  <a16:creationId xmlns:a16="http://schemas.microsoft.com/office/drawing/2014/main" id="{5991871D-089C-8AB8-3E96-1E11159BA334}"/>
                </a:ext>
              </a:extLst>
            </p:cNvPr>
            <p:cNvSpPr/>
            <p:nvPr/>
          </p:nvSpPr>
          <p:spPr>
            <a:xfrm>
              <a:off x="3450314" y="1967710"/>
              <a:ext cx="23813" cy="23210"/>
            </a:xfrm>
            <a:custGeom>
              <a:avLst/>
              <a:gdLst/>
              <a:ahLst/>
              <a:cxnLst/>
              <a:rect l="l" t="t" r="r" b="b"/>
              <a:pathLst>
                <a:path w="316" h="308" extrusionOk="0">
                  <a:moveTo>
                    <a:pt x="158" y="1"/>
                  </a:moveTo>
                  <a:cubicBezTo>
                    <a:pt x="71" y="1"/>
                    <a:pt x="0" y="71"/>
                    <a:pt x="0" y="150"/>
                  </a:cubicBezTo>
                  <a:cubicBezTo>
                    <a:pt x="0" y="237"/>
                    <a:pt x="71" y="307"/>
                    <a:pt x="158" y="307"/>
                  </a:cubicBezTo>
                  <a:cubicBezTo>
                    <a:pt x="244" y="307"/>
                    <a:pt x="315" y="237"/>
                    <a:pt x="315" y="150"/>
                  </a:cubicBezTo>
                  <a:cubicBezTo>
                    <a:pt x="315" y="71"/>
                    <a:pt x="244" y="1"/>
                    <a:pt x="158" y="1"/>
                  </a:cubicBezTo>
                  <a:close/>
                </a:path>
              </a:pathLst>
            </a:custGeom>
            <a:solidFill>
              <a:srgbClr val="29C3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658;p71">
              <a:extLst>
                <a:ext uri="{FF2B5EF4-FFF2-40B4-BE49-F238E27FC236}">
                  <a16:creationId xmlns:a16="http://schemas.microsoft.com/office/drawing/2014/main" id="{0681E26D-0B96-D100-3B7A-4D6F6125DC88}"/>
                </a:ext>
              </a:extLst>
            </p:cNvPr>
            <p:cNvSpPr/>
            <p:nvPr/>
          </p:nvSpPr>
          <p:spPr>
            <a:xfrm>
              <a:off x="3660112" y="2326871"/>
              <a:ext cx="23210" cy="23813"/>
            </a:xfrm>
            <a:custGeom>
              <a:avLst/>
              <a:gdLst/>
              <a:ahLst/>
              <a:cxnLst/>
              <a:rect l="l" t="t" r="r" b="b"/>
              <a:pathLst>
                <a:path w="308" h="316" extrusionOk="0">
                  <a:moveTo>
                    <a:pt x="150" y="1"/>
                  </a:moveTo>
                  <a:cubicBezTo>
                    <a:pt x="64" y="1"/>
                    <a:pt x="1" y="72"/>
                    <a:pt x="1" y="158"/>
                  </a:cubicBezTo>
                  <a:cubicBezTo>
                    <a:pt x="1" y="245"/>
                    <a:pt x="64" y="316"/>
                    <a:pt x="150" y="316"/>
                  </a:cubicBezTo>
                  <a:cubicBezTo>
                    <a:pt x="237" y="316"/>
                    <a:pt x="307" y="245"/>
                    <a:pt x="307" y="158"/>
                  </a:cubicBezTo>
                  <a:cubicBezTo>
                    <a:pt x="307" y="72"/>
                    <a:pt x="237" y="1"/>
                    <a:pt x="150" y="1"/>
                  </a:cubicBezTo>
                  <a:close/>
                </a:path>
              </a:pathLst>
            </a:custGeom>
            <a:solidFill>
              <a:srgbClr val="29C3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659;p71">
              <a:extLst>
                <a:ext uri="{FF2B5EF4-FFF2-40B4-BE49-F238E27FC236}">
                  <a16:creationId xmlns:a16="http://schemas.microsoft.com/office/drawing/2014/main" id="{AFDF6390-05D9-F1DD-6AA0-E20C912BCB5C}"/>
                </a:ext>
              </a:extLst>
            </p:cNvPr>
            <p:cNvSpPr/>
            <p:nvPr/>
          </p:nvSpPr>
          <p:spPr>
            <a:xfrm>
              <a:off x="1807874" y="3050618"/>
              <a:ext cx="687034" cy="414316"/>
            </a:xfrm>
            <a:custGeom>
              <a:avLst/>
              <a:gdLst/>
              <a:ahLst/>
              <a:cxnLst/>
              <a:rect l="l" t="t" r="r" b="b"/>
              <a:pathLst>
                <a:path w="9117" h="5498" extrusionOk="0">
                  <a:moveTo>
                    <a:pt x="921" y="0"/>
                  </a:moveTo>
                  <a:cubicBezTo>
                    <a:pt x="410" y="0"/>
                    <a:pt x="1" y="409"/>
                    <a:pt x="1" y="920"/>
                  </a:cubicBezTo>
                  <a:lnTo>
                    <a:pt x="1" y="3382"/>
                  </a:lnTo>
                  <a:cubicBezTo>
                    <a:pt x="1" y="3886"/>
                    <a:pt x="410" y="4302"/>
                    <a:pt x="921" y="4302"/>
                  </a:cubicBezTo>
                  <a:lnTo>
                    <a:pt x="6191" y="4302"/>
                  </a:lnTo>
                  <a:lnTo>
                    <a:pt x="7827" y="5459"/>
                  </a:lnTo>
                  <a:cubicBezTo>
                    <a:pt x="7866" y="5486"/>
                    <a:pt x="7910" y="5498"/>
                    <a:pt x="7953" y="5498"/>
                  </a:cubicBezTo>
                  <a:cubicBezTo>
                    <a:pt x="8074" y="5498"/>
                    <a:pt x="8189" y="5403"/>
                    <a:pt x="8189" y="5270"/>
                  </a:cubicBezTo>
                  <a:lnTo>
                    <a:pt x="8189" y="4302"/>
                  </a:lnTo>
                  <a:cubicBezTo>
                    <a:pt x="8700" y="4302"/>
                    <a:pt x="9117" y="3886"/>
                    <a:pt x="9117" y="3374"/>
                  </a:cubicBezTo>
                  <a:lnTo>
                    <a:pt x="9117" y="920"/>
                  </a:lnTo>
                  <a:cubicBezTo>
                    <a:pt x="9109" y="409"/>
                    <a:pt x="8700" y="0"/>
                    <a:pt x="8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660;p71">
              <a:extLst>
                <a:ext uri="{FF2B5EF4-FFF2-40B4-BE49-F238E27FC236}">
                  <a16:creationId xmlns:a16="http://schemas.microsoft.com/office/drawing/2014/main" id="{5828A2AB-656E-9E6D-9ECD-0F9DFCDE4B41}"/>
                </a:ext>
              </a:extLst>
            </p:cNvPr>
            <p:cNvSpPr/>
            <p:nvPr/>
          </p:nvSpPr>
          <p:spPr>
            <a:xfrm>
              <a:off x="2151057" y="3050618"/>
              <a:ext cx="343856" cy="414316"/>
            </a:xfrm>
            <a:custGeom>
              <a:avLst/>
              <a:gdLst/>
              <a:ahLst/>
              <a:cxnLst/>
              <a:rect l="l" t="t" r="r" b="b"/>
              <a:pathLst>
                <a:path w="4563" h="5498" extrusionOk="0">
                  <a:moveTo>
                    <a:pt x="1" y="0"/>
                  </a:moveTo>
                  <a:lnTo>
                    <a:pt x="1" y="4302"/>
                  </a:lnTo>
                  <a:lnTo>
                    <a:pt x="1629" y="4302"/>
                  </a:lnTo>
                  <a:lnTo>
                    <a:pt x="3273" y="5459"/>
                  </a:lnTo>
                  <a:cubicBezTo>
                    <a:pt x="3312" y="5486"/>
                    <a:pt x="3356" y="5498"/>
                    <a:pt x="3399" y="5498"/>
                  </a:cubicBezTo>
                  <a:cubicBezTo>
                    <a:pt x="3520" y="5498"/>
                    <a:pt x="3635" y="5403"/>
                    <a:pt x="3635" y="5270"/>
                  </a:cubicBezTo>
                  <a:lnTo>
                    <a:pt x="3635" y="4302"/>
                  </a:lnTo>
                  <a:cubicBezTo>
                    <a:pt x="4146" y="4302"/>
                    <a:pt x="4563" y="3886"/>
                    <a:pt x="4563" y="3374"/>
                  </a:cubicBezTo>
                  <a:lnTo>
                    <a:pt x="4563" y="920"/>
                  </a:lnTo>
                  <a:cubicBezTo>
                    <a:pt x="4555" y="409"/>
                    <a:pt x="4146" y="0"/>
                    <a:pt x="3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661;p71">
              <a:extLst>
                <a:ext uri="{FF2B5EF4-FFF2-40B4-BE49-F238E27FC236}">
                  <a16:creationId xmlns:a16="http://schemas.microsoft.com/office/drawing/2014/main" id="{473652F8-A628-B08F-52FC-0A4A71191F9D}"/>
                </a:ext>
              </a:extLst>
            </p:cNvPr>
            <p:cNvSpPr/>
            <p:nvPr/>
          </p:nvSpPr>
          <p:spPr>
            <a:xfrm>
              <a:off x="1772907" y="3016254"/>
              <a:ext cx="644985" cy="393592"/>
            </a:xfrm>
            <a:custGeom>
              <a:avLst/>
              <a:gdLst/>
              <a:ahLst/>
              <a:cxnLst/>
              <a:rect l="l" t="t" r="r" b="b"/>
              <a:pathLst>
                <a:path w="8559" h="5223" fill="none" extrusionOk="0">
                  <a:moveTo>
                    <a:pt x="3312" y="5222"/>
                  </a:moveTo>
                  <a:lnTo>
                    <a:pt x="1385" y="5222"/>
                  </a:lnTo>
                  <a:cubicBezTo>
                    <a:pt x="622" y="5222"/>
                    <a:pt x="1" y="4601"/>
                    <a:pt x="1" y="3838"/>
                  </a:cubicBezTo>
                  <a:lnTo>
                    <a:pt x="1" y="1384"/>
                  </a:lnTo>
                  <a:cubicBezTo>
                    <a:pt x="1" y="614"/>
                    <a:pt x="622" y="0"/>
                    <a:pt x="1385" y="0"/>
                  </a:cubicBezTo>
                  <a:lnTo>
                    <a:pt x="8558" y="0"/>
                  </a:lnTo>
                </a:path>
              </a:pathLst>
            </a:custGeom>
            <a:noFill/>
            <a:ln w="1775" cap="rnd" cmpd="sng">
              <a:solidFill>
                <a:srgbClr val="29C3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662;p71">
              <a:extLst>
                <a:ext uri="{FF2B5EF4-FFF2-40B4-BE49-F238E27FC236}">
                  <a16:creationId xmlns:a16="http://schemas.microsoft.com/office/drawing/2014/main" id="{591B5C8A-6BBD-18EE-C498-924DA2E845E3}"/>
                </a:ext>
              </a:extLst>
            </p:cNvPr>
            <p:cNvSpPr/>
            <p:nvPr/>
          </p:nvSpPr>
          <p:spPr>
            <a:xfrm>
              <a:off x="1900339" y="3144214"/>
              <a:ext cx="70082" cy="146043"/>
            </a:xfrm>
            <a:custGeom>
              <a:avLst/>
              <a:gdLst/>
              <a:ahLst/>
              <a:cxnLst/>
              <a:rect l="l" t="t" r="r" b="b"/>
              <a:pathLst>
                <a:path w="930" h="1938" extrusionOk="0">
                  <a:moveTo>
                    <a:pt x="536" y="1"/>
                  </a:moveTo>
                  <a:lnTo>
                    <a:pt x="536" y="1244"/>
                  </a:lnTo>
                  <a:cubicBezTo>
                    <a:pt x="536" y="1299"/>
                    <a:pt x="528" y="1362"/>
                    <a:pt x="512" y="1417"/>
                  </a:cubicBezTo>
                  <a:cubicBezTo>
                    <a:pt x="504" y="1456"/>
                    <a:pt x="489" y="1495"/>
                    <a:pt x="465" y="1535"/>
                  </a:cubicBezTo>
                  <a:cubicBezTo>
                    <a:pt x="441" y="1558"/>
                    <a:pt x="410" y="1582"/>
                    <a:pt x="371" y="1598"/>
                  </a:cubicBezTo>
                  <a:cubicBezTo>
                    <a:pt x="331" y="1613"/>
                    <a:pt x="292" y="1621"/>
                    <a:pt x="253" y="1621"/>
                  </a:cubicBezTo>
                  <a:cubicBezTo>
                    <a:pt x="221" y="1621"/>
                    <a:pt x="190" y="1613"/>
                    <a:pt x="166" y="1613"/>
                  </a:cubicBezTo>
                  <a:cubicBezTo>
                    <a:pt x="143" y="1605"/>
                    <a:pt x="127" y="1598"/>
                    <a:pt x="103" y="1598"/>
                  </a:cubicBezTo>
                  <a:cubicBezTo>
                    <a:pt x="87" y="1598"/>
                    <a:pt x="64" y="1605"/>
                    <a:pt x="48" y="1621"/>
                  </a:cubicBezTo>
                  <a:cubicBezTo>
                    <a:pt x="32" y="1637"/>
                    <a:pt x="25" y="1653"/>
                    <a:pt x="17" y="1668"/>
                  </a:cubicBezTo>
                  <a:cubicBezTo>
                    <a:pt x="17" y="1708"/>
                    <a:pt x="17" y="1747"/>
                    <a:pt x="9" y="1786"/>
                  </a:cubicBezTo>
                  <a:cubicBezTo>
                    <a:pt x="9" y="1826"/>
                    <a:pt x="1" y="1865"/>
                    <a:pt x="1" y="1904"/>
                  </a:cubicBezTo>
                  <a:cubicBezTo>
                    <a:pt x="48" y="1912"/>
                    <a:pt x="95" y="1920"/>
                    <a:pt x="150" y="1928"/>
                  </a:cubicBezTo>
                  <a:cubicBezTo>
                    <a:pt x="198" y="1936"/>
                    <a:pt x="245" y="1936"/>
                    <a:pt x="292" y="1936"/>
                  </a:cubicBezTo>
                  <a:cubicBezTo>
                    <a:pt x="304" y="1937"/>
                    <a:pt x="317" y="1937"/>
                    <a:pt x="329" y="1937"/>
                  </a:cubicBezTo>
                  <a:cubicBezTo>
                    <a:pt x="411" y="1937"/>
                    <a:pt x="492" y="1916"/>
                    <a:pt x="567" y="1889"/>
                  </a:cubicBezTo>
                  <a:cubicBezTo>
                    <a:pt x="646" y="1857"/>
                    <a:pt x="717" y="1810"/>
                    <a:pt x="764" y="1747"/>
                  </a:cubicBezTo>
                  <a:cubicBezTo>
                    <a:pt x="819" y="1676"/>
                    <a:pt x="858" y="1605"/>
                    <a:pt x="882" y="1527"/>
                  </a:cubicBezTo>
                  <a:cubicBezTo>
                    <a:pt x="913" y="1424"/>
                    <a:pt x="929" y="1330"/>
                    <a:pt x="929" y="1228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663;p71">
              <a:extLst>
                <a:ext uri="{FF2B5EF4-FFF2-40B4-BE49-F238E27FC236}">
                  <a16:creationId xmlns:a16="http://schemas.microsoft.com/office/drawing/2014/main" id="{4193F5F1-7B52-B079-F688-D21AEEEAFC21}"/>
                </a:ext>
              </a:extLst>
            </p:cNvPr>
            <p:cNvSpPr/>
            <p:nvPr/>
          </p:nvSpPr>
          <p:spPr>
            <a:xfrm>
              <a:off x="1991070" y="3144214"/>
              <a:ext cx="142878" cy="144159"/>
            </a:xfrm>
            <a:custGeom>
              <a:avLst/>
              <a:gdLst/>
              <a:ahLst/>
              <a:cxnLst/>
              <a:rect l="l" t="t" r="r" b="b"/>
              <a:pathLst>
                <a:path w="1896" h="1913" extrusionOk="0">
                  <a:moveTo>
                    <a:pt x="952" y="363"/>
                  </a:moveTo>
                  <a:cubicBezTo>
                    <a:pt x="960" y="410"/>
                    <a:pt x="976" y="457"/>
                    <a:pt x="991" y="496"/>
                  </a:cubicBezTo>
                  <a:cubicBezTo>
                    <a:pt x="1007" y="536"/>
                    <a:pt x="1015" y="575"/>
                    <a:pt x="1031" y="607"/>
                  </a:cubicBezTo>
                  <a:lnTo>
                    <a:pt x="1235" y="1189"/>
                  </a:lnTo>
                  <a:lnTo>
                    <a:pt x="669" y="1189"/>
                  </a:lnTo>
                  <a:lnTo>
                    <a:pt x="873" y="607"/>
                  </a:lnTo>
                  <a:cubicBezTo>
                    <a:pt x="881" y="575"/>
                    <a:pt x="897" y="536"/>
                    <a:pt x="913" y="496"/>
                  </a:cubicBezTo>
                  <a:cubicBezTo>
                    <a:pt x="928" y="457"/>
                    <a:pt x="936" y="410"/>
                    <a:pt x="952" y="363"/>
                  </a:cubicBezTo>
                  <a:close/>
                  <a:moveTo>
                    <a:pt x="748" y="1"/>
                  </a:moveTo>
                  <a:lnTo>
                    <a:pt x="0" y="1912"/>
                  </a:lnTo>
                  <a:lnTo>
                    <a:pt x="307" y="1912"/>
                  </a:lnTo>
                  <a:cubicBezTo>
                    <a:pt x="339" y="1912"/>
                    <a:pt x="370" y="1904"/>
                    <a:pt x="394" y="1889"/>
                  </a:cubicBezTo>
                  <a:cubicBezTo>
                    <a:pt x="409" y="1873"/>
                    <a:pt x="425" y="1849"/>
                    <a:pt x="441" y="1826"/>
                  </a:cubicBezTo>
                  <a:lnTo>
                    <a:pt x="567" y="1464"/>
                  </a:lnTo>
                  <a:lnTo>
                    <a:pt x="1330" y="1464"/>
                  </a:lnTo>
                  <a:lnTo>
                    <a:pt x="1455" y="1826"/>
                  </a:lnTo>
                  <a:cubicBezTo>
                    <a:pt x="1471" y="1849"/>
                    <a:pt x="1487" y="1873"/>
                    <a:pt x="1503" y="1889"/>
                  </a:cubicBezTo>
                  <a:cubicBezTo>
                    <a:pt x="1526" y="1904"/>
                    <a:pt x="1558" y="1912"/>
                    <a:pt x="1589" y="1912"/>
                  </a:cubicBezTo>
                  <a:lnTo>
                    <a:pt x="1896" y="1912"/>
                  </a:lnTo>
                  <a:lnTo>
                    <a:pt x="11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664;p71">
              <a:extLst>
                <a:ext uri="{FF2B5EF4-FFF2-40B4-BE49-F238E27FC236}">
                  <a16:creationId xmlns:a16="http://schemas.microsoft.com/office/drawing/2014/main" id="{A065C56C-D830-92E1-E4C3-0EF1B6E94888}"/>
                </a:ext>
              </a:extLst>
            </p:cNvPr>
            <p:cNvSpPr/>
            <p:nvPr/>
          </p:nvSpPr>
          <p:spPr>
            <a:xfrm>
              <a:off x="2130936" y="3144214"/>
              <a:ext cx="142953" cy="144159"/>
            </a:xfrm>
            <a:custGeom>
              <a:avLst/>
              <a:gdLst/>
              <a:ahLst/>
              <a:cxnLst/>
              <a:rect l="l" t="t" r="r" b="b"/>
              <a:pathLst>
                <a:path w="1897" h="1913" extrusionOk="0">
                  <a:moveTo>
                    <a:pt x="1" y="1"/>
                  </a:moveTo>
                  <a:lnTo>
                    <a:pt x="771" y="1912"/>
                  </a:lnTo>
                  <a:lnTo>
                    <a:pt x="1125" y="1912"/>
                  </a:lnTo>
                  <a:lnTo>
                    <a:pt x="1896" y="1"/>
                  </a:lnTo>
                  <a:lnTo>
                    <a:pt x="1574" y="1"/>
                  </a:lnTo>
                  <a:cubicBezTo>
                    <a:pt x="1550" y="1"/>
                    <a:pt x="1518" y="9"/>
                    <a:pt x="1495" y="32"/>
                  </a:cubicBezTo>
                  <a:cubicBezTo>
                    <a:pt x="1471" y="48"/>
                    <a:pt x="1456" y="64"/>
                    <a:pt x="1448" y="87"/>
                  </a:cubicBezTo>
                  <a:lnTo>
                    <a:pt x="1039" y="1189"/>
                  </a:lnTo>
                  <a:cubicBezTo>
                    <a:pt x="1015" y="1236"/>
                    <a:pt x="1007" y="1283"/>
                    <a:pt x="992" y="1322"/>
                  </a:cubicBezTo>
                  <a:cubicBezTo>
                    <a:pt x="976" y="1377"/>
                    <a:pt x="968" y="1424"/>
                    <a:pt x="952" y="1480"/>
                  </a:cubicBezTo>
                  <a:cubicBezTo>
                    <a:pt x="944" y="1424"/>
                    <a:pt x="929" y="1377"/>
                    <a:pt x="913" y="1322"/>
                  </a:cubicBezTo>
                  <a:cubicBezTo>
                    <a:pt x="897" y="1275"/>
                    <a:pt x="881" y="1236"/>
                    <a:pt x="866" y="1189"/>
                  </a:cubicBezTo>
                  <a:lnTo>
                    <a:pt x="449" y="87"/>
                  </a:lnTo>
                  <a:cubicBezTo>
                    <a:pt x="441" y="64"/>
                    <a:pt x="425" y="40"/>
                    <a:pt x="402" y="24"/>
                  </a:cubicBezTo>
                  <a:cubicBezTo>
                    <a:pt x="378" y="9"/>
                    <a:pt x="347" y="1"/>
                    <a:pt x="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665;p71">
              <a:extLst>
                <a:ext uri="{FF2B5EF4-FFF2-40B4-BE49-F238E27FC236}">
                  <a16:creationId xmlns:a16="http://schemas.microsoft.com/office/drawing/2014/main" id="{8DA81ED3-26F9-8111-78DB-EEEB80EFCC64}"/>
                </a:ext>
              </a:extLst>
            </p:cNvPr>
            <p:cNvSpPr/>
            <p:nvPr/>
          </p:nvSpPr>
          <p:spPr>
            <a:xfrm>
              <a:off x="2270199" y="3144214"/>
              <a:ext cx="142953" cy="144159"/>
            </a:xfrm>
            <a:custGeom>
              <a:avLst/>
              <a:gdLst/>
              <a:ahLst/>
              <a:cxnLst/>
              <a:rect l="l" t="t" r="r" b="b"/>
              <a:pathLst>
                <a:path w="1897" h="1913" extrusionOk="0">
                  <a:moveTo>
                    <a:pt x="953" y="363"/>
                  </a:moveTo>
                  <a:cubicBezTo>
                    <a:pt x="960" y="410"/>
                    <a:pt x="976" y="457"/>
                    <a:pt x="984" y="496"/>
                  </a:cubicBezTo>
                  <a:cubicBezTo>
                    <a:pt x="1000" y="536"/>
                    <a:pt x="1015" y="575"/>
                    <a:pt x="1023" y="607"/>
                  </a:cubicBezTo>
                  <a:lnTo>
                    <a:pt x="1236" y="1189"/>
                  </a:lnTo>
                  <a:lnTo>
                    <a:pt x="662" y="1189"/>
                  </a:lnTo>
                  <a:lnTo>
                    <a:pt x="874" y="607"/>
                  </a:lnTo>
                  <a:cubicBezTo>
                    <a:pt x="882" y="575"/>
                    <a:pt x="897" y="536"/>
                    <a:pt x="905" y="496"/>
                  </a:cubicBezTo>
                  <a:cubicBezTo>
                    <a:pt x="921" y="457"/>
                    <a:pt x="937" y="410"/>
                    <a:pt x="953" y="363"/>
                  </a:cubicBezTo>
                  <a:close/>
                  <a:moveTo>
                    <a:pt x="748" y="1"/>
                  </a:moveTo>
                  <a:lnTo>
                    <a:pt x="1" y="1912"/>
                  </a:lnTo>
                  <a:lnTo>
                    <a:pt x="308" y="1912"/>
                  </a:lnTo>
                  <a:cubicBezTo>
                    <a:pt x="339" y="1912"/>
                    <a:pt x="363" y="1904"/>
                    <a:pt x="394" y="1881"/>
                  </a:cubicBezTo>
                  <a:cubicBezTo>
                    <a:pt x="410" y="1865"/>
                    <a:pt x="426" y="1849"/>
                    <a:pt x="433" y="1826"/>
                  </a:cubicBezTo>
                  <a:lnTo>
                    <a:pt x="567" y="1464"/>
                  </a:lnTo>
                  <a:lnTo>
                    <a:pt x="1330" y="1464"/>
                  </a:lnTo>
                  <a:lnTo>
                    <a:pt x="1456" y="1826"/>
                  </a:lnTo>
                  <a:cubicBezTo>
                    <a:pt x="1472" y="1849"/>
                    <a:pt x="1487" y="1873"/>
                    <a:pt x="1503" y="1889"/>
                  </a:cubicBezTo>
                  <a:cubicBezTo>
                    <a:pt x="1527" y="1904"/>
                    <a:pt x="1558" y="1912"/>
                    <a:pt x="1590" y="1912"/>
                  </a:cubicBezTo>
                  <a:lnTo>
                    <a:pt x="1896" y="1912"/>
                  </a:lnTo>
                  <a:lnTo>
                    <a:pt x="11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666;p71">
              <a:extLst>
                <a:ext uri="{FF2B5EF4-FFF2-40B4-BE49-F238E27FC236}">
                  <a16:creationId xmlns:a16="http://schemas.microsoft.com/office/drawing/2014/main" id="{AE421F26-9CA4-1D2C-797C-26912CADA2F7}"/>
                </a:ext>
              </a:extLst>
            </p:cNvPr>
            <p:cNvSpPr/>
            <p:nvPr/>
          </p:nvSpPr>
          <p:spPr>
            <a:xfrm>
              <a:off x="2270199" y="3144214"/>
              <a:ext cx="142953" cy="144159"/>
            </a:xfrm>
            <a:custGeom>
              <a:avLst/>
              <a:gdLst/>
              <a:ahLst/>
              <a:cxnLst/>
              <a:rect l="l" t="t" r="r" b="b"/>
              <a:pathLst>
                <a:path w="1897" h="1913" extrusionOk="0">
                  <a:moveTo>
                    <a:pt x="953" y="363"/>
                  </a:moveTo>
                  <a:cubicBezTo>
                    <a:pt x="960" y="410"/>
                    <a:pt x="976" y="457"/>
                    <a:pt x="984" y="496"/>
                  </a:cubicBezTo>
                  <a:cubicBezTo>
                    <a:pt x="1000" y="536"/>
                    <a:pt x="1015" y="575"/>
                    <a:pt x="1023" y="607"/>
                  </a:cubicBezTo>
                  <a:lnTo>
                    <a:pt x="1236" y="1189"/>
                  </a:lnTo>
                  <a:lnTo>
                    <a:pt x="662" y="1189"/>
                  </a:lnTo>
                  <a:lnTo>
                    <a:pt x="874" y="607"/>
                  </a:lnTo>
                  <a:cubicBezTo>
                    <a:pt x="882" y="575"/>
                    <a:pt x="897" y="536"/>
                    <a:pt x="905" y="496"/>
                  </a:cubicBezTo>
                  <a:cubicBezTo>
                    <a:pt x="921" y="457"/>
                    <a:pt x="937" y="410"/>
                    <a:pt x="953" y="363"/>
                  </a:cubicBezTo>
                  <a:close/>
                  <a:moveTo>
                    <a:pt x="748" y="1"/>
                  </a:moveTo>
                  <a:lnTo>
                    <a:pt x="1" y="1912"/>
                  </a:lnTo>
                  <a:lnTo>
                    <a:pt x="308" y="1912"/>
                  </a:lnTo>
                  <a:cubicBezTo>
                    <a:pt x="339" y="1912"/>
                    <a:pt x="363" y="1904"/>
                    <a:pt x="394" y="1881"/>
                  </a:cubicBezTo>
                  <a:cubicBezTo>
                    <a:pt x="410" y="1865"/>
                    <a:pt x="426" y="1849"/>
                    <a:pt x="433" y="1826"/>
                  </a:cubicBezTo>
                  <a:lnTo>
                    <a:pt x="567" y="1464"/>
                  </a:lnTo>
                  <a:lnTo>
                    <a:pt x="1330" y="1464"/>
                  </a:lnTo>
                  <a:lnTo>
                    <a:pt x="1456" y="1826"/>
                  </a:lnTo>
                  <a:cubicBezTo>
                    <a:pt x="1472" y="1849"/>
                    <a:pt x="1487" y="1873"/>
                    <a:pt x="1503" y="1889"/>
                  </a:cubicBezTo>
                  <a:cubicBezTo>
                    <a:pt x="1527" y="1904"/>
                    <a:pt x="1558" y="1912"/>
                    <a:pt x="1590" y="1912"/>
                  </a:cubicBezTo>
                  <a:lnTo>
                    <a:pt x="1896" y="1912"/>
                  </a:lnTo>
                  <a:lnTo>
                    <a:pt x="1149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667;p71">
              <a:extLst>
                <a:ext uri="{FF2B5EF4-FFF2-40B4-BE49-F238E27FC236}">
                  <a16:creationId xmlns:a16="http://schemas.microsoft.com/office/drawing/2014/main" id="{3A15FDAF-A1E4-F713-9846-4F880251802B}"/>
                </a:ext>
              </a:extLst>
            </p:cNvPr>
            <p:cNvSpPr/>
            <p:nvPr/>
          </p:nvSpPr>
          <p:spPr>
            <a:xfrm>
              <a:off x="2151057" y="3144214"/>
              <a:ext cx="122833" cy="144159"/>
            </a:xfrm>
            <a:custGeom>
              <a:avLst/>
              <a:gdLst/>
              <a:ahLst/>
              <a:cxnLst/>
              <a:rect l="l" t="t" r="r" b="b"/>
              <a:pathLst>
                <a:path w="1630" h="1913" extrusionOk="0">
                  <a:moveTo>
                    <a:pt x="1" y="1"/>
                  </a:moveTo>
                  <a:lnTo>
                    <a:pt x="1" y="677"/>
                  </a:lnTo>
                  <a:lnTo>
                    <a:pt x="496" y="1912"/>
                  </a:lnTo>
                  <a:lnTo>
                    <a:pt x="858" y="1912"/>
                  </a:lnTo>
                  <a:lnTo>
                    <a:pt x="1629" y="1"/>
                  </a:lnTo>
                  <a:lnTo>
                    <a:pt x="1307" y="1"/>
                  </a:lnTo>
                  <a:cubicBezTo>
                    <a:pt x="1275" y="1"/>
                    <a:pt x="1244" y="9"/>
                    <a:pt x="1220" y="32"/>
                  </a:cubicBezTo>
                  <a:cubicBezTo>
                    <a:pt x="1204" y="48"/>
                    <a:pt x="1189" y="64"/>
                    <a:pt x="1173" y="87"/>
                  </a:cubicBezTo>
                  <a:lnTo>
                    <a:pt x="764" y="1189"/>
                  </a:lnTo>
                  <a:cubicBezTo>
                    <a:pt x="748" y="1236"/>
                    <a:pt x="732" y="1283"/>
                    <a:pt x="725" y="1322"/>
                  </a:cubicBezTo>
                  <a:cubicBezTo>
                    <a:pt x="709" y="1377"/>
                    <a:pt x="693" y="1424"/>
                    <a:pt x="685" y="1480"/>
                  </a:cubicBezTo>
                  <a:cubicBezTo>
                    <a:pt x="669" y="1424"/>
                    <a:pt x="654" y="1377"/>
                    <a:pt x="638" y="1322"/>
                  </a:cubicBezTo>
                  <a:cubicBezTo>
                    <a:pt x="622" y="1275"/>
                    <a:pt x="607" y="1236"/>
                    <a:pt x="591" y="1189"/>
                  </a:cubicBezTo>
                  <a:lnTo>
                    <a:pt x="182" y="87"/>
                  </a:lnTo>
                  <a:cubicBezTo>
                    <a:pt x="174" y="64"/>
                    <a:pt x="150" y="40"/>
                    <a:pt x="135" y="24"/>
                  </a:cubicBezTo>
                  <a:cubicBezTo>
                    <a:pt x="111" y="9"/>
                    <a:pt x="80" y="1"/>
                    <a:pt x="48" y="1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668;p71">
              <a:extLst>
                <a:ext uri="{FF2B5EF4-FFF2-40B4-BE49-F238E27FC236}">
                  <a16:creationId xmlns:a16="http://schemas.microsoft.com/office/drawing/2014/main" id="{8D782F3D-54DE-FE60-609E-0BFFD6B75A7F}"/>
                </a:ext>
              </a:extLst>
            </p:cNvPr>
            <p:cNvSpPr/>
            <p:nvPr/>
          </p:nvSpPr>
          <p:spPr>
            <a:xfrm>
              <a:off x="2397253" y="3000203"/>
              <a:ext cx="36624" cy="31499"/>
            </a:xfrm>
            <a:custGeom>
              <a:avLst/>
              <a:gdLst/>
              <a:ahLst/>
              <a:cxnLst/>
              <a:rect l="l" t="t" r="r" b="b"/>
              <a:pathLst>
                <a:path w="486" h="418" extrusionOk="0">
                  <a:moveTo>
                    <a:pt x="272" y="0"/>
                  </a:moveTo>
                  <a:cubicBezTo>
                    <a:pt x="89" y="0"/>
                    <a:pt x="0" y="223"/>
                    <a:pt x="132" y="355"/>
                  </a:cubicBezTo>
                  <a:cubicBezTo>
                    <a:pt x="172" y="398"/>
                    <a:pt x="224" y="417"/>
                    <a:pt x="275" y="417"/>
                  </a:cubicBezTo>
                  <a:cubicBezTo>
                    <a:pt x="381" y="417"/>
                    <a:pt x="486" y="333"/>
                    <a:pt x="486" y="205"/>
                  </a:cubicBezTo>
                  <a:cubicBezTo>
                    <a:pt x="486" y="87"/>
                    <a:pt x="391" y="1"/>
                    <a:pt x="281" y="1"/>
                  </a:cubicBezTo>
                  <a:cubicBezTo>
                    <a:pt x="278" y="1"/>
                    <a:pt x="275" y="0"/>
                    <a:pt x="272" y="0"/>
                  </a:cubicBezTo>
                  <a:close/>
                </a:path>
              </a:pathLst>
            </a:custGeom>
            <a:solidFill>
              <a:srgbClr val="00B4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669;p71">
              <a:extLst>
                <a:ext uri="{FF2B5EF4-FFF2-40B4-BE49-F238E27FC236}">
                  <a16:creationId xmlns:a16="http://schemas.microsoft.com/office/drawing/2014/main" id="{02F4D47D-089B-A42A-5993-80F52E6BBE63}"/>
                </a:ext>
              </a:extLst>
            </p:cNvPr>
            <p:cNvSpPr/>
            <p:nvPr/>
          </p:nvSpPr>
          <p:spPr>
            <a:xfrm>
              <a:off x="1983911" y="3003745"/>
              <a:ext cx="27355" cy="23888"/>
            </a:xfrm>
            <a:custGeom>
              <a:avLst/>
              <a:gdLst/>
              <a:ahLst/>
              <a:cxnLst/>
              <a:rect l="l" t="t" r="r" b="b"/>
              <a:pathLst>
                <a:path w="363" h="317" extrusionOk="0">
                  <a:moveTo>
                    <a:pt x="205" y="1"/>
                  </a:moveTo>
                  <a:cubicBezTo>
                    <a:pt x="72" y="1"/>
                    <a:pt x="1" y="166"/>
                    <a:pt x="95" y="268"/>
                  </a:cubicBezTo>
                  <a:cubicBezTo>
                    <a:pt x="129" y="302"/>
                    <a:pt x="169" y="317"/>
                    <a:pt x="208" y="317"/>
                  </a:cubicBezTo>
                  <a:cubicBezTo>
                    <a:pt x="288" y="317"/>
                    <a:pt x="363" y="253"/>
                    <a:pt x="363" y="158"/>
                  </a:cubicBezTo>
                  <a:cubicBezTo>
                    <a:pt x="363" y="72"/>
                    <a:pt x="292" y="1"/>
                    <a:pt x="205" y="1"/>
                  </a:cubicBezTo>
                  <a:close/>
                </a:path>
              </a:pathLst>
            </a:custGeom>
            <a:solidFill>
              <a:srgbClr val="00B4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670;p71">
              <a:extLst>
                <a:ext uri="{FF2B5EF4-FFF2-40B4-BE49-F238E27FC236}">
                  <a16:creationId xmlns:a16="http://schemas.microsoft.com/office/drawing/2014/main" id="{78BB6975-FC42-A5B6-29B4-E82625A14DC4}"/>
                </a:ext>
              </a:extLst>
            </p:cNvPr>
            <p:cNvSpPr/>
            <p:nvPr/>
          </p:nvSpPr>
          <p:spPr>
            <a:xfrm>
              <a:off x="1757534" y="3288300"/>
              <a:ext cx="27355" cy="23285"/>
            </a:xfrm>
            <a:custGeom>
              <a:avLst/>
              <a:gdLst/>
              <a:ahLst/>
              <a:cxnLst/>
              <a:rect l="l" t="t" r="r" b="b"/>
              <a:pathLst>
                <a:path w="363" h="309" extrusionOk="0">
                  <a:moveTo>
                    <a:pt x="205" y="0"/>
                  </a:moveTo>
                  <a:cubicBezTo>
                    <a:pt x="63" y="0"/>
                    <a:pt x="0" y="165"/>
                    <a:pt x="95" y="260"/>
                  </a:cubicBezTo>
                  <a:cubicBezTo>
                    <a:pt x="128" y="293"/>
                    <a:pt x="168" y="308"/>
                    <a:pt x="207" y="308"/>
                  </a:cubicBezTo>
                  <a:cubicBezTo>
                    <a:pt x="287" y="308"/>
                    <a:pt x="362" y="245"/>
                    <a:pt x="362" y="150"/>
                  </a:cubicBezTo>
                  <a:cubicBezTo>
                    <a:pt x="362" y="63"/>
                    <a:pt x="291" y="0"/>
                    <a:pt x="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671;p71">
              <a:extLst>
                <a:ext uri="{FF2B5EF4-FFF2-40B4-BE49-F238E27FC236}">
                  <a16:creationId xmlns:a16="http://schemas.microsoft.com/office/drawing/2014/main" id="{026EC35C-974D-CAB1-58D6-127F99C16E0A}"/>
                </a:ext>
              </a:extLst>
            </p:cNvPr>
            <p:cNvSpPr/>
            <p:nvPr/>
          </p:nvSpPr>
          <p:spPr>
            <a:xfrm>
              <a:off x="1824528" y="2239153"/>
              <a:ext cx="832776" cy="414768"/>
            </a:xfrm>
            <a:custGeom>
              <a:avLst/>
              <a:gdLst/>
              <a:ahLst/>
              <a:cxnLst/>
              <a:rect l="l" t="t" r="r" b="b"/>
              <a:pathLst>
                <a:path w="11051" h="5504" extrusionOk="0">
                  <a:moveTo>
                    <a:pt x="920" y="1"/>
                  </a:moveTo>
                  <a:cubicBezTo>
                    <a:pt x="409" y="1"/>
                    <a:pt x="0" y="418"/>
                    <a:pt x="0" y="921"/>
                  </a:cubicBezTo>
                  <a:lnTo>
                    <a:pt x="0" y="3383"/>
                  </a:lnTo>
                  <a:cubicBezTo>
                    <a:pt x="0" y="3894"/>
                    <a:pt x="409" y="4303"/>
                    <a:pt x="920" y="4303"/>
                  </a:cubicBezTo>
                  <a:lnTo>
                    <a:pt x="8125" y="4303"/>
                  </a:lnTo>
                  <a:lnTo>
                    <a:pt x="9761" y="5459"/>
                  </a:lnTo>
                  <a:cubicBezTo>
                    <a:pt x="9804" y="5489"/>
                    <a:pt x="9851" y="5503"/>
                    <a:pt x="9897" y="5503"/>
                  </a:cubicBezTo>
                  <a:cubicBezTo>
                    <a:pt x="10019" y="5503"/>
                    <a:pt x="10131" y="5408"/>
                    <a:pt x="10131" y="5271"/>
                  </a:cubicBezTo>
                  <a:lnTo>
                    <a:pt x="10131" y="4303"/>
                  </a:lnTo>
                  <a:cubicBezTo>
                    <a:pt x="10634" y="4303"/>
                    <a:pt x="11051" y="3894"/>
                    <a:pt x="11051" y="3383"/>
                  </a:cubicBezTo>
                  <a:lnTo>
                    <a:pt x="11051" y="921"/>
                  </a:lnTo>
                  <a:cubicBezTo>
                    <a:pt x="11051" y="418"/>
                    <a:pt x="10642" y="1"/>
                    <a:pt x="10131" y="1"/>
                  </a:cubicBezTo>
                  <a:close/>
                </a:path>
              </a:pathLst>
            </a:custGeom>
            <a:solidFill>
              <a:srgbClr val="00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672;p71">
              <a:extLst>
                <a:ext uri="{FF2B5EF4-FFF2-40B4-BE49-F238E27FC236}">
                  <a16:creationId xmlns:a16="http://schemas.microsoft.com/office/drawing/2014/main" id="{CD3C2888-B0FA-FE03-91F6-F8BA9D8FB26F}"/>
                </a:ext>
              </a:extLst>
            </p:cNvPr>
            <p:cNvSpPr/>
            <p:nvPr/>
          </p:nvSpPr>
          <p:spPr>
            <a:xfrm>
              <a:off x="2241186" y="2239153"/>
              <a:ext cx="416124" cy="414768"/>
            </a:xfrm>
            <a:custGeom>
              <a:avLst/>
              <a:gdLst/>
              <a:ahLst/>
              <a:cxnLst/>
              <a:rect l="l" t="t" r="r" b="b"/>
              <a:pathLst>
                <a:path w="5522" h="5504" extrusionOk="0">
                  <a:moveTo>
                    <a:pt x="0" y="1"/>
                  </a:moveTo>
                  <a:lnTo>
                    <a:pt x="0" y="4303"/>
                  </a:lnTo>
                  <a:lnTo>
                    <a:pt x="2596" y="4303"/>
                  </a:lnTo>
                  <a:lnTo>
                    <a:pt x="4232" y="5459"/>
                  </a:lnTo>
                  <a:cubicBezTo>
                    <a:pt x="4275" y="5489"/>
                    <a:pt x="4322" y="5503"/>
                    <a:pt x="4368" y="5503"/>
                  </a:cubicBezTo>
                  <a:cubicBezTo>
                    <a:pt x="4490" y="5503"/>
                    <a:pt x="4602" y="5408"/>
                    <a:pt x="4602" y="5271"/>
                  </a:cubicBezTo>
                  <a:lnTo>
                    <a:pt x="4602" y="4303"/>
                  </a:lnTo>
                  <a:cubicBezTo>
                    <a:pt x="5105" y="4303"/>
                    <a:pt x="5522" y="3894"/>
                    <a:pt x="5522" y="3383"/>
                  </a:cubicBezTo>
                  <a:lnTo>
                    <a:pt x="5522" y="929"/>
                  </a:lnTo>
                  <a:cubicBezTo>
                    <a:pt x="5522" y="418"/>
                    <a:pt x="5113" y="1"/>
                    <a:pt x="4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673;p71">
              <a:extLst>
                <a:ext uri="{FF2B5EF4-FFF2-40B4-BE49-F238E27FC236}">
                  <a16:creationId xmlns:a16="http://schemas.microsoft.com/office/drawing/2014/main" id="{96393CFE-54E2-DEE5-A2FE-F351CF0F6870}"/>
                </a:ext>
              </a:extLst>
            </p:cNvPr>
            <p:cNvSpPr/>
            <p:nvPr/>
          </p:nvSpPr>
          <p:spPr>
            <a:xfrm>
              <a:off x="1921138" y="2316848"/>
              <a:ext cx="147625" cy="174905"/>
            </a:xfrm>
            <a:custGeom>
              <a:avLst/>
              <a:gdLst/>
              <a:ahLst/>
              <a:cxnLst/>
              <a:rect l="l" t="t" r="r" b="b"/>
              <a:pathLst>
                <a:path w="1959" h="2321" extrusionOk="0">
                  <a:moveTo>
                    <a:pt x="0" y="0"/>
                  </a:moveTo>
                  <a:lnTo>
                    <a:pt x="0" y="2320"/>
                  </a:lnTo>
                  <a:lnTo>
                    <a:pt x="433" y="2320"/>
                  </a:lnTo>
                  <a:lnTo>
                    <a:pt x="433" y="1306"/>
                  </a:lnTo>
                  <a:lnTo>
                    <a:pt x="1526" y="1306"/>
                  </a:lnTo>
                  <a:lnTo>
                    <a:pt x="1526" y="2320"/>
                  </a:lnTo>
                  <a:lnTo>
                    <a:pt x="1959" y="2320"/>
                  </a:lnTo>
                  <a:lnTo>
                    <a:pt x="1959" y="0"/>
                  </a:lnTo>
                  <a:lnTo>
                    <a:pt x="1526" y="0"/>
                  </a:lnTo>
                  <a:lnTo>
                    <a:pt x="1526" y="999"/>
                  </a:lnTo>
                  <a:lnTo>
                    <a:pt x="433" y="999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674;p71">
              <a:extLst>
                <a:ext uri="{FF2B5EF4-FFF2-40B4-BE49-F238E27FC236}">
                  <a16:creationId xmlns:a16="http://schemas.microsoft.com/office/drawing/2014/main" id="{032F14B6-89E4-791C-9816-732ED31DA689}"/>
                </a:ext>
              </a:extLst>
            </p:cNvPr>
            <p:cNvSpPr/>
            <p:nvPr/>
          </p:nvSpPr>
          <p:spPr>
            <a:xfrm>
              <a:off x="2092428" y="2316848"/>
              <a:ext cx="138130" cy="174905"/>
            </a:xfrm>
            <a:custGeom>
              <a:avLst/>
              <a:gdLst/>
              <a:ahLst/>
              <a:cxnLst/>
              <a:rect l="l" t="t" r="r" b="b"/>
              <a:pathLst>
                <a:path w="1833" h="2321" extrusionOk="0">
                  <a:moveTo>
                    <a:pt x="0" y="0"/>
                  </a:moveTo>
                  <a:lnTo>
                    <a:pt x="0" y="354"/>
                  </a:lnTo>
                  <a:lnTo>
                    <a:pt x="692" y="354"/>
                  </a:lnTo>
                  <a:lnTo>
                    <a:pt x="692" y="2320"/>
                  </a:lnTo>
                  <a:lnTo>
                    <a:pt x="1133" y="2320"/>
                  </a:lnTo>
                  <a:lnTo>
                    <a:pt x="1133" y="354"/>
                  </a:lnTo>
                  <a:lnTo>
                    <a:pt x="1825" y="354"/>
                  </a:lnTo>
                  <a:lnTo>
                    <a:pt x="18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675;p71">
              <a:extLst>
                <a:ext uri="{FF2B5EF4-FFF2-40B4-BE49-F238E27FC236}">
                  <a16:creationId xmlns:a16="http://schemas.microsoft.com/office/drawing/2014/main" id="{A5AFD134-04FB-4495-1222-16607800D89F}"/>
                </a:ext>
              </a:extLst>
            </p:cNvPr>
            <p:cNvSpPr/>
            <p:nvPr/>
          </p:nvSpPr>
          <p:spPr>
            <a:xfrm>
              <a:off x="2253017" y="2316848"/>
              <a:ext cx="189750" cy="174905"/>
            </a:xfrm>
            <a:custGeom>
              <a:avLst/>
              <a:gdLst/>
              <a:ahLst/>
              <a:cxnLst/>
              <a:rect l="l" t="t" r="r" b="b"/>
              <a:pathLst>
                <a:path w="2518" h="2321" extrusionOk="0">
                  <a:moveTo>
                    <a:pt x="1" y="0"/>
                  </a:moveTo>
                  <a:lnTo>
                    <a:pt x="1" y="2320"/>
                  </a:lnTo>
                  <a:lnTo>
                    <a:pt x="386" y="2320"/>
                  </a:lnTo>
                  <a:lnTo>
                    <a:pt x="386" y="826"/>
                  </a:lnTo>
                  <a:cubicBezTo>
                    <a:pt x="386" y="787"/>
                    <a:pt x="386" y="755"/>
                    <a:pt x="386" y="724"/>
                  </a:cubicBezTo>
                  <a:cubicBezTo>
                    <a:pt x="378" y="692"/>
                    <a:pt x="378" y="653"/>
                    <a:pt x="378" y="622"/>
                  </a:cubicBezTo>
                  <a:lnTo>
                    <a:pt x="378" y="622"/>
                  </a:lnTo>
                  <a:lnTo>
                    <a:pt x="1086" y="1943"/>
                  </a:lnTo>
                  <a:cubicBezTo>
                    <a:pt x="1108" y="2000"/>
                    <a:pt x="1162" y="2038"/>
                    <a:pt x="1220" y="2038"/>
                  </a:cubicBezTo>
                  <a:cubicBezTo>
                    <a:pt x="1225" y="2038"/>
                    <a:pt x="1230" y="2038"/>
                    <a:pt x="1236" y="2037"/>
                  </a:cubicBezTo>
                  <a:lnTo>
                    <a:pt x="1298" y="2037"/>
                  </a:lnTo>
                  <a:cubicBezTo>
                    <a:pt x="1304" y="2038"/>
                    <a:pt x="1309" y="2038"/>
                    <a:pt x="1315" y="2038"/>
                  </a:cubicBezTo>
                  <a:cubicBezTo>
                    <a:pt x="1372" y="2038"/>
                    <a:pt x="1426" y="2000"/>
                    <a:pt x="1448" y="1943"/>
                  </a:cubicBezTo>
                  <a:lnTo>
                    <a:pt x="2156" y="622"/>
                  </a:lnTo>
                  <a:lnTo>
                    <a:pt x="2156" y="622"/>
                  </a:lnTo>
                  <a:cubicBezTo>
                    <a:pt x="2148" y="692"/>
                    <a:pt x="2148" y="763"/>
                    <a:pt x="2148" y="818"/>
                  </a:cubicBezTo>
                  <a:lnTo>
                    <a:pt x="2148" y="2320"/>
                  </a:lnTo>
                  <a:lnTo>
                    <a:pt x="2518" y="2320"/>
                  </a:lnTo>
                  <a:lnTo>
                    <a:pt x="2518" y="0"/>
                  </a:lnTo>
                  <a:lnTo>
                    <a:pt x="2148" y="0"/>
                  </a:lnTo>
                  <a:cubicBezTo>
                    <a:pt x="2132" y="0"/>
                    <a:pt x="2124" y="0"/>
                    <a:pt x="2109" y="8"/>
                  </a:cubicBezTo>
                  <a:cubicBezTo>
                    <a:pt x="2101" y="8"/>
                    <a:pt x="2085" y="16"/>
                    <a:pt x="2077" y="24"/>
                  </a:cubicBezTo>
                  <a:cubicBezTo>
                    <a:pt x="2069" y="40"/>
                    <a:pt x="2061" y="47"/>
                    <a:pt x="2054" y="63"/>
                  </a:cubicBezTo>
                  <a:lnTo>
                    <a:pt x="1361" y="1353"/>
                  </a:lnTo>
                  <a:cubicBezTo>
                    <a:pt x="1346" y="1384"/>
                    <a:pt x="1322" y="1424"/>
                    <a:pt x="1306" y="1455"/>
                  </a:cubicBezTo>
                  <a:cubicBezTo>
                    <a:pt x="1291" y="1495"/>
                    <a:pt x="1275" y="1534"/>
                    <a:pt x="1267" y="1573"/>
                  </a:cubicBezTo>
                  <a:cubicBezTo>
                    <a:pt x="1251" y="1534"/>
                    <a:pt x="1236" y="1495"/>
                    <a:pt x="1220" y="1463"/>
                  </a:cubicBezTo>
                  <a:cubicBezTo>
                    <a:pt x="1204" y="1424"/>
                    <a:pt x="1188" y="1392"/>
                    <a:pt x="1165" y="1353"/>
                  </a:cubicBezTo>
                  <a:lnTo>
                    <a:pt x="473" y="63"/>
                  </a:lnTo>
                  <a:cubicBezTo>
                    <a:pt x="465" y="47"/>
                    <a:pt x="457" y="40"/>
                    <a:pt x="441" y="24"/>
                  </a:cubicBezTo>
                  <a:cubicBezTo>
                    <a:pt x="433" y="16"/>
                    <a:pt x="425" y="8"/>
                    <a:pt x="418" y="8"/>
                  </a:cubicBezTo>
                  <a:cubicBezTo>
                    <a:pt x="402" y="0"/>
                    <a:pt x="394" y="0"/>
                    <a:pt x="378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676;p71">
              <a:extLst>
                <a:ext uri="{FF2B5EF4-FFF2-40B4-BE49-F238E27FC236}">
                  <a16:creationId xmlns:a16="http://schemas.microsoft.com/office/drawing/2014/main" id="{B24E107F-B8E9-F5C5-5BC8-E0D6E219B710}"/>
                </a:ext>
              </a:extLst>
            </p:cNvPr>
            <p:cNvSpPr/>
            <p:nvPr/>
          </p:nvSpPr>
          <p:spPr>
            <a:xfrm>
              <a:off x="2481806" y="2316848"/>
              <a:ext cx="102637" cy="174905"/>
            </a:xfrm>
            <a:custGeom>
              <a:avLst/>
              <a:gdLst/>
              <a:ahLst/>
              <a:cxnLst/>
              <a:rect l="l" t="t" r="r" b="b"/>
              <a:pathLst>
                <a:path w="1362" h="2321" extrusionOk="0">
                  <a:moveTo>
                    <a:pt x="1" y="0"/>
                  </a:moveTo>
                  <a:lnTo>
                    <a:pt x="1" y="2320"/>
                  </a:lnTo>
                  <a:lnTo>
                    <a:pt x="1361" y="2320"/>
                  </a:lnTo>
                  <a:lnTo>
                    <a:pt x="1361" y="1966"/>
                  </a:lnTo>
                  <a:lnTo>
                    <a:pt x="433" y="1966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677;p71">
              <a:extLst>
                <a:ext uri="{FF2B5EF4-FFF2-40B4-BE49-F238E27FC236}">
                  <a16:creationId xmlns:a16="http://schemas.microsoft.com/office/drawing/2014/main" id="{E36DB257-BC20-E3C4-5D81-050C017D763D}"/>
                </a:ext>
              </a:extLst>
            </p:cNvPr>
            <p:cNvSpPr/>
            <p:nvPr/>
          </p:nvSpPr>
          <p:spPr>
            <a:xfrm>
              <a:off x="1789562" y="2204186"/>
              <a:ext cx="598112" cy="394270"/>
            </a:xfrm>
            <a:custGeom>
              <a:avLst/>
              <a:gdLst/>
              <a:ahLst/>
              <a:cxnLst/>
              <a:rect l="l" t="t" r="r" b="b"/>
              <a:pathLst>
                <a:path w="7937" h="5232" fill="none" extrusionOk="0">
                  <a:moveTo>
                    <a:pt x="7936" y="5231"/>
                  </a:moveTo>
                  <a:lnTo>
                    <a:pt x="1384" y="5231"/>
                  </a:lnTo>
                  <a:cubicBezTo>
                    <a:pt x="622" y="5223"/>
                    <a:pt x="0" y="4610"/>
                    <a:pt x="0" y="3847"/>
                  </a:cubicBezTo>
                  <a:lnTo>
                    <a:pt x="0" y="1385"/>
                  </a:lnTo>
                  <a:cubicBezTo>
                    <a:pt x="0" y="622"/>
                    <a:pt x="622" y="1"/>
                    <a:pt x="1384" y="1"/>
                  </a:cubicBezTo>
                  <a:lnTo>
                    <a:pt x="6811" y="1"/>
                  </a:lnTo>
                </a:path>
              </a:pathLst>
            </a:custGeom>
            <a:solidFill>
              <a:schemeClr val="accent3"/>
            </a:solidFill>
            <a:ln w="17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678;p71">
              <a:extLst>
                <a:ext uri="{FF2B5EF4-FFF2-40B4-BE49-F238E27FC236}">
                  <a16:creationId xmlns:a16="http://schemas.microsoft.com/office/drawing/2014/main" id="{982A3C24-1747-8E04-1EF8-EAE727822761}"/>
                </a:ext>
              </a:extLst>
            </p:cNvPr>
            <p:cNvSpPr/>
            <p:nvPr/>
          </p:nvSpPr>
          <p:spPr>
            <a:xfrm>
              <a:off x="2366808" y="2582337"/>
              <a:ext cx="36850" cy="31499"/>
            </a:xfrm>
            <a:custGeom>
              <a:avLst/>
              <a:gdLst/>
              <a:ahLst/>
              <a:cxnLst/>
              <a:rect l="l" t="t" r="r" b="b"/>
              <a:pathLst>
                <a:path w="489" h="418" extrusionOk="0">
                  <a:moveTo>
                    <a:pt x="276" y="1"/>
                  </a:moveTo>
                  <a:cubicBezTo>
                    <a:pt x="87" y="1"/>
                    <a:pt x="1" y="229"/>
                    <a:pt x="127" y="355"/>
                  </a:cubicBezTo>
                  <a:cubicBezTo>
                    <a:pt x="170" y="398"/>
                    <a:pt x="224" y="418"/>
                    <a:pt x="276" y="418"/>
                  </a:cubicBezTo>
                  <a:cubicBezTo>
                    <a:pt x="385" y="418"/>
                    <a:pt x="489" y="335"/>
                    <a:pt x="489" y="213"/>
                  </a:cubicBezTo>
                  <a:cubicBezTo>
                    <a:pt x="489" y="95"/>
                    <a:pt x="394" y="1"/>
                    <a:pt x="276" y="1"/>
                  </a:cubicBezTo>
                  <a:close/>
                </a:path>
              </a:pathLst>
            </a:custGeom>
            <a:solidFill>
              <a:srgbClr val="00D3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679;p71">
              <a:extLst>
                <a:ext uri="{FF2B5EF4-FFF2-40B4-BE49-F238E27FC236}">
                  <a16:creationId xmlns:a16="http://schemas.microsoft.com/office/drawing/2014/main" id="{793031EC-71D9-C9E7-9D7B-4FFF418AFBED}"/>
                </a:ext>
              </a:extLst>
            </p:cNvPr>
            <p:cNvSpPr/>
            <p:nvPr/>
          </p:nvSpPr>
          <p:spPr>
            <a:xfrm>
              <a:off x="2068690" y="2586482"/>
              <a:ext cx="27355" cy="23512"/>
            </a:xfrm>
            <a:custGeom>
              <a:avLst/>
              <a:gdLst/>
              <a:ahLst/>
              <a:cxnLst/>
              <a:rect l="l" t="t" r="r" b="b"/>
              <a:pathLst>
                <a:path w="363" h="312" extrusionOk="0">
                  <a:moveTo>
                    <a:pt x="205" y="1"/>
                  </a:moveTo>
                  <a:cubicBezTo>
                    <a:pt x="71" y="1"/>
                    <a:pt x="1" y="166"/>
                    <a:pt x="95" y="268"/>
                  </a:cubicBezTo>
                  <a:cubicBezTo>
                    <a:pt x="127" y="298"/>
                    <a:pt x="166" y="311"/>
                    <a:pt x="204" y="311"/>
                  </a:cubicBezTo>
                  <a:cubicBezTo>
                    <a:pt x="285" y="311"/>
                    <a:pt x="362" y="249"/>
                    <a:pt x="362" y="158"/>
                  </a:cubicBezTo>
                  <a:cubicBezTo>
                    <a:pt x="362" y="72"/>
                    <a:pt x="292" y="1"/>
                    <a:pt x="205" y="1"/>
                  </a:cubicBezTo>
                  <a:close/>
                </a:path>
              </a:pathLst>
            </a:custGeom>
            <a:solidFill>
              <a:srgbClr val="00D3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680;p71">
              <a:extLst>
                <a:ext uri="{FF2B5EF4-FFF2-40B4-BE49-F238E27FC236}">
                  <a16:creationId xmlns:a16="http://schemas.microsoft.com/office/drawing/2014/main" id="{2E5AC026-C3C5-DCD5-18D6-D424D73CB6EB}"/>
                </a:ext>
              </a:extLst>
            </p:cNvPr>
            <p:cNvSpPr/>
            <p:nvPr/>
          </p:nvSpPr>
          <p:spPr>
            <a:xfrm>
              <a:off x="1774113" y="2307955"/>
              <a:ext cx="27355" cy="23436"/>
            </a:xfrm>
            <a:custGeom>
              <a:avLst/>
              <a:gdLst/>
              <a:ahLst/>
              <a:cxnLst/>
              <a:rect l="l" t="t" r="r" b="b"/>
              <a:pathLst>
                <a:path w="363" h="311" extrusionOk="0">
                  <a:moveTo>
                    <a:pt x="205" y="0"/>
                  </a:moveTo>
                  <a:cubicBezTo>
                    <a:pt x="64" y="0"/>
                    <a:pt x="1" y="165"/>
                    <a:pt x="95" y="268"/>
                  </a:cubicBezTo>
                  <a:cubicBezTo>
                    <a:pt x="127" y="298"/>
                    <a:pt x="166" y="311"/>
                    <a:pt x="204" y="311"/>
                  </a:cubicBezTo>
                  <a:cubicBezTo>
                    <a:pt x="285" y="311"/>
                    <a:pt x="362" y="249"/>
                    <a:pt x="362" y="158"/>
                  </a:cubicBezTo>
                  <a:cubicBezTo>
                    <a:pt x="362" y="71"/>
                    <a:pt x="292" y="0"/>
                    <a:pt x="205" y="0"/>
                  </a:cubicBezTo>
                  <a:close/>
                </a:path>
              </a:pathLst>
            </a:custGeom>
            <a:solidFill>
              <a:srgbClr val="00D3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681;p71">
              <a:extLst>
                <a:ext uri="{FF2B5EF4-FFF2-40B4-BE49-F238E27FC236}">
                  <a16:creationId xmlns:a16="http://schemas.microsoft.com/office/drawing/2014/main" id="{270C02E9-1574-D629-E2A6-1ED95F2346CE}"/>
                </a:ext>
              </a:extLst>
            </p:cNvPr>
            <p:cNvSpPr/>
            <p:nvPr/>
          </p:nvSpPr>
          <p:spPr>
            <a:xfrm>
              <a:off x="2811951" y="2724012"/>
              <a:ext cx="655007" cy="414692"/>
            </a:xfrm>
            <a:custGeom>
              <a:avLst/>
              <a:gdLst/>
              <a:ahLst/>
              <a:cxnLst/>
              <a:rect l="l" t="t" r="r" b="b"/>
              <a:pathLst>
                <a:path w="8692" h="5503" extrusionOk="0">
                  <a:moveTo>
                    <a:pt x="929" y="1"/>
                  </a:moveTo>
                  <a:cubicBezTo>
                    <a:pt x="417" y="1"/>
                    <a:pt x="1" y="417"/>
                    <a:pt x="1" y="929"/>
                  </a:cubicBezTo>
                  <a:lnTo>
                    <a:pt x="1" y="3383"/>
                  </a:lnTo>
                  <a:cubicBezTo>
                    <a:pt x="1" y="3889"/>
                    <a:pt x="410" y="4303"/>
                    <a:pt x="914" y="4303"/>
                  </a:cubicBezTo>
                  <a:cubicBezTo>
                    <a:pt x="919" y="4303"/>
                    <a:pt x="924" y="4303"/>
                    <a:pt x="929" y="4303"/>
                  </a:cubicBezTo>
                  <a:lnTo>
                    <a:pt x="929" y="5270"/>
                  </a:lnTo>
                  <a:cubicBezTo>
                    <a:pt x="929" y="5407"/>
                    <a:pt x="1036" y="5503"/>
                    <a:pt x="1156" y="5503"/>
                  </a:cubicBezTo>
                  <a:cubicBezTo>
                    <a:pt x="1201" y="5503"/>
                    <a:pt x="1247" y="5489"/>
                    <a:pt x="1291" y="5459"/>
                  </a:cubicBezTo>
                  <a:lnTo>
                    <a:pt x="2926" y="4303"/>
                  </a:lnTo>
                  <a:lnTo>
                    <a:pt x="7771" y="4303"/>
                  </a:lnTo>
                  <a:cubicBezTo>
                    <a:pt x="8283" y="4303"/>
                    <a:pt x="8692" y="3894"/>
                    <a:pt x="8692" y="3383"/>
                  </a:cubicBezTo>
                  <a:lnTo>
                    <a:pt x="8692" y="929"/>
                  </a:lnTo>
                  <a:cubicBezTo>
                    <a:pt x="8692" y="417"/>
                    <a:pt x="8283" y="1"/>
                    <a:pt x="7771" y="1"/>
                  </a:cubicBezTo>
                  <a:close/>
                </a:path>
              </a:pathLst>
            </a:custGeom>
            <a:solidFill>
              <a:srgbClr val="57AA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682;p71">
              <a:extLst>
                <a:ext uri="{FF2B5EF4-FFF2-40B4-BE49-F238E27FC236}">
                  <a16:creationId xmlns:a16="http://schemas.microsoft.com/office/drawing/2014/main" id="{FB78EC5B-BDF0-021A-D25B-9FE88FA17CFC}"/>
                </a:ext>
              </a:extLst>
            </p:cNvPr>
            <p:cNvSpPr/>
            <p:nvPr/>
          </p:nvSpPr>
          <p:spPr>
            <a:xfrm>
              <a:off x="3139761" y="2724012"/>
              <a:ext cx="327202" cy="324866"/>
            </a:xfrm>
            <a:custGeom>
              <a:avLst/>
              <a:gdLst/>
              <a:ahLst/>
              <a:cxnLst/>
              <a:rect l="l" t="t" r="r" b="b"/>
              <a:pathLst>
                <a:path w="4342" h="4311" extrusionOk="0">
                  <a:moveTo>
                    <a:pt x="0" y="1"/>
                  </a:moveTo>
                  <a:lnTo>
                    <a:pt x="0" y="4311"/>
                  </a:lnTo>
                  <a:lnTo>
                    <a:pt x="3421" y="4311"/>
                  </a:lnTo>
                  <a:cubicBezTo>
                    <a:pt x="3933" y="4311"/>
                    <a:pt x="4342" y="3894"/>
                    <a:pt x="4342" y="3383"/>
                  </a:cubicBezTo>
                  <a:lnTo>
                    <a:pt x="4342" y="929"/>
                  </a:lnTo>
                  <a:cubicBezTo>
                    <a:pt x="4342" y="417"/>
                    <a:pt x="3933" y="1"/>
                    <a:pt x="3421" y="1"/>
                  </a:cubicBezTo>
                  <a:close/>
                </a:path>
              </a:pathLst>
            </a:custGeom>
            <a:solidFill>
              <a:srgbClr val="359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683;p71">
              <a:extLst>
                <a:ext uri="{FF2B5EF4-FFF2-40B4-BE49-F238E27FC236}">
                  <a16:creationId xmlns:a16="http://schemas.microsoft.com/office/drawing/2014/main" id="{58787219-F1DE-46C1-0D75-001A097BCB40}"/>
                </a:ext>
              </a:extLst>
            </p:cNvPr>
            <p:cNvSpPr/>
            <p:nvPr/>
          </p:nvSpPr>
          <p:spPr>
            <a:xfrm>
              <a:off x="3072767" y="2689649"/>
              <a:ext cx="429161" cy="394195"/>
            </a:xfrm>
            <a:custGeom>
              <a:avLst/>
              <a:gdLst/>
              <a:ahLst/>
              <a:cxnLst/>
              <a:rect l="l" t="t" r="r" b="b"/>
              <a:pathLst>
                <a:path w="5695" h="5231" fill="none" extrusionOk="0">
                  <a:moveTo>
                    <a:pt x="3076" y="0"/>
                  </a:moveTo>
                  <a:lnTo>
                    <a:pt x="4310" y="0"/>
                  </a:lnTo>
                  <a:cubicBezTo>
                    <a:pt x="5073" y="0"/>
                    <a:pt x="5695" y="614"/>
                    <a:pt x="5695" y="1385"/>
                  </a:cubicBezTo>
                  <a:lnTo>
                    <a:pt x="5695" y="3839"/>
                  </a:lnTo>
                  <a:cubicBezTo>
                    <a:pt x="5695" y="4609"/>
                    <a:pt x="5073" y="5231"/>
                    <a:pt x="4310" y="5231"/>
                  </a:cubicBezTo>
                  <a:lnTo>
                    <a:pt x="0" y="5231"/>
                  </a:lnTo>
                </a:path>
              </a:pathLst>
            </a:custGeom>
            <a:noFill/>
            <a:ln w="17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684;p71">
              <a:extLst>
                <a:ext uri="{FF2B5EF4-FFF2-40B4-BE49-F238E27FC236}">
                  <a16:creationId xmlns:a16="http://schemas.microsoft.com/office/drawing/2014/main" id="{2DD214BB-F1B3-95F0-7E26-6179E2F1B7A3}"/>
                </a:ext>
              </a:extLst>
            </p:cNvPr>
            <p:cNvSpPr/>
            <p:nvPr/>
          </p:nvSpPr>
          <p:spPr>
            <a:xfrm>
              <a:off x="2919865" y="2802235"/>
              <a:ext cx="124491" cy="174905"/>
            </a:xfrm>
            <a:custGeom>
              <a:avLst/>
              <a:gdLst/>
              <a:ahLst/>
              <a:cxnLst/>
              <a:rect l="l" t="t" r="r" b="b"/>
              <a:pathLst>
                <a:path w="1652" h="2321" extrusionOk="0">
                  <a:moveTo>
                    <a:pt x="755" y="331"/>
                  </a:moveTo>
                  <a:cubicBezTo>
                    <a:pt x="818" y="331"/>
                    <a:pt x="889" y="347"/>
                    <a:pt x="960" y="363"/>
                  </a:cubicBezTo>
                  <a:cubicBezTo>
                    <a:pt x="1015" y="378"/>
                    <a:pt x="1062" y="410"/>
                    <a:pt x="1109" y="441"/>
                  </a:cubicBezTo>
                  <a:cubicBezTo>
                    <a:pt x="1148" y="481"/>
                    <a:pt x="1172" y="528"/>
                    <a:pt x="1196" y="575"/>
                  </a:cubicBezTo>
                  <a:cubicBezTo>
                    <a:pt x="1211" y="630"/>
                    <a:pt x="1219" y="685"/>
                    <a:pt x="1219" y="740"/>
                  </a:cubicBezTo>
                  <a:cubicBezTo>
                    <a:pt x="1219" y="803"/>
                    <a:pt x="1211" y="866"/>
                    <a:pt x="1196" y="921"/>
                  </a:cubicBezTo>
                  <a:cubicBezTo>
                    <a:pt x="1172" y="968"/>
                    <a:pt x="1148" y="1015"/>
                    <a:pt x="1101" y="1055"/>
                  </a:cubicBezTo>
                  <a:cubicBezTo>
                    <a:pt x="1062" y="1094"/>
                    <a:pt x="1015" y="1125"/>
                    <a:pt x="960" y="1141"/>
                  </a:cubicBezTo>
                  <a:cubicBezTo>
                    <a:pt x="889" y="1165"/>
                    <a:pt x="818" y="1173"/>
                    <a:pt x="755" y="1173"/>
                  </a:cubicBezTo>
                  <a:lnTo>
                    <a:pt x="425" y="1173"/>
                  </a:lnTo>
                  <a:lnTo>
                    <a:pt x="425" y="331"/>
                  </a:lnTo>
                  <a:close/>
                  <a:moveTo>
                    <a:pt x="0" y="1"/>
                  </a:moveTo>
                  <a:lnTo>
                    <a:pt x="0" y="2321"/>
                  </a:lnTo>
                  <a:lnTo>
                    <a:pt x="433" y="2321"/>
                  </a:lnTo>
                  <a:lnTo>
                    <a:pt x="433" y="1503"/>
                  </a:lnTo>
                  <a:lnTo>
                    <a:pt x="755" y="1503"/>
                  </a:lnTo>
                  <a:cubicBezTo>
                    <a:pt x="889" y="1503"/>
                    <a:pt x="1023" y="1487"/>
                    <a:pt x="1148" y="1448"/>
                  </a:cubicBezTo>
                  <a:cubicBezTo>
                    <a:pt x="1251" y="1416"/>
                    <a:pt x="1345" y="1361"/>
                    <a:pt x="1432" y="1291"/>
                  </a:cubicBezTo>
                  <a:cubicBezTo>
                    <a:pt x="1502" y="1220"/>
                    <a:pt x="1557" y="1141"/>
                    <a:pt x="1597" y="1047"/>
                  </a:cubicBezTo>
                  <a:cubicBezTo>
                    <a:pt x="1636" y="952"/>
                    <a:pt x="1652" y="842"/>
                    <a:pt x="1652" y="740"/>
                  </a:cubicBezTo>
                  <a:cubicBezTo>
                    <a:pt x="1652" y="638"/>
                    <a:pt x="1636" y="536"/>
                    <a:pt x="1597" y="441"/>
                  </a:cubicBezTo>
                  <a:cubicBezTo>
                    <a:pt x="1565" y="355"/>
                    <a:pt x="1510" y="276"/>
                    <a:pt x="1432" y="205"/>
                  </a:cubicBezTo>
                  <a:cubicBezTo>
                    <a:pt x="1353" y="142"/>
                    <a:pt x="1259" y="87"/>
                    <a:pt x="1156" y="56"/>
                  </a:cubicBezTo>
                  <a:cubicBezTo>
                    <a:pt x="1023" y="16"/>
                    <a:pt x="889" y="1"/>
                    <a:pt x="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685;p71">
              <a:extLst>
                <a:ext uri="{FF2B5EF4-FFF2-40B4-BE49-F238E27FC236}">
                  <a16:creationId xmlns:a16="http://schemas.microsoft.com/office/drawing/2014/main" id="{454ECA2B-7FC0-460C-C0B8-BBBCFF1ECF55}"/>
                </a:ext>
              </a:extLst>
            </p:cNvPr>
            <p:cNvSpPr/>
            <p:nvPr/>
          </p:nvSpPr>
          <p:spPr>
            <a:xfrm>
              <a:off x="3069226" y="2802235"/>
              <a:ext cx="148228" cy="175508"/>
            </a:xfrm>
            <a:custGeom>
              <a:avLst/>
              <a:gdLst/>
              <a:ahLst/>
              <a:cxnLst/>
              <a:rect l="l" t="t" r="r" b="b"/>
              <a:pathLst>
                <a:path w="1967" h="2329" extrusionOk="0">
                  <a:moveTo>
                    <a:pt x="0" y="1"/>
                  </a:moveTo>
                  <a:lnTo>
                    <a:pt x="0" y="2321"/>
                  </a:lnTo>
                  <a:lnTo>
                    <a:pt x="441" y="2321"/>
                  </a:lnTo>
                  <a:lnTo>
                    <a:pt x="441" y="1306"/>
                  </a:lnTo>
                  <a:lnTo>
                    <a:pt x="1526" y="1306"/>
                  </a:lnTo>
                  <a:lnTo>
                    <a:pt x="1526" y="2329"/>
                  </a:lnTo>
                  <a:lnTo>
                    <a:pt x="1966" y="2329"/>
                  </a:lnTo>
                  <a:lnTo>
                    <a:pt x="1966" y="1"/>
                  </a:lnTo>
                  <a:lnTo>
                    <a:pt x="1526" y="1"/>
                  </a:lnTo>
                  <a:lnTo>
                    <a:pt x="1526" y="1000"/>
                  </a:lnTo>
                  <a:lnTo>
                    <a:pt x="441" y="1000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686;p71">
              <a:extLst>
                <a:ext uri="{FF2B5EF4-FFF2-40B4-BE49-F238E27FC236}">
                  <a16:creationId xmlns:a16="http://schemas.microsoft.com/office/drawing/2014/main" id="{25756F81-678F-3E0F-C6C2-B5D20B2CE2F8}"/>
                </a:ext>
              </a:extLst>
            </p:cNvPr>
            <p:cNvSpPr/>
            <p:nvPr/>
          </p:nvSpPr>
          <p:spPr>
            <a:xfrm>
              <a:off x="3256492" y="2802235"/>
              <a:ext cx="124566" cy="174905"/>
            </a:xfrm>
            <a:custGeom>
              <a:avLst/>
              <a:gdLst/>
              <a:ahLst/>
              <a:cxnLst/>
              <a:rect l="l" t="t" r="r" b="b"/>
              <a:pathLst>
                <a:path w="1653" h="2321" extrusionOk="0">
                  <a:moveTo>
                    <a:pt x="748" y="331"/>
                  </a:moveTo>
                  <a:cubicBezTo>
                    <a:pt x="818" y="331"/>
                    <a:pt x="889" y="347"/>
                    <a:pt x="960" y="363"/>
                  </a:cubicBezTo>
                  <a:cubicBezTo>
                    <a:pt x="1015" y="378"/>
                    <a:pt x="1062" y="410"/>
                    <a:pt x="1102" y="441"/>
                  </a:cubicBezTo>
                  <a:cubicBezTo>
                    <a:pt x="1141" y="481"/>
                    <a:pt x="1172" y="528"/>
                    <a:pt x="1196" y="575"/>
                  </a:cubicBezTo>
                  <a:cubicBezTo>
                    <a:pt x="1212" y="630"/>
                    <a:pt x="1220" y="685"/>
                    <a:pt x="1220" y="740"/>
                  </a:cubicBezTo>
                  <a:cubicBezTo>
                    <a:pt x="1220" y="803"/>
                    <a:pt x="1212" y="866"/>
                    <a:pt x="1196" y="921"/>
                  </a:cubicBezTo>
                  <a:cubicBezTo>
                    <a:pt x="1172" y="968"/>
                    <a:pt x="1141" y="1015"/>
                    <a:pt x="1102" y="1055"/>
                  </a:cubicBezTo>
                  <a:cubicBezTo>
                    <a:pt x="1062" y="1094"/>
                    <a:pt x="1015" y="1125"/>
                    <a:pt x="960" y="1141"/>
                  </a:cubicBezTo>
                  <a:cubicBezTo>
                    <a:pt x="889" y="1165"/>
                    <a:pt x="818" y="1173"/>
                    <a:pt x="748" y="1173"/>
                  </a:cubicBezTo>
                  <a:lnTo>
                    <a:pt x="433" y="1173"/>
                  </a:lnTo>
                  <a:lnTo>
                    <a:pt x="433" y="331"/>
                  </a:lnTo>
                  <a:close/>
                  <a:moveTo>
                    <a:pt x="1" y="1"/>
                  </a:moveTo>
                  <a:lnTo>
                    <a:pt x="1" y="2321"/>
                  </a:lnTo>
                  <a:lnTo>
                    <a:pt x="433" y="2321"/>
                  </a:lnTo>
                  <a:lnTo>
                    <a:pt x="433" y="1503"/>
                  </a:lnTo>
                  <a:lnTo>
                    <a:pt x="756" y="1503"/>
                  </a:lnTo>
                  <a:cubicBezTo>
                    <a:pt x="889" y="1503"/>
                    <a:pt x="1015" y="1487"/>
                    <a:pt x="1149" y="1448"/>
                  </a:cubicBezTo>
                  <a:cubicBezTo>
                    <a:pt x="1251" y="1416"/>
                    <a:pt x="1345" y="1361"/>
                    <a:pt x="1432" y="1291"/>
                  </a:cubicBezTo>
                  <a:cubicBezTo>
                    <a:pt x="1503" y="1220"/>
                    <a:pt x="1558" y="1141"/>
                    <a:pt x="1597" y="1047"/>
                  </a:cubicBezTo>
                  <a:cubicBezTo>
                    <a:pt x="1636" y="952"/>
                    <a:pt x="1652" y="842"/>
                    <a:pt x="1652" y="740"/>
                  </a:cubicBezTo>
                  <a:cubicBezTo>
                    <a:pt x="1652" y="638"/>
                    <a:pt x="1636" y="536"/>
                    <a:pt x="1597" y="441"/>
                  </a:cubicBezTo>
                  <a:cubicBezTo>
                    <a:pt x="1566" y="355"/>
                    <a:pt x="1511" y="268"/>
                    <a:pt x="1432" y="205"/>
                  </a:cubicBezTo>
                  <a:cubicBezTo>
                    <a:pt x="1353" y="142"/>
                    <a:pt x="1259" y="87"/>
                    <a:pt x="1157" y="56"/>
                  </a:cubicBezTo>
                  <a:cubicBezTo>
                    <a:pt x="1023" y="16"/>
                    <a:pt x="889" y="1"/>
                    <a:pt x="7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687;p71">
              <a:extLst>
                <a:ext uri="{FF2B5EF4-FFF2-40B4-BE49-F238E27FC236}">
                  <a16:creationId xmlns:a16="http://schemas.microsoft.com/office/drawing/2014/main" id="{DDD1CD16-AE63-E36D-F35A-4A655479FE67}"/>
                </a:ext>
              </a:extLst>
            </p:cNvPr>
            <p:cNvSpPr/>
            <p:nvPr/>
          </p:nvSpPr>
          <p:spPr>
            <a:xfrm>
              <a:off x="3256492" y="2802235"/>
              <a:ext cx="124566" cy="174905"/>
            </a:xfrm>
            <a:custGeom>
              <a:avLst/>
              <a:gdLst/>
              <a:ahLst/>
              <a:cxnLst/>
              <a:rect l="l" t="t" r="r" b="b"/>
              <a:pathLst>
                <a:path w="1653" h="2321" extrusionOk="0">
                  <a:moveTo>
                    <a:pt x="748" y="331"/>
                  </a:moveTo>
                  <a:cubicBezTo>
                    <a:pt x="818" y="331"/>
                    <a:pt x="889" y="347"/>
                    <a:pt x="960" y="363"/>
                  </a:cubicBezTo>
                  <a:cubicBezTo>
                    <a:pt x="1015" y="378"/>
                    <a:pt x="1062" y="410"/>
                    <a:pt x="1102" y="441"/>
                  </a:cubicBezTo>
                  <a:cubicBezTo>
                    <a:pt x="1141" y="481"/>
                    <a:pt x="1172" y="528"/>
                    <a:pt x="1196" y="575"/>
                  </a:cubicBezTo>
                  <a:cubicBezTo>
                    <a:pt x="1212" y="630"/>
                    <a:pt x="1220" y="685"/>
                    <a:pt x="1220" y="740"/>
                  </a:cubicBezTo>
                  <a:cubicBezTo>
                    <a:pt x="1220" y="803"/>
                    <a:pt x="1212" y="866"/>
                    <a:pt x="1196" y="921"/>
                  </a:cubicBezTo>
                  <a:cubicBezTo>
                    <a:pt x="1172" y="968"/>
                    <a:pt x="1141" y="1015"/>
                    <a:pt x="1102" y="1055"/>
                  </a:cubicBezTo>
                  <a:cubicBezTo>
                    <a:pt x="1062" y="1094"/>
                    <a:pt x="1015" y="1125"/>
                    <a:pt x="960" y="1141"/>
                  </a:cubicBezTo>
                  <a:cubicBezTo>
                    <a:pt x="889" y="1165"/>
                    <a:pt x="818" y="1173"/>
                    <a:pt x="748" y="1173"/>
                  </a:cubicBezTo>
                  <a:lnTo>
                    <a:pt x="433" y="1173"/>
                  </a:lnTo>
                  <a:lnTo>
                    <a:pt x="433" y="331"/>
                  </a:lnTo>
                  <a:close/>
                  <a:moveTo>
                    <a:pt x="1" y="1"/>
                  </a:moveTo>
                  <a:lnTo>
                    <a:pt x="1" y="2321"/>
                  </a:lnTo>
                  <a:lnTo>
                    <a:pt x="433" y="2321"/>
                  </a:lnTo>
                  <a:lnTo>
                    <a:pt x="433" y="1503"/>
                  </a:lnTo>
                  <a:lnTo>
                    <a:pt x="756" y="1503"/>
                  </a:lnTo>
                  <a:cubicBezTo>
                    <a:pt x="889" y="1503"/>
                    <a:pt x="1015" y="1487"/>
                    <a:pt x="1149" y="1448"/>
                  </a:cubicBezTo>
                  <a:cubicBezTo>
                    <a:pt x="1251" y="1416"/>
                    <a:pt x="1345" y="1361"/>
                    <a:pt x="1432" y="1291"/>
                  </a:cubicBezTo>
                  <a:cubicBezTo>
                    <a:pt x="1503" y="1220"/>
                    <a:pt x="1558" y="1141"/>
                    <a:pt x="1597" y="1047"/>
                  </a:cubicBezTo>
                  <a:cubicBezTo>
                    <a:pt x="1636" y="952"/>
                    <a:pt x="1652" y="842"/>
                    <a:pt x="1652" y="740"/>
                  </a:cubicBezTo>
                  <a:cubicBezTo>
                    <a:pt x="1652" y="638"/>
                    <a:pt x="1636" y="536"/>
                    <a:pt x="1597" y="441"/>
                  </a:cubicBezTo>
                  <a:cubicBezTo>
                    <a:pt x="1566" y="355"/>
                    <a:pt x="1511" y="268"/>
                    <a:pt x="1432" y="205"/>
                  </a:cubicBezTo>
                  <a:cubicBezTo>
                    <a:pt x="1353" y="142"/>
                    <a:pt x="1259" y="87"/>
                    <a:pt x="1157" y="56"/>
                  </a:cubicBezTo>
                  <a:cubicBezTo>
                    <a:pt x="1023" y="16"/>
                    <a:pt x="889" y="1"/>
                    <a:pt x="748" y="1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688;p71">
              <a:extLst>
                <a:ext uri="{FF2B5EF4-FFF2-40B4-BE49-F238E27FC236}">
                  <a16:creationId xmlns:a16="http://schemas.microsoft.com/office/drawing/2014/main" id="{4D6937DE-02B1-F8C3-DE78-23A9F2D083C4}"/>
                </a:ext>
              </a:extLst>
            </p:cNvPr>
            <p:cNvSpPr/>
            <p:nvPr/>
          </p:nvSpPr>
          <p:spPr>
            <a:xfrm>
              <a:off x="3139761" y="2801632"/>
              <a:ext cx="77694" cy="175508"/>
            </a:xfrm>
            <a:custGeom>
              <a:avLst/>
              <a:gdLst/>
              <a:ahLst/>
              <a:cxnLst/>
              <a:rect l="l" t="t" r="r" b="b"/>
              <a:pathLst>
                <a:path w="1031" h="2329" extrusionOk="0">
                  <a:moveTo>
                    <a:pt x="590" y="1"/>
                  </a:moveTo>
                  <a:lnTo>
                    <a:pt x="590" y="1008"/>
                  </a:lnTo>
                  <a:lnTo>
                    <a:pt x="0" y="1008"/>
                  </a:lnTo>
                  <a:lnTo>
                    <a:pt x="0" y="1314"/>
                  </a:lnTo>
                  <a:lnTo>
                    <a:pt x="590" y="1314"/>
                  </a:lnTo>
                  <a:lnTo>
                    <a:pt x="590" y="2329"/>
                  </a:lnTo>
                  <a:lnTo>
                    <a:pt x="1030" y="2329"/>
                  </a:lnTo>
                  <a:lnTo>
                    <a:pt x="1030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689;p71">
              <a:extLst>
                <a:ext uri="{FF2B5EF4-FFF2-40B4-BE49-F238E27FC236}">
                  <a16:creationId xmlns:a16="http://schemas.microsoft.com/office/drawing/2014/main" id="{F3005F2D-359E-FEA1-EFAD-902DD6844654}"/>
                </a:ext>
              </a:extLst>
            </p:cNvPr>
            <p:cNvSpPr/>
            <p:nvPr/>
          </p:nvSpPr>
          <p:spPr>
            <a:xfrm>
              <a:off x="3052044" y="3068327"/>
              <a:ext cx="36774" cy="31499"/>
            </a:xfrm>
            <a:custGeom>
              <a:avLst/>
              <a:gdLst/>
              <a:ahLst/>
              <a:cxnLst/>
              <a:rect l="l" t="t" r="r" b="b"/>
              <a:pathLst>
                <a:path w="488" h="418" extrusionOk="0">
                  <a:moveTo>
                    <a:pt x="289" y="1"/>
                  </a:moveTo>
                  <a:cubicBezTo>
                    <a:pt x="284" y="1"/>
                    <a:pt x="280" y="1"/>
                    <a:pt x="275" y="1"/>
                  </a:cubicBezTo>
                  <a:cubicBezTo>
                    <a:pt x="94" y="1"/>
                    <a:pt x="0" y="221"/>
                    <a:pt x="134" y="355"/>
                  </a:cubicBezTo>
                  <a:cubicBezTo>
                    <a:pt x="174" y="398"/>
                    <a:pt x="226" y="418"/>
                    <a:pt x="277" y="418"/>
                  </a:cubicBezTo>
                  <a:cubicBezTo>
                    <a:pt x="383" y="418"/>
                    <a:pt x="488" y="333"/>
                    <a:pt x="488" y="206"/>
                  </a:cubicBezTo>
                  <a:cubicBezTo>
                    <a:pt x="488" y="92"/>
                    <a:pt x="400" y="1"/>
                    <a:pt x="289" y="1"/>
                  </a:cubicBezTo>
                  <a:close/>
                </a:path>
              </a:pathLst>
            </a:custGeom>
            <a:solidFill>
              <a:srgbClr val="57AA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690;p71">
              <a:extLst>
                <a:ext uri="{FF2B5EF4-FFF2-40B4-BE49-F238E27FC236}">
                  <a16:creationId xmlns:a16="http://schemas.microsoft.com/office/drawing/2014/main" id="{263B8A81-FDFC-D136-269E-E7106E6E7259}"/>
                </a:ext>
              </a:extLst>
            </p:cNvPr>
            <p:cNvSpPr/>
            <p:nvPr/>
          </p:nvSpPr>
          <p:spPr>
            <a:xfrm>
              <a:off x="3124313" y="3071945"/>
              <a:ext cx="27355" cy="23888"/>
            </a:xfrm>
            <a:custGeom>
              <a:avLst/>
              <a:gdLst/>
              <a:ahLst/>
              <a:cxnLst/>
              <a:rect l="l" t="t" r="r" b="b"/>
              <a:pathLst>
                <a:path w="363" h="317" extrusionOk="0">
                  <a:moveTo>
                    <a:pt x="205" y="0"/>
                  </a:moveTo>
                  <a:cubicBezTo>
                    <a:pt x="71" y="0"/>
                    <a:pt x="1" y="173"/>
                    <a:pt x="95" y="268"/>
                  </a:cubicBezTo>
                  <a:cubicBezTo>
                    <a:pt x="128" y="301"/>
                    <a:pt x="169" y="316"/>
                    <a:pt x="207" y="316"/>
                  </a:cubicBezTo>
                  <a:cubicBezTo>
                    <a:pt x="288" y="316"/>
                    <a:pt x="362" y="253"/>
                    <a:pt x="362" y="158"/>
                  </a:cubicBezTo>
                  <a:cubicBezTo>
                    <a:pt x="362" y="71"/>
                    <a:pt x="292" y="0"/>
                    <a:pt x="205" y="0"/>
                  </a:cubicBezTo>
                  <a:close/>
                </a:path>
              </a:pathLst>
            </a:custGeom>
            <a:solidFill>
              <a:srgbClr val="57AA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691;p71">
              <a:extLst>
                <a:ext uri="{FF2B5EF4-FFF2-40B4-BE49-F238E27FC236}">
                  <a16:creationId xmlns:a16="http://schemas.microsoft.com/office/drawing/2014/main" id="{372CF2F0-2451-18F0-0D3F-9B2EED6325E0}"/>
                </a:ext>
              </a:extLst>
            </p:cNvPr>
            <p:cNvSpPr/>
            <p:nvPr/>
          </p:nvSpPr>
          <p:spPr>
            <a:xfrm>
              <a:off x="3490028" y="2833660"/>
              <a:ext cx="23738" cy="23210"/>
            </a:xfrm>
            <a:custGeom>
              <a:avLst/>
              <a:gdLst/>
              <a:ahLst/>
              <a:cxnLst/>
              <a:rect l="l" t="t" r="r" b="b"/>
              <a:pathLst>
                <a:path w="315" h="308" extrusionOk="0">
                  <a:moveTo>
                    <a:pt x="158" y="1"/>
                  </a:moveTo>
                  <a:cubicBezTo>
                    <a:pt x="71" y="1"/>
                    <a:pt x="0" y="71"/>
                    <a:pt x="0" y="158"/>
                  </a:cubicBezTo>
                  <a:cubicBezTo>
                    <a:pt x="0" y="244"/>
                    <a:pt x="71" y="307"/>
                    <a:pt x="158" y="307"/>
                  </a:cubicBezTo>
                  <a:cubicBezTo>
                    <a:pt x="244" y="307"/>
                    <a:pt x="315" y="244"/>
                    <a:pt x="315" y="158"/>
                  </a:cubicBezTo>
                  <a:cubicBezTo>
                    <a:pt x="315" y="71"/>
                    <a:pt x="244" y="1"/>
                    <a:pt x="158" y="1"/>
                  </a:cubicBezTo>
                  <a:close/>
                </a:path>
              </a:pathLst>
            </a:custGeom>
            <a:solidFill>
              <a:srgbClr val="57AA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692;p71">
              <a:extLst>
                <a:ext uri="{FF2B5EF4-FFF2-40B4-BE49-F238E27FC236}">
                  <a16:creationId xmlns:a16="http://schemas.microsoft.com/office/drawing/2014/main" id="{6B4610E5-543B-9E30-D5C2-C3575055468A}"/>
                </a:ext>
              </a:extLst>
            </p:cNvPr>
            <p:cNvSpPr/>
            <p:nvPr/>
          </p:nvSpPr>
          <p:spPr>
            <a:xfrm>
              <a:off x="2792434" y="3450096"/>
              <a:ext cx="963747" cy="388619"/>
            </a:xfrm>
            <a:custGeom>
              <a:avLst/>
              <a:gdLst/>
              <a:ahLst/>
              <a:cxnLst/>
              <a:rect l="l" t="t" r="r" b="b"/>
              <a:pathLst>
                <a:path w="12789" h="5157" extrusionOk="0">
                  <a:moveTo>
                    <a:pt x="920" y="0"/>
                  </a:moveTo>
                  <a:cubicBezTo>
                    <a:pt x="409" y="0"/>
                    <a:pt x="0" y="409"/>
                    <a:pt x="0" y="921"/>
                  </a:cubicBezTo>
                  <a:lnTo>
                    <a:pt x="0" y="3036"/>
                  </a:lnTo>
                  <a:cubicBezTo>
                    <a:pt x="0" y="3540"/>
                    <a:pt x="409" y="3956"/>
                    <a:pt x="920" y="3956"/>
                  </a:cubicBezTo>
                  <a:lnTo>
                    <a:pt x="920" y="4924"/>
                  </a:lnTo>
                  <a:cubicBezTo>
                    <a:pt x="920" y="5061"/>
                    <a:pt x="1032" y="5156"/>
                    <a:pt x="1151" y="5156"/>
                  </a:cubicBezTo>
                  <a:cubicBezTo>
                    <a:pt x="1195" y="5156"/>
                    <a:pt x="1241" y="5143"/>
                    <a:pt x="1282" y="5113"/>
                  </a:cubicBezTo>
                  <a:lnTo>
                    <a:pt x="2918" y="3956"/>
                  </a:lnTo>
                  <a:lnTo>
                    <a:pt x="11861" y="3956"/>
                  </a:lnTo>
                  <a:cubicBezTo>
                    <a:pt x="12372" y="3956"/>
                    <a:pt x="12781" y="3540"/>
                    <a:pt x="12789" y="3036"/>
                  </a:cubicBezTo>
                  <a:lnTo>
                    <a:pt x="12789" y="921"/>
                  </a:lnTo>
                  <a:cubicBezTo>
                    <a:pt x="12781" y="409"/>
                    <a:pt x="12372" y="0"/>
                    <a:pt x="118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693;p71">
              <a:extLst>
                <a:ext uri="{FF2B5EF4-FFF2-40B4-BE49-F238E27FC236}">
                  <a16:creationId xmlns:a16="http://schemas.microsoft.com/office/drawing/2014/main" id="{C82AA2A4-84C8-DA1E-AB78-912CE2F8B075}"/>
                </a:ext>
              </a:extLst>
            </p:cNvPr>
            <p:cNvSpPr/>
            <p:nvPr/>
          </p:nvSpPr>
          <p:spPr>
            <a:xfrm>
              <a:off x="3274276" y="3450096"/>
              <a:ext cx="481911" cy="298190"/>
            </a:xfrm>
            <a:custGeom>
              <a:avLst/>
              <a:gdLst/>
              <a:ahLst/>
              <a:cxnLst/>
              <a:rect l="l" t="t" r="r" b="b"/>
              <a:pathLst>
                <a:path w="6395" h="3957" extrusionOk="0">
                  <a:moveTo>
                    <a:pt x="0" y="0"/>
                  </a:moveTo>
                  <a:lnTo>
                    <a:pt x="0" y="3956"/>
                  </a:lnTo>
                  <a:lnTo>
                    <a:pt x="5467" y="3956"/>
                  </a:lnTo>
                  <a:cubicBezTo>
                    <a:pt x="5978" y="3956"/>
                    <a:pt x="6387" y="3540"/>
                    <a:pt x="6395" y="3036"/>
                  </a:cubicBezTo>
                  <a:lnTo>
                    <a:pt x="6395" y="921"/>
                  </a:lnTo>
                  <a:cubicBezTo>
                    <a:pt x="6387" y="409"/>
                    <a:pt x="5978" y="0"/>
                    <a:pt x="5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694;p71">
              <a:extLst>
                <a:ext uri="{FF2B5EF4-FFF2-40B4-BE49-F238E27FC236}">
                  <a16:creationId xmlns:a16="http://schemas.microsoft.com/office/drawing/2014/main" id="{F9A1901D-4B5E-621F-EE94-0FFC6ECB4F1F}"/>
                </a:ext>
              </a:extLst>
            </p:cNvPr>
            <p:cNvSpPr/>
            <p:nvPr/>
          </p:nvSpPr>
          <p:spPr>
            <a:xfrm>
              <a:off x="3068623" y="3415129"/>
              <a:ext cx="722000" cy="368121"/>
            </a:xfrm>
            <a:custGeom>
              <a:avLst/>
              <a:gdLst/>
              <a:ahLst/>
              <a:cxnLst/>
              <a:rect l="l" t="t" r="r" b="b"/>
              <a:pathLst>
                <a:path w="9581" h="4885" fill="none" extrusionOk="0">
                  <a:moveTo>
                    <a:pt x="0" y="0"/>
                  </a:moveTo>
                  <a:lnTo>
                    <a:pt x="8196" y="0"/>
                  </a:lnTo>
                  <a:cubicBezTo>
                    <a:pt x="8959" y="0"/>
                    <a:pt x="9580" y="622"/>
                    <a:pt x="9580" y="1385"/>
                  </a:cubicBezTo>
                  <a:lnTo>
                    <a:pt x="9580" y="3500"/>
                  </a:lnTo>
                  <a:cubicBezTo>
                    <a:pt x="9580" y="4263"/>
                    <a:pt x="8959" y="4877"/>
                    <a:pt x="8196" y="4884"/>
                  </a:cubicBezTo>
                  <a:lnTo>
                    <a:pt x="3563" y="4884"/>
                  </a:lnTo>
                </a:path>
              </a:pathLst>
            </a:custGeom>
            <a:noFill/>
            <a:ln w="17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695;p71">
              <a:extLst>
                <a:ext uri="{FF2B5EF4-FFF2-40B4-BE49-F238E27FC236}">
                  <a16:creationId xmlns:a16="http://schemas.microsoft.com/office/drawing/2014/main" id="{3BEFE83A-9F0E-8F08-57A9-3EA2C5D8B39A}"/>
                </a:ext>
              </a:extLst>
            </p:cNvPr>
            <p:cNvSpPr/>
            <p:nvPr/>
          </p:nvSpPr>
          <p:spPr>
            <a:xfrm>
              <a:off x="2889043" y="3534799"/>
              <a:ext cx="101431" cy="141747"/>
            </a:xfrm>
            <a:custGeom>
              <a:avLst/>
              <a:gdLst/>
              <a:ahLst/>
              <a:cxnLst/>
              <a:rect l="l" t="t" r="r" b="b"/>
              <a:pathLst>
                <a:path w="1346" h="1881" extrusionOk="0">
                  <a:moveTo>
                    <a:pt x="598" y="276"/>
                  </a:moveTo>
                  <a:cubicBezTo>
                    <a:pt x="653" y="276"/>
                    <a:pt x="716" y="284"/>
                    <a:pt x="771" y="300"/>
                  </a:cubicBezTo>
                  <a:cubicBezTo>
                    <a:pt x="810" y="308"/>
                    <a:pt x="850" y="331"/>
                    <a:pt x="889" y="363"/>
                  </a:cubicBezTo>
                  <a:cubicBezTo>
                    <a:pt x="920" y="394"/>
                    <a:pt x="944" y="426"/>
                    <a:pt x="960" y="465"/>
                  </a:cubicBezTo>
                  <a:cubicBezTo>
                    <a:pt x="975" y="512"/>
                    <a:pt x="983" y="559"/>
                    <a:pt x="983" y="607"/>
                  </a:cubicBezTo>
                  <a:cubicBezTo>
                    <a:pt x="983" y="654"/>
                    <a:pt x="975" y="701"/>
                    <a:pt x="960" y="740"/>
                  </a:cubicBezTo>
                  <a:cubicBezTo>
                    <a:pt x="944" y="788"/>
                    <a:pt x="920" y="819"/>
                    <a:pt x="889" y="850"/>
                  </a:cubicBezTo>
                  <a:cubicBezTo>
                    <a:pt x="857" y="882"/>
                    <a:pt x="810" y="905"/>
                    <a:pt x="771" y="921"/>
                  </a:cubicBezTo>
                  <a:cubicBezTo>
                    <a:pt x="716" y="937"/>
                    <a:pt x="661" y="945"/>
                    <a:pt x="606" y="945"/>
                  </a:cubicBezTo>
                  <a:lnTo>
                    <a:pt x="338" y="945"/>
                  </a:lnTo>
                  <a:lnTo>
                    <a:pt x="338" y="276"/>
                  </a:lnTo>
                  <a:close/>
                  <a:moveTo>
                    <a:pt x="0" y="1"/>
                  </a:moveTo>
                  <a:lnTo>
                    <a:pt x="0" y="1881"/>
                  </a:lnTo>
                  <a:lnTo>
                    <a:pt x="346" y="1881"/>
                  </a:lnTo>
                  <a:lnTo>
                    <a:pt x="346" y="1220"/>
                  </a:lnTo>
                  <a:lnTo>
                    <a:pt x="606" y="1220"/>
                  </a:lnTo>
                  <a:cubicBezTo>
                    <a:pt x="716" y="1220"/>
                    <a:pt x="818" y="1204"/>
                    <a:pt x="920" y="1173"/>
                  </a:cubicBezTo>
                  <a:cubicBezTo>
                    <a:pt x="1007" y="1149"/>
                    <a:pt x="1085" y="1102"/>
                    <a:pt x="1148" y="1047"/>
                  </a:cubicBezTo>
                  <a:cubicBezTo>
                    <a:pt x="1211" y="992"/>
                    <a:pt x="1259" y="929"/>
                    <a:pt x="1290" y="850"/>
                  </a:cubicBezTo>
                  <a:cubicBezTo>
                    <a:pt x="1345" y="693"/>
                    <a:pt x="1345" y="520"/>
                    <a:pt x="1290" y="363"/>
                  </a:cubicBezTo>
                  <a:cubicBezTo>
                    <a:pt x="1259" y="284"/>
                    <a:pt x="1211" y="221"/>
                    <a:pt x="1156" y="166"/>
                  </a:cubicBezTo>
                  <a:cubicBezTo>
                    <a:pt x="1085" y="111"/>
                    <a:pt x="1015" y="72"/>
                    <a:pt x="928" y="48"/>
                  </a:cubicBezTo>
                  <a:cubicBezTo>
                    <a:pt x="826" y="17"/>
                    <a:pt x="716" y="1"/>
                    <a:pt x="6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696;p71">
              <a:extLst>
                <a:ext uri="{FF2B5EF4-FFF2-40B4-BE49-F238E27FC236}">
                  <a16:creationId xmlns:a16="http://schemas.microsoft.com/office/drawing/2014/main" id="{A8550AB9-4E3C-2369-8BB0-FB6939129E54}"/>
                </a:ext>
              </a:extLst>
            </p:cNvPr>
            <p:cNvSpPr/>
            <p:nvPr/>
          </p:nvSpPr>
          <p:spPr>
            <a:xfrm>
              <a:off x="2988592" y="3535176"/>
              <a:ext cx="129841" cy="141371"/>
            </a:xfrm>
            <a:custGeom>
              <a:avLst/>
              <a:gdLst/>
              <a:ahLst/>
              <a:cxnLst/>
              <a:rect l="l" t="t" r="r" b="b"/>
              <a:pathLst>
                <a:path w="1723" h="1876" extrusionOk="0">
                  <a:moveTo>
                    <a:pt x="325" y="1"/>
                  </a:moveTo>
                  <a:cubicBezTo>
                    <a:pt x="319" y="1"/>
                    <a:pt x="313" y="2"/>
                    <a:pt x="307" y="4"/>
                  </a:cubicBezTo>
                  <a:lnTo>
                    <a:pt x="0" y="4"/>
                  </a:lnTo>
                  <a:lnTo>
                    <a:pt x="685" y="1152"/>
                  </a:lnTo>
                  <a:lnTo>
                    <a:pt x="685" y="1876"/>
                  </a:lnTo>
                  <a:lnTo>
                    <a:pt x="1039" y="1876"/>
                  </a:lnTo>
                  <a:lnTo>
                    <a:pt x="1039" y="1144"/>
                  </a:lnTo>
                  <a:lnTo>
                    <a:pt x="1723" y="4"/>
                  </a:lnTo>
                  <a:lnTo>
                    <a:pt x="1408" y="4"/>
                  </a:lnTo>
                  <a:cubicBezTo>
                    <a:pt x="1377" y="4"/>
                    <a:pt x="1353" y="12"/>
                    <a:pt x="1330" y="27"/>
                  </a:cubicBezTo>
                  <a:cubicBezTo>
                    <a:pt x="1314" y="43"/>
                    <a:pt x="1298" y="59"/>
                    <a:pt x="1290" y="83"/>
                  </a:cubicBezTo>
                  <a:lnTo>
                    <a:pt x="952" y="704"/>
                  </a:lnTo>
                  <a:cubicBezTo>
                    <a:pt x="929" y="743"/>
                    <a:pt x="913" y="775"/>
                    <a:pt x="897" y="814"/>
                  </a:cubicBezTo>
                  <a:cubicBezTo>
                    <a:pt x="881" y="845"/>
                    <a:pt x="873" y="877"/>
                    <a:pt x="858" y="908"/>
                  </a:cubicBezTo>
                  <a:cubicBezTo>
                    <a:pt x="850" y="877"/>
                    <a:pt x="834" y="845"/>
                    <a:pt x="818" y="814"/>
                  </a:cubicBezTo>
                  <a:cubicBezTo>
                    <a:pt x="803" y="775"/>
                    <a:pt x="787" y="743"/>
                    <a:pt x="763" y="704"/>
                  </a:cubicBezTo>
                  <a:lnTo>
                    <a:pt x="425" y="83"/>
                  </a:lnTo>
                  <a:cubicBezTo>
                    <a:pt x="409" y="59"/>
                    <a:pt x="394" y="35"/>
                    <a:pt x="378" y="27"/>
                  </a:cubicBezTo>
                  <a:cubicBezTo>
                    <a:pt x="360" y="10"/>
                    <a:pt x="343" y="1"/>
                    <a:pt x="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697;p71">
              <a:extLst>
                <a:ext uri="{FF2B5EF4-FFF2-40B4-BE49-F238E27FC236}">
                  <a16:creationId xmlns:a16="http://schemas.microsoft.com/office/drawing/2014/main" id="{9A0EC356-4A12-F568-4C4E-0B53E54B0F27}"/>
                </a:ext>
              </a:extLst>
            </p:cNvPr>
            <p:cNvSpPr/>
            <p:nvPr/>
          </p:nvSpPr>
          <p:spPr>
            <a:xfrm>
              <a:off x="3119565" y="3534799"/>
              <a:ext cx="111529" cy="141747"/>
            </a:xfrm>
            <a:custGeom>
              <a:avLst/>
              <a:gdLst/>
              <a:ahLst/>
              <a:cxnLst/>
              <a:rect l="l" t="t" r="r" b="b"/>
              <a:pathLst>
                <a:path w="1480" h="1881" extrusionOk="0">
                  <a:moveTo>
                    <a:pt x="1" y="1"/>
                  </a:moveTo>
                  <a:lnTo>
                    <a:pt x="1" y="292"/>
                  </a:lnTo>
                  <a:lnTo>
                    <a:pt x="567" y="292"/>
                  </a:lnTo>
                  <a:lnTo>
                    <a:pt x="567" y="1881"/>
                  </a:lnTo>
                  <a:lnTo>
                    <a:pt x="913" y="1881"/>
                  </a:lnTo>
                  <a:lnTo>
                    <a:pt x="913" y="292"/>
                  </a:lnTo>
                  <a:lnTo>
                    <a:pt x="1479" y="292"/>
                  </a:lnTo>
                  <a:lnTo>
                    <a:pt x="14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698;p71">
              <a:extLst>
                <a:ext uri="{FF2B5EF4-FFF2-40B4-BE49-F238E27FC236}">
                  <a16:creationId xmlns:a16="http://schemas.microsoft.com/office/drawing/2014/main" id="{709821C7-B866-DDF2-FABF-48A210CF5150}"/>
                </a:ext>
              </a:extLst>
            </p:cNvPr>
            <p:cNvSpPr/>
            <p:nvPr/>
          </p:nvSpPr>
          <p:spPr>
            <a:xfrm>
              <a:off x="3249408" y="3534799"/>
              <a:ext cx="119743" cy="141747"/>
            </a:xfrm>
            <a:custGeom>
              <a:avLst/>
              <a:gdLst/>
              <a:ahLst/>
              <a:cxnLst/>
              <a:rect l="l" t="t" r="r" b="b"/>
              <a:pathLst>
                <a:path w="1589" h="1881" extrusionOk="0">
                  <a:moveTo>
                    <a:pt x="0" y="1"/>
                  </a:moveTo>
                  <a:lnTo>
                    <a:pt x="0" y="1881"/>
                  </a:lnTo>
                  <a:lnTo>
                    <a:pt x="354" y="1881"/>
                  </a:lnTo>
                  <a:lnTo>
                    <a:pt x="354" y="1063"/>
                  </a:lnTo>
                  <a:lnTo>
                    <a:pt x="1235" y="1063"/>
                  </a:lnTo>
                  <a:lnTo>
                    <a:pt x="1235" y="1881"/>
                  </a:lnTo>
                  <a:lnTo>
                    <a:pt x="1589" y="1881"/>
                  </a:lnTo>
                  <a:lnTo>
                    <a:pt x="1589" y="1"/>
                  </a:lnTo>
                  <a:lnTo>
                    <a:pt x="1235" y="1"/>
                  </a:lnTo>
                  <a:lnTo>
                    <a:pt x="1235" y="811"/>
                  </a:lnTo>
                  <a:lnTo>
                    <a:pt x="354" y="811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699;p71">
              <a:extLst>
                <a:ext uri="{FF2B5EF4-FFF2-40B4-BE49-F238E27FC236}">
                  <a16:creationId xmlns:a16="http://schemas.microsoft.com/office/drawing/2014/main" id="{BA0CCE37-EA4B-2F95-5B2A-470E068AD17D}"/>
                </a:ext>
              </a:extLst>
            </p:cNvPr>
            <p:cNvSpPr/>
            <p:nvPr/>
          </p:nvSpPr>
          <p:spPr>
            <a:xfrm>
              <a:off x="3390479" y="3532991"/>
              <a:ext cx="144686" cy="144762"/>
            </a:xfrm>
            <a:custGeom>
              <a:avLst/>
              <a:gdLst/>
              <a:ahLst/>
              <a:cxnLst/>
              <a:rect l="l" t="t" r="r" b="b"/>
              <a:pathLst>
                <a:path w="1920" h="1921" extrusionOk="0">
                  <a:moveTo>
                    <a:pt x="971" y="300"/>
                  </a:moveTo>
                  <a:cubicBezTo>
                    <a:pt x="1056" y="300"/>
                    <a:pt x="1140" y="316"/>
                    <a:pt x="1219" y="347"/>
                  </a:cubicBezTo>
                  <a:cubicBezTo>
                    <a:pt x="1290" y="379"/>
                    <a:pt x="1353" y="418"/>
                    <a:pt x="1400" y="481"/>
                  </a:cubicBezTo>
                  <a:cubicBezTo>
                    <a:pt x="1455" y="536"/>
                    <a:pt x="1494" y="607"/>
                    <a:pt x="1518" y="686"/>
                  </a:cubicBezTo>
                  <a:cubicBezTo>
                    <a:pt x="1549" y="780"/>
                    <a:pt x="1565" y="867"/>
                    <a:pt x="1565" y="961"/>
                  </a:cubicBezTo>
                  <a:cubicBezTo>
                    <a:pt x="1565" y="1055"/>
                    <a:pt x="1549" y="1150"/>
                    <a:pt x="1518" y="1244"/>
                  </a:cubicBezTo>
                  <a:cubicBezTo>
                    <a:pt x="1494" y="1315"/>
                    <a:pt x="1455" y="1386"/>
                    <a:pt x="1400" y="1449"/>
                  </a:cubicBezTo>
                  <a:cubicBezTo>
                    <a:pt x="1353" y="1504"/>
                    <a:pt x="1290" y="1551"/>
                    <a:pt x="1219" y="1582"/>
                  </a:cubicBezTo>
                  <a:cubicBezTo>
                    <a:pt x="1140" y="1610"/>
                    <a:pt x="1056" y="1624"/>
                    <a:pt x="971" y="1624"/>
                  </a:cubicBezTo>
                  <a:cubicBezTo>
                    <a:pt x="887" y="1624"/>
                    <a:pt x="802" y="1610"/>
                    <a:pt x="724" y="1582"/>
                  </a:cubicBezTo>
                  <a:cubicBezTo>
                    <a:pt x="653" y="1551"/>
                    <a:pt x="590" y="1504"/>
                    <a:pt x="535" y="1449"/>
                  </a:cubicBezTo>
                  <a:cubicBezTo>
                    <a:pt x="488" y="1386"/>
                    <a:pt x="448" y="1315"/>
                    <a:pt x="417" y="1244"/>
                  </a:cubicBezTo>
                  <a:cubicBezTo>
                    <a:pt x="362" y="1063"/>
                    <a:pt x="362" y="867"/>
                    <a:pt x="417" y="686"/>
                  </a:cubicBezTo>
                  <a:cubicBezTo>
                    <a:pt x="448" y="607"/>
                    <a:pt x="488" y="536"/>
                    <a:pt x="535" y="481"/>
                  </a:cubicBezTo>
                  <a:cubicBezTo>
                    <a:pt x="590" y="418"/>
                    <a:pt x="653" y="379"/>
                    <a:pt x="724" y="347"/>
                  </a:cubicBezTo>
                  <a:cubicBezTo>
                    <a:pt x="802" y="316"/>
                    <a:pt x="887" y="300"/>
                    <a:pt x="971" y="300"/>
                  </a:cubicBezTo>
                  <a:close/>
                  <a:moveTo>
                    <a:pt x="978" y="0"/>
                  </a:moveTo>
                  <a:cubicBezTo>
                    <a:pt x="844" y="0"/>
                    <a:pt x="710" y="25"/>
                    <a:pt x="582" y="72"/>
                  </a:cubicBezTo>
                  <a:cubicBezTo>
                    <a:pt x="354" y="167"/>
                    <a:pt x="181" y="347"/>
                    <a:pt x="94" y="576"/>
                  </a:cubicBezTo>
                  <a:cubicBezTo>
                    <a:pt x="0" y="827"/>
                    <a:pt x="0" y="1095"/>
                    <a:pt x="94" y="1338"/>
                  </a:cubicBezTo>
                  <a:cubicBezTo>
                    <a:pt x="181" y="1574"/>
                    <a:pt x="354" y="1755"/>
                    <a:pt x="582" y="1850"/>
                  </a:cubicBezTo>
                  <a:cubicBezTo>
                    <a:pt x="708" y="1897"/>
                    <a:pt x="840" y="1920"/>
                    <a:pt x="971" y="1920"/>
                  </a:cubicBezTo>
                  <a:cubicBezTo>
                    <a:pt x="1103" y="1920"/>
                    <a:pt x="1235" y="1897"/>
                    <a:pt x="1361" y="1850"/>
                  </a:cubicBezTo>
                  <a:cubicBezTo>
                    <a:pt x="1471" y="1803"/>
                    <a:pt x="1573" y="1732"/>
                    <a:pt x="1652" y="1653"/>
                  </a:cubicBezTo>
                  <a:cubicBezTo>
                    <a:pt x="1738" y="1559"/>
                    <a:pt x="1809" y="1456"/>
                    <a:pt x="1848" y="1346"/>
                  </a:cubicBezTo>
                  <a:cubicBezTo>
                    <a:pt x="1896" y="1220"/>
                    <a:pt x="1919" y="1095"/>
                    <a:pt x="1919" y="961"/>
                  </a:cubicBezTo>
                  <a:cubicBezTo>
                    <a:pt x="1919" y="874"/>
                    <a:pt x="1911" y="788"/>
                    <a:pt x="1888" y="709"/>
                  </a:cubicBezTo>
                  <a:cubicBezTo>
                    <a:pt x="1872" y="623"/>
                    <a:pt x="1840" y="552"/>
                    <a:pt x="1801" y="473"/>
                  </a:cubicBezTo>
                  <a:cubicBezTo>
                    <a:pt x="1762" y="403"/>
                    <a:pt x="1715" y="340"/>
                    <a:pt x="1660" y="277"/>
                  </a:cubicBezTo>
                  <a:cubicBezTo>
                    <a:pt x="1605" y="222"/>
                    <a:pt x="1542" y="174"/>
                    <a:pt x="1471" y="135"/>
                  </a:cubicBezTo>
                  <a:cubicBezTo>
                    <a:pt x="1400" y="88"/>
                    <a:pt x="1321" y="56"/>
                    <a:pt x="1243" y="33"/>
                  </a:cubicBezTo>
                  <a:cubicBezTo>
                    <a:pt x="1155" y="11"/>
                    <a:pt x="1066" y="0"/>
                    <a:pt x="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700;p71">
              <a:extLst>
                <a:ext uri="{FF2B5EF4-FFF2-40B4-BE49-F238E27FC236}">
                  <a16:creationId xmlns:a16="http://schemas.microsoft.com/office/drawing/2014/main" id="{7B452EE0-DC55-AB17-0984-AE5D6969B65A}"/>
                </a:ext>
              </a:extLst>
            </p:cNvPr>
            <p:cNvSpPr/>
            <p:nvPr/>
          </p:nvSpPr>
          <p:spPr>
            <a:xfrm>
              <a:off x="3558152" y="3534799"/>
              <a:ext cx="119216" cy="141747"/>
            </a:xfrm>
            <a:custGeom>
              <a:avLst/>
              <a:gdLst/>
              <a:ahLst/>
              <a:cxnLst/>
              <a:rect l="l" t="t" r="r" b="b"/>
              <a:pathLst>
                <a:path w="1582" h="1881" extrusionOk="0">
                  <a:moveTo>
                    <a:pt x="1" y="1"/>
                  </a:moveTo>
                  <a:lnTo>
                    <a:pt x="1" y="1881"/>
                  </a:lnTo>
                  <a:lnTo>
                    <a:pt x="308" y="1881"/>
                  </a:lnTo>
                  <a:lnTo>
                    <a:pt x="308" y="732"/>
                  </a:lnTo>
                  <a:cubicBezTo>
                    <a:pt x="308" y="677"/>
                    <a:pt x="300" y="622"/>
                    <a:pt x="300" y="575"/>
                  </a:cubicBezTo>
                  <a:lnTo>
                    <a:pt x="300" y="575"/>
                  </a:lnTo>
                  <a:lnTo>
                    <a:pt x="1283" y="1826"/>
                  </a:lnTo>
                  <a:cubicBezTo>
                    <a:pt x="1291" y="1841"/>
                    <a:pt x="1314" y="1857"/>
                    <a:pt x="1338" y="1865"/>
                  </a:cubicBezTo>
                  <a:cubicBezTo>
                    <a:pt x="1354" y="1881"/>
                    <a:pt x="1377" y="1881"/>
                    <a:pt x="1401" y="1881"/>
                  </a:cubicBezTo>
                  <a:lnTo>
                    <a:pt x="1582" y="1881"/>
                  </a:lnTo>
                  <a:lnTo>
                    <a:pt x="1582" y="1"/>
                  </a:lnTo>
                  <a:lnTo>
                    <a:pt x="1275" y="1"/>
                  </a:lnTo>
                  <a:lnTo>
                    <a:pt x="1275" y="1141"/>
                  </a:lnTo>
                  <a:cubicBezTo>
                    <a:pt x="1275" y="1165"/>
                    <a:pt x="1275" y="1189"/>
                    <a:pt x="1275" y="1220"/>
                  </a:cubicBezTo>
                  <a:cubicBezTo>
                    <a:pt x="1275" y="1252"/>
                    <a:pt x="1283" y="1283"/>
                    <a:pt x="1283" y="1314"/>
                  </a:cubicBezTo>
                  <a:lnTo>
                    <a:pt x="300" y="56"/>
                  </a:lnTo>
                  <a:cubicBezTo>
                    <a:pt x="292" y="48"/>
                    <a:pt x="284" y="32"/>
                    <a:pt x="268" y="25"/>
                  </a:cubicBezTo>
                  <a:cubicBezTo>
                    <a:pt x="260" y="17"/>
                    <a:pt x="253" y="17"/>
                    <a:pt x="245" y="9"/>
                  </a:cubicBezTo>
                  <a:cubicBezTo>
                    <a:pt x="237" y="9"/>
                    <a:pt x="229" y="1"/>
                    <a:pt x="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701;p71">
              <a:extLst>
                <a:ext uri="{FF2B5EF4-FFF2-40B4-BE49-F238E27FC236}">
                  <a16:creationId xmlns:a16="http://schemas.microsoft.com/office/drawing/2014/main" id="{2831862E-A355-6DE3-F513-351B35E98B18}"/>
                </a:ext>
              </a:extLst>
            </p:cNvPr>
            <p:cNvSpPr/>
            <p:nvPr/>
          </p:nvSpPr>
          <p:spPr>
            <a:xfrm>
              <a:off x="3390479" y="3532991"/>
              <a:ext cx="144686" cy="144762"/>
            </a:xfrm>
            <a:custGeom>
              <a:avLst/>
              <a:gdLst/>
              <a:ahLst/>
              <a:cxnLst/>
              <a:rect l="l" t="t" r="r" b="b"/>
              <a:pathLst>
                <a:path w="1920" h="1921" extrusionOk="0">
                  <a:moveTo>
                    <a:pt x="971" y="300"/>
                  </a:moveTo>
                  <a:cubicBezTo>
                    <a:pt x="1056" y="300"/>
                    <a:pt x="1140" y="316"/>
                    <a:pt x="1219" y="347"/>
                  </a:cubicBezTo>
                  <a:cubicBezTo>
                    <a:pt x="1290" y="379"/>
                    <a:pt x="1353" y="418"/>
                    <a:pt x="1400" y="481"/>
                  </a:cubicBezTo>
                  <a:cubicBezTo>
                    <a:pt x="1455" y="536"/>
                    <a:pt x="1494" y="607"/>
                    <a:pt x="1518" y="686"/>
                  </a:cubicBezTo>
                  <a:cubicBezTo>
                    <a:pt x="1549" y="780"/>
                    <a:pt x="1565" y="867"/>
                    <a:pt x="1565" y="961"/>
                  </a:cubicBezTo>
                  <a:cubicBezTo>
                    <a:pt x="1565" y="1055"/>
                    <a:pt x="1549" y="1150"/>
                    <a:pt x="1518" y="1244"/>
                  </a:cubicBezTo>
                  <a:cubicBezTo>
                    <a:pt x="1494" y="1315"/>
                    <a:pt x="1455" y="1386"/>
                    <a:pt x="1400" y="1449"/>
                  </a:cubicBezTo>
                  <a:cubicBezTo>
                    <a:pt x="1353" y="1504"/>
                    <a:pt x="1290" y="1551"/>
                    <a:pt x="1219" y="1582"/>
                  </a:cubicBezTo>
                  <a:cubicBezTo>
                    <a:pt x="1140" y="1610"/>
                    <a:pt x="1056" y="1624"/>
                    <a:pt x="971" y="1624"/>
                  </a:cubicBezTo>
                  <a:cubicBezTo>
                    <a:pt x="887" y="1624"/>
                    <a:pt x="802" y="1610"/>
                    <a:pt x="724" y="1582"/>
                  </a:cubicBezTo>
                  <a:cubicBezTo>
                    <a:pt x="653" y="1551"/>
                    <a:pt x="590" y="1504"/>
                    <a:pt x="535" y="1449"/>
                  </a:cubicBezTo>
                  <a:cubicBezTo>
                    <a:pt x="488" y="1386"/>
                    <a:pt x="448" y="1315"/>
                    <a:pt x="417" y="1244"/>
                  </a:cubicBezTo>
                  <a:cubicBezTo>
                    <a:pt x="362" y="1063"/>
                    <a:pt x="362" y="867"/>
                    <a:pt x="417" y="686"/>
                  </a:cubicBezTo>
                  <a:cubicBezTo>
                    <a:pt x="448" y="607"/>
                    <a:pt x="488" y="536"/>
                    <a:pt x="535" y="481"/>
                  </a:cubicBezTo>
                  <a:cubicBezTo>
                    <a:pt x="590" y="418"/>
                    <a:pt x="653" y="379"/>
                    <a:pt x="724" y="347"/>
                  </a:cubicBezTo>
                  <a:cubicBezTo>
                    <a:pt x="802" y="316"/>
                    <a:pt x="887" y="300"/>
                    <a:pt x="971" y="300"/>
                  </a:cubicBezTo>
                  <a:close/>
                  <a:moveTo>
                    <a:pt x="978" y="0"/>
                  </a:moveTo>
                  <a:cubicBezTo>
                    <a:pt x="844" y="0"/>
                    <a:pt x="710" y="25"/>
                    <a:pt x="582" y="72"/>
                  </a:cubicBezTo>
                  <a:cubicBezTo>
                    <a:pt x="354" y="167"/>
                    <a:pt x="181" y="347"/>
                    <a:pt x="94" y="576"/>
                  </a:cubicBezTo>
                  <a:cubicBezTo>
                    <a:pt x="0" y="827"/>
                    <a:pt x="0" y="1095"/>
                    <a:pt x="94" y="1338"/>
                  </a:cubicBezTo>
                  <a:cubicBezTo>
                    <a:pt x="181" y="1574"/>
                    <a:pt x="354" y="1755"/>
                    <a:pt x="582" y="1850"/>
                  </a:cubicBezTo>
                  <a:cubicBezTo>
                    <a:pt x="708" y="1897"/>
                    <a:pt x="840" y="1920"/>
                    <a:pt x="971" y="1920"/>
                  </a:cubicBezTo>
                  <a:cubicBezTo>
                    <a:pt x="1103" y="1920"/>
                    <a:pt x="1235" y="1897"/>
                    <a:pt x="1361" y="1850"/>
                  </a:cubicBezTo>
                  <a:cubicBezTo>
                    <a:pt x="1471" y="1803"/>
                    <a:pt x="1573" y="1732"/>
                    <a:pt x="1652" y="1653"/>
                  </a:cubicBezTo>
                  <a:cubicBezTo>
                    <a:pt x="1738" y="1559"/>
                    <a:pt x="1809" y="1456"/>
                    <a:pt x="1848" y="1346"/>
                  </a:cubicBezTo>
                  <a:cubicBezTo>
                    <a:pt x="1896" y="1220"/>
                    <a:pt x="1919" y="1095"/>
                    <a:pt x="1919" y="961"/>
                  </a:cubicBezTo>
                  <a:cubicBezTo>
                    <a:pt x="1919" y="874"/>
                    <a:pt x="1911" y="788"/>
                    <a:pt x="1888" y="709"/>
                  </a:cubicBezTo>
                  <a:cubicBezTo>
                    <a:pt x="1872" y="623"/>
                    <a:pt x="1840" y="552"/>
                    <a:pt x="1801" y="473"/>
                  </a:cubicBezTo>
                  <a:cubicBezTo>
                    <a:pt x="1762" y="403"/>
                    <a:pt x="1715" y="340"/>
                    <a:pt x="1660" y="277"/>
                  </a:cubicBezTo>
                  <a:cubicBezTo>
                    <a:pt x="1605" y="222"/>
                    <a:pt x="1542" y="174"/>
                    <a:pt x="1471" y="135"/>
                  </a:cubicBezTo>
                  <a:cubicBezTo>
                    <a:pt x="1400" y="88"/>
                    <a:pt x="1321" y="56"/>
                    <a:pt x="1243" y="33"/>
                  </a:cubicBezTo>
                  <a:cubicBezTo>
                    <a:pt x="1155" y="11"/>
                    <a:pt x="1066" y="0"/>
                    <a:pt x="978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702;p71">
              <a:extLst>
                <a:ext uri="{FF2B5EF4-FFF2-40B4-BE49-F238E27FC236}">
                  <a16:creationId xmlns:a16="http://schemas.microsoft.com/office/drawing/2014/main" id="{8C87364A-CF51-E885-C1AD-692831240144}"/>
                </a:ext>
              </a:extLst>
            </p:cNvPr>
            <p:cNvSpPr/>
            <p:nvPr/>
          </p:nvSpPr>
          <p:spPr>
            <a:xfrm>
              <a:off x="3558152" y="3534799"/>
              <a:ext cx="119216" cy="141747"/>
            </a:xfrm>
            <a:custGeom>
              <a:avLst/>
              <a:gdLst/>
              <a:ahLst/>
              <a:cxnLst/>
              <a:rect l="l" t="t" r="r" b="b"/>
              <a:pathLst>
                <a:path w="1582" h="1881" extrusionOk="0">
                  <a:moveTo>
                    <a:pt x="1" y="1"/>
                  </a:moveTo>
                  <a:lnTo>
                    <a:pt x="1" y="1881"/>
                  </a:lnTo>
                  <a:lnTo>
                    <a:pt x="308" y="1881"/>
                  </a:lnTo>
                  <a:lnTo>
                    <a:pt x="308" y="732"/>
                  </a:lnTo>
                  <a:cubicBezTo>
                    <a:pt x="308" y="677"/>
                    <a:pt x="300" y="622"/>
                    <a:pt x="300" y="575"/>
                  </a:cubicBezTo>
                  <a:lnTo>
                    <a:pt x="300" y="575"/>
                  </a:lnTo>
                  <a:lnTo>
                    <a:pt x="1283" y="1826"/>
                  </a:lnTo>
                  <a:cubicBezTo>
                    <a:pt x="1291" y="1841"/>
                    <a:pt x="1314" y="1857"/>
                    <a:pt x="1338" y="1865"/>
                  </a:cubicBezTo>
                  <a:cubicBezTo>
                    <a:pt x="1354" y="1881"/>
                    <a:pt x="1377" y="1881"/>
                    <a:pt x="1401" y="1881"/>
                  </a:cubicBezTo>
                  <a:lnTo>
                    <a:pt x="1582" y="1881"/>
                  </a:lnTo>
                  <a:lnTo>
                    <a:pt x="1582" y="1"/>
                  </a:lnTo>
                  <a:lnTo>
                    <a:pt x="1275" y="1"/>
                  </a:lnTo>
                  <a:lnTo>
                    <a:pt x="1275" y="1141"/>
                  </a:lnTo>
                  <a:cubicBezTo>
                    <a:pt x="1275" y="1165"/>
                    <a:pt x="1275" y="1189"/>
                    <a:pt x="1275" y="1220"/>
                  </a:cubicBezTo>
                  <a:cubicBezTo>
                    <a:pt x="1275" y="1252"/>
                    <a:pt x="1283" y="1283"/>
                    <a:pt x="1283" y="1314"/>
                  </a:cubicBezTo>
                  <a:lnTo>
                    <a:pt x="300" y="56"/>
                  </a:lnTo>
                  <a:cubicBezTo>
                    <a:pt x="292" y="48"/>
                    <a:pt x="284" y="32"/>
                    <a:pt x="268" y="25"/>
                  </a:cubicBezTo>
                  <a:cubicBezTo>
                    <a:pt x="260" y="17"/>
                    <a:pt x="253" y="17"/>
                    <a:pt x="245" y="9"/>
                  </a:cubicBezTo>
                  <a:cubicBezTo>
                    <a:pt x="237" y="9"/>
                    <a:pt x="229" y="1"/>
                    <a:pt x="221" y="1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703;p71">
              <a:extLst>
                <a:ext uri="{FF2B5EF4-FFF2-40B4-BE49-F238E27FC236}">
                  <a16:creationId xmlns:a16="http://schemas.microsoft.com/office/drawing/2014/main" id="{109D9779-32A7-A615-F17C-F517FAD4D048}"/>
                </a:ext>
              </a:extLst>
            </p:cNvPr>
            <p:cNvSpPr/>
            <p:nvPr/>
          </p:nvSpPr>
          <p:spPr>
            <a:xfrm>
              <a:off x="3274276" y="3534799"/>
              <a:ext cx="94875" cy="141747"/>
            </a:xfrm>
            <a:custGeom>
              <a:avLst/>
              <a:gdLst/>
              <a:ahLst/>
              <a:cxnLst/>
              <a:rect l="l" t="t" r="r" b="b"/>
              <a:pathLst>
                <a:path w="1259" h="1881" extrusionOk="0">
                  <a:moveTo>
                    <a:pt x="0" y="1"/>
                  </a:moveTo>
                  <a:lnTo>
                    <a:pt x="0" y="1881"/>
                  </a:lnTo>
                  <a:lnTo>
                    <a:pt x="24" y="1881"/>
                  </a:lnTo>
                  <a:lnTo>
                    <a:pt x="24" y="1055"/>
                  </a:lnTo>
                  <a:lnTo>
                    <a:pt x="905" y="1055"/>
                  </a:lnTo>
                  <a:lnTo>
                    <a:pt x="905" y="1881"/>
                  </a:lnTo>
                  <a:lnTo>
                    <a:pt x="1259" y="1881"/>
                  </a:lnTo>
                  <a:lnTo>
                    <a:pt x="1259" y="1"/>
                  </a:lnTo>
                  <a:lnTo>
                    <a:pt x="905" y="1"/>
                  </a:lnTo>
                  <a:lnTo>
                    <a:pt x="905" y="811"/>
                  </a:lnTo>
                  <a:lnTo>
                    <a:pt x="24" y="811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704;p71">
              <a:extLst>
                <a:ext uri="{FF2B5EF4-FFF2-40B4-BE49-F238E27FC236}">
                  <a16:creationId xmlns:a16="http://schemas.microsoft.com/office/drawing/2014/main" id="{02C45607-5E99-D55F-7511-3290546D247C}"/>
                </a:ext>
              </a:extLst>
            </p:cNvPr>
            <p:cNvSpPr/>
            <p:nvPr/>
          </p:nvSpPr>
          <p:spPr>
            <a:xfrm>
              <a:off x="3047296" y="3399681"/>
              <a:ext cx="36774" cy="31499"/>
            </a:xfrm>
            <a:custGeom>
              <a:avLst/>
              <a:gdLst/>
              <a:ahLst/>
              <a:cxnLst/>
              <a:rect l="l" t="t" r="r" b="b"/>
              <a:pathLst>
                <a:path w="488" h="418" extrusionOk="0">
                  <a:moveTo>
                    <a:pt x="283" y="1"/>
                  </a:moveTo>
                  <a:cubicBezTo>
                    <a:pt x="94" y="1"/>
                    <a:pt x="0" y="221"/>
                    <a:pt x="134" y="355"/>
                  </a:cubicBezTo>
                  <a:cubicBezTo>
                    <a:pt x="177" y="398"/>
                    <a:pt x="229" y="417"/>
                    <a:pt x="281" y="417"/>
                  </a:cubicBezTo>
                  <a:cubicBezTo>
                    <a:pt x="387" y="417"/>
                    <a:pt x="488" y="333"/>
                    <a:pt x="488" y="205"/>
                  </a:cubicBezTo>
                  <a:cubicBezTo>
                    <a:pt x="488" y="95"/>
                    <a:pt x="393" y="1"/>
                    <a:pt x="283" y="1"/>
                  </a:cubicBezTo>
                  <a:close/>
                </a:path>
              </a:pathLst>
            </a:custGeom>
            <a:solidFill>
              <a:srgbClr val="00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705;p71">
              <a:extLst>
                <a:ext uri="{FF2B5EF4-FFF2-40B4-BE49-F238E27FC236}">
                  <a16:creationId xmlns:a16="http://schemas.microsoft.com/office/drawing/2014/main" id="{3E31ACEE-9293-3598-D4B6-B3FAD6D45C49}"/>
                </a:ext>
              </a:extLst>
            </p:cNvPr>
            <p:cNvSpPr/>
            <p:nvPr/>
          </p:nvSpPr>
          <p:spPr>
            <a:xfrm>
              <a:off x="3413539" y="3403223"/>
              <a:ext cx="27958" cy="23888"/>
            </a:xfrm>
            <a:custGeom>
              <a:avLst/>
              <a:gdLst/>
              <a:ahLst/>
              <a:cxnLst/>
              <a:rect l="l" t="t" r="r" b="b"/>
              <a:pathLst>
                <a:path w="371" h="317" extrusionOk="0">
                  <a:moveTo>
                    <a:pt x="213" y="1"/>
                  </a:moveTo>
                  <a:cubicBezTo>
                    <a:pt x="72" y="1"/>
                    <a:pt x="1" y="174"/>
                    <a:pt x="103" y="268"/>
                  </a:cubicBezTo>
                  <a:cubicBezTo>
                    <a:pt x="134" y="302"/>
                    <a:pt x="173" y="317"/>
                    <a:pt x="212" y="317"/>
                  </a:cubicBezTo>
                  <a:cubicBezTo>
                    <a:pt x="292" y="317"/>
                    <a:pt x="370" y="254"/>
                    <a:pt x="370" y="158"/>
                  </a:cubicBezTo>
                  <a:cubicBezTo>
                    <a:pt x="370" y="72"/>
                    <a:pt x="300" y="1"/>
                    <a:pt x="213" y="1"/>
                  </a:cubicBezTo>
                  <a:close/>
                </a:path>
              </a:pathLst>
            </a:custGeom>
            <a:solidFill>
              <a:srgbClr val="00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706;p71">
              <a:extLst>
                <a:ext uri="{FF2B5EF4-FFF2-40B4-BE49-F238E27FC236}">
                  <a16:creationId xmlns:a16="http://schemas.microsoft.com/office/drawing/2014/main" id="{0A9C25DF-F229-320A-348B-DC65316B51DA}"/>
                </a:ext>
              </a:extLst>
            </p:cNvPr>
            <p:cNvSpPr/>
            <p:nvPr/>
          </p:nvSpPr>
          <p:spPr>
            <a:xfrm>
              <a:off x="3624543" y="3771351"/>
              <a:ext cx="23813" cy="23135"/>
            </a:xfrm>
            <a:custGeom>
              <a:avLst/>
              <a:gdLst/>
              <a:ahLst/>
              <a:cxnLst/>
              <a:rect l="l" t="t" r="r" b="b"/>
              <a:pathLst>
                <a:path w="316" h="307" extrusionOk="0">
                  <a:moveTo>
                    <a:pt x="158" y="0"/>
                  </a:moveTo>
                  <a:cubicBezTo>
                    <a:pt x="72" y="0"/>
                    <a:pt x="1" y="71"/>
                    <a:pt x="1" y="157"/>
                  </a:cubicBezTo>
                  <a:cubicBezTo>
                    <a:pt x="1" y="244"/>
                    <a:pt x="72" y="307"/>
                    <a:pt x="158" y="307"/>
                  </a:cubicBezTo>
                  <a:cubicBezTo>
                    <a:pt x="245" y="307"/>
                    <a:pt x="315" y="244"/>
                    <a:pt x="315" y="157"/>
                  </a:cubicBezTo>
                  <a:cubicBezTo>
                    <a:pt x="315" y="71"/>
                    <a:pt x="245" y="0"/>
                    <a:pt x="158" y="0"/>
                  </a:cubicBezTo>
                  <a:close/>
                </a:path>
              </a:pathLst>
            </a:custGeom>
            <a:solidFill>
              <a:srgbClr val="00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3" name="TextBox 2282">
            <a:extLst>
              <a:ext uri="{FF2B5EF4-FFF2-40B4-BE49-F238E27FC236}">
                <a16:creationId xmlns:a16="http://schemas.microsoft.com/office/drawing/2014/main" id="{A0EB596F-BEB5-A66F-F36C-61DA44044A48}"/>
              </a:ext>
            </a:extLst>
          </p:cNvPr>
          <p:cNvSpPr txBox="1"/>
          <p:nvPr/>
        </p:nvSpPr>
        <p:spPr>
          <a:xfrm>
            <a:off x="1489775" y="2217353"/>
            <a:ext cx="5102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effectLst/>
              </a:rPr>
              <a:t> </a:t>
            </a:r>
            <a:endParaRPr lang="en-US"/>
          </a:p>
        </p:txBody>
      </p:sp>
      <p:sp>
        <p:nvSpPr>
          <p:cNvPr id="2285" name="TextBox 2284">
            <a:extLst>
              <a:ext uri="{FF2B5EF4-FFF2-40B4-BE49-F238E27FC236}">
                <a16:creationId xmlns:a16="http://schemas.microsoft.com/office/drawing/2014/main" id="{1437922D-B76A-5353-9E6C-EFCED75503C3}"/>
              </a:ext>
            </a:extLst>
          </p:cNvPr>
          <p:cNvSpPr txBox="1"/>
          <p:nvPr/>
        </p:nvSpPr>
        <p:spPr>
          <a:xfrm>
            <a:off x="1489775" y="2217353"/>
            <a:ext cx="5102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effectLst/>
              </a:rPr>
              <a:t> </a:t>
            </a:r>
            <a:endParaRPr lang="en-US"/>
          </a:p>
        </p:txBody>
      </p:sp>
      <p:sp>
        <p:nvSpPr>
          <p:cNvPr id="2287" name="TextBox 2286">
            <a:extLst>
              <a:ext uri="{FF2B5EF4-FFF2-40B4-BE49-F238E27FC236}">
                <a16:creationId xmlns:a16="http://schemas.microsoft.com/office/drawing/2014/main" id="{80C07432-2BFF-8287-7DE5-32248DA430DD}"/>
              </a:ext>
            </a:extLst>
          </p:cNvPr>
          <p:cNvSpPr txBox="1"/>
          <p:nvPr/>
        </p:nvSpPr>
        <p:spPr>
          <a:xfrm>
            <a:off x="1489775" y="2217353"/>
            <a:ext cx="5102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565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4" name="Google Shape;714;p23"/>
          <p:cNvGrpSpPr/>
          <p:nvPr/>
        </p:nvGrpSpPr>
        <p:grpSpPr>
          <a:xfrm>
            <a:off x="2721504" y="1103200"/>
            <a:ext cx="3700992" cy="3628882"/>
            <a:chOff x="2721504" y="1103200"/>
            <a:chExt cx="3700992" cy="3628882"/>
          </a:xfrm>
        </p:grpSpPr>
        <p:grpSp>
          <p:nvGrpSpPr>
            <p:cNvPr id="715" name="Google Shape;715;p23"/>
            <p:cNvGrpSpPr/>
            <p:nvPr/>
          </p:nvGrpSpPr>
          <p:grpSpPr>
            <a:xfrm>
              <a:off x="2721504" y="1103200"/>
              <a:ext cx="3700992" cy="3628882"/>
              <a:chOff x="1138575" y="238125"/>
              <a:chExt cx="5342850" cy="5238750"/>
            </a:xfrm>
          </p:grpSpPr>
          <p:sp>
            <p:nvSpPr>
              <p:cNvPr id="716" name="Google Shape;716;p23"/>
              <p:cNvSpPr/>
              <p:nvPr/>
            </p:nvSpPr>
            <p:spPr>
              <a:xfrm>
                <a:off x="1854425" y="1086150"/>
                <a:ext cx="1178325" cy="282300"/>
              </a:xfrm>
              <a:custGeom>
                <a:avLst/>
                <a:gdLst/>
                <a:ahLst/>
                <a:cxnLst/>
                <a:rect l="l" t="t" r="r" b="b"/>
                <a:pathLst>
                  <a:path w="47133" h="11292" extrusionOk="0">
                    <a:moveTo>
                      <a:pt x="0" y="1"/>
                    </a:moveTo>
                    <a:lnTo>
                      <a:pt x="23558" y="11292"/>
                    </a:lnTo>
                    <a:lnTo>
                      <a:pt x="47132" y="1"/>
                    </a:lnTo>
                    <a:close/>
                  </a:path>
                </a:pathLst>
              </a:custGeom>
              <a:solidFill>
                <a:srgbClr val="2223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3"/>
              <p:cNvSpPr/>
              <p:nvPr/>
            </p:nvSpPr>
            <p:spPr>
              <a:xfrm>
                <a:off x="1854425" y="803475"/>
                <a:ext cx="1178325" cy="282300"/>
              </a:xfrm>
              <a:custGeom>
                <a:avLst/>
                <a:gdLst/>
                <a:ahLst/>
                <a:cxnLst/>
                <a:rect l="l" t="t" r="r" b="b"/>
                <a:pathLst>
                  <a:path w="47133" h="11292" extrusionOk="0">
                    <a:moveTo>
                      <a:pt x="23558" y="0"/>
                    </a:moveTo>
                    <a:lnTo>
                      <a:pt x="0" y="11291"/>
                    </a:lnTo>
                    <a:lnTo>
                      <a:pt x="47132" y="11291"/>
                    </a:lnTo>
                    <a:lnTo>
                      <a:pt x="23558" y="0"/>
                    </a:lnTo>
                    <a:close/>
                  </a:path>
                </a:pathLst>
              </a:custGeom>
              <a:solidFill>
                <a:srgbClr val="2223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3"/>
              <p:cNvSpPr/>
              <p:nvPr/>
            </p:nvSpPr>
            <p:spPr>
              <a:xfrm>
                <a:off x="2030125" y="694075"/>
                <a:ext cx="840750" cy="737025"/>
              </a:xfrm>
              <a:custGeom>
                <a:avLst/>
                <a:gdLst/>
                <a:ahLst/>
                <a:cxnLst/>
                <a:rect l="l" t="t" r="r" b="b"/>
                <a:pathLst>
                  <a:path w="33630" h="29481" extrusionOk="0">
                    <a:moveTo>
                      <a:pt x="0" y="0"/>
                    </a:moveTo>
                    <a:lnTo>
                      <a:pt x="0" y="29480"/>
                    </a:lnTo>
                    <a:lnTo>
                      <a:pt x="33629" y="29480"/>
                    </a:lnTo>
                    <a:lnTo>
                      <a:pt x="33629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3"/>
              <p:cNvSpPr/>
              <p:nvPr/>
            </p:nvSpPr>
            <p:spPr>
              <a:xfrm>
                <a:off x="2141575" y="851475"/>
                <a:ext cx="627600" cy="50450"/>
              </a:xfrm>
              <a:custGeom>
                <a:avLst/>
                <a:gdLst/>
                <a:ahLst/>
                <a:cxnLst/>
                <a:rect l="l" t="t" r="r" b="b"/>
                <a:pathLst>
                  <a:path w="25104" h="2018" extrusionOk="0">
                    <a:moveTo>
                      <a:pt x="0" y="0"/>
                    </a:moveTo>
                    <a:lnTo>
                      <a:pt x="0" y="2018"/>
                    </a:lnTo>
                    <a:lnTo>
                      <a:pt x="25104" y="2018"/>
                    </a:lnTo>
                    <a:lnTo>
                      <a:pt x="251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3"/>
              <p:cNvSpPr/>
              <p:nvPr/>
            </p:nvSpPr>
            <p:spPr>
              <a:xfrm>
                <a:off x="2141575" y="1033675"/>
                <a:ext cx="627600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25104" h="2019" extrusionOk="0">
                    <a:moveTo>
                      <a:pt x="0" y="1"/>
                    </a:moveTo>
                    <a:lnTo>
                      <a:pt x="0" y="2018"/>
                    </a:lnTo>
                    <a:lnTo>
                      <a:pt x="25104" y="2018"/>
                    </a:lnTo>
                    <a:lnTo>
                      <a:pt x="251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3"/>
              <p:cNvSpPr/>
              <p:nvPr/>
            </p:nvSpPr>
            <p:spPr>
              <a:xfrm>
                <a:off x="2141575" y="1216300"/>
                <a:ext cx="627600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25104" h="2019" extrusionOk="0">
                    <a:moveTo>
                      <a:pt x="0" y="1"/>
                    </a:moveTo>
                    <a:lnTo>
                      <a:pt x="0" y="2018"/>
                    </a:lnTo>
                    <a:lnTo>
                      <a:pt x="25104" y="2018"/>
                    </a:lnTo>
                    <a:lnTo>
                      <a:pt x="251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3"/>
              <p:cNvSpPr/>
              <p:nvPr/>
            </p:nvSpPr>
            <p:spPr>
              <a:xfrm>
                <a:off x="1854425" y="1086150"/>
                <a:ext cx="1178325" cy="857025"/>
              </a:xfrm>
              <a:custGeom>
                <a:avLst/>
                <a:gdLst/>
                <a:ahLst/>
                <a:cxnLst/>
                <a:rect l="l" t="t" r="r" b="b"/>
                <a:pathLst>
                  <a:path w="47133" h="34281" extrusionOk="0">
                    <a:moveTo>
                      <a:pt x="0" y="1"/>
                    </a:moveTo>
                    <a:lnTo>
                      <a:pt x="0" y="34280"/>
                    </a:lnTo>
                    <a:lnTo>
                      <a:pt x="47132" y="34280"/>
                    </a:lnTo>
                    <a:lnTo>
                      <a:pt x="47132" y="1"/>
                    </a:lnTo>
                    <a:lnTo>
                      <a:pt x="23558" y="1129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3"/>
              <p:cNvSpPr/>
              <p:nvPr/>
            </p:nvSpPr>
            <p:spPr>
              <a:xfrm>
                <a:off x="1138575" y="5227525"/>
                <a:ext cx="5342850" cy="249350"/>
              </a:xfrm>
              <a:custGeom>
                <a:avLst/>
                <a:gdLst/>
                <a:ahLst/>
                <a:cxnLst/>
                <a:rect l="l" t="t" r="r" b="b"/>
                <a:pathLst>
                  <a:path w="213714" h="9974" extrusionOk="0">
                    <a:moveTo>
                      <a:pt x="101358" y="1"/>
                    </a:moveTo>
                    <a:lnTo>
                      <a:pt x="95924" y="17"/>
                    </a:lnTo>
                    <a:lnTo>
                      <a:pt x="90571" y="50"/>
                    </a:lnTo>
                    <a:lnTo>
                      <a:pt x="85316" y="98"/>
                    </a:lnTo>
                    <a:lnTo>
                      <a:pt x="80143" y="147"/>
                    </a:lnTo>
                    <a:lnTo>
                      <a:pt x="75083" y="229"/>
                    </a:lnTo>
                    <a:lnTo>
                      <a:pt x="70105" y="294"/>
                    </a:lnTo>
                    <a:lnTo>
                      <a:pt x="65256" y="391"/>
                    </a:lnTo>
                    <a:lnTo>
                      <a:pt x="60522" y="489"/>
                    </a:lnTo>
                    <a:lnTo>
                      <a:pt x="55918" y="603"/>
                    </a:lnTo>
                    <a:lnTo>
                      <a:pt x="51444" y="717"/>
                    </a:lnTo>
                    <a:lnTo>
                      <a:pt x="47100" y="847"/>
                    </a:lnTo>
                    <a:lnTo>
                      <a:pt x="42919" y="993"/>
                    </a:lnTo>
                    <a:lnTo>
                      <a:pt x="38884" y="1140"/>
                    </a:lnTo>
                    <a:lnTo>
                      <a:pt x="34995" y="1286"/>
                    </a:lnTo>
                    <a:lnTo>
                      <a:pt x="31286" y="1465"/>
                    </a:lnTo>
                    <a:lnTo>
                      <a:pt x="27755" y="1628"/>
                    </a:lnTo>
                    <a:lnTo>
                      <a:pt x="24388" y="1807"/>
                    </a:lnTo>
                    <a:lnTo>
                      <a:pt x="21215" y="2002"/>
                    </a:lnTo>
                    <a:lnTo>
                      <a:pt x="18238" y="2197"/>
                    </a:lnTo>
                    <a:lnTo>
                      <a:pt x="15456" y="2392"/>
                    </a:lnTo>
                    <a:lnTo>
                      <a:pt x="12885" y="2604"/>
                    </a:lnTo>
                    <a:lnTo>
                      <a:pt x="10526" y="2815"/>
                    </a:lnTo>
                    <a:lnTo>
                      <a:pt x="8395" y="3043"/>
                    </a:lnTo>
                    <a:lnTo>
                      <a:pt x="6475" y="3271"/>
                    </a:lnTo>
                    <a:lnTo>
                      <a:pt x="4799" y="3499"/>
                    </a:lnTo>
                    <a:lnTo>
                      <a:pt x="4051" y="3613"/>
                    </a:lnTo>
                    <a:lnTo>
                      <a:pt x="3351" y="3743"/>
                    </a:lnTo>
                    <a:lnTo>
                      <a:pt x="2733" y="3857"/>
                    </a:lnTo>
                    <a:lnTo>
                      <a:pt x="2164" y="3971"/>
                    </a:lnTo>
                    <a:lnTo>
                      <a:pt x="1659" y="4101"/>
                    </a:lnTo>
                    <a:lnTo>
                      <a:pt x="1220" y="4231"/>
                    </a:lnTo>
                    <a:lnTo>
                      <a:pt x="846" y="4345"/>
                    </a:lnTo>
                    <a:lnTo>
                      <a:pt x="553" y="4475"/>
                    </a:lnTo>
                    <a:lnTo>
                      <a:pt x="309" y="4605"/>
                    </a:lnTo>
                    <a:lnTo>
                      <a:pt x="212" y="4670"/>
                    </a:lnTo>
                    <a:lnTo>
                      <a:pt x="130" y="4719"/>
                    </a:lnTo>
                    <a:lnTo>
                      <a:pt x="65" y="4784"/>
                    </a:lnTo>
                    <a:lnTo>
                      <a:pt x="33" y="4849"/>
                    </a:lnTo>
                    <a:lnTo>
                      <a:pt x="0" y="4914"/>
                    </a:lnTo>
                    <a:lnTo>
                      <a:pt x="0" y="4979"/>
                    </a:lnTo>
                    <a:lnTo>
                      <a:pt x="0" y="5044"/>
                    </a:lnTo>
                    <a:lnTo>
                      <a:pt x="33" y="5109"/>
                    </a:lnTo>
                    <a:lnTo>
                      <a:pt x="65" y="5175"/>
                    </a:lnTo>
                    <a:lnTo>
                      <a:pt x="130" y="5240"/>
                    </a:lnTo>
                    <a:lnTo>
                      <a:pt x="212" y="5305"/>
                    </a:lnTo>
                    <a:lnTo>
                      <a:pt x="309" y="5370"/>
                    </a:lnTo>
                    <a:lnTo>
                      <a:pt x="553" y="5500"/>
                    </a:lnTo>
                    <a:lnTo>
                      <a:pt x="846" y="5614"/>
                    </a:lnTo>
                    <a:lnTo>
                      <a:pt x="1220" y="5744"/>
                    </a:lnTo>
                    <a:lnTo>
                      <a:pt x="1659" y="5858"/>
                    </a:lnTo>
                    <a:lnTo>
                      <a:pt x="2164" y="5988"/>
                    </a:lnTo>
                    <a:lnTo>
                      <a:pt x="2733" y="6102"/>
                    </a:lnTo>
                    <a:lnTo>
                      <a:pt x="3351" y="6232"/>
                    </a:lnTo>
                    <a:lnTo>
                      <a:pt x="4051" y="6346"/>
                    </a:lnTo>
                    <a:lnTo>
                      <a:pt x="4799" y="6460"/>
                    </a:lnTo>
                    <a:lnTo>
                      <a:pt x="6475" y="6704"/>
                    </a:lnTo>
                    <a:lnTo>
                      <a:pt x="8395" y="6932"/>
                    </a:lnTo>
                    <a:lnTo>
                      <a:pt x="10526" y="7143"/>
                    </a:lnTo>
                    <a:lnTo>
                      <a:pt x="12885" y="7355"/>
                    </a:lnTo>
                    <a:lnTo>
                      <a:pt x="15456" y="7566"/>
                    </a:lnTo>
                    <a:lnTo>
                      <a:pt x="18238" y="7778"/>
                    </a:lnTo>
                    <a:lnTo>
                      <a:pt x="21215" y="7973"/>
                    </a:lnTo>
                    <a:lnTo>
                      <a:pt x="24388" y="8152"/>
                    </a:lnTo>
                    <a:lnTo>
                      <a:pt x="27755" y="8331"/>
                    </a:lnTo>
                    <a:lnTo>
                      <a:pt x="31286" y="8510"/>
                    </a:lnTo>
                    <a:lnTo>
                      <a:pt x="34995" y="8672"/>
                    </a:lnTo>
                    <a:lnTo>
                      <a:pt x="38884" y="8835"/>
                    </a:lnTo>
                    <a:lnTo>
                      <a:pt x="42919" y="8982"/>
                    </a:lnTo>
                    <a:lnTo>
                      <a:pt x="47100" y="9112"/>
                    </a:lnTo>
                    <a:lnTo>
                      <a:pt x="51444" y="9242"/>
                    </a:lnTo>
                    <a:lnTo>
                      <a:pt x="55918" y="9372"/>
                    </a:lnTo>
                    <a:lnTo>
                      <a:pt x="60522" y="9470"/>
                    </a:lnTo>
                    <a:lnTo>
                      <a:pt x="65256" y="9584"/>
                    </a:lnTo>
                    <a:lnTo>
                      <a:pt x="70105" y="9665"/>
                    </a:lnTo>
                    <a:lnTo>
                      <a:pt x="75083" y="9746"/>
                    </a:lnTo>
                    <a:lnTo>
                      <a:pt x="80143" y="9811"/>
                    </a:lnTo>
                    <a:lnTo>
                      <a:pt x="85316" y="9860"/>
                    </a:lnTo>
                    <a:lnTo>
                      <a:pt x="90571" y="9909"/>
                    </a:lnTo>
                    <a:lnTo>
                      <a:pt x="95924" y="9941"/>
                    </a:lnTo>
                    <a:lnTo>
                      <a:pt x="101358" y="9958"/>
                    </a:lnTo>
                    <a:lnTo>
                      <a:pt x="106857" y="9974"/>
                    </a:lnTo>
                    <a:lnTo>
                      <a:pt x="112356" y="9958"/>
                    </a:lnTo>
                    <a:lnTo>
                      <a:pt x="117774" y="9941"/>
                    </a:lnTo>
                    <a:lnTo>
                      <a:pt x="123126" y="9909"/>
                    </a:lnTo>
                    <a:lnTo>
                      <a:pt x="128381" y="9860"/>
                    </a:lnTo>
                    <a:lnTo>
                      <a:pt x="133555" y="9811"/>
                    </a:lnTo>
                    <a:lnTo>
                      <a:pt x="138631" y="9746"/>
                    </a:lnTo>
                    <a:lnTo>
                      <a:pt x="143593" y="9665"/>
                    </a:lnTo>
                    <a:lnTo>
                      <a:pt x="148441" y="9584"/>
                    </a:lnTo>
                    <a:lnTo>
                      <a:pt x="153176" y="9470"/>
                    </a:lnTo>
                    <a:lnTo>
                      <a:pt x="157780" y="9372"/>
                    </a:lnTo>
                    <a:lnTo>
                      <a:pt x="162254" y="9242"/>
                    </a:lnTo>
                    <a:lnTo>
                      <a:pt x="166598" y="9112"/>
                    </a:lnTo>
                    <a:lnTo>
                      <a:pt x="170779" y="8982"/>
                    </a:lnTo>
                    <a:lnTo>
                      <a:pt x="174830" y="8835"/>
                    </a:lnTo>
                    <a:lnTo>
                      <a:pt x="178702" y="8672"/>
                    </a:lnTo>
                    <a:lnTo>
                      <a:pt x="182412" y="8510"/>
                    </a:lnTo>
                    <a:lnTo>
                      <a:pt x="185942" y="8331"/>
                    </a:lnTo>
                    <a:lnTo>
                      <a:pt x="189310" y="8152"/>
                    </a:lnTo>
                    <a:lnTo>
                      <a:pt x="192483" y="7973"/>
                    </a:lnTo>
                    <a:lnTo>
                      <a:pt x="195460" y="7778"/>
                    </a:lnTo>
                    <a:lnTo>
                      <a:pt x="198242" y="7566"/>
                    </a:lnTo>
                    <a:lnTo>
                      <a:pt x="200812" y="7355"/>
                    </a:lnTo>
                    <a:lnTo>
                      <a:pt x="203171" y="7143"/>
                    </a:lnTo>
                    <a:lnTo>
                      <a:pt x="205319" y="6932"/>
                    </a:lnTo>
                    <a:lnTo>
                      <a:pt x="207223" y="6704"/>
                    </a:lnTo>
                    <a:lnTo>
                      <a:pt x="208898" y="6460"/>
                    </a:lnTo>
                    <a:lnTo>
                      <a:pt x="209663" y="6346"/>
                    </a:lnTo>
                    <a:lnTo>
                      <a:pt x="210346" y="6232"/>
                    </a:lnTo>
                    <a:lnTo>
                      <a:pt x="210981" y="6102"/>
                    </a:lnTo>
                    <a:lnTo>
                      <a:pt x="211534" y="5988"/>
                    </a:lnTo>
                    <a:lnTo>
                      <a:pt x="212038" y="5858"/>
                    </a:lnTo>
                    <a:lnTo>
                      <a:pt x="212478" y="5744"/>
                    </a:lnTo>
                    <a:lnTo>
                      <a:pt x="212852" y="5614"/>
                    </a:lnTo>
                    <a:lnTo>
                      <a:pt x="213161" y="5500"/>
                    </a:lnTo>
                    <a:lnTo>
                      <a:pt x="213405" y="5370"/>
                    </a:lnTo>
                    <a:lnTo>
                      <a:pt x="213486" y="5305"/>
                    </a:lnTo>
                    <a:lnTo>
                      <a:pt x="213568" y="5240"/>
                    </a:lnTo>
                    <a:lnTo>
                      <a:pt x="213633" y="5175"/>
                    </a:lnTo>
                    <a:lnTo>
                      <a:pt x="213681" y="5109"/>
                    </a:lnTo>
                    <a:lnTo>
                      <a:pt x="213698" y="5044"/>
                    </a:lnTo>
                    <a:lnTo>
                      <a:pt x="213714" y="4979"/>
                    </a:lnTo>
                    <a:lnTo>
                      <a:pt x="213698" y="4914"/>
                    </a:lnTo>
                    <a:lnTo>
                      <a:pt x="213681" y="4849"/>
                    </a:lnTo>
                    <a:lnTo>
                      <a:pt x="213633" y="4784"/>
                    </a:lnTo>
                    <a:lnTo>
                      <a:pt x="213568" y="4719"/>
                    </a:lnTo>
                    <a:lnTo>
                      <a:pt x="213486" y="4670"/>
                    </a:lnTo>
                    <a:lnTo>
                      <a:pt x="213405" y="4605"/>
                    </a:lnTo>
                    <a:lnTo>
                      <a:pt x="213161" y="4475"/>
                    </a:lnTo>
                    <a:lnTo>
                      <a:pt x="212852" y="4345"/>
                    </a:lnTo>
                    <a:lnTo>
                      <a:pt x="212478" y="4231"/>
                    </a:lnTo>
                    <a:lnTo>
                      <a:pt x="212038" y="4101"/>
                    </a:lnTo>
                    <a:lnTo>
                      <a:pt x="211534" y="3971"/>
                    </a:lnTo>
                    <a:lnTo>
                      <a:pt x="210981" y="3857"/>
                    </a:lnTo>
                    <a:lnTo>
                      <a:pt x="210346" y="3743"/>
                    </a:lnTo>
                    <a:lnTo>
                      <a:pt x="209663" y="3613"/>
                    </a:lnTo>
                    <a:lnTo>
                      <a:pt x="208898" y="3499"/>
                    </a:lnTo>
                    <a:lnTo>
                      <a:pt x="207223" y="3271"/>
                    </a:lnTo>
                    <a:lnTo>
                      <a:pt x="205319" y="3043"/>
                    </a:lnTo>
                    <a:lnTo>
                      <a:pt x="203171" y="2815"/>
                    </a:lnTo>
                    <a:lnTo>
                      <a:pt x="200812" y="2604"/>
                    </a:lnTo>
                    <a:lnTo>
                      <a:pt x="198242" y="2392"/>
                    </a:lnTo>
                    <a:lnTo>
                      <a:pt x="195460" y="2197"/>
                    </a:lnTo>
                    <a:lnTo>
                      <a:pt x="192483" y="2002"/>
                    </a:lnTo>
                    <a:lnTo>
                      <a:pt x="189310" y="1807"/>
                    </a:lnTo>
                    <a:lnTo>
                      <a:pt x="185942" y="1628"/>
                    </a:lnTo>
                    <a:lnTo>
                      <a:pt x="182412" y="1465"/>
                    </a:lnTo>
                    <a:lnTo>
                      <a:pt x="178702" y="1286"/>
                    </a:lnTo>
                    <a:lnTo>
                      <a:pt x="174830" y="1140"/>
                    </a:lnTo>
                    <a:lnTo>
                      <a:pt x="170779" y="993"/>
                    </a:lnTo>
                    <a:lnTo>
                      <a:pt x="166598" y="847"/>
                    </a:lnTo>
                    <a:lnTo>
                      <a:pt x="162254" y="717"/>
                    </a:lnTo>
                    <a:lnTo>
                      <a:pt x="157780" y="603"/>
                    </a:lnTo>
                    <a:lnTo>
                      <a:pt x="153176" y="489"/>
                    </a:lnTo>
                    <a:lnTo>
                      <a:pt x="148441" y="391"/>
                    </a:lnTo>
                    <a:lnTo>
                      <a:pt x="143593" y="294"/>
                    </a:lnTo>
                    <a:lnTo>
                      <a:pt x="138631" y="229"/>
                    </a:lnTo>
                    <a:lnTo>
                      <a:pt x="133555" y="147"/>
                    </a:lnTo>
                    <a:lnTo>
                      <a:pt x="128381" y="98"/>
                    </a:lnTo>
                    <a:lnTo>
                      <a:pt x="123126" y="50"/>
                    </a:lnTo>
                    <a:lnTo>
                      <a:pt x="117774" y="17"/>
                    </a:lnTo>
                    <a:lnTo>
                      <a:pt x="112356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3"/>
              <p:cNvSpPr/>
              <p:nvPr/>
            </p:nvSpPr>
            <p:spPr>
              <a:xfrm>
                <a:off x="3204775" y="4061425"/>
                <a:ext cx="849675" cy="1210875"/>
              </a:xfrm>
              <a:custGeom>
                <a:avLst/>
                <a:gdLst/>
                <a:ahLst/>
                <a:cxnLst/>
                <a:rect l="l" t="t" r="r" b="b"/>
                <a:pathLst>
                  <a:path w="33987" h="48435" extrusionOk="0">
                    <a:moveTo>
                      <a:pt x="0" y="0"/>
                    </a:moveTo>
                    <a:lnTo>
                      <a:pt x="0" y="48434"/>
                    </a:lnTo>
                    <a:lnTo>
                      <a:pt x="33987" y="48434"/>
                    </a:lnTo>
                    <a:lnTo>
                      <a:pt x="3398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3"/>
              <p:cNvSpPr/>
              <p:nvPr/>
            </p:nvSpPr>
            <p:spPr>
              <a:xfrm>
                <a:off x="1321600" y="1568125"/>
                <a:ext cx="4583900" cy="3120100"/>
              </a:xfrm>
              <a:custGeom>
                <a:avLst/>
                <a:gdLst/>
                <a:ahLst/>
                <a:cxnLst/>
                <a:rect l="l" t="t" r="r" b="b"/>
                <a:pathLst>
                  <a:path w="183356" h="124804" extrusionOk="0">
                    <a:moveTo>
                      <a:pt x="8786" y="1"/>
                    </a:moveTo>
                    <a:lnTo>
                      <a:pt x="8330" y="17"/>
                    </a:lnTo>
                    <a:lnTo>
                      <a:pt x="7891" y="50"/>
                    </a:lnTo>
                    <a:lnTo>
                      <a:pt x="7452" y="99"/>
                    </a:lnTo>
                    <a:lnTo>
                      <a:pt x="7012" y="180"/>
                    </a:lnTo>
                    <a:lnTo>
                      <a:pt x="6589" y="278"/>
                    </a:lnTo>
                    <a:lnTo>
                      <a:pt x="6166" y="391"/>
                    </a:lnTo>
                    <a:lnTo>
                      <a:pt x="5760" y="538"/>
                    </a:lnTo>
                    <a:lnTo>
                      <a:pt x="5369" y="701"/>
                    </a:lnTo>
                    <a:lnTo>
                      <a:pt x="4979" y="863"/>
                    </a:lnTo>
                    <a:lnTo>
                      <a:pt x="4604" y="1058"/>
                    </a:lnTo>
                    <a:lnTo>
                      <a:pt x="4230" y="1270"/>
                    </a:lnTo>
                    <a:lnTo>
                      <a:pt x="3872" y="1498"/>
                    </a:lnTo>
                    <a:lnTo>
                      <a:pt x="3531" y="1742"/>
                    </a:lnTo>
                    <a:lnTo>
                      <a:pt x="3189" y="2002"/>
                    </a:lnTo>
                    <a:lnTo>
                      <a:pt x="2880" y="2279"/>
                    </a:lnTo>
                    <a:lnTo>
                      <a:pt x="2571" y="2572"/>
                    </a:lnTo>
                    <a:lnTo>
                      <a:pt x="2278" y="2881"/>
                    </a:lnTo>
                    <a:lnTo>
                      <a:pt x="2001" y="3206"/>
                    </a:lnTo>
                    <a:lnTo>
                      <a:pt x="1741" y="3531"/>
                    </a:lnTo>
                    <a:lnTo>
                      <a:pt x="1497" y="3873"/>
                    </a:lnTo>
                    <a:lnTo>
                      <a:pt x="1269" y="4231"/>
                    </a:lnTo>
                    <a:lnTo>
                      <a:pt x="1058" y="4605"/>
                    </a:lnTo>
                    <a:lnTo>
                      <a:pt x="862" y="4979"/>
                    </a:lnTo>
                    <a:lnTo>
                      <a:pt x="684" y="5370"/>
                    </a:lnTo>
                    <a:lnTo>
                      <a:pt x="537" y="5777"/>
                    </a:lnTo>
                    <a:lnTo>
                      <a:pt x="391" y="6183"/>
                    </a:lnTo>
                    <a:lnTo>
                      <a:pt x="277" y="6590"/>
                    </a:lnTo>
                    <a:lnTo>
                      <a:pt x="179" y="7013"/>
                    </a:lnTo>
                    <a:lnTo>
                      <a:pt x="98" y="7452"/>
                    </a:lnTo>
                    <a:lnTo>
                      <a:pt x="49" y="7892"/>
                    </a:lnTo>
                    <a:lnTo>
                      <a:pt x="16" y="8331"/>
                    </a:lnTo>
                    <a:lnTo>
                      <a:pt x="0" y="8786"/>
                    </a:lnTo>
                    <a:lnTo>
                      <a:pt x="0" y="116018"/>
                    </a:lnTo>
                    <a:lnTo>
                      <a:pt x="16" y="116474"/>
                    </a:lnTo>
                    <a:lnTo>
                      <a:pt x="49" y="116929"/>
                    </a:lnTo>
                    <a:lnTo>
                      <a:pt x="98" y="117369"/>
                    </a:lnTo>
                    <a:lnTo>
                      <a:pt x="179" y="117792"/>
                    </a:lnTo>
                    <a:lnTo>
                      <a:pt x="277" y="118215"/>
                    </a:lnTo>
                    <a:lnTo>
                      <a:pt x="391" y="118638"/>
                    </a:lnTo>
                    <a:lnTo>
                      <a:pt x="537" y="119044"/>
                    </a:lnTo>
                    <a:lnTo>
                      <a:pt x="684" y="119451"/>
                    </a:lnTo>
                    <a:lnTo>
                      <a:pt x="862" y="119825"/>
                    </a:lnTo>
                    <a:lnTo>
                      <a:pt x="1058" y="120216"/>
                    </a:lnTo>
                    <a:lnTo>
                      <a:pt x="1269" y="120574"/>
                    </a:lnTo>
                    <a:lnTo>
                      <a:pt x="1497" y="120932"/>
                    </a:lnTo>
                    <a:lnTo>
                      <a:pt x="1741" y="121273"/>
                    </a:lnTo>
                    <a:lnTo>
                      <a:pt x="2001" y="121615"/>
                    </a:lnTo>
                    <a:lnTo>
                      <a:pt x="2278" y="121924"/>
                    </a:lnTo>
                    <a:lnTo>
                      <a:pt x="2571" y="122233"/>
                    </a:lnTo>
                    <a:lnTo>
                      <a:pt x="2880" y="122526"/>
                    </a:lnTo>
                    <a:lnTo>
                      <a:pt x="3189" y="122802"/>
                    </a:lnTo>
                    <a:lnTo>
                      <a:pt x="3531" y="123063"/>
                    </a:lnTo>
                    <a:lnTo>
                      <a:pt x="3872" y="123307"/>
                    </a:lnTo>
                    <a:lnTo>
                      <a:pt x="4230" y="123535"/>
                    </a:lnTo>
                    <a:lnTo>
                      <a:pt x="4604" y="123746"/>
                    </a:lnTo>
                    <a:lnTo>
                      <a:pt x="4979" y="123941"/>
                    </a:lnTo>
                    <a:lnTo>
                      <a:pt x="5369" y="124120"/>
                    </a:lnTo>
                    <a:lnTo>
                      <a:pt x="5760" y="124283"/>
                    </a:lnTo>
                    <a:lnTo>
                      <a:pt x="6166" y="124413"/>
                    </a:lnTo>
                    <a:lnTo>
                      <a:pt x="6589" y="124527"/>
                    </a:lnTo>
                    <a:lnTo>
                      <a:pt x="7012" y="124625"/>
                    </a:lnTo>
                    <a:lnTo>
                      <a:pt x="7452" y="124706"/>
                    </a:lnTo>
                    <a:lnTo>
                      <a:pt x="7891" y="124771"/>
                    </a:lnTo>
                    <a:lnTo>
                      <a:pt x="8330" y="124804"/>
                    </a:lnTo>
                    <a:lnTo>
                      <a:pt x="175026" y="124804"/>
                    </a:lnTo>
                    <a:lnTo>
                      <a:pt x="175465" y="124771"/>
                    </a:lnTo>
                    <a:lnTo>
                      <a:pt x="175904" y="124706"/>
                    </a:lnTo>
                    <a:lnTo>
                      <a:pt x="176344" y="124625"/>
                    </a:lnTo>
                    <a:lnTo>
                      <a:pt x="176767" y="124527"/>
                    </a:lnTo>
                    <a:lnTo>
                      <a:pt x="177190" y="124413"/>
                    </a:lnTo>
                    <a:lnTo>
                      <a:pt x="177596" y="124283"/>
                    </a:lnTo>
                    <a:lnTo>
                      <a:pt x="177987" y="124120"/>
                    </a:lnTo>
                    <a:lnTo>
                      <a:pt x="178377" y="123941"/>
                    </a:lnTo>
                    <a:lnTo>
                      <a:pt x="178751" y="123746"/>
                    </a:lnTo>
                    <a:lnTo>
                      <a:pt x="179126" y="123535"/>
                    </a:lnTo>
                    <a:lnTo>
                      <a:pt x="179484" y="123307"/>
                    </a:lnTo>
                    <a:lnTo>
                      <a:pt x="179825" y="123063"/>
                    </a:lnTo>
                    <a:lnTo>
                      <a:pt x="180151" y="122802"/>
                    </a:lnTo>
                    <a:lnTo>
                      <a:pt x="180476" y="122526"/>
                    </a:lnTo>
                    <a:lnTo>
                      <a:pt x="180785" y="122233"/>
                    </a:lnTo>
                    <a:lnTo>
                      <a:pt x="181078" y="121924"/>
                    </a:lnTo>
                    <a:lnTo>
                      <a:pt x="181354" y="121615"/>
                    </a:lnTo>
                    <a:lnTo>
                      <a:pt x="181615" y="121273"/>
                    </a:lnTo>
                    <a:lnTo>
                      <a:pt x="181859" y="120932"/>
                    </a:lnTo>
                    <a:lnTo>
                      <a:pt x="182087" y="120574"/>
                    </a:lnTo>
                    <a:lnTo>
                      <a:pt x="182298" y="120216"/>
                    </a:lnTo>
                    <a:lnTo>
                      <a:pt x="182493" y="119825"/>
                    </a:lnTo>
                    <a:lnTo>
                      <a:pt x="182672" y="119451"/>
                    </a:lnTo>
                    <a:lnTo>
                      <a:pt x="182819" y="119044"/>
                    </a:lnTo>
                    <a:lnTo>
                      <a:pt x="182965" y="118638"/>
                    </a:lnTo>
                    <a:lnTo>
                      <a:pt x="183079" y="118215"/>
                    </a:lnTo>
                    <a:lnTo>
                      <a:pt x="183177" y="117792"/>
                    </a:lnTo>
                    <a:lnTo>
                      <a:pt x="183258" y="117369"/>
                    </a:lnTo>
                    <a:lnTo>
                      <a:pt x="183307" y="116929"/>
                    </a:lnTo>
                    <a:lnTo>
                      <a:pt x="183339" y="116474"/>
                    </a:lnTo>
                    <a:lnTo>
                      <a:pt x="183356" y="116018"/>
                    </a:lnTo>
                    <a:lnTo>
                      <a:pt x="183356" y="8786"/>
                    </a:lnTo>
                    <a:lnTo>
                      <a:pt x="183339" y="8331"/>
                    </a:lnTo>
                    <a:lnTo>
                      <a:pt x="183307" y="7892"/>
                    </a:lnTo>
                    <a:lnTo>
                      <a:pt x="183258" y="7452"/>
                    </a:lnTo>
                    <a:lnTo>
                      <a:pt x="183177" y="7013"/>
                    </a:lnTo>
                    <a:lnTo>
                      <a:pt x="183079" y="6590"/>
                    </a:lnTo>
                    <a:lnTo>
                      <a:pt x="182965" y="6183"/>
                    </a:lnTo>
                    <a:lnTo>
                      <a:pt x="182819" y="5777"/>
                    </a:lnTo>
                    <a:lnTo>
                      <a:pt x="182672" y="5370"/>
                    </a:lnTo>
                    <a:lnTo>
                      <a:pt x="182493" y="4979"/>
                    </a:lnTo>
                    <a:lnTo>
                      <a:pt x="182298" y="4605"/>
                    </a:lnTo>
                    <a:lnTo>
                      <a:pt x="182087" y="4231"/>
                    </a:lnTo>
                    <a:lnTo>
                      <a:pt x="181859" y="3873"/>
                    </a:lnTo>
                    <a:lnTo>
                      <a:pt x="181615" y="3531"/>
                    </a:lnTo>
                    <a:lnTo>
                      <a:pt x="181354" y="3206"/>
                    </a:lnTo>
                    <a:lnTo>
                      <a:pt x="181078" y="2881"/>
                    </a:lnTo>
                    <a:lnTo>
                      <a:pt x="180785" y="2572"/>
                    </a:lnTo>
                    <a:lnTo>
                      <a:pt x="180476" y="2279"/>
                    </a:lnTo>
                    <a:lnTo>
                      <a:pt x="180151" y="2002"/>
                    </a:lnTo>
                    <a:lnTo>
                      <a:pt x="179825" y="1742"/>
                    </a:lnTo>
                    <a:lnTo>
                      <a:pt x="179484" y="1498"/>
                    </a:lnTo>
                    <a:lnTo>
                      <a:pt x="179126" y="1270"/>
                    </a:lnTo>
                    <a:lnTo>
                      <a:pt x="178751" y="1058"/>
                    </a:lnTo>
                    <a:lnTo>
                      <a:pt x="178377" y="863"/>
                    </a:lnTo>
                    <a:lnTo>
                      <a:pt x="177987" y="701"/>
                    </a:lnTo>
                    <a:lnTo>
                      <a:pt x="177596" y="538"/>
                    </a:lnTo>
                    <a:lnTo>
                      <a:pt x="177190" y="391"/>
                    </a:lnTo>
                    <a:lnTo>
                      <a:pt x="176767" y="278"/>
                    </a:lnTo>
                    <a:lnTo>
                      <a:pt x="176344" y="180"/>
                    </a:lnTo>
                    <a:lnTo>
                      <a:pt x="175904" y="99"/>
                    </a:lnTo>
                    <a:lnTo>
                      <a:pt x="175465" y="50"/>
                    </a:lnTo>
                    <a:lnTo>
                      <a:pt x="175026" y="17"/>
                    </a:lnTo>
                    <a:lnTo>
                      <a:pt x="1745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3"/>
              <p:cNvSpPr/>
              <p:nvPr/>
            </p:nvSpPr>
            <p:spPr>
              <a:xfrm>
                <a:off x="3206400" y="4688200"/>
                <a:ext cx="851325" cy="196900"/>
              </a:xfrm>
              <a:custGeom>
                <a:avLst/>
                <a:gdLst/>
                <a:ahLst/>
                <a:cxnLst/>
                <a:rect l="l" t="t" r="r" b="b"/>
                <a:pathLst>
                  <a:path w="34053" h="7876" extrusionOk="0">
                    <a:moveTo>
                      <a:pt x="0" y="1"/>
                    </a:moveTo>
                    <a:lnTo>
                      <a:pt x="33906" y="7875"/>
                    </a:lnTo>
                    <a:lnTo>
                      <a:pt x="340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3"/>
              <p:cNvSpPr/>
              <p:nvPr/>
            </p:nvSpPr>
            <p:spPr>
              <a:xfrm>
                <a:off x="1321600" y="1568125"/>
                <a:ext cx="4583900" cy="2678800"/>
              </a:xfrm>
              <a:custGeom>
                <a:avLst/>
                <a:gdLst/>
                <a:ahLst/>
                <a:cxnLst/>
                <a:rect l="l" t="t" r="r" b="b"/>
                <a:pathLst>
                  <a:path w="183356" h="107152" extrusionOk="0">
                    <a:moveTo>
                      <a:pt x="8786" y="1"/>
                    </a:moveTo>
                    <a:lnTo>
                      <a:pt x="8330" y="17"/>
                    </a:lnTo>
                    <a:lnTo>
                      <a:pt x="7891" y="50"/>
                    </a:lnTo>
                    <a:lnTo>
                      <a:pt x="7452" y="99"/>
                    </a:lnTo>
                    <a:lnTo>
                      <a:pt x="7012" y="180"/>
                    </a:lnTo>
                    <a:lnTo>
                      <a:pt x="6589" y="278"/>
                    </a:lnTo>
                    <a:lnTo>
                      <a:pt x="6166" y="391"/>
                    </a:lnTo>
                    <a:lnTo>
                      <a:pt x="5760" y="538"/>
                    </a:lnTo>
                    <a:lnTo>
                      <a:pt x="5369" y="701"/>
                    </a:lnTo>
                    <a:lnTo>
                      <a:pt x="4979" y="863"/>
                    </a:lnTo>
                    <a:lnTo>
                      <a:pt x="4604" y="1058"/>
                    </a:lnTo>
                    <a:lnTo>
                      <a:pt x="4230" y="1270"/>
                    </a:lnTo>
                    <a:lnTo>
                      <a:pt x="3872" y="1498"/>
                    </a:lnTo>
                    <a:lnTo>
                      <a:pt x="3531" y="1742"/>
                    </a:lnTo>
                    <a:lnTo>
                      <a:pt x="3189" y="2002"/>
                    </a:lnTo>
                    <a:lnTo>
                      <a:pt x="2880" y="2279"/>
                    </a:lnTo>
                    <a:lnTo>
                      <a:pt x="2571" y="2572"/>
                    </a:lnTo>
                    <a:lnTo>
                      <a:pt x="2278" y="2881"/>
                    </a:lnTo>
                    <a:lnTo>
                      <a:pt x="2001" y="3206"/>
                    </a:lnTo>
                    <a:lnTo>
                      <a:pt x="1741" y="3531"/>
                    </a:lnTo>
                    <a:lnTo>
                      <a:pt x="1497" y="3873"/>
                    </a:lnTo>
                    <a:lnTo>
                      <a:pt x="1269" y="4231"/>
                    </a:lnTo>
                    <a:lnTo>
                      <a:pt x="1058" y="4605"/>
                    </a:lnTo>
                    <a:lnTo>
                      <a:pt x="862" y="4979"/>
                    </a:lnTo>
                    <a:lnTo>
                      <a:pt x="684" y="5370"/>
                    </a:lnTo>
                    <a:lnTo>
                      <a:pt x="537" y="5777"/>
                    </a:lnTo>
                    <a:lnTo>
                      <a:pt x="391" y="6183"/>
                    </a:lnTo>
                    <a:lnTo>
                      <a:pt x="277" y="6590"/>
                    </a:lnTo>
                    <a:lnTo>
                      <a:pt x="179" y="7013"/>
                    </a:lnTo>
                    <a:lnTo>
                      <a:pt x="98" y="7452"/>
                    </a:lnTo>
                    <a:lnTo>
                      <a:pt x="49" y="7892"/>
                    </a:lnTo>
                    <a:lnTo>
                      <a:pt x="16" y="8331"/>
                    </a:lnTo>
                    <a:lnTo>
                      <a:pt x="0" y="8786"/>
                    </a:lnTo>
                    <a:lnTo>
                      <a:pt x="0" y="107151"/>
                    </a:lnTo>
                    <a:lnTo>
                      <a:pt x="183356" y="107151"/>
                    </a:lnTo>
                    <a:lnTo>
                      <a:pt x="183356" y="8786"/>
                    </a:lnTo>
                    <a:lnTo>
                      <a:pt x="183339" y="8331"/>
                    </a:lnTo>
                    <a:lnTo>
                      <a:pt x="183307" y="7892"/>
                    </a:lnTo>
                    <a:lnTo>
                      <a:pt x="183258" y="7452"/>
                    </a:lnTo>
                    <a:lnTo>
                      <a:pt x="183177" y="7013"/>
                    </a:lnTo>
                    <a:lnTo>
                      <a:pt x="183079" y="6590"/>
                    </a:lnTo>
                    <a:lnTo>
                      <a:pt x="182965" y="6183"/>
                    </a:lnTo>
                    <a:lnTo>
                      <a:pt x="182819" y="5777"/>
                    </a:lnTo>
                    <a:lnTo>
                      <a:pt x="182672" y="5370"/>
                    </a:lnTo>
                    <a:lnTo>
                      <a:pt x="182493" y="4979"/>
                    </a:lnTo>
                    <a:lnTo>
                      <a:pt x="182298" y="4605"/>
                    </a:lnTo>
                    <a:lnTo>
                      <a:pt x="182087" y="4231"/>
                    </a:lnTo>
                    <a:lnTo>
                      <a:pt x="181859" y="3873"/>
                    </a:lnTo>
                    <a:lnTo>
                      <a:pt x="181615" y="3531"/>
                    </a:lnTo>
                    <a:lnTo>
                      <a:pt x="181354" y="3206"/>
                    </a:lnTo>
                    <a:lnTo>
                      <a:pt x="181078" y="2881"/>
                    </a:lnTo>
                    <a:lnTo>
                      <a:pt x="180785" y="2572"/>
                    </a:lnTo>
                    <a:lnTo>
                      <a:pt x="180476" y="2279"/>
                    </a:lnTo>
                    <a:lnTo>
                      <a:pt x="180151" y="2002"/>
                    </a:lnTo>
                    <a:lnTo>
                      <a:pt x="179825" y="1742"/>
                    </a:lnTo>
                    <a:lnTo>
                      <a:pt x="179484" y="1498"/>
                    </a:lnTo>
                    <a:lnTo>
                      <a:pt x="179126" y="1270"/>
                    </a:lnTo>
                    <a:lnTo>
                      <a:pt x="178751" y="1058"/>
                    </a:lnTo>
                    <a:lnTo>
                      <a:pt x="178377" y="863"/>
                    </a:lnTo>
                    <a:lnTo>
                      <a:pt x="177987" y="701"/>
                    </a:lnTo>
                    <a:lnTo>
                      <a:pt x="177596" y="538"/>
                    </a:lnTo>
                    <a:lnTo>
                      <a:pt x="177190" y="391"/>
                    </a:lnTo>
                    <a:lnTo>
                      <a:pt x="176767" y="278"/>
                    </a:lnTo>
                    <a:lnTo>
                      <a:pt x="176344" y="180"/>
                    </a:lnTo>
                    <a:lnTo>
                      <a:pt x="175904" y="99"/>
                    </a:lnTo>
                    <a:lnTo>
                      <a:pt x="175465" y="50"/>
                    </a:lnTo>
                    <a:lnTo>
                      <a:pt x="175026" y="17"/>
                    </a:lnTo>
                    <a:lnTo>
                      <a:pt x="17457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3"/>
              <p:cNvSpPr/>
              <p:nvPr/>
            </p:nvSpPr>
            <p:spPr>
              <a:xfrm>
                <a:off x="1478175" y="1724725"/>
                <a:ext cx="4270725" cy="2370900"/>
              </a:xfrm>
              <a:custGeom>
                <a:avLst/>
                <a:gdLst/>
                <a:ahLst/>
                <a:cxnLst/>
                <a:rect l="l" t="t" r="r" b="b"/>
                <a:pathLst>
                  <a:path w="170829" h="94836" extrusionOk="0">
                    <a:moveTo>
                      <a:pt x="2523" y="1"/>
                    </a:moveTo>
                    <a:lnTo>
                      <a:pt x="2262" y="17"/>
                    </a:lnTo>
                    <a:lnTo>
                      <a:pt x="2018" y="66"/>
                    </a:lnTo>
                    <a:lnTo>
                      <a:pt x="1774" y="115"/>
                    </a:lnTo>
                    <a:lnTo>
                      <a:pt x="1546" y="212"/>
                    </a:lnTo>
                    <a:lnTo>
                      <a:pt x="1319" y="310"/>
                    </a:lnTo>
                    <a:lnTo>
                      <a:pt x="1123" y="440"/>
                    </a:lnTo>
                    <a:lnTo>
                      <a:pt x="928" y="586"/>
                    </a:lnTo>
                    <a:lnTo>
                      <a:pt x="749" y="749"/>
                    </a:lnTo>
                    <a:lnTo>
                      <a:pt x="587" y="928"/>
                    </a:lnTo>
                    <a:lnTo>
                      <a:pt x="440" y="1123"/>
                    </a:lnTo>
                    <a:lnTo>
                      <a:pt x="310" y="1335"/>
                    </a:lnTo>
                    <a:lnTo>
                      <a:pt x="212" y="1546"/>
                    </a:lnTo>
                    <a:lnTo>
                      <a:pt x="115" y="1774"/>
                    </a:lnTo>
                    <a:lnTo>
                      <a:pt x="50" y="2018"/>
                    </a:lnTo>
                    <a:lnTo>
                      <a:pt x="17" y="2262"/>
                    </a:lnTo>
                    <a:lnTo>
                      <a:pt x="1" y="2522"/>
                    </a:lnTo>
                    <a:lnTo>
                      <a:pt x="1" y="91028"/>
                    </a:lnTo>
                    <a:lnTo>
                      <a:pt x="17" y="91223"/>
                    </a:lnTo>
                    <a:lnTo>
                      <a:pt x="33" y="91419"/>
                    </a:lnTo>
                    <a:lnTo>
                      <a:pt x="82" y="91793"/>
                    </a:lnTo>
                    <a:lnTo>
                      <a:pt x="180" y="92151"/>
                    </a:lnTo>
                    <a:lnTo>
                      <a:pt x="310" y="92509"/>
                    </a:lnTo>
                    <a:lnTo>
                      <a:pt x="473" y="92834"/>
                    </a:lnTo>
                    <a:lnTo>
                      <a:pt x="652" y="93159"/>
                    </a:lnTo>
                    <a:lnTo>
                      <a:pt x="879" y="93452"/>
                    </a:lnTo>
                    <a:lnTo>
                      <a:pt x="1123" y="93713"/>
                    </a:lnTo>
                    <a:lnTo>
                      <a:pt x="1400" y="93973"/>
                    </a:lnTo>
                    <a:lnTo>
                      <a:pt x="1693" y="94184"/>
                    </a:lnTo>
                    <a:lnTo>
                      <a:pt x="2002" y="94380"/>
                    </a:lnTo>
                    <a:lnTo>
                      <a:pt x="2344" y="94542"/>
                    </a:lnTo>
                    <a:lnTo>
                      <a:pt x="2685" y="94672"/>
                    </a:lnTo>
                    <a:lnTo>
                      <a:pt x="3060" y="94754"/>
                    </a:lnTo>
                    <a:lnTo>
                      <a:pt x="3434" y="94819"/>
                    </a:lnTo>
                    <a:lnTo>
                      <a:pt x="3629" y="94835"/>
                    </a:lnTo>
                    <a:lnTo>
                      <a:pt x="167201" y="94835"/>
                    </a:lnTo>
                    <a:lnTo>
                      <a:pt x="167396" y="94819"/>
                    </a:lnTo>
                    <a:lnTo>
                      <a:pt x="167787" y="94754"/>
                    </a:lnTo>
                    <a:lnTo>
                      <a:pt x="168144" y="94672"/>
                    </a:lnTo>
                    <a:lnTo>
                      <a:pt x="168502" y="94542"/>
                    </a:lnTo>
                    <a:lnTo>
                      <a:pt x="168828" y="94380"/>
                    </a:lnTo>
                    <a:lnTo>
                      <a:pt x="169137" y="94184"/>
                    </a:lnTo>
                    <a:lnTo>
                      <a:pt x="169430" y="93973"/>
                    </a:lnTo>
                    <a:lnTo>
                      <a:pt x="169706" y="93713"/>
                    </a:lnTo>
                    <a:lnTo>
                      <a:pt x="169950" y="93452"/>
                    </a:lnTo>
                    <a:lnTo>
                      <a:pt x="170178" y="93159"/>
                    </a:lnTo>
                    <a:lnTo>
                      <a:pt x="170373" y="92834"/>
                    </a:lnTo>
                    <a:lnTo>
                      <a:pt x="170520" y="92509"/>
                    </a:lnTo>
                    <a:lnTo>
                      <a:pt x="170650" y="92151"/>
                    </a:lnTo>
                    <a:lnTo>
                      <a:pt x="170748" y="91793"/>
                    </a:lnTo>
                    <a:lnTo>
                      <a:pt x="170813" y="91419"/>
                    </a:lnTo>
                    <a:lnTo>
                      <a:pt x="170829" y="91223"/>
                    </a:lnTo>
                    <a:lnTo>
                      <a:pt x="170829" y="91028"/>
                    </a:lnTo>
                    <a:lnTo>
                      <a:pt x="170829" y="2522"/>
                    </a:lnTo>
                    <a:lnTo>
                      <a:pt x="170813" y="2262"/>
                    </a:lnTo>
                    <a:lnTo>
                      <a:pt x="170780" y="2018"/>
                    </a:lnTo>
                    <a:lnTo>
                      <a:pt x="170715" y="1774"/>
                    </a:lnTo>
                    <a:lnTo>
                      <a:pt x="170634" y="1546"/>
                    </a:lnTo>
                    <a:lnTo>
                      <a:pt x="170520" y="1335"/>
                    </a:lnTo>
                    <a:lnTo>
                      <a:pt x="170390" y="1123"/>
                    </a:lnTo>
                    <a:lnTo>
                      <a:pt x="170243" y="928"/>
                    </a:lnTo>
                    <a:lnTo>
                      <a:pt x="170081" y="749"/>
                    </a:lnTo>
                    <a:lnTo>
                      <a:pt x="169902" y="586"/>
                    </a:lnTo>
                    <a:lnTo>
                      <a:pt x="169723" y="440"/>
                    </a:lnTo>
                    <a:lnTo>
                      <a:pt x="169511" y="310"/>
                    </a:lnTo>
                    <a:lnTo>
                      <a:pt x="169283" y="212"/>
                    </a:lnTo>
                    <a:lnTo>
                      <a:pt x="169056" y="115"/>
                    </a:lnTo>
                    <a:lnTo>
                      <a:pt x="168812" y="66"/>
                    </a:lnTo>
                    <a:lnTo>
                      <a:pt x="168567" y="17"/>
                    </a:lnTo>
                    <a:lnTo>
                      <a:pt x="168307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3"/>
              <p:cNvSpPr/>
              <p:nvPr/>
            </p:nvSpPr>
            <p:spPr>
              <a:xfrm>
                <a:off x="2946500" y="5179950"/>
                <a:ext cx="1330850" cy="164350"/>
              </a:xfrm>
              <a:custGeom>
                <a:avLst/>
                <a:gdLst/>
                <a:ahLst/>
                <a:cxnLst/>
                <a:rect l="l" t="t" r="r" b="b"/>
                <a:pathLst>
                  <a:path w="53234" h="6574" extrusionOk="0">
                    <a:moveTo>
                      <a:pt x="3287" y="0"/>
                    </a:moveTo>
                    <a:lnTo>
                      <a:pt x="2945" y="17"/>
                    </a:lnTo>
                    <a:lnTo>
                      <a:pt x="2620" y="65"/>
                    </a:lnTo>
                    <a:lnTo>
                      <a:pt x="2310" y="147"/>
                    </a:lnTo>
                    <a:lnTo>
                      <a:pt x="2001" y="244"/>
                    </a:lnTo>
                    <a:lnTo>
                      <a:pt x="1708" y="391"/>
                    </a:lnTo>
                    <a:lnTo>
                      <a:pt x="1448" y="553"/>
                    </a:lnTo>
                    <a:lnTo>
                      <a:pt x="1188" y="749"/>
                    </a:lnTo>
                    <a:lnTo>
                      <a:pt x="960" y="960"/>
                    </a:lnTo>
                    <a:lnTo>
                      <a:pt x="749" y="1188"/>
                    </a:lnTo>
                    <a:lnTo>
                      <a:pt x="553" y="1448"/>
                    </a:lnTo>
                    <a:lnTo>
                      <a:pt x="391" y="1709"/>
                    </a:lnTo>
                    <a:lnTo>
                      <a:pt x="244" y="2001"/>
                    </a:lnTo>
                    <a:lnTo>
                      <a:pt x="147" y="2311"/>
                    </a:lnTo>
                    <a:lnTo>
                      <a:pt x="65" y="2620"/>
                    </a:lnTo>
                    <a:lnTo>
                      <a:pt x="16" y="2945"/>
                    </a:lnTo>
                    <a:lnTo>
                      <a:pt x="0" y="3287"/>
                    </a:lnTo>
                    <a:lnTo>
                      <a:pt x="16" y="3612"/>
                    </a:lnTo>
                    <a:lnTo>
                      <a:pt x="65" y="3954"/>
                    </a:lnTo>
                    <a:lnTo>
                      <a:pt x="147" y="4263"/>
                    </a:lnTo>
                    <a:lnTo>
                      <a:pt x="244" y="4572"/>
                    </a:lnTo>
                    <a:lnTo>
                      <a:pt x="391" y="4849"/>
                    </a:lnTo>
                    <a:lnTo>
                      <a:pt x="553" y="5125"/>
                    </a:lnTo>
                    <a:lnTo>
                      <a:pt x="749" y="5369"/>
                    </a:lnTo>
                    <a:lnTo>
                      <a:pt x="960" y="5613"/>
                    </a:lnTo>
                    <a:lnTo>
                      <a:pt x="1188" y="5825"/>
                    </a:lnTo>
                    <a:lnTo>
                      <a:pt x="1448" y="6020"/>
                    </a:lnTo>
                    <a:lnTo>
                      <a:pt x="1708" y="6183"/>
                    </a:lnTo>
                    <a:lnTo>
                      <a:pt x="2001" y="6313"/>
                    </a:lnTo>
                    <a:lnTo>
                      <a:pt x="2310" y="6427"/>
                    </a:lnTo>
                    <a:lnTo>
                      <a:pt x="2620" y="6508"/>
                    </a:lnTo>
                    <a:lnTo>
                      <a:pt x="2945" y="6557"/>
                    </a:lnTo>
                    <a:lnTo>
                      <a:pt x="3287" y="6573"/>
                    </a:lnTo>
                    <a:lnTo>
                      <a:pt x="49947" y="6573"/>
                    </a:lnTo>
                    <a:lnTo>
                      <a:pt x="50289" y="6557"/>
                    </a:lnTo>
                    <a:lnTo>
                      <a:pt x="50614" y="6508"/>
                    </a:lnTo>
                    <a:lnTo>
                      <a:pt x="50923" y="6427"/>
                    </a:lnTo>
                    <a:lnTo>
                      <a:pt x="51232" y="6313"/>
                    </a:lnTo>
                    <a:lnTo>
                      <a:pt x="51525" y="6183"/>
                    </a:lnTo>
                    <a:lnTo>
                      <a:pt x="51786" y="6020"/>
                    </a:lnTo>
                    <a:lnTo>
                      <a:pt x="52046" y="5825"/>
                    </a:lnTo>
                    <a:lnTo>
                      <a:pt x="52274" y="5613"/>
                    </a:lnTo>
                    <a:lnTo>
                      <a:pt x="52485" y="5369"/>
                    </a:lnTo>
                    <a:lnTo>
                      <a:pt x="52680" y="5125"/>
                    </a:lnTo>
                    <a:lnTo>
                      <a:pt x="52843" y="4849"/>
                    </a:lnTo>
                    <a:lnTo>
                      <a:pt x="52973" y="4572"/>
                    </a:lnTo>
                    <a:lnTo>
                      <a:pt x="53087" y="4263"/>
                    </a:lnTo>
                    <a:lnTo>
                      <a:pt x="53168" y="3954"/>
                    </a:lnTo>
                    <a:lnTo>
                      <a:pt x="53217" y="3612"/>
                    </a:lnTo>
                    <a:lnTo>
                      <a:pt x="53233" y="3287"/>
                    </a:lnTo>
                    <a:lnTo>
                      <a:pt x="53217" y="2945"/>
                    </a:lnTo>
                    <a:lnTo>
                      <a:pt x="53168" y="2620"/>
                    </a:lnTo>
                    <a:lnTo>
                      <a:pt x="53087" y="2311"/>
                    </a:lnTo>
                    <a:lnTo>
                      <a:pt x="52973" y="2001"/>
                    </a:lnTo>
                    <a:lnTo>
                      <a:pt x="52843" y="1709"/>
                    </a:lnTo>
                    <a:lnTo>
                      <a:pt x="52680" y="1448"/>
                    </a:lnTo>
                    <a:lnTo>
                      <a:pt x="52485" y="1188"/>
                    </a:lnTo>
                    <a:lnTo>
                      <a:pt x="52274" y="960"/>
                    </a:lnTo>
                    <a:lnTo>
                      <a:pt x="52046" y="749"/>
                    </a:lnTo>
                    <a:lnTo>
                      <a:pt x="51786" y="553"/>
                    </a:lnTo>
                    <a:lnTo>
                      <a:pt x="51525" y="391"/>
                    </a:lnTo>
                    <a:lnTo>
                      <a:pt x="51232" y="244"/>
                    </a:lnTo>
                    <a:lnTo>
                      <a:pt x="50923" y="147"/>
                    </a:lnTo>
                    <a:lnTo>
                      <a:pt x="50614" y="65"/>
                    </a:lnTo>
                    <a:lnTo>
                      <a:pt x="50289" y="17"/>
                    </a:lnTo>
                    <a:lnTo>
                      <a:pt x="499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3"/>
              <p:cNvSpPr/>
              <p:nvPr/>
            </p:nvSpPr>
            <p:spPr>
              <a:xfrm>
                <a:off x="2953400" y="2568300"/>
                <a:ext cx="1278400" cy="1278800"/>
              </a:xfrm>
              <a:custGeom>
                <a:avLst/>
                <a:gdLst/>
                <a:ahLst/>
                <a:cxnLst/>
                <a:rect l="l" t="t" r="r" b="b"/>
                <a:pathLst>
                  <a:path w="51136" h="51152" extrusionOk="0">
                    <a:moveTo>
                      <a:pt x="3857" y="0"/>
                    </a:moveTo>
                    <a:lnTo>
                      <a:pt x="3661" y="17"/>
                    </a:lnTo>
                    <a:lnTo>
                      <a:pt x="3450" y="49"/>
                    </a:lnTo>
                    <a:lnTo>
                      <a:pt x="3255" y="82"/>
                    </a:lnTo>
                    <a:lnTo>
                      <a:pt x="3059" y="131"/>
                    </a:lnTo>
                    <a:lnTo>
                      <a:pt x="2864" y="179"/>
                    </a:lnTo>
                    <a:lnTo>
                      <a:pt x="2669" y="244"/>
                    </a:lnTo>
                    <a:lnTo>
                      <a:pt x="2490" y="326"/>
                    </a:lnTo>
                    <a:lnTo>
                      <a:pt x="2132" y="489"/>
                    </a:lnTo>
                    <a:lnTo>
                      <a:pt x="1790" y="700"/>
                    </a:lnTo>
                    <a:lnTo>
                      <a:pt x="1481" y="928"/>
                    </a:lnTo>
                    <a:lnTo>
                      <a:pt x="1188" y="1188"/>
                    </a:lnTo>
                    <a:lnTo>
                      <a:pt x="928" y="1481"/>
                    </a:lnTo>
                    <a:lnTo>
                      <a:pt x="684" y="1790"/>
                    </a:lnTo>
                    <a:lnTo>
                      <a:pt x="489" y="2132"/>
                    </a:lnTo>
                    <a:lnTo>
                      <a:pt x="310" y="2490"/>
                    </a:lnTo>
                    <a:lnTo>
                      <a:pt x="245" y="2669"/>
                    </a:lnTo>
                    <a:lnTo>
                      <a:pt x="180" y="2864"/>
                    </a:lnTo>
                    <a:lnTo>
                      <a:pt x="115" y="3059"/>
                    </a:lnTo>
                    <a:lnTo>
                      <a:pt x="82" y="3254"/>
                    </a:lnTo>
                    <a:lnTo>
                      <a:pt x="33" y="3450"/>
                    </a:lnTo>
                    <a:lnTo>
                      <a:pt x="17" y="3661"/>
                    </a:lnTo>
                    <a:lnTo>
                      <a:pt x="1" y="3873"/>
                    </a:lnTo>
                    <a:lnTo>
                      <a:pt x="1" y="4084"/>
                    </a:lnTo>
                    <a:lnTo>
                      <a:pt x="1" y="25576"/>
                    </a:lnTo>
                    <a:lnTo>
                      <a:pt x="1" y="26227"/>
                    </a:lnTo>
                    <a:lnTo>
                      <a:pt x="33" y="26894"/>
                    </a:lnTo>
                    <a:lnTo>
                      <a:pt x="66" y="27545"/>
                    </a:lnTo>
                    <a:lnTo>
                      <a:pt x="131" y="28179"/>
                    </a:lnTo>
                    <a:lnTo>
                      <a:pt x="196" y="28830"/>
                    </a:lnTo>
                    <a:lnTo>
                      <a:pt x="294" y="29464"/>
                    </a:lnTo>
                    <a:lnTo>
                      <a:pt x="391" y="30099"/>
                    </a:lnTo>
                    <a:lnTo>
                      <a:pt x="505" y="30733"/>
                    </a:lnTo>
                    <a:lnTo>
                      <a:pt x="652" y="31352"/>
                    </a:lnTo>
                    <a:lnTo>
                      <a:pt x="798" y="31970"/>
                    </a:lnTo>
                    <a:lnTo>
                      <a:pt x="961" y="32572"/>
                    </a:lnTo>
                    <a:lnTo>
                      <a:pt x="1140" y="33174"/>
                    </a:lnTo>
                    <a:lnTo>
                      <a:pt x="1335" y="33776"/>
                    </a:lnTo>
                    <a:lnTo>
                      <a:pt x="1546" y="34361"/>
                    </a:lnTo>
                    <a:lnTo>
                      <a:pt x="1774" y="34947"/>
                    </a:lnTo>
                    <a:lnTo>
                      <a:pt x="2002" y="35533"/>
                    </a:lnTo>
                    <a:lnTo>
                      <a:pt x="2246" y="36102"/>
                    </a:lnTo>
                    <a:lnTo>
                      <a:pt x="2523" y="36655"/>
                    </a:lnTo>
                    <a:lnTo>
                      <a:pt x="2799" y="37209"/>
                    </a:lnTo>
                    <a:lnTo>
                      <a:pt x="3076" y="37762"/>
                    </a:lnTo>
                    <a:lnTo>
                      <a:pt x="3385" y="38299"/>
                    </a:lnTo>
                    <a:lnTo>
                      <a:pt x="3694" y="38836"/>
                    </a:lnTo>
                    <a:lnTo>
                      <a:pt x="4019" y="39356"/>
                    </a:lnTo>
                    <a:lnTo>
                      <a:pt x="4361" y="39877"/>
                    </a:lnTo>
                    <a:lnTo>
                      <a:pt x="4719" y="40381"/>
                    </a:lnTo>
                    <a:lnTo>
                      <a:pt x="5077" y="40869"/>
                    </a:lnTo>
                    <a:lnTo>
                      <a:pt x="5451" y="41357"/>
                    </a:lnTo>
                    <a:lnTo>
                      <a:pt x="5825" y="41845"/>
                    </a:lnTo>
                    <a:lnTo>
                      <a:pt x="6232" y="42301"/>
                    </a:lnTo>
                    <a:lnTo>
                      <a:pt x="6639" y="42773"/>
                    </a:lnTo>
                    <a:lnTo>
                      <a:pt x="7062" y="43212"/>
                    </a:lnTo>
                    <a:lnTo>
                      <a:pt x="7485" y="43651"/>
                    </a:lnTo>
                    <a:lnTo>
                      <a:pt x="7924" y="44091"/>
                    </a:lnTo>
                    <a:lnTo>
                      <a:pt x="8379" y="44497"/>
                    </a:lnTo>
                    <a:lnTo>
                      <a:pt x="8835" y="44904"/>
                    </a:lnTo>
                    <a:lnTo>
                      <a:pt x="9307" y="45311"/>
                    </a:lnTo>
                    <a:lnTo>
                      <a:pt x="9779" y="45685"/>
                    </a:lnTo>
                    <a:lnTo>
                      <a:pt x="10267" y="46059"/>
                    </a:lnTo>
                    <a:lnTo>
                      <a:pt x="10755" y="46433"/>
                    </a:lnTo>
                    <a:lnTo>
                      <a:pt x="11275" y="46775"/>
                    </a:lnTo>
                    <a:lnTo>
                      <a:pt x="11780" y="47117"/>
                    </a:lnTo>
                    <a:lnTo>
                      <a:pt x="12300" y="47442"/>
                    </a:lnTo>
                    <a:lnTo>
                      <a:pt x="12837" y="47751"/>
                    </a:lnTo>
                    <a:lnTo>
                      <a:pt x="13374" y="48060"/>
                    </a:lnTo>
                    <a:lnTo>
                      <a:pt x="13927" y="48353"/>
                    </a:lnTo>
                    <a:lnTo>
                      <a:pt x="14480" y="48630"/>
                    </a:lnTo>
                    <a:lnTo>
                      <a:pt x="15050" y="48890"/>
                    </a:lnTo>
                    <a:lnTo>
                      <a:pt x="15619" y="49134"/>
                    </a:lnTo>
                    <a:lnTo>
                      <a:pt x="16189" y="49378"/>
                    </a:lnTo>
                    <a:lnTo>
                      <a:pt x="16774" y="49590"/>
                    </a:lnTo>
                    <a:lnTo>
                      <a:pt x="17360" y="49801"/>
                    </a:lnTo>
                    <a:lnTo>
                      <a:pt x="17962" y="49996"/>
                    </a:lnTo>
                    <a:lnTo>
                      <a:pt x="18564" y="50175"/>
                    </a:lnTo>
                    <a:lnTo>
                      <a:pt x="19182" y="50338"/>
                    </a:lnTo>
                    <a:lnTo>
                      <a:pt x="19784" y="50484"/>
                    </a:lnTo>
                    <a:lnTo>
                      <a:pt x="20419" y="50631"/>
                    </a:lnTo>
                    <a:lnTo>
                      <a:pt x="21037" y="50745"/>
                    </a:lnTo>
                    <a:lnTo>
                      <a:pt x="21672" y="50859"/>
                    </a:lnTo>
                    <a:lnTo>
                      <a:pt x="22306" y="50940"/>
                    </a:lnTo>
                    <a:lnTo>
                      <a:pt x="22957" y="51021"/>
                    </a:lnTo>
                    <a:lnTo>
                      <a:pt x="23591" y="51070"/>
                    </a:lnTo>
                    <a:lnTo>
                      <a:pt x="24258" y="51119"/>
                    </a:lnTo>
                    <a:lnTo>
                      <a:pt x="24909" y="51135"/>
                    </a:lnTo>
                    <a:lnTo>
                      <a:pt x="25560" y="51151"/>
                    </a:lnTo>
                    <a:lnTo>
                      <a:pt x="26227" y="51135"/>
                    </a:lnTo>
                    <a:lnTo>
                      <a:pt x="26878" y="51119"/>
                    </a:lnTo>
                    <a:lnTo>
                      <a:pt x="27529" y="51070"/>
                    </a:lnTo>
                    <a:lnTo>
                      <a:pt x="28179" y="51021"/>
                    </a:lnTo>
                    <a:lnTo>
                      <a:pt x="28830" y="50940"/>
                    </a:lnTo>
                    <a:lnTo>
                      <a:pt x="29465" y="50859"/>
                    </a:lnTo>
                    <a:lnTo>
                      <a:pt x="30099" y="50745"/>
                    </a:lnTo>
                    <a:lnTo>
                      <a:pt x="30717" y="50631"/>
                    </a:lnTo>
                    <a:lnTo>
                      <a:pt x="31336" y="50484"/>
                    </a:lnTo>
                    <a:lnTo>
                      <a:pt x="31954" y="50338"/>
                    </a:lnTo>
                    <a:lnTo>
                      <a:pt x="32572" y="50175"/>
                    </a:lnTo>
                    <a:lnTo>
                      <a:pt x="33174" y="49996"/>
                    </a:lnTo>
                    <a:lnTo>
                      <a:pt x="33776" y="49801"/>
                    </a:lnTo>
                    <a:lnTo>
                      <a:pt x="34362" y="49590"/>
                    </a:lnTo>
                    <a:lnTo>
                      <a:pt x="34947" y="49378"/>
                    </a:lnTo>
                    <a:lnTo>
                      <a:pt x="35517" y="49134"/>
                    </a:lnTo>
                    <a:lnTo>
                      <a:pt x="36086" y="48890"/>
                    </a:lnTo>
                    <a:lnTo>
                      <a:pt x="36656" y="48630"/>
                    </a:lnTo>
                    <a:lnTo>
                      <a:pt x="37209" y="48353"/>
                    </a:lnTo>
                    <a:lnTo>
                      <a:pt x="37762" y="48060"/>
                    </a:lnTo>
                    <a:lnTo>
                      <a:pt x="38299" y="47751"/>
                    </a:lnTo>
                    <a:lnTo>
                      <a:pt x="38819" y="47442"/>
                    </a:lnTo>
                    <a:lnTo>
                      <a:pt x="39356" y="47117"/>
                    </a:lnTo>
                    <a:lnTo>
                      <a:pt x="39861" y="46775"/>
                    </a:lnTo>
                    <a:lnTo>
                      <a:pt x="40365" y="46433"/>
                    </a:lnTo>
                    <a:lnTo>
                      <a:pt x="40869" y="46059"/>
                    </a:lnTo>
                    <a:lnTo>
                      <a:pt x="41357" y="45685"/>
                    </a:lnTo>
                    <a:lnTo>
                      <a:pt x="41829" y="45311"/>
                    </a:lnTo>
                    <a:lnTo>
                      <a:pt x="42301" y="44904"/>
                    </a:lnTo>
                    <a:lnTo>
                      <a:pt x="42757" y="44497"/>
                    </a:lnTo>
                    <a:lnTo>
                      <a:pt x="43212" y="44091"/>
                    </a:lnTo>
                    <a:lnTo>
                      <a:pt x="43651" y="43651"/>
                    </a:lnTo>
                    <a:lnTo>
                      <a:pt x="44074" y="43212"/>
                    </a:lnTo>
                    <a:lnTo>
                      <a:pt x="44497" y="42773"/>
                    </a:lnTo>
                    <a:lnTo>
                      <a:pt x="44904" y="42301"/>
                    </a:lnTo>
                    <a:lnTo>
                      <a:pt x="45295" y="41845"/>
                    </a:lnTo>
                    <a:lnTo>
                      <a:pt x="45685" y="41357"/>
                    </a:lnTo>
                    <a:lnTo>
                      <a:pt x="46059" y="40869"/>
                    </a:lnTo>
                    <a:lnTo>
                      <a:pt x="46417" y="40381"/>
                    </a:lnTo>
                    <a:lnTo>
                      <a:pt x="46775" y="39877"/>
                    </a:lnTo>
                    <a:lnTo>
                      <a:pt x="47117" y="39356"/>
                    </a:lnTo>
                    <a:lnTo>
                      <a:pt x="47442" y="38836"/>
                    </a:lnTo>
                    <a:lnTo>
                      <a:pt x="47751" y="38299"/>
                    </a:lnTo>
                    <a:lnTo>
                      <a:pt x="48060" y="37762"/>
                    </a:lnTo>
                    <a:lnTo>
                      <a:pt x="48337" y="37209"/>
                    </a:lnTo>
                    <a:lnTo>
                      <a:pt x="48614" y="36655"/>
                    </a:lnTo>
                    <a:lnTo>
                      <a:pt x="48874" y="36102"/>
                    </a:lnTo>
                    <a:lnTo>
                      <a:pt x="49134" y="35533"/>
                    </a:lnTo>
                    <a:lnTo>
                      <a:pt x="49362" y="34947"/>
                    </a:lnTo>
                    <a:lnTo>
                      <a:pt x="49590" y="34361"/>
                    </a:lnTo>
                    <a:lnTo>
                      <a:pt x="49801" y="33776"/>
                    </a:lnTo>
                    <a:lnTo>
                      <a:pt x="49996" y="33174"/>
                    </a:lnTo>
                    <a:lnTo>
                      <a:pt x="50175" y="32572"/>
                    </a:lnTo>
                    <a:lnTo>
                      <a:pt x="50338" y="31970"/>
                    </a:lnTo>
                    <a:lnTo>
                      <a:pt x="50485" y="31352"/>
                    </a:lnTo>
                    <a:lnTo>
                      <a:pt x="50615" y="30733"/>
                    </a:lnTo>
                    <a:lnTo>
                      <a:pt x="50745" y="30099"/>
                    </a:lnTo>
                    <a:lnTo>
                      <a:pt x="50842" y="29464"/>
                    </a:lnTo>
                    <a:lnTo>
                      <a:pt x="50940" y="28830"/>
                    </a:lnTo>
                    <a:lnTo>
                      <a:pt x="51005" y="28179"/>
                    </a:lnTo>
                    <a:lnTo>
                      <a:pt x="51070" y="27545"/>
                    </a:lnTo>
                    <a:lnTo>
                      <a:pt x="51103" y="26894"/>
                    </a:lnTo>
                    <a:lnTo>
                      <a:pt x="51135" y="26227"/>
                    </a:lnTo>
                    <a:lnTo>
                      <a:pt x="51135" y="25576"/>
                    </a:lnTo>
                    <a:lnTo>
                      <a:pt x="51135" y="4084"/>
                    </a:lnTo>
                    <a:lnTo>
                      <a:pt x="51135" y="3873"/>
                    </a:lnTo>
                    <a:lnTo>
                      <a:pt x="51119" y="3661"/>
                    </a:lnTo>
                    <a:lnTo>
                      <a:pt x="51087" y="3450"/>
                    </a:lnTo>
                    <a:lnTo>
                      <a:pt x="51054" y="3254"/>
                    </a:lnTo>
                    <a:lnTo>
                      <a:pt x="51005" y="3059"/>
                    </a:lnTo>
                    <a:lnTo>
                      <a:pt x="50956" y="2864"/>
                    </a:lnTo>
                    <a:lnTo>
                      <a:pt x="50891" y="2669"/>
                    </a:lnTo>
                    <a:lnTo>
                      <a:pt x="50826" y="2490"/>
                    </a:lnTo>
                    <a:lnTo>
                      <a:pt x="50647" y="2132"/>
                    </a:lnTo>
                    <a:lnTo>
                      <a:pt x="50436" y="1790"/>
                    </a:lnTo>
                    <a:lnTo>
                      <a:pt x="50208" y="1481"/>
                    </a:lnTo>
                    <a:lnTo>
                      <a:pt x="49948" y="1188"/>
                    </a:lnTo>
                    <a:lnTo>
                      <a:pt x="49655" y="928"/>
                    </a:lnTo>
                    <a:lnTo>
                      <a:pt x="49346" y="700"/>
                    </a:lnTo>
                    <a:lnTo>
                      <a:pt x="49004" y="489"/>
                    </a:lnTo>
                    <a:lnTo>
                      <a:pt x="48646" y="326"/>
                    </a:lnTo>
                    <a:lnTo>
                      <a:pt x="48467" y="244"/>
                    </a:lnTo>
                    <a:lnTo>
                      <a:pt x="48272" y="179"/>
                    </a:lnTo>
                    <a:lnTo>
                      <a:pt x="48077" y="131"/>
                    </a:lnTo>
                    <a:lnTo>
                      <a:pt x="47881" y="82"/>
                    </a:lnTo>
                    <a:lnTo>
                      <a:pt x="47686" y="49"/>
                    </a:lnTo>
                    <a:lnTo>
                      <a:pt x="47475" y="17"/>
                    </a:lnTo>
                    <a:lnTo>
                      <a:pt x="4727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3"/>
              <p:cNvSpPr/>
              <p:nvPr/>
            </p:nvSpPr>
            <p:spPr>
              <a:xfrm>
                <a:off x="3096975" y="1900450"/>
                <a:ext cx="984325" cy="878975"/>
              </a:xfrm>
              <a:custGeom>
                <a:avLst/>
                <a:gdLst/>
                <a:ahLst/>
                <a:cxnLst/>
                <a:rect l="l" t="t" r="r" b="b"/>
                <a:pathLst>
                  <a:path w="39373" h="35159" extrusionOk="0">
                    <a:moveTo>
                      <a:pt x="19687" y="7484"/>
                    </a:moveTo>
                    <a:lnTo>
                      <a:pt x="20305" y="7500"/>
                    </a:lnTo>
                    <a:lnTo>
                      <a:pt x="20923" y="7549"/>
                    </a:lnTo>
                    <a:lnTo>
                      <a:pt x="21541" y="7630"/>
                    </a:lnTo>
                    <a:lnTo>
                      <a:pt x="22143" y="7744"/>
                    </a:lnTo>
                    <a:lnTo>
                      <a:pt x="22729" y="7874"/>
                    </a:lnTo>
                    <a:lnTo>
                      <a:pt x="23315" y="8037"/>
                    </a:lnTo>
                    <a:lnTo>
                      <a:pt x="23868" y="8232"/>
                    </a:lnTo>
                    <a:lnTo>
                      <a:pt x="24421" y="8444"/>
                    </a:lnTo>
                    <a:lnTo>
                      <a:pt x="24974" y="8688"/>
                    </a:lnTo>
                    <a:lnTo>
                      <a:pt x="25495" y="8965"/>
                    </a:lnTo>
                    <a:lnTo>
                      <a:pt x="25999" y="9257"/>
                    </a:lnTo>
                    <a:lnTo>
                      <a:pt x="26504" y="9583"/>
                    </a:lnTo>
                    <a:lnTo>
                      <a:pt x="26975" y="9908"/>
                    </a:lnTo>
                    <a:lnTo>
                      <a:pt x="27431" y="10282"/>
                    </a:lnTo>
                    <a:lnTo>
                      <a:pt x="27887" y="10657"/>
                    </a:lnTo>
                    <a:lnTo>
                      <a:pt x="28310" y="11063"/>
                    </a:lnTo>
                    <a:lnTo>
                      <a:pt x="28700" y="11486"/>
                    </a:lnTo>
                    <a:lnTo>
                      <a:pt x="29090" y="11926"/>
                    </a:lnTo>
                    <a:lnTo>
                      <a:pt x="29448" y="12397"/>
                    </a:lnTo>
                    <a:lnTo>
                      <a:pt x="29790" y="12869"/>
                    </a:lnTo>
                    <a:lnTo>
                      <a:pt x="30115" y="13374"/>
                    </a:lnTo>
                    <a:lnTo>
                      <a:pt x="30408" y="13878"/>
                    </a:lnTo>
                    <a:lnTo>
                      <a:pt x="30669" y="14399"/>
                    </a:lnTo>
                    <a:lnTo>
                      <a:pt x="30913" y="14935"/>
                    </a:lnTo>
                    <a:lnTo>
                      <a:pt x="31140" y="15489"/>
                    </a:lnTo>
                    <a:lnTo>
                      <a:pt x="31336" y="16058"/>
                    </a:lnTo>
                    <a:lnTo>
                      <a:pt x="31498" y="16644"/>
                    </a:lnTo>
                    <a:lnTo>
                      <a:pt x="31628" y="17229"/>
                    </a:lnTo>
                    <a:lnTo>
                      <a:pt x="31742" y="17831"/>
                    </a:lnTo>
                    <a:lnTo>
                      <a:pt x="31824" y="18433"/>
                    </a:lnTo>
                    <a:lnTo>
                      <a:pt x="31856" y="19052"/>
                    </a:lnTo>
                    <a:lnTo>
                      <a:pt x="31872" y="19686"/>
                    </a:lnTo>
                    <a:lnTo>
                      <a:pt x="31872" y="27658"/>
                    </a:lnTo>
                    <a:lnTo>
                      <a:pt x="7485" y="27658"/>
                    </a:lnTo>
                    <a:lnTo>
                      <a:pt x="7485" y="19686"/>
                    </a:lnTo>
                    <a:lnTo>
                      <a:pt x="7501" y="19052"/>
                    </a:lnTo>
                    <a:lnTo>
                      <a:pt x="7550" y="18433"/>
                    </a:lnTo>
                    <a:lnTo>
                      <a:pt x="7631" y="17831"/>
                    </a:lnTo>
                    <a:lnTo>
                      <a:pt x="7745" y="17229"/>
                    </a:lnTo>
                    <a:lnTo>
                      <a:pt x="7875" y="16644"/>
                    </a:lnTo>
                    <a:lnTo>
                      <a:pt x="8038" y="16058"/>
                    </a:lnTo>
                    <a:lnTo>
                      <a:pt x="8233" y="15489"/>
                    </a:lnTo>
                    <a:lnTo>
                      <a:pt x="8445" y="14935"/>
                    </a:lnTo>
                    <a:lnTo>
                      <a:pt x="8689" y="14399"/>
                    </a:lnTo>
                    <a:lnTo>
                      <a:pt x="8965" y="13878"/>
                    </a:lnTo>
                    <a:lnTo>
                      <a:pt x="9258" y="13374"/>
                    </a:lnTo>
                    <a:lnTo>
                      <a:pt x="9584" y="12869"/>
                    </a:lnTo>
                    <a:lnTo>
                      <a:pt x="9925" y="12397"/>
                    </a:lnTo>
                    <a:lnTo>
                      <a:pt x="10283" y="11926"/>
                    </a:lnTo>
                    <a:lnTo>
                      <a:pt x="10657" y="11486"/>
                    </a:lnTo>
                    <a:lnTo>
                      <a:pt x="11064" y="11063"/>
                    </a:lnTo>
                    <a:lnTo>
                      <a:pt x="11487" y="10657"/>
                    </a:lnTo>
                    <a:lnTo>
                      <a:pt x="11926" y="10282"/>
                    </a:lnTo>
                    <a:lnTo>
                      <a:pt x="12398" y="9908"/>
                    </a:lnTo>
                    <a:lnTo>
                      <a:pt x="12870" y="9583"/>
                    </a:lnTo>
                    <a:lnTo>
                      <a:pt x="13374" y="9257"/>
                    </a:lnTo>
                    <a:lnTo>
                      <a:pt x="13879" y="8965"/>
                    </a:lnTo>
                    <a:lnTo>
                      <a:pt x="14399" y="8688"/>
                    </a:lnTo>
                    <a:lnTo>
                      <a:pt x="14936" y="8444"/>
                    </a:lnTo>
                    <a:lnTo>
                      <a:pt x="15506" y="8232"/>
                    </a:lnTo>
                    <a:lnTo>
                      <a:pt x="16059" y="8037"/>
                    </a:lnTo>
                    <a:lnTo>
                      <a:pt x="16644" y="7874"/>
                    </a:lnTo>
                    <a:lnTo>
                      <a:pt x="17230" y="7744"/>
                    </a:lnTo>
                    <a:lnTo>
                      <a:pt x="17832" y="7630"/>
                    </a:lnTo>
                    <a:lnTo>
                      <a:pt x="18434" y="7549"/>
                    </a:lnTo>
                    <a:lnTo>
                      <a:pt x="19052" y="7500"/>
                    </a:lnTo>
                    <a:lnTo>
                      <a:pt x="19687" y="7484"/>
                    </a:lnTo>
                    <a:close/>
                    <a:moveTo>
                      <a:pt x="19182" y="0"/>
                    </a:moveTo>
                    <a:lnTo>
                      <a:pt x="18678" y="16"/>
                    </a:lnTo>
                    <a:lnTo>
                      <a:pt x="18174" y="49"/>
                    </a:lnTo>
                    <a:lnTo>
                      <a:pt x="17669" y="98"/>
                    </a:lnTo>
                    <a:lnTo>
                      <a:pt x="17181" y="147"/>
                    </a:lnTo>
                    <a:lnTo>
                      <a:pt x="16693" y="228"/>
                    </a:lnTo>
                    <a:lnTo>
                      <a:pt x="16205" y="309"/>
                    </a:lnTo>
                    <a:lnTo>
                      <a:pt x="15717" y="391"/>
                    </a:lnTo>
                    <a:lnTo>
                      <a:pt x="15245" y="504"/>
                    </a:lnTo>
                    <a:lnTo>
                      <a:pt x="14773" y="618"/>
                    </a:lnTo>
                    <a:lnTo>
                      <a:pt x="14302" y="748"/>
                    </a:lnTo>
                    <a:lnTo>
                      <a:pt x="13830" y="879"/>
                    </a:lnTo>
                    <a:lnTo>
                      <a:pt x="13374" y="1025"/>
                    </a:lnTo>
                    <a:lnTo>
                      <a:pt x="12919" y="1188"/>
                    </a:lnTo>
                    <a:lnTo>
                      <a:pt x="12479" y="1367"/>
                    </a:lnTo>
                    <a:lnTo>
                      <a:pt x="12024" y="1546"/>
                    </a:lnTo>
                    <a:lnTo>
                      <a:pt x="11585" y="1741"/>
                    </a:lnTo>
                    <a:lnTo>
                      <a:pt x="11162" y="1936"/>
                    </a:lnTo>
                    <a:lnTo>
                      <a:pt x="10722" y="2148"/>
                    </a:lnTo>
                    <a:lnTo>
                      <a:pt x="10316" y="2375"/>
                    </a:lnTo>
                    <a:lnTo>
                      <a:pt x="9893" y="2603"/>
                    </a:lnTo>
                    <a:lnTo>
                      <a:pt x="9486" y="2847"/>
                    </a:lnTo>
                    <a:lnTo>
                      <a:pt x="9079" y="3108"/>
                    </a:lnTo>
                    <a:lnTo>
                      <a:pt x="8689" y="3368"/>
                    </a:lnTo>
                    <a:lnTo>
                      <a:pt x="8298" y="3628"/>
                    </a:lnTo>
                    <a:lnTo>
                      <a:pt x="7908" y="3905"/>
                    </a:lnTo>
                    <a:lnTo>
                      <a:pt x="7534" y="4198"/>
                    </a:lnTo>
                    <a:lnTo>
                      <a:pt x="7176" y="4490"/>
                    </a:lnTo>
                    <a:lnTo>
                      <a:pt x="6801" y="4800"/>
                    </a:lnTo>
                    <a:lnTo>
                      <a:pt x="6460" y="5109"/>
                    </a:lnTo>
                    <a:lnTo>
                      <a:pt x="6102" y="5434"/>
                    </a:lnTo>
                    <a:lnTo>
                      <a:pt x="5776" y="5759"/>
                    </a:lnTo>
                    <a:lnTo>
                      <a:pt x="5435" y="6101"/>
                    </a:lnTo>
                    <a:lnTo>
                      <a:pt x="5109" y="6459"/>
                    </a:lnTo>
                    <a:lnTo>
                      <a:pt x="4800" y="6801"/>
                    </a:lnTo>
                    <a:lnTo>
                      <a:pt x="4491" y="7159"/>
                    </a:lnTo>
                    <a:lnTo>
                      <a:pt x="4198" y="7533"/>
                    </a:lnTo>
                    <a:lnTo>
                      <a:pt x="3905" y="7907"/>
                    </a:lnTo>
                    <a:lnTo>
                      <a:pt x="3629" y="8297"/>
                    </a:lnTo>
                    <a:lnTo>
                      <a:pt x="3369" y="8688"/>
                    </a:lnTo>
                    <a:lnTo>
                      <a:pt x="3108" y="9078"/>
                    </a:lnTo>
                    <a:lnTo>
                      <a:pt x="2848" y="9485"/>
                    </a:lnTo>
                    <a:lnTo>
                      <a:pt x="2604" y="9892"/>
                    </a:lnTo>
                    <a:lnTo>
                      <a:pt x="2376" y="10299"/>
                    </a:lnTo>
                    <a:lnTo>
                      <a:pt x="2148" y="10722"/>
                    </a:lnTo>
                    <a:lnTo>
                      <a:pt x="1937" y="11161"/>
                    </a:lnTo>
                    <a:lnTo>
                      <a:pt x="1742" y="11584"/>
                    </a:lnTo>
                    <a:lnTo>
                      <a:pt x="1546" y="12023"/>
                    </a:lnTo>
                    <a:lnTo>
                      <a:pt x="1367" y="12479"/>
                    </a:lnTo>
                    <a:lnTo>
                      <a:pt x="1189" y="12918"/>
                    </a:lnTo>
                    <a:lnTo>
                      <a:pt x="1026" y="13374"/>
                    </a:lnTo>
                    <a:lnTo>
                      <a:pt x="879" y="13829"/>
                    </a:lnTo>
                    <a:lnTo>
                      <a:pt x="749" y="14301"/>
                    </a:lnTo>
                    <a:lnTo>
                      <a:pt x="619" y="14773"/>
                    </a:lnTo>
                    <a:lnTo>
                      <a:pt x="505" y="15245"/>
                    </a:lnTo>
                    <a:lnTo>
                      <a:pt x="391" y="15716"/>
                    </a:lnTo>
                    <a:lnTo>
                      <a:pt x="310" y="16204"/>
                    </a:lnTo>
                    <a:lnTo>
                      <a:pt x="229" y="16692"/>
                    </a:lnTo>
                    <a:lnTo>
                      <a:pt x="147" y="17181"/>
                    </a:lnTo>
                    <a:lnTo>
                      <a:pt x="98" y="17669"/>
                    </a:lnTo>
                    <a:lnTo>
                      <a:pt x="50" y="18173"/>
                    </a:lnTo>
                    <a:lnTo>
                      <a:pt x="17" y="18677"/>
                    </a:lnTo>
                    <a:lnTo>
                      <a:pt x="1" y="19182"/>
                    </a:lnTo>
                    <a:lnTo>
                      <a:pt x="1" y="19686"/>
                    </a:lnTo>
                    <a:lnTo>
                      <a:pt x="1" y="35158"/>
                    </a:lnTo>
                    <a:lnTo>
                      <a:pt x="39373" y="35158"/>
                    </a:lnTo>
                    <a:lnTo>
                      <a:pt x="39373" y="19686"/>
                    </a:lnTo>
                    <a:lnTo>
                      <a:pt x="39373" y="19182"/>
                    </a:lnTo>
                    <a:lnTo>
                      <a:pt x="39356" y="18677"/>
                    </a:lnTo>
                    <a:lnTo>
                      <a:pt x="39324" y="18173"/>
                    </a:lnTo>
                    <a:lnTo>
                      <a:pt x="39275" y="17669"/>
                    </a:lnTo>
                    <a:lnTo>
                      <a:pt x="39210" y="17181"/>
                    </a:lnTo>
                    <a:lnTo>
                      <a:pt x="39145" y="16692"/>
                    </a:lnTo>
                    <a:lnTo>
                      <a:pt x="39064" y="16204"/>
                    </a:lnTo>
                    <a:lnTo>
                      <a:pt x="38982" y="15716"/>
                    </a:lnTo>
                    <a:lnTo>
                      <a:pt x="38868" y="15245"/>
                    </a:lnTo>
                    <a:lnTo>
                      <a:pt x="38754" y="14773"/>
                    </a:lnTo>
                    <a:lnTo>
                      <a:pt x="38624" y="14301"/>
                    </a:lnTo>
                    <a:lnTo>
                      <a:pt x="38494" y="13829"/>
                    </a:lnTo>
                    <a:lnTo>
                      <a:pt x="38348" y="13374"/>
                    </a:lnTo>
                    <a:lnTo>
                      <a:pt x="38185" y="12918"/>
                    </a:lnTo>
                    <a:lnTo>
                      <a:pt x="38006" y="12479"/>
                    </a:lnTo>
                    <a:lnTo>
                      <a:pt x="37827" y="12023"/>
                    </a:lnTo>
                    <a:lnTo>
                      <a:pt x="37632" y="11584"/>
                    </a:lnTo>
                    <a:lnTo>
                      <a:pt x="37437" y="11161"/>
                    </a:lnTo>
                    <a:lnTo>
                      <a:pt x="37225" y="10722"/>
                    </a:lnTo>
                    <a:lnTo>
                      <a:pt x="36997" y="10299"/>
                    </a:lnTo>
                    <a:lnTo>
                      <a:pt x="36770" y="9892"/>
                    </a:lnTo>
                    <a:lnTo>
                      <a:pt x="36526" y="9485"/>
                    </a:lnTo>
                    <a:lnTo>
                      <a:pt x="36265" y="9078"/>
                    </a:lnTo>
                    <a:lnTo>
                      <a:pt x="36005" y="8688"/>
                    </a:lnTo>
                    <a:lnTo>
                      <a:pt x="35745" y="8297"/>
                    </a:lnTo>
                    <a:lnTo>
                      <a:pt x="35452" y="7907"/>
                    </a:lnTo>
                    <a:lnTo>
                      <a:pt x="35175" y="7533"/>
                    </a:lnTo>
                    <a:lnTo>
                      <a:pt x="34866" y="7159"/>
                    </a:lnTo>
                    <a:lnTo>
                      <a:pt x="34573" y="6801"/>
                    </a:lnTo>
                    <a:lnTo>
                      <a:pt x="34248" y="6459"/>
                    </a:lnTo>
                    <a:lnTo>
                      <a:pt x="33939" y="6101"/>
                    </a:lnTo>
                    <a:lnTo>
                      <a:pt x="33597" y="5759"/>
                    </a:lnTo>
                    <a:lnTo>
                      <a:pt x="33272" y="5434"/>
                    </a:lnTo>
                    <a:lnTo>
                      <a:pt x="32914" y="5109"/>
                    </a:lnTo>
                    <a:lnTo>
                      <a:pt x="32572" y="4800"/>
                    </a:lnTo>
                    <a:lnTo>
                      <a:pt x="32198" y="4490"/>
                    </a:lnTo>
                    <a:lnTo>
                      <a:pt x="31840" y="4198"/>
                    </a:lnTo>
                    <a:lnTo>
                      <a:pt x="31466" y="3905"/>
                    </a:lnTo>
                    <a:lnTo>
                      <a:pt x="31075" y="3628"/>
                    </a:lnTo>
                    <a:lnTo>
                      <a:pt x="30685" y="3368"/>
                    </a:lnTo>
                    <a:lnTo>
                      <a:pt x="30294" y="3108"/>
                    </a:lnTo>
                    <a:lnTo>
                      <a:pt x="29888" y="2847"/>
                    </a:lnTo>
                    <a:lnTo>
                      <a:pt x="29481" y="2603"/>
                    </a:lnTo>
                    <a:lnTo>
                      <a:pt x="29058" y="2375"/>
                    </a:lnTo>
                    <a:lnTo>
                      <a:pt x="28635" y="2148"/>
                    </a:lnTo>
                    <a:lnTo>
                      <a:pt x="28212" y="1936"/>
                    </a:lnTo>
                    <a:lnTo>
                      <a:pt x="27789" y="1741"/>
                    </a:lnTo>
                    <a:lnTo>
                      <a:pt x="27350" y="1546"/>
                    </a:lnTo>
                    <a:lnTo>
                      <a:pt x="26894" y="1367"/>
                    </a:lnTo>
                    <a:lnTo>
                      <a:pt x="26455" y="1188"/>
                    </a:lnTo>
                    <a:lnTo>
                      <a:pt x="25999" y="1025"/>
                    </a:lnTo>
                    <a:lnTo>
                      <a:pt x="25527" y="879"/>
                    </a:lnTo>
                    <a:lnTo>
                      <a:pt x="25072" y="748"/>
                    </a:lnTo>
                    <a:lnTo>
                      <a:pt x="24600" y="618"/>
                    </a:lnTo>
                    <a:lnTo>
                      <a:pt x="24128" y="504"/>
                    </a:lnTo>
                    <a:lnTo>
                      <a:pt x="23656" y="391"/>
                    </a:lnTo>
                    <a:lnTo>
                      <a:pt x="23168" y="309"/>
                    </a:lnTo>
                    <a:lnTo>
                      <a:pt x="22680" y="228"/>
                    </a:lnTo>
                    <a:lnTo>
                      <a:pt x="22192" y="147"/>
                    </a:lnTo>
                    <a:lnTo>
                      <a:pt x="21704" y="98"/>
                    </a:lnTo>
                    <a:lnTo>
                      <a:pt x="21200" y="49"/>
                    </a:lnTo>
                    <a:lnTo>
                      <a:pt x="20695" y="16"/>
                    </a:lnTo>
                    <a:lnTo>
                      <a:pt x="2019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3"/>
              <p:cNvSpPr/>
              <p:nvPr/>
            </p:nvSpPr>
            <p:spPr>
              <a:xfrm>
                <a:off x="3430500" y="2959975"/>
                <a:ext cx="340475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3619" h="13619" extrusionOk="0">
                    <a:moveTo>
                      <a:pt x="6801" y="1"/>
                    </a:moveTo>
                    <a:lnTo>
                      <a:pt x="6460" y="17"/>
                    </a:lnTo>
                    <a:lnTo>
                      <a:pt x="6118" y="33"/>
                    </a:lnTo>
                    <a:lnTo>
                      <a:pt x="5776" y="82"/>
                    </a:lnTo>
                    <a:lnTo>
                      <a:pt x="5435" y="147"/>
                    </a:lnTo>
                    <a:lnTo>
                      <a:pt x="5109" y="212"/>
                    </a:lnTo>
                    <a:lnTo>
                      <a:pt x="4784" y="310"/>
                    </a:lnTo>
                    <a:lnTo>
                      <a:pt x="4475" y="424"/>
                    </a:lnTo>
                    <a:lnTo>
                      <a:pt x="4166" y="538"/>
                    </a:lnTo>
                    <a:lnTo>
                      <a:pt x="3857" y="684"/>
                    </a:lnTo>
                    <a:lnTo>
                      <a:pt x="3564" y="831"/>
                    </a:lnTo>
                    <a:lnTo>
                      <a:pt x="3287" y="993"/>
                    </a:lnTo>
                    <a:lnTo>
                      <a:pt x="3011" y="1172"/>
                    </a:lnTo>
                    <a:lnTo>
                      <a:pt x="2734" y="1351"/>
                    </a:lnTo>
                    <a:lnTo>
                      <a:pt x="2474" y="1563"/>
                    </a:lnTo>
                    <a:lnTo>
                      <a:pt x="2230" y="1774"/>
                    </a:lnTo>
                    <a:lnTo>
                      <a:pt x="2002" y="2002"/>
                    </a:lnTo>
                    <a:lnTo>
                      <a:pt x="1774" y="2230"/>
                    </a:lnTo>
                    <a:lnTo>
                      <a:pt x="1563" y="2474"/>
                    </a:lnTo>
                    <a:lnTo>
                      <a:pt x="1351" y="2734"/>
                    </a:lnTo>
                    <a:lnTo>
                      <a:pt x="1172" y="3011"/>
                    </a:lnTo>
                    <a:lnTo>
                      <a:pt x="993" y="3287"/>
                    </a:lnTo>
                    <a:lnTo>
                      <a:pt x="830" y="3564"/>
                    </a:lnTo>
                    <a:lnTo>
                      <a:pt x="668" y="3857"/>
                    </a:lnTo>
                    <a:lnTo>
                      <a:pt x="538" y="4166"/>
                    </a:lnTo>
                    <a:lnTo>
                      <a:pt x="424" y="4475"/>
                    </a:lnTo>
                    <a:lnTo>
                      <a:pt x="310" y="4784"/>
                    </a:lnTo>
                    <a:lnTo>
                      <a:pt x="212" y="5109"/>
                    </a:lnTo>
                    <a:lnTo>
                      <a:pt x="147" y="5435"/>
                    </a:lnTo>
                    <a:lnTo>
                      <a:pt x="82" y="5777"/>
                    </a:lnTo>
                    <a:lnTo>
                      <a:pt x="33" y="6118"/>
                    </a:lnTo>
                    <a:lnTo>
                      <a:pt x="17" y="6460"/>
                    </a:lnTo>
                    <a:lnTo>
                      <a:pt x="1" y="6802"/>
                    </a:lnTo>
                    <a:lnTo>
                      <a:pt x="17" y="7159"/>
                    </a:lnTo>
                    <a:lnTo>
                      <a:pt x="33" y="7501"/>
                    </a:lnTo>
                    <a:lnTo>
                      <a:pt x="82" y="7843"/>
                    </a:lnTo>
                    <a:lnTo>
                      <a:pt x="147" y="8184"/>
                    </a:lnTo>
                    <a:lnTo>
                      <a:pt x="212" y="8510"/>
                    </a:lnTo>
                    <a:lnTo>
                      <a:pt x="310" y="8835"/>
                    </a:lnTo>
                    <a:lnTo>
                      <a:pt x="424" y="9144"/>
                    </a:lnTo>
                    <a:lnTo>
                      <a:pt x="538" y="9453"/>
                    </a:lnTo>
                    <a:lnTo>
                      <a:pt x="668" y="9763"/>
                    </a:lnTo>
                    <a:lnTo>
                      <a:pt x="830" y="10055"/>
                    </a:lnTo>
                    <a:lnTo>
                      <a:pt x="993" y="10332"/>
                    </a:lnTo>
                    <a:lnTo>
                      <a:pt x="1172" y="10609"/>
                    </a:lnTo>
                    <a:lnTo>
                      <a:pt x="1351" y="10885"/>
                    </a:lnTo>
                    <a:lnTo>
                      <a:pt x="1563" y="11129"/>
                    </a:lnTo>
                    <a:lnTo>
                      <a:pt x="1774" y="11389"/>
                    </a:lnTo>
                    <a:lnTo>
                      <a:pt x="2002" y="11617"/>
                    </a:lnTo>
                    <a:lnTo>
                      <a:pt x="2230" y="11845"/>
                    </a:lnTo>
                    <a:lnTo>
                      <a:pt x="2474" y="12057"/>
                    </a:lnTo>
                    <a:lnTo>
                      <a:pt x="2734" y="12268"/>
                    </a:lnTo>
                    <a:lnTo>
                      <a:pt x="3011" y="12447"/>
                    </a:lnTo>
                    <a:lnTo>
                      <a:pt x="3287" y="12626"/>
                    </a:lnTo>
                    <a:lnTo>
                      <a:pt x="3564" y="12789"/>
                    </a:lnTo>
                    <a:lnTo>
                      <a:pt x="3857" y="12935"/>
                    </a:lnTo>
                    <a:lnTo>
                      <a:pt x="4166" y="13082"/>
                    </a:lnTo>
                    <a:lnTo>
                      <a:pt x="4475" y="13195"/>
                    </a:lnTo>
                    <a:lnTo>
                      <a:pt x="4784" y="13309"/>
                    </a:lnTo>
                    <a:lnTo>
                      <a:pt x="5109" y="13391"/>
                    </a:lnTo>
                    <a:lnTo>
                      <a:pt x="5435" y="13472"/>
                    </a:lnTo>
                    <a:lnTo>
                      <a:pt x="5776" y="13537"/>
                    </a:lnTo>
                    <a:lnTo>
                      <a:pt x="6118" y="13570"/>
                    </a:lnTo>
                    <a:lnTo>
                      <a:pt x="6460" y="13602"/>
                    </a:lnTo>
                    <a:lnTo>
                      <a:pt x="6801" y="13618"/>
                    </a:lnTo>
                    <a:lnTo>
                      <a:pt x="7159" y="13602"/>
                    </a:lnTo>
                    <a:lnTo>
                      <a:pt x="7501" y="13570"/>
                    </a:lnTo>
                    <a:lnTo>
                      <a:pt x="7843" y="13537"/>
                    </a:lnTo>
                    <a:lnTo>
                      <a:pt x="8184" y="13472"/>
                    </a:lnTo>
                    <a:lnTo>
                      <a:pt x="8510" y="13391"/>
                    </a:lnTo>
                    <a:lnTo>
                      <a:pt x="8835" y="13309"/>
                    </a:lnTo>
                    <a:lnTo>
                      <a:pt x="9144" y="13195"/>
                    </a:lnTo>
                    <a:lnTo>
                      <a:pt x="9453" y="13082"/>
                    </a:lnTo>
                    <a:lnTo>
                      <a:pt x="9762" y="12935"/>
                    </a:lnTo>
                    <a:lnTo>
                      <a:pt x="10055" y="12789"/>
                    </a:lnTo>
                    <a:lnTo>
                      <a:pt x="10332" y="12626"/>
                    </a:lnTo>
                    <a:lnTo>
                      <a:pt x="10608" y="12447"/>
                    </a:lnTo>
                    <a:lnTo>
                      <a:pt x="10885" y="12268"/>
                    </a:lnTo>
                    <a:lnTo>
                      <a:pt x="11129" y="12057"/>
                    </a:lnTo>
                    <a:lnTo>
                      <a:pt x="11389" y="11845"/>
                    </a:lnTo>
                    <a:lnTo>
                      <a:pt x="11617" y="11617"/>
                    </a:lnTo>
                    <a:lnTo>
                      <a:pt x="11845" y="11389"/>
                    </a:lnTo>
                    <a:lnTo>
                      <a:pt x="12056" y="11129"/>
                    </a:lnTo>
                    <a:lnTo>
                      <a:pt x="12252" y="10885"/>
                    </a:lnTo>
                    <a:lnTo>
                      <a:pt x="12447" y="10609"/>
                    </a:lnTo>
                    <a:lnTo>
                      <a:pt x="12626" y="10332"/>
                    </a:lnTo>
                    <a:lnTo>
                      <a:pt x="12788" y="10055"/>
                    </a:lnTo>
                    <a:lnTo>
                      <a:pt x="12935" y="9763"/>
                    </a:lnTo>
                    <a:lnTo>
                      <a:pt x="13081" y="9453"/>
                    </a:lnTo>
                    <a:lnTo>
                      <a:pt x="13195" y="9144"/>
                    </a:lnTo>
                    <a:lnTo>
                      <a:pt x="13309" y="8835"/>
                    </a:lnTo>
                    <a:lnTo>
                      <a:pt x="13390" y="8510"/>
                    </a:lnTo>
                    <a:lnTo>
                      <a:pt x="13472" y="8184"/>
                    </a:lnTo>
                    <a:lnTo>
                      <a:pt x="13537" y="7843"/>
                    </a:lnTo>
                    <a:lnTo>
                      <a:pt x="13569" y="7501"/>
                    </a:lnTo>
                    <a:lnTo>
                      <a:pt x="13602" y="7159"/>
                    </a:lnTo>
                    <a:lnTo>
                      <a:pt x="13618" y="6802"/>
                    </a:lnTo>
                    <a:lnTo>
                      <a:pt x="13602" y="6460"/>
                    </a:lnTo>
                    <a:lnTo>
                      <a:pt x="13569" y="6118"/>
                    </a:lnTo>
                    <a:lnTo>
                      <a:pt x="13537" y="5777"/>
                    </a:lnTo>
                    <a:lnTo>
                      <a:pt x="13472" y="5435"/>
                    </a:lnTo>
                    <a:lnTo>
                      <a:pt x="13390" y="5109"/>
                    </a:lnTo>
                    <a:lnTo>
                      <a:pt x="13309" y="4784"/>
                    </a:lnTo>
                    <a:lnTo>
                      <a:pt x="13195" y="4475"/>
                    </a:lnTo>
                    <a:lnTo>
                      <a:pt x="13081" y="4166"/>
                    </a:lnTo>
                    <a:lnTo>
                      <a:pt x="12935" y="3857"/>
                    </a:lnTo>
                    <a:lnTo>
                      <a:pt x="12788" y="3564"/>
                    </a:lnTo>
                    <a:lnTo>
                      <a:pt x="12626" y="3287"/>
                    </a:lnTo>
                    <a:lnTo>
                      <a:pt x="12447" y="3011"/>
                    </a:lnTo>
                    <a:lnTo>
                      <a:pt x="12252" y="2734"/>
                    </a:lnTo>
                    <a:lnTo>
                      <a:pt x="12056" y="2474"/>
                    </a:lnTo>
                    <a:lnTo>
                      <a:pt x="11845" y="2230"/>
                    </a:lnTo>
                    <a:lnTo>
                      <a:pt x="11617" y="2002"/>
                    </a:lnTo>
                    <a:lnTo>
                      <a:pt x="11389" y="1774"/>
                    </a:lnTo>
                    <a:lnTo>
                      <a:pt x="11129" y="1563"/>
                    </a:lnTo>
                    <a:lnTo>
                      <a:pt x="10885" y="1351"/>
                    </a:lnTo>
                    <a:lnTo>
                      <a:pt x="10608" y="1172"/>
                    </a:lnTo>
                    <a:lnTo>
                      <a:pt x="10332" y="993"/>
                    </a:lnTo>
                    <a:lnTo>
                      <a:pt x="10055" y="831"/>
                    </a:lnTo>
                    <a:lnTo>
                      <a:pt x="9762" y="684"/>
                    </a:lnTo>
                    <a:lnTo>
                      <a:pt x="9453" y="538"/>
                    </a:lnTo>
                    <a:lnTo>
                      <a:pt x="9144" y="424"/>
                    </a:lnTo>
                    <a:lnTo>
                      <a:pt x="8835" y="310"/>
                    </a:lnTo>
                    <a:lnTo>
                      <a:pt x="8510" y="212"/>
                    </a:lnTo>
                    <a:lnTo>
                      <a:pt x="8184" y="147"/>
                    </a:lnTo>
                    <a:lnTo>
                      <a:pt x="7843" y="82"/>
                    </a:lnTo>
                    <a:lnTo>
                      <a:pt x="7501" y="33"/>
                    </a:lnTo>
                    <a:lnTo>
                      <a:pt x="7159" y="17"/>
                    </a:lnTo>
                    <a:lnTo>
                      <a:pt x="6801" y="1"/>
                    </a:lnTo>
                    <a:close/>
                  </a:path>
                </a:pathLst>
              </a:custGeom>
              <a:solidFill>
                <a:srgbClr val="2223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3"/>
              <p:cNvSpPr/>
              <p:nvPr/>
            </p:nvSpPr>
            <p:spPr>
              <a:xfrm>
                <a:off x="3535450" y="3069000"/>
                <a:ext cx="130175" cy="394950"/>
              </a:xfrm>
              <a:custGeom>
                <a:avLst/>
                <a:gdLst/>
                <a:ahLst/>
                <a:cxnLst/>
                <a:rect l="l" t="t" r="r" b="b"/>
                <a:pathLst>
                  <a:path w="5207" h="15798" extrusionOk="0">
                    <a:moveTo>
                      <a:pt x="0" y="0"/>
                    </a:moveTo>
                    <a:lnTo>
                      <a:pt x="0" y="15798"/>
                    </a:lnTo>
                    <a:lnTo>
                      <a:pt x="5206" y="15798"/>
                    </a:lnTo>
                    <a:lnTo>
                      <a:pt x="5206" y="0"/>
                    </a:lnTo>
                    <a:close/>
                  </a:path>
                </a:pathLst>
              </a:custGeom>
              <a:solidFill>
                <a:srgbClr val="2223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3"/>
              <p:cNvSpPr/>
              <p:nvPr/>
            </p:nvSpPr>
            <p:spPr>
              <a:xfrm>
                <a:off x="3746950" y="2386500"/>
                <a:ext cx="371775" cy="181425"/>
              </a:xfrm>
              <a:custGeom>
                <a:avLst/>
                <a:gdLst/>
                <a:ahLst/>
                <a:cxnLst/>
                <a:rect l="l" t="t" r="r" b="b"/>
                <a:pathLst>
                  <a:path w="14871" h="7257" extrusionOk="0">
                    <a:moveTo>
                      <a:pt x="0" y="0"/>
                    </a:moveTo>
                    <a:lnTo>
                      <a:pt x="0" y="7256"/>
                    </a:lnTo>
                    <a:lnTo>
                      <a:pt x="14870" y="7256"/>
                    </a:lnTo>
                    <a:lnTo>
                      <a:pt x="1487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3"/>
              <p:cNvSpPr/>
              <p:nvPr/>
            </p:nvSpPr>
            <p:spPr>
              <a:xfrm>
                <a:off x="3880350" y="238125"/>
                <a:ext cx="1550900" cy="1034350"/>
              </a:xfrm>
              <a:custGeom>
                <a:avLst/>
                <a:gdLst/>
                <a:ahLst/>
                <a:cxnLst/>
                <a:rect l="l" t="t" r="r" b="b"/>
                <a:pathLst>
                  <a:path w="62036" h="41374" extrusionOk="0">
                    <a:moveTo>
                      <a:pt x="4133" y="0"/>
                    </a:moveTo>
                    <a:lnTo>
                      <a:pt x="3922" y="16"/>
                    </a:lnTo>
                    <a:lnTo>
                      <a:pt x="3710" y="33"/>
                    </a:lnTo>
                    <a:lnTo>
                      <a:pt x="3499" y="49"/>
                    </a:lnTo>
                    <a:lnTo>
                      <a:pt x="3303" y="98"/>
                    </a:lnTo>
                    <a:lnTo>
                      <a:pt x="3092" y="130"/>
                    </a:lnTo>
                    <a:lnTo>
                      <a:pt x="2897" y="195"/>
                    </a:lnTo>
                    <a:lnTo>
                      <a:pt x="2718" y="260"/>
                    </a:lnTo>
                    <a:lnTo>
                      <a:pt x="2522" y="325"/>
                    </a:lnTo>
                    <a:lnTo>
                      <a:pt x="2343" y="407"/>
                    </a:lnTo>
                    <a:lnTo>
                      <a:pt x="2164" y="504"/>
                    </a:lnTo>
                    <a:lnTo>
                      <a:pt x="1823" y="716"/>
                    </a:lnTo>
                    <a:lnTo>
                      <a:pt x="1497" y="944"/>
                    </a:lnTo>
                    <a:lnTo>
                      <a:pt x="1205" y="1220"/>
                    </a:lnTo>
                    <a:lnTo>
                      <a:pt x="944" y="1513"/>
                    </a:lnTo>
                    <a:lnTo>
                      <a:pt x="700" y="1822"/>
                    </a:lnTo>
                    <a:lnTo>
                      <a:pt x="505" y="2164"/>
                    </a:lnTo>
                    <a:lnTo>
                      <a:pt x="407" y="2343"/>
                    </a:lnTo>
                    <a:lnTo>
                      <a:pt x="326" y="2522"/>
                    </a:lnTo>
                    <a:lnTo>
                      <a:pt x="261" y="2717"/>
                    </a:lnTo>
                    <a:lnTo>
                      <a:pt x="196" y="2912"/>
                    </a:lnTo>
                    <a:lnTo>
                      <a:pt x="131" y="3107"/>
                    </a:lnTo>
                    <a:lnTo>
                      <a:pt x="82" y="3303"/>
                    </a:lnTo>
                    <a:lnTo>
                      <a:pt x="49" y="3498"/>
                    </a:lnTo>
                    <a:lnTo>
                      <a:pt x="17" y="3709"/>
                    </a:lnTo>
                    <a:lnTo>
                      <a:pt x="1" y="3921"/>
                    </a:lnTo>
                    <a:lnTo>
                      <a:pt x="1" y="4132"/>
                    </a:lnTo>
                    <a:lnTo>
                      <a:pt x="1" y="37241"/>
                    </a:lnTo>
                    <a:lnTo>
                      <a:pt x="1" y="37452"/>
                    </a:lnTo>
                    <a:lnTo>
                      <a:pt x="17" y="37664"/>
                    </a:lnTo>
                    <a:lnTo>
                      <a:pt x="49" y="37875"/>
                    </a:lnTo>
                    <a:lnTo>
                      <a:pt x="82" y="38070"/>
                    </a:lnTo>
                    <a:lnTo>
                      <a:pt x="131" y="38266"/>
                    </a:lnTo>
                    <a:lnTo>
                      <a:pt x="196" y="38461"/>
                    </a:lnTo>
                    <a:lnTo>
                      <a:pt x="261" y="38656"/>
                    </a:lnTo>
                    <a:lnTo>
                      <a:pt x="326" y="38851"/>
                    </a:lnTo>
                    <a:lnTo>
                      <a:pt x="407" y="39030"/>
                    </a:lnTo>
                    <a:lnTo>
                      <a:pt x="505" y="39209"/>
                    </a:lnTo>
                    <a:lnTo>
                      <a:pt x="700" y="39551"/>
                    </a:lnTo>
                    <a:lnTo>
                      <a:pt x="944" y="39860"/>
                    </a:lnTo>
                    <a:lnTo>
                      <a:pt x="1205" y="40153"/>
                    </a:lnTo>
                    <a:lnTo>
                      <a:pt x="1497" y="40429"/>
                    </a:lnTo>
                    <a:lnTo>
                      <a:pt x="1823" y="40657"/>
                    </a:lnTo>
                    <a:lnTo>
                      <a:pt x="2164" y="40869"/>
                    </a:lnTo>
                    <a:lnTo>
                      <a:pt x="2343" y="40966"/>
                    </a:lnTo>
                    <a:lnTo>
                      <a:pt x="2522" y="41048"/>
                    </a:lnTo>
                    <a:lnTo>
                      <a:pt x="2718" y="41113"/>
                    </a:lnTo>
                    <a:lnTo>
                      <a:pt x="2897" y="41178"/>
                    </a:lnTo>
                    <a:lnTo>
                      <a:pt x="3092" y="41243"/>
                    </a:lnTo>
                    <a:lnTo>
                      <a:pt x="3303" y="41275"/>
                    </a:lnTo>
                    <a:lnTo>
                      <a:pt x="3499" y="41324"/>
                    </a:lnTo>
                    <a:lnTo>
                      <a:pt x="3710" y="41341"/>
                    </a:lnTo>
                    <a:lnTo>
                      <a:pt x="3922" y="41357"/>
                    </a:lnTo>
                    <a:lnTo>
                      <a:pt x="4133" y="41373"/>
                    </a:lnTo>
                    <a:lnTo>
                      <a:pt x="57919" y="41373"/>
                    </a:lnTo>
                    <a:lnTo>
                      <a:pt x="58131" y="41357"/>
                    </a:lnTo>
                    <a:lnTo>
                      <a:pt x="58342" y="41341"/>
                    </a:lnTo>
                    <a:lnTo>
                      <a:pt x="58538" y="41324"/>
                    </a:lnTo>
                    <a:lnTo>
                      <a:pt x="58749" y="41275"/>
                    </a:lnTo>
                    <a:lnTo>
                      <a:pt x="58944" y="41243"/>
                    </a:lnTo>
                    <a:lnTo>
                      <a:pt x="59140" y="41178"/>
                    </a:lnTo>
                    <a:lnTo>
                      <a:pt x="59335" y="41113"/>
                    </a:lnTo>
                    <a:lnTo>
                      <a:pt x="59514" y="41048"/>
                    </a:lnTo>
                    <a:lnTo>
                      <a:pt x="59709" y="40966"/>
                    </a:lnTo>
                    <a:lnTo>
                      <a:pt x="59888" y="40869"/>
                    </a:lnTo>
                    <a:lnTo>
                      <a:pt x="60230" y="40657"/>
                    </a:lnTo>
                    <a:lnTo>
                      <a:pt x="60539" y="40429"/>
                    </a:lnTo>
                    <a:lnTo>
                      <a:pt x="60832" y="40153"/>
                    </a:lnTo>
                    <a:lnTo>
                      <a:pt x="61092" y="39860"/>
                    </a:lnTo>
                    <a:lnTo>
                      <a:pt x="61336" y="39551"/>
                    </a:lnTo>
                    <a:lnTo>
                      <a:pt x="61548" y="39209"/>
                    </a:lnTo>
                    <a:lnTo>
                      <a:pt x="61629" y="39030"/>
                    </a:lnTo>
                    <a:lnTo>
                      <a:pt x="61710" y="38851"/>
                    </a:lnTo>
                    <a:lnTo>
                      <a:pt x="61792" y="38656"/>
                    </a:lnTo>
                    <a:lnTo>
                      <a:pt x="61857" y="38461"/>
                    </a:lnTo>
                    <a:lnTo>
                      <a:pt x="61905" y="38266"/>
                    </a:lnTo>
                    <a:lnTo>
                      <a:pt x="61954" y="38070"/>
                    </a:lnTo>
                    <a:lnTo>
                      <a:pt x="61987" y="37875"/>
                    </a:lnTo>
                    <a:lnTo>
                      <a:pt x="62019" y="37664"/>
                    </a:lnTo>
                    <a:lnTo>
                      <a:pt x="62036" y="37452"/>
                    </a:lnTo>
                    <a:lnTo>
                      <a:pt x="62036" y="37241"/>
                    </a:lnTo>
                    <a:lnTo>
                      <a:pt x="62036" y="4132"/>
                    </a:lnTo>
                    <a:lnTo>
                      <a:pt x="62036" y="3921"/>
                    </a:lnTo>
                    <a:lnTo>
                      <a:pt x="62019" y="3709"/>
                    </a:lnTo>
                    <a:lnTo>
                      <a:pt x="61987" y="3498"/>
                    </a:lnTo>
                    <a:lnTo>
                      <a:pt x="61954" y="3303"/>
                    </a:lnTo>
                    <a:lnTo>
                      <a:pt x="61905" y="3107"/>
                    </a:lnTo>
                    <a:lnTo>
                      <a:pt x="61857" y="2912"/>
                    </a:lnTo>
                    <a:lnTo>
                      <a:pt x="61792" y="2717"/>
                    </a:lnTo>
                    <a:lnTo>
                      <a:pt x="61710" y="2522"/>
                    </a:lnTo>
                    <a:lnTo>
                      <a:pt x="61629" y="2343"/>
                    </a:lnTo>
                    <a:lnTo>
                      <a:pt x="61548" y="2164"/>
                    </a:lnTo>
                    <a:lnTo>
                      <a:pt x="61336" y="1822"/>
                    </a:lnTo>
                    <a:lnTo>
                      <a:pt x="61092" y="1513"/>
                    </a:lnTo>
                    <a:lnTo>
                      <a:pt x="60832" y="1220"/>
                    </a:lnTo>
                    <a:lnTo>
                      <a:pt x="60539" y="944"/>
                    </a:lnTo>
                    <a:lnTo>
                      <a:pt x="60230" y="716"/>
                    </a:lnTo>
                    <a:lnTo>
                      <a:pt x="59888" y="504"/>
                    </a:lnTo>
                    <a:lnTo>
                      <a:pt x="59709" y="407"/>
                    </a:lnTo>
                    <a:lnTo>
                      <a:pt x="59514" y="325"/>
                    </a:lnTo>
                    <a:lnTo>
                      <a:pt x="59335" y="260"/>
                    </a:lnTo>
                    <a:lnTo>
                      <a:pt x="59140" y="195"/>
                    </a:lnTo>
                    <a:lnTo>
                      <a:pt x="58944" y="130"/>
                    </a:lnTo>
                    <a:lnTo>
                      <a:pt x="58749" y="98"/>
                    </a:lnTo>
                    <a:lnTo>
                      <a:pt x="58538" y="49"/>
                    </a:lnTo>
                    <a:lnTo>
                      <a:pt x="58342" y="33"/>
                    </a:lnTo>
                    <a:lnTo>
                      <a:pt x="58131" y="16"/>
                    </a:lnTo>
                    <a:lnTo>
                      <a:pt x="57919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3"/>
              <p:cNvSpPr/>
              <p:nvPr/>
            </p:nvSpPr>
            <p:spPr>
              <a:xfrm>
                <a:off x="3880750" y="458150"/>
                <a:ext cx="1550100" cy="164350"/>
              </a:xfrm>
              <a:custGeom>
                <a:avLst/>
                <a:gdLst/>
                <a:ahLst/>
                <a:cxnLst/>
                <a:rect l="l" t="t" r="r" b="b"/>
                <a:pathLst>
                  <a:path w="62004" h="6574" extrusionOk="0">
                    <a:moveTo>
                      <a:pt x="1" y="1"/>
                    </a:moveTo>
                    <a:lnTo>
                      <a:pt x="1" y="6574"/>
                    </a:lnTo>
                    <a:lnTo>
                      <a:pt x="62003" y="6574"/>
                    </a:lnTo>
                    <a:lnTo>
                      <a:pt x="62003" y="1"/>
                    </a:lnTo>
                    <a:close/>
                  </a:path>
                </a:pathLst>
              </a:custGeom>
              <a:solidFill>
                <a:srgbClr val="2223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3"/>
              <p:cNvSpPr/>
              <p:nvPr/>
            </p:nvSpPr>
            <p:spPr>
              <a:xfrm>
                <a:off x="4983425" y="777025"/>
                <a:ext cx="309525" cy="106600"/>
              </a:xfrm>
              <a:custGeom>
                <a:avLst/>
                <a:gdLst/>
                <a:ahLst/>
                <a:cxnLst/>
                <a:rect l="l" t="t" r="r" b="b"/>
                <a:pathLst>
                  <a:path w="12381" h="4264" extrusionOk="0">
                    <a:moveTo>
                      <a:pt x="1920" y="1"/>
                    </a:moveTo>
                    <a:lnTo>
                      <a:pt x="1708" y="34"/>
                    </a:lnTo>
                    <a:lnTo>
                      <a:pt x="1513" y="82"/>
                    </a:lnTo>
                    <a:lnTo>
                      <a:pt x="1318" y="164"/>
                    </a:lnTo>
                    <a:lnTo>
                      <a:pt x="1123" y="245"/>
                    </a:lnTo>
                    <a:lnTo>
                      <a:pt x="944" y="359"/>
                    </a:lnTo>
                    <a:lnTo>
                      <a:pt x="781" y="489"/>
                    </a:lnTo>
                    <a:lnTo>
                      <a:pt x="635" y="619"/>
                    </a:lnTo>
                    <a:lnTo>
                      <a:pt x="488" y="766"/>
                    </a:lnTo>
                    <a:lnTo>
                      <a:pt x="374" y="928"/>
                    </a:lnTo>
                    <a:lnTo>
                      <a:pt x="260" y="1107"/>
                    </a:lnTo>
                    <a:lnTo>
                      <a:pt x="179" y="1303"/>
                    </a:lnTo>
                    <a:lnTo>
                      <a:pt x="98" y="1498"/>
                    </a:lnTo>
                    <a:lnTo>
                      <a:pt x="49" y="1693"/>
                    </a:lnTo>
                    <a:lnTo>
                      <a:pt x="16" y="1921"/>
                    </a:lnTo>
                    <a:lnTo>
                      <a:pt x="0" y="2132"/>
                    </a:lnTo>
                    <a:lnTo>
                      <a:pt x="16" y="2344"/>
                    </a:lnTo>
                    <a:lnTo>
                      <a:pt x="49" y="2555"/>
                    </a:lnTo>
                    <a:lnTo>
                      <a:pt x="98" y="2767"/>
                    </a:lnTo>
                    <a:lnTo>
                      <a:pt x="179" y="2962"/>
                    </a:lnTo>
                    <a:lnTo>
                      <a:pt x="260" y="3157"/>
                    </a:lnTo>
                    <a:lnTo>
                      <a:pt x="374" y="3320"/>
                    </a:lnTo>
                    <a:lnTo>
                      <a:pt x="488" y="3499"/>
                    </a:lnTo>
                    <a:lnTo>
                      <a:pt x="635" y="3645"/>
                    </a:lnTo>
                    <a:lnTo>
                      <a:pt x="781" y="3775"/>
                    </a:lnTo>
                    <a:lnTo>
                      <a:pt x="944" y="3906"/>
                    </a:lnTo>
                    <a:lnTo>
                      <a:pt x="1123" y="4020"/>
                    </a:lnTo>
                    <a:lnTo>
                      <a:pt x="1318" y="4101"/>
                    </a:lnTo>
                    <a:lnTo>
                      <a:pt x="1513" y="4182"/>
                    </a:lnTo>
                    <a:lnTo>
                      <a:pt x="1708" y="4231"/>
                    </a:lnTo>
                    <a:lnTo>
                      <a:pt x="1920" y="4264"/>
                    </a:lnTo>
                    <a:lnTo>
                      <a:pt x="10461" y="4264"/>
                    </a:lnTo>
                    <a:lnTo>
                      <a:pt x="10673" y="4231"/>
                    </a:lnTo>
                    <a:lnTo>
                      <a:pt x="10868" y="4182"/>
                    </a:lnTo>
                    <a:lnTo>
                      <a:pt x="11063" y="4101"/>
                    </a:lnTo>
                    <a:lnTo>
                      <a:pt x="11258" y="4020"/>
                    </a:lnTo>
                    <a:lnTo>
                      <a:pt x="11437" y="3906"/>
                    </a:lnTo>
                    <a:lnTo>
                      <a:pt x="11600" y="3775"/>
                    </a:lnTo>
                    <a:lnTo>
                      <a:pt x="11747" y="3645"/>
                    </a:lnTo>
                    <a:lnTo>
                      <a:pt x="11893" y="3499"/>
                    </a:lnTo>
                    <a:lnTo>
                      <a:pt x="12007" y="3320"/>
                    </a:lnTo>
                    <a:lnTo>
                      <a:pt x="12121" y="3157"/>
                    </a:lnTo>
                    <a:lnTo>
                      <a:pt x="12202" y="2962"/>
                    </a:lnTo>
                    <a:lnTo>
                      <a:pt x="12283" y="2767"/>
                    </a:lnTo>
                    <a:lnTo>
                      <a:pt x="12332" y="2555"/>
                    </a:lnTo>
                    <a:lnTo>
                      <a:pt x="12365" y="2344"/>
                    </a:lnTo>
                    <a:lnTo>
                      <a:pt x="12381" y="2132"/>
                    </a:lnTo>
                    <a:lnTo>
                      <a:pt x="12365" y="1921"/>
                    </a:lnTo>
                    <a:lnTo>
                      <a:pt x="12332" y="1693"/>
                    </a:lnTo>
                    <a:lnTo>
                      <a:pt x="12283" y="1498"/>
                    </a:lnTo>
                    <a:lnTo>
                      <a:pt x="12202" y="1303"/>
                    </a:lnTo>
                    <a:lnTo>
                      <a:pt x="12121" y="1107"/>
                    </a:lnTo>
                    <a:lnTo>
                      <a:pt x="12007" y="928"/>
                    </a:lnTo>
                    <a:lnTo>
                      <a:pt x="11893" y="766"/>
                    </a:lnTo>
                    <a:lnTo>
                      <a:pt x="11747" y="619"/>
                    </a:lnTo>
                    <a:lnTo>
                      <a:pt x="11600" y="489"/>
                    </a:lnTo>
                    <a:lnTo>
                      <a:pt x="11437" y="359"/>
                    </a:lnTo>
                    <a:lnTo>
                      <a:pt x="11258" y="245"/>
                    </a:lnTo>
                    <a:lnTo>
                      <a:pt x="11063" y="164"/>
                    </a:lnTo>
                    <a:lnTo>
                      <a:pt x="10868" y="82"/>
                    </a:lnTo>
                    <a:lnTo>
                      <a:pt x="10673" y="34"/>
                    </a:lnTo>
                    <a:lnTo>
                      <a:pt x="104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3"/>
              <p:cNvSpPr/>
              <p:nvPr/>
            </p:nvSpPr>
            <p:spPr>
              <a:xfrm>
                <a:off x="4597825" y="777025"/>
                <a:ext cx="309150" cy="106600"/>
              </a:xfrm>
              <a:custGeom>
                <a:avLst/>
                <a:gdLst/>
                <a:ahLst/>
                <a:cxnLst/>
                <a:rect l="l" t="t" r="r" b="b"/>
                <a:pathLst>
                  <a:path w="12366" h="4264" extrusionOk="0">
                    <a:moveTo>
                      <a:pt x="1920" y="1"/>
                    </a:moveTo>
                    <a:lnTo>
                      <a:pt x="1709" y="34"/>
                    </a:lnTo>
                    <a:lnTo>
                      <a:pt x="1497" y="82"/>
                    </a:lnTo>
                    <a:lnTo>
                      <a:pt x="1302" y="164"/>
                    </a:lnTo>
                    <a:lnTo>
                      <a:pt x="1107" y="245"/>
                    </a:lnTo>
                    <a:lnTo>
                      <a:pt x="944" y="359"/>
                    </a:lnTo>
                    <a:lnTo>
                      <a:pt x="765" y="489"/>
                    </a:lnTo>
                    <a:lnTo>
                      <a:pt x="619" y="619"/>
                    </a:lnTo>
                    <a:lnTo>
                      <a:pt x="489" y="766"/>
                    </a:lnTo>
                    <a:lnTo>
                      <a:pt x="359" y="928"/>
                    </a:lnTo>
                    <a:lnTo>
                      <a:pt x="245" y="1107"/>
                    </a:lnTo>
                    <a:lnTo>
                      <a:pt x="163" y="1303"/>
                    </a:lnTo>
                    <a:lnTo>
                      <a:pt x="82" y="1498"/>
                    </a:lnTo>
                    <a:lnTo>
                      <a:pt x="33" y="1693"/>
                    </a:lnTo>
                    <a:lnTo>
                      <a:pt x="1" y="1921"/>
                    </a:lnTo>
                    <a:lnTo>
                      <a:pt x="1" y="2132"/>
                    </a:lnTo>
                    <a:lnTo>
                      <a:pt x="1" y="2344"/>
                    </a:lnTo>
                    <a:lnTo>
                      <a:pt x="33" y="2555"/>
                    </a:lnTo>
                    <a:lnTo>
                      <a:pt x="82" y="2767"/>
                    </a:lnTo>
                    <a:lnTo>
                      <a:pt x="163" y="2962"/>
                    </a:lnTo>
                    <a:lnTo>
                      <a:pt x="245" y="3157"/>
                    </a:lnTo>
                    <a:lnTo>
                      <a:pt x="359" y="3320"/>
                    </a:lnTo>
                    <a:lnTo>
                      <a:pt x="489" y="3499"/>
                    </a:lnTo>
                    <a:lnTo>
                      <a:pt x="619" y="3645"/>
                    </a:lnTo>
                    <a:lnTo>
                      <a:pt x="765" y="3775"/>
                    </a:lnTo>
                    <a:lnTo>
                      <a:pt x="944" y="3906"/>
                    </a:lnTo>
                    <a:lnTo>
                      <a:pt x="1107" y="4020"/>
                    </a:lnTo>
                    <a:lnTo>
                      <a:pt x="1302" y="4101"/>
                    </a:lnTo>
                    <a:lnTo>
                      <a:pt x="1497" y="4182"/>
                    </a:lnTo>
                    <a:lnTo>
                      <a:pt x="1709" y="4231"/>
                    </a:lnTo>
                    <a:lnTo>
                      <a:pt x="1920" y="4264"/>
                    </a:lnTo>
                    <a:lnTo>
                      <a:pt x="10446" y="4264"/>
                    </a:lnTo>
                    <a:lnTo>
                      <a:pt x="10657" y="4231"/>
                    </a:lnTo>
                    <a:lnTo>
                      <a:pt x="10869" y="4182"/>
                    </a:lnTo>
                    <a:lnTo>
                      <a:pt x="11064" y="4101"/>
                    </a:lnTo>
                    <a:lnTo>
                      <a:pt x="11243" y="4020"/>
                    </a:lnTo>
                    <a:lnTo>
                      <a:pt x="11422" y="3906"/>
                    </a:lnTo>
                    <a:lnTo>
                      <a:pt x="11584" y="3775"/>
                    </a:lnTo>
                    <a:lnTo>
                      <a:pt x="11731" y="3645"/>
                    </a:lnTo>
                    <a:lnTo>
                      <a:pt x="11877" y="3499"/>
                    </a:lnTo>
                    <a:lnTo>
                      <a:pt x="11991" y="3320"/>
                    </a:lnTo>
                    <a:lnTo>
                      <a:pt x="12105" y="3157"/>
                    </a:lnTo>
                    <a:lnTo>
                      <a:pt x="12203" y="2962"/>
                    </a:lnTo>
                    <a:lnTo>
                      <a:pt x="12268" y="2767"/>
                    </a:lnTo>
                    <a:lnTo>
                      <a:pt x="12317" y="2555"/>
                    </a:lnTo>
                    <a:lnTo>
                      <a:pt x="12349" y="2344"/>
                    </a:lnTo>
                    <a:lnTo>
                      <a:pt x="12365" y="2132"/>
                    </a:lnTo>
                    <a:lnTo>
                      <a:pt x="12349" y="1921"/>
                    </a:lnTo>
                    <a:lnTo>
                      <a:pt x="12317" y="1693"/>
                    </a:lnTo>
                    <a:lnTo>
                      <a:pt x="12268" y="1498"/>
                    </a:lnTo>
                    <a:lnTo>
                      <a:pt x="12203" y="1303"/>
                    </a:lnTo>
                    <a:lnTo>
                      <a:pt x="12105" y="1107"/>
                    </a:lnTo>
                    <a:lnTo>
                      <a:pt x="11991" y="928"/>
                    </a:lnTo>
                    <a:lnTo>
                      <a:pt x="11877" y="766"/>
                    </a:lnTo>
                    <a:lnTo>
                      <a:pt x="11731" y="619"/>
                    </a:lnTo>
                    <a:lnTo>
                      <a:pt x="11584" y="489"/>
                    </a:lnTo>
                    <a:lnTo>
                      <a:pt x="11422" y="359"/>
                    </a:lnTo>
                    <a:lnTo>
                      <a:pt x="11243" y="245"/>
                    </a:lnTo>
                    <a:lnTo>
                      <a:pt x="11064" y="164"/>
                    </a:lnTo>
                    <a:lnTo>
                      <a:pt x="10869" y="82"/>
                    </a:lnTo>
                    <a:lnTo>
                      <a:pt x="10657" y="34"/>
                    </a:lnTo>
                    <a:lnTo>
                      <a:pt x="104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3"/>
              <p:cNvSpPr/>
              <p:nvPr/>
            </p:nvSpPr>
            <p:spPr>
              <a:xfrm>
                <a:off x="3184025" y="685525"/>
                <a:ext cx="1349150" cy="338825"/>
              </a:xfrm>
              <a:custGeom>
                <a:avLst/>
                <a:gdLst/>
                <a:ahLst/>
                <a:cxnLst/>
                <a:rect l="l" t="t" r="r" b="b"/>
                <a:pathLst>
                  <a:path w="53966" h="13553" extrusionOk="0">
                    <a:moveTo>
                      <a:pt x="0" y="0"/>
                    </a:moveTo>
                    <a:lnTo>
                      <a:pt x="0" y="13553"/>
                    </a:lnTo>
                    <a:lnTo>
                      <a:pt x="53966" y="13553"/>
                    </a:lnTo>
                    <a:lnTo>
                      <a:pt x="53966" y="0"/>
                    </a:lnTo>
                    <a:close/>
                  </a:path>
                </a:pathLst>
              </a:custGeom>
              <a:solidFill>
                <a:srgbClr val="2223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3"/>
              <p:cNvSpPr/>
              <p:nvPr/>
            </p:nvSpPr>
            <p:spPr>
              <a:xfrm>
                <a:off x="3330850" y="773775"/>
                <a:ext cx="41525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6590" extrusionOk="0">
                    <a:moveTo>
                      <a:pt x="1" y="1"/>
                    </a:moveTo>
                    <a:lnTo>
                      <a:pt x="1" y="6590"/>
                    </a:lnTo>
                    <a:lnTo>
                      <a:pt x="1660" y="6590"/>
                    </a:lnTo>
                    <a:lnTo>
                      <a:pt x="1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3"/>
              <p:cNvSpPr/>
              <p:nvPr/>
            </p:nvSpPr>
            <p:spPr>
              <a:xfrm>
                <a:off x="3277175" y="788825"/>
                <a:ext cx="155400" cy="13507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5403" extrusionOk="0">
                    <a:moveTo>
                      <a:pt x="1025" y="1"/>
                    </a:moveTo>
                    <a:lnTo>
                      <a:pt x="0" y="1302"/>
                    </a:lnTo>
                    <a:lnTo>
                      <a:pt x="5174" y="5402"/>
                    </a:lnTo>
                    <a:lnTo>
                      <a:pt x="6215" y="4084"/>
                    </a:lnTo>
                    <a:lnTo>
                      <a:pt x="102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3"/>
              <p:cNvSpPr/>
              <p:nvPr/>
            </p:nvSpPr>
            <p:spPr>
              <a:xfrm>
                <a:off x="3271075" y="788825"/>
                <a:ext cx="154975" cy="135075"/>
              </a:xfrm>
              <a:custGeom>
                <a:avLst/>
                <a:gdLst/>
                <a:ahLst/>
                <a:cxnLst/>
                <a:rect l="l" t="t" r="r" b="b"/>
                <a:pathLst>
                  <a:path w="6199" h="5403" extrusionOk="0">
                    <a:moveTo>
                      <a:pt x="5174" y="1"/>
                    </a:moveTo>
                    <a:lnTo>
                      <a:pt x="0" y="4084"/>
                    </a:lnTo>
                    <a:lnTo>
                      <a:pt x="1025" y="5402"/>
                    </a:lnTo>
                    <a:lnTo>
                      <a:pt x="6199" y="1302"/>
                    </a:lnTo>
                    <a:lnTo>
                      <a:pt x="517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3"/>
              <p:cNvSpPr/>
              <p:nvPr/>
            </p:nvSpPr>
            <p:spPr>
              <a:xfrm>
                <a:off x="3582625" y="773775"/>
                <a:ext cx="41925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6590" extrusionOk="0">
                    <a:moveTo>
                      <a:pt x="0" y="1"/>
                    </a:moveTo>
                    <a:lnTo>
                      <a:pt x="0" y="6590"/>
                    </a:lnTo>
                    <a:lnTo>
                      <a:pt x="1676" y="6590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3"/>
              <p:cNvSpPr/>
              <p:nvPr/>
            </p:nvSpPr>
            <p:spPr>
              <a:xfrm>
                <a:off x="3528925" y="788825"/>
                <a:ext cx="155400" cy="13507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5403" extrusionOk="0">
                    <a:moveTo>
                      <a:pt x="1042" y="1"/>
                    </a:moveTo>
                    <a:lnTo>
                      <a:pt x="1" y="1302"/>
                    </a:lnTo>
                    <a:lnTo>
                      <a:pt x="5191" y="5402"/>
                    </a:lnTo>
                    <a:lnTo>
                      <a:pt x="6216" y="4084"/>
                    </a:lnTo>
                    <a:lnTo>
                      <a:pt x="10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3"/>
              <p:cNvSpPr/>
              <p:nvPr/>
            </p:nvSpPr>
            <p:spPr>
              <a:xfrm>
                <a:off x="3522825" y="788825"/>
                <a:ext cx="155400" cy="13507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5403" extrusionOk="0">
                    <a:moveTo>
                      <a:pt x="5175" y="1"/>
                    </a:moveTo>
                    <a:lnTo>
                      <a:pt x="1" y="4084"/>
                    </a:lnTo>
                    <a:lnTo>
                      <a:pt x="1042" y="5402"/>
                    </a:lnTo>
                    <a:lnTo>
                      <a:pt x="6216" y="1302"/>
                    </a:lnTo>
                    <a:lnTo>
                      <a:pt x="517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3"/>
              <p:cNvSpPr/>
              <p:nvPr/>
            </p:nvSpPr>
            <p:spPr>
              <a:xfrm>
                <a:off x="3834800" y="773775"/>
                <a:ext cx="4150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6590" extrusionOk="0">
                    <a:moveTo>
                      <a:pt x="0" y="1"/>
                    </a:moveTo>
                    <a:lnTo>
                      <a:pt x="0" y="6590"/>
                    </a:lnTo>
                    <a:lnTo>
                      <a:pt x="1660" y="6590"/>
                    </a:lnTo>
                    <a:lnTo>
                      <a:pt x="1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3"/>
              <p:cNvSpPr/>
              <p:nvPr/>
            </p:nvSpPr>
            <p:spPr>
              <a:xfrm>
                <a:off x="3781100" y="788825"/>
                <a:ext cx="155400" cy="13507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5403" extrusionOk="0">
                    <a:moveTo>
                      <a:pt x="1026" y="1"/>
                    </a:moveTo>
                    <a:lnTo>
                      <a:pt x="1" y="1302"/>
                    </a:lnTo>
                    <a:lnTo>
                      <a:pt x="5175" y="5402"/>
                    </a:lnTo>
                    <a:lnTo>
                      <a:pt x="6216" y="4084"/>
                    </a:lnTo>
                    <a:lnTo>
                      <a:pt x="102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3"/>
              <p:cNvSpPr/>
              <p:nvPr/>
            </p:nvSpPr>
            <p:spPr>
              <a:xfrm>
                <a:off x="3775000" y="788825"/>
                <a:ext cx="155400" cy="13507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5403" extrusionOk="0">
                    <a:moveTo>
                      <a:pt x="5174" y="1"/>
                    </a:moveTo>
                    <a:lnTo>
                      <a:pt x="1" y="4084"/>
                    </a:lnTo>
                    <a:lnTo>
                      <a:pt x="1026" y="5402"/>
                    </a:lnTo>
                    <a:lnTo>
                      <a:pt x="6216" y="1302"/>
                    </a:lnTo>
                    <a:lnTo>
                      <a:pt x="517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3"/>
              <p:cNvSpPr/>
              <p:nvPr/>
            </p:nvSpPr>
            <p:spPr>
              <a:xfrm>
                <a:off x="4086975" y="773775"/>
                <a:ext cx="4150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6590" extrusionOk="0">
                    <a:moveTo>
                      <a:pt x="0" y="1"/>
                    </a:moveTo>
                    <a:lnTo>
                      <a:pt x="0" y="6590"/>
                    </a:lnTo>
                    <a:lnTo>
                      <a:pt x="1660" y="6590"/>
                    </a:lnTo>
                    <a:lnTo>
                      <a:pt x="1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3"/>
              <p:cNvSpPr/>
              <p:nvPr/>
            </p:nvSpPr>
            <p:spPr>
              <a:xfrm>
                <a:off x="4032875" y="788825"/>
                <a:ext cx="155400" cy="13507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5403" extrusionOk="0">
                    <a:moveTo>
                      <a:pt x="1042" y="1"/>
                    </a:moveTo>
                    <a:lnTo>
                      <a:pt x="1" y="1302"/>
                    </a:lnTo>
                    <a:lnTo>
                      <a:pt x="5191" y="5402"/>
                    </a:lnTo>
                    <a:lnTo>
                      <a:pt x="6215" y="4084"/>
                    </a:lnTo>
                    <a:lnTo>
                      <a:pt x="10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3"/>
              <p:cNvSpPr/>
              <p:nvPr/>
            </p:nvSpPr>
            <p:spPr>
              <a:xfrm>
                <a:off x="4026775" y="788825"/>
                <a:ext cx="155400" cy="13507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5403" extrusionOk="0">
                    <a:moveTo>
                      <a:pt x="5190" y="1"/>
                    </a:moveTo>
                    <a:lnTo>
                      <a:pt x="1" y="4084"/>
                    </a:lnTo>
                    <a:lnTo>
                      <a:pt x="1042" y="5402"/>
                    </a:lnTo>
                    <a:lnTo>
                      <a:pt x="6215" y="1302"/>
                    </a:lnTo>
                    <a:lnTo>
                      <a:pt x="5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3"/>
              <p:cNvSpPr/>
              <p:nvPr/>
            </p:nvSpPr>
            <p:spPr>
              <a:xfrm>
                <a:off x="4338750" y="773775"/>
                <a:ext cx="4190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6590" extrusionOk="0">
                    <a:moveTo>
                      <a:pt x="0" y="1"/>
                    </a:moveTo>
                    <a:lnTo>
                      <a:pt x="0" y="6590"/>
                    </a:lnTo>
                    <a:lnTo>
                      <a:pt x="1676" y="6590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3"/>
              <p:cNvSpPr/>
              <p:nvPr/>
            </p:nvSpPr>
            <p:spPr>
              <a:xfrm>
                <a:off x="4285050" y="788825"/>
                <a:ext cx="155400" cy="13507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5403" extrusionOk="0">
                    <a:moveTo>
                      <a:pt x="1042" y="1"/>
                    </a:moveTo>
                    <a:lnTo>
                      <a:pt x="1" y="1302"/>
                    </a:lnTo>
                    <a:lnTo>
                      <a:pt x="5174" y="5402"/>
                    </a:lnTo>
                    <a:lnTo>
                      <a:pt x="6215" y="4084"/>
                    </a:lnTo>
                    <a:lnTo>
                      <a:pt x="10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3"/>
              <p:cNvSpPr/>
              <p:nvPr/>
            </p:nvSpPr>
            <p:spPr>
              <a:xfrm>
                <a:off x="4278950" y="788825"/>
                <a:ext cx="155400" cy="13507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5403" extrusionOk="0">
                    <a:moveTo>
                      <a:pt x="5174" y="1"/>
                    </a:moveTo>
                    <a:lnTo>
                      <a:pt x="1" y="4084"/>
                    </a:lnTo>
                    <a:lnTo>
                      <a:pt x="1026" y="5402"/>
                    </a:lnTo>
                    <a:lnTo>
                      <a:pt x="6215" y="1302"/>
                    </a:lnTo>
                    <a:lnTo>
                      <a:pt x="517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3"/>
              <p:cNvSpPr/>
              <p:nvPr/>
            </p:nvSpPr>
            <p:spPr>
              <a:xfrm>
                <a:off x="4451000" y="2740960"/>
                <a:ext cx="906625" cy="906625"/>
              </a:xfrm>
              <a:custGeom>
                <a:avLst/>
                <a:gdLst/>
                <a:ahLst/>
                <a:cxnLst/>
                <a:rect l="l" t="t" r="r" b="b"/>
                <a:pathLst>
                  <a:path w="36265" h="36265" extrusionOk="0">
                    <a:moveTo>
                      <a:pt x="18125" y="8574"/>
                    </a:moveTo>
                    <a:lnTo>
                      <a:pt x="18629" y="8590"/>
                    </a:lnTo>
                    <a:lnTo>
                      <a:pt x="19101" y="8623"/>
                    </a:lnTo>
                    <a:lnTo>
                      <a:pt x="19589" y="8688"/>
                    </a:lnTo>
                    <a:lnTo>
                      <a:pt x="20061" y="8769"/>
                    </a:lnTo>
                    <a:lnTo>
                      <a:pt x="20516" y="8883"/>
                    </a:lnTo>
                    <a:lnTo>
                      <a:pt x="20972" y="9013"/>
                    </a:lnTo>
                    <a:lnTo>
                      <a:pt x="21411" y="9160"/>
                    </a:lnTo>
                    <a:lnTo>
                      <a:pt x="21850" y="9322"/>
                    </a:lnTo>
                    <a:lnTo>
                      <a:pt x="22273" y="9518"/>
                    </a:lnTo>
                    <a:lnTo>
                      <a:pt x="22680" y="9729"/>
                    </a:lnTo>
                    <a:lnTo>
                      <a:pt x="23087" y="9957"/>
                    </a:lnTo>
                    <a:lnTo>
                      <a:pt x="23477" y="10217"/>
                    </a:lnTo>
                    <a:lnTo>
                      <a:pt x="23851" y="10478"/>
                    </a:lnTo>
                    <a:lnTo>
                      <a:pt x="24209" y="10770"/>
                    </a:lnTo>
                    <a:lnTo>
                      <a:pt x="24551" y="11063"/>
                    </a:lnTo>
                    <a:lnTo>
                      <a:pt x="24893" y="11372"/>
                    </a:lnTo>
                    <a:lnTo>
                      <a:pt x="25202" y="11714"/>
                    </a:lnTo>
                    <a:lnTo>
                      <a:pt x="25511" y="12056"/>
                    </a:lnTo>
                    <a:lnTo>
                      <a:pt x="25787" y="12414"/>
                    </a:lnTo>
                    <a:lnTo>
                      <a:pt x="26064" y="12788"/>
                    </a:lnTo>
                    <a:lnTo>
                      <a:pt x="26308" y="13178"/>
                    </a:lnTo>
                    <a:lnTo>
                      <a:pt x="26536" y="13585"/>
                    </a:lnTo>
                    <a:lnTo>
                      <a:pt x="26747" y="13992"/>
                    </a:lnTo>
                    <a:lnTo>
                      <a:pt x="26943" y="14415"/>
                    </a:lnTo>
                    <a:lnTo>
                      <a:pt x="27105" y="14854"/>
                    </a:lnTo>
                    <a:lnTo>
                      <a:pt x="27268" y="15293"/>
                    </a:lnTo>
                    <a:lnTo>
                      <a:pt x="27398" y="15749"/>
                    </a:lnTo>
                    <a:lnTo>
                      <a:pt x="27496" y="16221"/>
                    </a:lnTo>
                    <a:lnTo>
                      <a:pt x="27577" y="16693"/>
                    </a:lnTo>
                    <a:lnTo>
                      <a:pt x="27642" y="17164"/>
                    </a:lnTo>
                    <a:lnTo>
                      <a:pt x="27675" y="17652"/>
                    </a:lnTo>
                    <a:lnTo>
                      <a:pt x="27691" y="18141"/>
                    </a:lnTo>
                    <a:lnTo>
                      <a:pt x="27675" y="18629"/>
                    </a:lnTo>
                    <a:lnTo>
                      <a:pt x="27642" y="19117"/>
                    </a:lnTo>
                    <a:lnTo>
                      <a:pt x="27577" y="19588"/>
                    </a:lnTo>
                    <a:lnTo>
                      <a:pt x="27496" y="20060"/>
                    </a:lnTo>
                    <a:lnTo>
                      <a:pt x="27398" y="20532"/>
                    </a:lnTo>
                    <a:lnTo>
                      <a:pt x="27268" y="20988"/>
                    </a:lnTo>
                    <a:lnTo>
                      <a:pt x="27105" y="21427"/>
                    </a:lnTo>
                    <a:lnTo>
                      <a:pt x="26943" y="21866"/>
                    </a:lnTo>
                    <a:lnTo>
                      <a:pt x="26747" y="22289"/>
                    </a:lnTo>
                    <a:lnTo>
                      <a:pt x="26536" y="22696"/>
                    </a:lnTo>
                    <a:lnTo>
                      <a:pt x="26308" y="23086"/>
                    </a:lnTo>
                    <a:lnTo>
                      <a:pt x="26064" y="23477"/>
                    </a:lnTo>
                    <a:lnTo>
                      <a:pt x="25787" y="23851"/>
                    </a:lnTo>
                    <a:lnTo>
                      <a:pt x="25511" y="24225"/>
                    </a:lnTo>
                    <a:lnTo>
                      <a:pt x="25202" y="24567"/>
                    </a:lnTo>
                    <a:lnTo>
                      <a:pt x="24893" y="24892"/>
                    </a:lnTo>
                    <a:lnTo>
                      <a:pt x="24551" y="25218"/>
                    </a:lnTo>
                    <a:lnTo>
                      <a:pt x="24209" y="25511"/>
                    </a:lnTo>
                    <a:lnTo>
                      <a:pt x="23851" y="25803"/>
                    </a:lnTo>
                    <a:lnTo>
                      <a:pt x="23477" y="26064"/>
                    </a:lnTo>
                    <a:lnTo>
                      <a:pt x="23087" y="26324"/>
                    </a:lnTo>
                    <a:lnTo>
                      <a:pt x="22680" y="26552"/>
                    </a:lnTo>
                    <a:lnTo>
                      <a:pt x="22273" y="26763"/>
                    </a:lnTo>
                    <a:lnTo>
                      <a:pt x="21850" y="26942"/>
                    </a:lnTo>
                    <a:lnTo>
                      <a:pt x="21411" y="27121"/>
                    </a:lnTo>
                    <a:lnTo>
                      <a:pt x="20972" y="27268"/>
                    </a:lnTo>
                    <a:lnTo>
                      <a:pt x="20516" y="27398"/>
                    </a:lnTo>
                    <a:lnTo>
                      <a:pt x="20061" y="27512"/>
                    </a:lnTo>
                    <a:lnTo>
                      <a:pt x="19589" y="27593"/>
                    </a:lnTo>
                    <a:lnTo>
                      <a:pt x="19101" y="27658"/>
                    </a:lnTo>
                    <a:lnTo>
                      <a:pt x="18629" y="27691"/>
                    </a:lnTo>
                    <a:lnTo>
                      <a:pt x="18125" y="27707"/>
                    </a:lnTo>
                    <a:lnTo>
                      <a:pt x="17636" y="27691"/>
                    </a:lnTo>
                    <a:lnTo>
                      <a:pt x="17148" y="27658"/>
                    </a:lnTo>
                    <a:lnTo>
                      <a:pt x="16677" y="27593"/>
                    </a:lnTo>
                    <a:lnTo>
                      <a:pt x="16205" y="27512"/>
                    </a:lnTo>
                    <a:lnTo>
                      <a:pt x="15749" y="27398"/>
                    </a:lnTo>
                    <a:lnTo>
                      <a:pt x="15294" y="27268"/>
                    </a:lnTo>
                    <a:lnTo>
                      <a:pt x="14838" y="27121"/>
                    </a:lnTo>
                    <a:lnTo>
                      <a:pt x="14415" y="26942"/>
                    </a:lnTo>
                    <a:lnTo>
                      <a:pt x="13992" y="26763"/>
                    </a:lnTo>
                    <a:lnTo>
                      <a:pt x="13569" y="26552"/>
                    </a:lnTo>
                    <a:lnTo>
                      <a:pt x="13179" y="26324"/>
                    </a:lnTo>
                    <a:lnTo>
                      <a:pt x="12788" y="26064"/>
                    </a:lnTo>
                    <a:lnTo>
                      <a:pt x="12414" y="25803"/>
                    </a:lnTo>
                    <a:lnTo>
                      <a:pt x="12056" y="25511"/>
                    </a:lnTo>
                    <a:lnTo>
                      <a:pt x="11698" y="25218"/>
                    </a:lnTo>
                    <a:lnTo>
                      <a:pt x="11373" y="24892"/>
                    </a:lnTo>
                    <a:lnTo>
                      <a:pt x="11047" y="24567"/>
                    </a:lnTo>
                    <a:lnTo>
                      <a:pt x="10755" y="24225"/>
                    </a:lnTo>
                    <a:lnTo>
                      <a:pt x="10462" y="23851"/>
                    </a:lnTo>
                    <a:lnTo>
                      <a:pt x="10201" y="23477"/>
                    </a:lnTo>
                    <a:lnTo>
                      <a:pt x="9957" y="23086"/>
                    </a:lnTo>
                    <a:lnTo>
                      <a:pt x="9730" y="22696"/>
                    </a:lnTo>
                    <a:lnTo>
                      <a:pt x="9518" y="22289"/>
                    </a:lnTo>
                    <a:lnTo>
                      <a:pt x="9323" y="21866"/>
                    </a:lnTo>
                    <a:lnTo>
                      <a:pt x="9144" y="21427"/>
                    </a:lnTo>
                    <a:lnTo>
                      <a:pt x="8997" y="20988"/>
                    </a:lnTo>
                    <a:lnTo>
                      <a:pt x="8867" y="20532"/>
                    </a:lnTo>
                    <a:lnTo>
                      <a:pt x="8770" y="20060"/>
                    </a:lnTo>
                    <a:lnTo>
                      <a:pt x="8672" y="19588"/>
                    </a:lnTo>
                    <a:lnTo>
                      <a:pt x="8623" y="19117"/>
                    </a:lnTo>
                    <a:lnTo>
                      <a:pt x="8574" y="18629"/>
                    </a:lnTo>
                    <a:lnTo>
                      <a:pt x="8574" y="18141"/>
                    </a:lnTo>
                    <a:lnTo>
                      <a:pt x="8574" y="17652"/>
                    </a:lnTo>
                    <a:lnTo>
                      <a:pt x="8623" y="17164"/>
                    </a:lnTo>
                    <a:lnTo>
                      <a:pt x="8672" y="16693"/>
                    </a:lnTo>
                    <a:lnTo>
                      <a:pt x="8770" y="16221"/>
                    </a:lnTo>
                    <a:lnTo>
                      <a:pt x="8867" y="15749"/>
                    </a:lnTo>
                    <a:lnTo>
                      <a:pt x="8997" y="15293"/>
                    </a:lnTo>
                    <a:lnTo>
                      <a:pt x="9144" y="14854"/>
                    </a:lnTo>
                    <a:lnTo>
                      <a:pt x="9323" y="14415"/>
                    </a:lnTo>
                    <a:lnTo>
                      <a:pt x="9518" y="13992"/>
                    </a:lnTo>
                    <a:lnTo>
                      <a:pt x="9730" y="13585"/>
                    </a:lnTo>
                    <a:lnTo>
                      <a:pt x="9957" y="13178"/>
                    </a:lnTo>
                    <a:lnTo>
                      <a:pt x="10201" y="12788"/>
                    </a:lnTo>
                    <a:lnTo>
                      <a:pt x="10462" y="12414"/>
                    </a:lnTo>
                    <a:lnTo>
                      <a:pt x="10755" y="12056"/>
                    </a:lnTo>
                    <a:lnTo>
                      <a:pt x="11047" y="11714"/>
                    </a:lnTo>
                    <a:lnTo>
                      <a:pt x="11373" y="11372"/>
                    </a:lnTo>
                    <a:lnTo>
                      <a:pt x="11698" y="11063"/>
                    </a:lnTo>
                    <a:lnTo>
                      <a:pt x="12056" y="10770"/>
                    </a:lnTo>
                    <a:lnTo>
                      <a:pt x="12414" y="10478"/>
                    </a:lnTo>
                    <a:lnTo>
                      <a:pt x="12788" y="10217"/>
                    </a:lnTo>
                    <a:lnTo>
                      <a:pt x="13179" y="9957"/>
                    </a:lnTo>
                    <a:lnTo>
                      <a:pt x="13569" y="9729"/>
                    </a:lnTo>
                    <a:lnTo>
                      <a:pt x="13992" y="9518"/>
                    </a:lnTo>
                    <a:lnTo>
                      <a:pt x="14415" y="9322"/>
                    </a:lnTo>
                    <a:lnTo>
                      <a:pt x="14838" y="9160"/>
                    </a:lnTo>
                    <a:lnTo>
                      <a:pt x="15294" y="9013"/>
                    </a:lnTo>
                    <a:lnTo>
                      <a:pt x="15749" y="8883"/>
                    </a:lnTo>
                    <a:lnTo>
                      <a:pt x="16205" y="8769"/>
                    </a:lnTo>
                    <a:lnTo>
                      <a:pt x="16677" y="8688"/>
                    </a:lnTo>
                    <a:lnTo>
                      <a:pt x="17148" y="8623"/>
                    </a:lnTo>
                    <a:lnTo>
                      <a:pt x="17636" y="8590"/>
                    </a:lnTo>
                    <a:lnTo>
                      <a:pt x="18125" y="8574"/>
                    </a:lnTo>
                    <a:close/>
                    <a:moveTo>
                      <a:pt x="18125" y="0"/>
                    </a:moveTo>
                    <a:lnTo>
                      <a:pt x="17669" y="16"/>
                    </a:lnTo>
                    <a:lnTo>
                      <a:pt x="17213" y="33"/>
                    </a:lnTo>
                    <a:lnTo>
                      <a:pt x="16758" y="65"/>
                    </a:lnTo>
                    <a:lnTo>
                      <a:pt x="16302" y="98"/>
                    </a:lnTo>
                    <a:lnTo>
                      <a:pt x="15863" y="147"/>
                    </a:lnTo>
                    <a:lnTo>
                      <a:pt x="15408" y="212"/>
                    </a:lnTo>
                    <a:lnTo>
                      <a:pt x="14968" y="277"/>
                    </a:lnTo>
                    <a:lnTo>
                      <a:pt x="14529" y="358"/>
                    </a:lnTo>
                    <a:lnTo>
                      <a:pt x="14090" y="456"/>
                    </a:lnTo>
                    <a:lnTo>
                      <a:pt x="13650" y="570"/>
                    </a:lnTo>
                    <a:lnTo>
                      <a:pt x="13211" y="683"/>
                    </a:lnTo>
                    <a:lnTo>
                      <a:pt x="12772" y="814"/>
                    </a:lnTo>
                    <a:lnTo>
                      <a:pt x="12349" y="944"/>
                    </a:lnTo>
                    <a:lnTo>
                      <a:pt x="11910" y="1106"/>
                    </a:lnTo>
                    <a:lnTo>
                      <a:pt x="11487" y="1269"/>
                    </a:lnTo>
                    <a:lnTo>
                      <a:pt x="11064" y="1432"/>
                    </a:lnTo>
                    <a:lnTo>
                      <a:pt x="10673" y="1611"/>
                    </a:lnTo>
                    <a:lnTo>
                      <a:pt x="10266" y="1790"/>
                    </a:lnTo>
                    <a:lnTo>
                      <a:pt x="9876" y="1985"/>
                    </a:lnTo>
                    <a:lnTo>
                      <a:pt x="9502" y="2196"/>
                    </a:lnTo>
                    <a:lnTo>
                      <a:pt x="9111" y="2408"/>
                    </a:lnTo>
                    <a:lnTo>
                      <a:pt x="8737" y="2619"/>
                    </a:lnTo>
                    <a:lnTo>
                      <a:pt x="8363" y="2864"/>
                    </a:lnTo>
                    <a:lnTo>
                      <a:pt x="8005" y="3091"/>
                    </a:lnTo>
                    <a:lnTo>
                      <a:pt x="7647" y="3335"/>
                    </a:lnTo>
                    <a:lnTo>
                      <a:pt x="7289" y="3596"/>
                    </a:lnTo>
                    <a:lnTo>
                      <a:pt x="6947" y="3872"/>
                    </a:lnTo>
                    <a:lnTo>
                      <a:pt x="6606" y="4133"/>
                    </a:lnTo>
                    <a:lnTo>
                      <a:pt x="6280" y="4425"/>
                    </a:lnTo>
                    <a:lnTo>
                      <a:pt x="5939" y="4718"/>
                    </a:lnTo>
                    <a:lnTo>
                      <a:pt x="5630" y="5011"/>
                    </a:lnTo>
                    <a:lnTo>
                      <a:pt x="5304" y="5320"/>
                    </a:lnTo>
                    <a:lnTo>
                      <a:pt x="4995" y="5629"/>
                    </a:lnTo>
                    <a:lnTo>
                      <a:pt x="4702" y="5955"/>
                    </a:lnTo>
                    <a:lnTo>
                      <a:pt x="4409" y="6280"/>
                    </a:lnTo>
                    <a:lnTo>
                      <a:pt x="4133" y="6622"/>
                    </a:lnTo>
                    <a:lnTo>
                      <a:pt x="3856" y="6963"/>
                    </a:lnTo>
                    <a:lnTo>
                      <a:pt x="3596" y="7305"/>
                    </a:lnTo>
                    <a:lnTo>
                      <a:pt x="3336" y="7663"/>
                    </a:lnTo>
                    <a:lnTo>
                      <a:pt x="3092" y="8021"/>
                    </a:lnTo>
                    <a:lnTo>
                      <a:pt x="2848" y="8379"/>
                    </a:lnTo>
                    <a:lnTo>
                      <a:pt x="2620" y="8753"/>
                    </a:lnTo>
                    <a:lnTo>
                      <a:pt x="2392" y="9127"/>
                    </a:lnTo>
                    <a:lnTo>
                      <a:pt x="2181" y="9501"/>
                    </a:lnTo>
                    <a:lnTo>
                      <a:pt x="1985" y="9892"/>
                    </a:lnTo>
                    <a:lnTo>
                      <a:pt x="1790" y="10282"/>
                    </a:lnTo>
                    <a:lnTo>
                      <a:pt x="1595" y="10673"/>
                    </a:lnTo>
                    <a:lnTo>
                      <a:pt x="1432" y="11080"/>
                    </a:lnTo>
                    <a:lnTo>
                      <a:pt x="1253" y="11503"/>
                    </a:lnTo>
                    <a:lnTo>
                      <a:pt x="1091" y="11926"/>
                    </a:lnTo>
                    <a:lnTo>
                      <a:pt x="944" y="12349"/>
                    </a:lnTo>
                    <a:lnTo>
                      <a:pt x="798" y="12788"/>
                    </a:lnTo>
                    <a:lnTo>
                      <a:pt x="668" y="13211"/>
                    </a:lnTo>
                    <a:lnTo>
                      <a:pt x="554" y="13650"/>
                    </a:lnTo>
                    <a:lnTo>
                      <a:pt x="456" y="14089"/>
                    </a:lnTo>
                    <a:lnTo>
                      <a:pt x="358" y="14529"/>
                    </a:lnTo>
                    <a:lnTo>
                      <a:pt x="277" y="14968"/>
                    </a:lnTo>
                    <a:lnTo>
                      <a:pt x="196" y="15424"/>
                    </a:lnTo>
                    <a:lnTo>
                      <a:pt x="147" y="15863"/>
                    </a:lnTo>
                    <a:lnTo>
                      <a:pt x="82" y="16318"/>
                    </a:lnTo>
                    <a:lnTo>
                      <a:pt x="49" y="16774"/>
                    </a:lnTo>
                    <a:lnTo>
                      <a:pt x="17" y="17229"/>
                    </a:lnTo>
                    <a:lnTo>
                      <a:pt x="0" y="17685"/>
                    </a:lnTo>
                    <a:lnTo>
                      <a:pt x="0" y="18141"/>
                    </a:lnTo>
                    <a:lnTo>
                      <a:pt x="0" y="18596"/>
                    </a:lnTo>
                    <a:lnTo>
                      <a:pt x="17" y="19052"/>
                    </a:lnTo>
                    <a:lnTo>
                      <a:pt x="49" y="19507"/>
                    </a:lnTo>
                    <a:lnTo>
                      <a:pt x="82" y="19963"/>
                    </a:lnTo>
                    <a:lnTo>
                      <a:pt x="147" y="20402"/>
                    </a:lnTo>
                    <a:lnTo>
                      <a:pt x="196" y="20857"/>
                    </a:lnTo>
                    <a:lnTo>
                      <a:pt x="277" y="21297"/>
                    </a:lnTo>
                    <a:lnTo>
                      <a:pt x="358" y="21752"/>
                    </a:lnTo>
                    <a:lnTo>
                      <a:pt x="456" y="22192"/>
                    </a:lnTo>
                    <a:lnTo>
                      <a:pt x="554" y="22631"/>
                    </a:lnTo>
                    <a:lnTo>
                      <a:pt x="668" y="23054"/>
                    </a:lnTo>
                    <a:lnTo>
                      <a:pt x="798" y="23493"/>
                    </a:lnTo>
                    <a:lnTo>
                      <a:pt x="944" y="23932"/>
                    </a:lnTo>
                    <a:lnTo>
                      <a:pt x="1091" y="24355"/>
                    </a:lnTo>
                    <a:lnTo>
                      <a:pt x="1253" y="24778"/>
                    </a:lnTo>
                    <a:lnTo>
                      <a:pt x="1432" y="25201"/>
                    </a:lnTo>
                    <a:lnTo>
                      <a:pt x="1595" y="25608"/>
                    </a:lnTo>
                    <a:lnTo>
                      <a:pt x="1790" y="25999"/>
                    </a:lnTo>
                    <a:lnTo>
                      <a:pt x="1985" y="26389"/>
                    </a:lnTo>
                    <a:lnTo>
                      <a:pt x="2181" y="26780"/>
                    </a:lnTo>
                    <a:lnTo>
                      <a:pt x="2392" y="27154"/>
                    </a:lnTo>
                    <a:lnTo>
                      <a:pt x="2620" y="27528"/>
                    </a:lnTo>
                    <a:lnTo>
                      <a:pt x="2848" y="27902"/>
                    </a:lnTo>
                    <a:lnTo>
                      <a:pt x="3092" y="28260"/>
                    </a:lnTo>
                    <a:lnTo>
                      <a:pt x="3336" y="28618"/>
                    </a:lnTo>
                    <a:lnTo>
                      <a:pt x="3596" y="28976"/>
                    </a:lnTo>
                    <a:lnTo>
                      <a:pt x="3856" y="29318"/>
                    </a:lnTo>
                    <a:lnTo>
                      <a:pt x="4133" y="29659"/>
                    </a:lnTo>
                    <a:lnTo>
                      <a:pt x="4409" y="30001"/>
                    </a:lnTo>
                    <a:lnTo>
                      <a:pt x="4702" y="30326"/>
                    </a:lnTo>
                    <a:lnTo>
                      <a:pt x="4995" y="30652"/>
                    </a:lnTo>
                    <a:lnTo>
                      <a:pt x="5304" y="30961"/>
                    </a:lnTo>
                    <a:lnTo>
                      <a:pt x="5630" y="31270"/>
                    </a:lnTo>
                    <a:lnTo>
                      <a:pt x="5939" y="31563"/>
                    </a:lnTo>
                    <a:lnTo>
                      <a:pt x="6280" y="31856"/>
                    </a:lnTo>
                    <a:lnTo>
                      <a:pt x="6606" y="32148"/>
                    </a:lnTo>
                    <a:lnTo>
                      <a:pt x="6947" y="32409"/>
                    </a:lnTo>
                    <a:lnTo>
                      <a:pt x="7289" y="32685"/>
                    </a:lnTo>
                    <a:lnTo>
                      <a:pt x="7647" y="32929"/>
                    </a:lnTo>
                    <a:lnTo>
                      <a:pt x="8005" y="33190"/>
                    </a:lnTo>
                    <a:lnTo>
                      <a:pt x="8363" y="33417"/>
                    </a:lnTo>
                    <a:lnTo>
                      <a:pt x="8737" y="33645"/>
                    </a:lnTo>
                    <a:lnTo>
                      <a:pt x="9111" y="33873"/>
                    </a:lnTo>
                    <a:lnTo>
                      <a:pt x="9502" y="34085"/>
                    </a:lnTo>
                    <a:lnTo>
                      <a:pt x="9876" y="34296"/>
                    </a:lnTo>
                    <a:lnTo>
                      <a:pt x="10266" y="34491"/>
                    </a:lnTo>
                    <a:lnTo>
                      <a:pt x="10673" y="34670"/>
                    </a:lnTo>
                    <a:lnTo>
                      <a:pt x="11064" y="34849"/>
                    </a:lnTo>
                    <a:lnTo>
                      <a:pt x="11487" y="35012"/>
                    </a:lnTo>
                    <a:lnTo>
                      <a:pt x="11910" y="35175"/>
                    </a:lnTo>
                    <a:lnTo>
                      <a:pt x="12349" y="35321"/>
                    </a:lnTo>
                    <a:lnTo>
                      <a:pt x="12772" y="35467"/>
                    </a:lnTo>
                    <a:lnTo>
                      <a:pt x="13211" y="35598"/>
                    </a:lnTo>
                    <a:lnTo>
                      <a:pt x="13650" y="35711"/>
                    </a:lnTo>
                    <a:lnTo>
                      <a:pt x="14090" y="35825"/>
                    </a:lnTo>
                    <a:lnTo>
                      <a:pt x="14529" y="35907"/>
                    </a:lnTo>
                    <a:lnTo>
                      <a:pt x="14968" y="36004"/>
                    </a:lnTo>
                    <a:lnTo>
                      <a:pt x="15408" y="36069"/>
                    </a:lnTo>
                    <a:lnTo>
                      <a:pt x="15863" y="36134"/>
                    </a:lnTo>
                    <a:lnTo>
                      <a:pt x="16302" y="36183"/>
                    </a:lnTo>
                    <a:lnTo>
                      <a:pt x="16758" y="36216"/>
                    </a:lnTo>
                    <a:lnTo>
                      <a:pt x="17213" y="36248"/>
                    </a:lnTo>
                    <a:lnTo>
                      <a:pt x="17669" y="36265"/>
                    </a:lnTo>
                    <a:lnTo>
                      <a:pt x="18580" y="36265"/>
                    </a:lnTo>
                    <a:lnTo>
                      <a:pt x="19052" y="36248"/>
                    </a:lnTo>
                    <a:lnTo>
                      <a:pt x="19491" y="36216"/>
                    </a:lnTo>
                    <a:lnTo>
                      <a:pt x="19947" y="36183"/>
                    </a:lnTo>
                    <a:lnTo>
                      <a:pt x="20402" y="36134"/>
                    </a:lnTo>
                    <a:lnTo>
                      <a:pt x="20842" y="36069"/>
                    </a:lnTo>
                    <a:lnTo>
                      <a:pt x="21297" y="36004"/>
                    </a:lnTo>
                    <a:lnTo>
                      <a:pt x="21736" y="35907"/>
                    </a:lnTo>
                    <a:lnTo>
                      <a:pt x="22176" y="35825"/>
                    </a:lnTo>
                    <a:lnTo>
                      <a:pt x="22615" y="35711"/>
                    </a:lnTo>
                    <a:lnTo>
                      <a:pt x="23054" y="35598"/>
                    </a:lnTo>
                    <a:lnTo>
                      <a:pt x="23493" y="35467"/>
                    </a:lnTo>
                    <a:lnTo>
                      <a:pt x="23916" y="35321"/>
                    </a:lnTo>
                    <a:lnTo>
                      <a:pt x="24339" y="35175"/>
                    </a:lnTo>
                    <a:lnTo>
                      <a:pt x="24762" y="35012"/>
                    </a:lnTo>
                    <a:lnTo>
                      <a:pt x="25185" y="34849"/>
                    </a:lnTo>
                    <a:lnTo>
                      <a:pt x="25592" y="34670"/>
                    </a:lnTo>
                    <a:lnTo>
                      <a:pt x="25983" y="34491"/>
                    </a:lnTo>
                    <a:lnTo>
                      <a:pt x="26373" y="34296"/>
                    </a:lnTo>
                    <a:lnTo>
                      <a:pt x="26764" y="34085"/>
                    </a:lnTo>
                    <a:lnTo>
                      <a:pt x="27154" y="33873"/>
                    </a:lnTo>
                    <a:lnTo>
                      <a:pt x="27528" y="33645"/>
                    </a:lnTo>
                    <a:lnTo>
                      <a:pt x="27886" y="33417"/>
                    </a:lnTo>
                    <a:lnTo>
                      <a:pt x="28260" y="33190"/>
                    </a:lnTo>
                    <a:lnTo>
                      <a:pt x="28618" y="32929"/>
                    </a:lnTo>
                    <a:lnTo>
                      <a:pt x="28960" y="32685"/>
                    </a:lnTo>
                    <a:lnTo>
                      <a:pt x="29318" y="32409"/>
                    </a:lnTo>
                    <a:lnTo>
                      <a:pt x="29659" y="32148"/>
                    </a:lnTo>
                    <a:lnTo>
                      <a:pt x="29985" y="31856"/>
                    </a:lnTo>
                    <a:lnTo>
                      <a:pt x="30310" y="31563"/>
                    </a:lnTo>
                    <a:lnTo>
                      <a:pt x="30636" y="31270"/>
                    </a:lnTo>
                    <a:lnTo>
                      <a:pt x="30945" y="30961"/>
                    </a:lnTo>
                    <a:lnTo>
                      <a:pt x="31254" y="30652"/>
                    </a:lnTo>
                    <a:lnTo>
                      <a:pt x="31563" y="30326"/>
                    </a:lnTo>
                    <a:lnTo>
                      <a:pt x="31856" y="30001"/>
                    </a:lnTo>
                    <a:lnTo>
                      <a:pt x="32132" y="29659"/>
                    </a:lnTo>
                    <a:lnTo>
                      <a:pt x="32409" y="29318"/>
                    </a:lnTo>
                    <a:lnTo>
                      <a:pt x="32669" y="28976"/>
                    </a:lnTo>
                    <a:lnTo>
                      <a:pt x="32930" y="28618"/>
                    </a:lnTo>
                    <a:lnTo>
                      <a:pt x="33174" y="28260"/>
                    </a:lnTo>
                    <a:lnTo>
                      <a:pt x="33418" y="27902"/>
                    </a:lnTo>
                    <a:lnTo>
                      <a:pt x="33645" y="27528"/>
                    </a:lnTo>
                    <a:lnTo>
                      <a:pt x="33857" y="27154"/>
                    </a:lnTo>
                    <a:lnTo>
                      <a:pt x="34085" y="26780"/>
                    </a:lnTo>
                    <a:lnTo>
                      <a:pt x="34280" y="26389"/>
                    </a:lnTo>
                    <a:lnTo>
                      <a:pt x="34475" y="25999"/>
                    </a:lnTo>
                    <a:lnTo>
                      <a:pt x="34654" y="25608"/>
                    </a:lnTo>
                    <a:lnTo>
                      <a:pt x="34833" y="25201"/>
                    </a:lnTo>
                    <a:lnTo>
                      <a:pt x="35012" y="24778"/>
                    </a:lnTo>
                    <a:lnTo>
                      <a:pt x="35175" y="24355"/>
                    </a:lnTo>
                    <a:lnTo>
                      <a:pt x="35321" y="23932"/>
                    </a:lnTo>
                    <a:lnTo>
                      <a:pt x="35451" y="23493"/>
                    </a:lnTo>
                    <a:lnTo>
                      <a:pt x="35582" y="23054"/>
                    </a:lnTo>
                    <a:lnTo>
                      <a:pt x="35695" y="22631"/>
                    </a:lnTo>
                    <a:lnTo>
                      <a:pt x="35809" y="22192"/>
                    </a:lnTo>
                    <a:lnTo>
                      <a:pt x="35907" y="21752"/>
                    </a:lnTo>
                    <a:lnTo>
                      <a:pt x="35988" y="21297"/>
                    </a:lnTo>
                    <a:lnTo>
                      <a:pt x="36053" y="20857"/>
                    </a:lnTo>
                    <a:lnTo>
                      <a:pt x="36118" y="20402"/>
                    </a:lnTo>
                    <a:lnTo>
                      <a:pt x="36167" y="19963"/>
                    </a:lnTo>
                    <a:lnTo>
                      <a:pt x="36216" y="19507"/>
                    </a:lnTo>
                    <a:lnTo>
                      <a:pt x="36232" y="19052"/>
                    </a:lnTo>
                    <a:lnTo>
                      <a:pt x="36249" y="18596"/>
                    </a:lnTo>
                    <a:lnTo>
                      <a:pt x="36265" y="18141"/>
                    </a:lnTo>
                    <a:lnTo>
                      <a:pt x="36249" y="17685"/>
                    </a:lnTo>
                    <a:lnTo>
                      <a:pt x="36232" y="17229"/>
                    </a:lnTo>
                    <a:lnTo>
                      <a:pt x="36216" y="16774"/>
                    </a:lnTo>
                    <a:lnTo>
                      <a:pt x="36167" y="16318"/>
                    </a:lnTo>
                    <a:lnTo>
                      <a:pt x="36118" y="15863"/>
                    </a:lnTo>
                    <a:lnTo>
                      <a:pt x="36053" y="15424"/>
                    </a:lnTo>
                    <a:lnTo>
                      <a:pt x="35988" y="14968"/>
                    </a:lnTo>
                    <a:lnTo>
                      <a:pt x="35907" y="14529"/>
                    </a:lnTo>
                    <a:lnTo>
                      <a:pt x="35809" y="14089"/>
                    </a:lnTo>
                    <a:lnTo>
                      <a:pt x="35695" y="13650"/>
                    </a:lnTo>
                    <a:lnTo>
                      <a:pt x="35582" y="13211"/>
                    </a:lnTo>
                    <a:lnTo>
                      <a:pt x="35451" y="12788"/>
                    </a:lnTo>
                    <a:lnTo>
                      <a:pt x="35321" y="12349"/>
                    </a:lnTo>
                    <a:lnTo>
                      <a:pt x="35175" y="11926"/>
                    </a:lnTo>
                    <a:lnTo>
                      <a:pt x="35012" y="11503"/>
                    </a:lnTo>
                    <a:lnTo>
                      <a:pt x="34833" y="11080"/>
                    </a:lnTo>
                    <a:lnTo>
                      <a:pt x="34654" y="10673"/>
                    </a:lnTo>
                    <a:lnTo>
                      <a:pt x="34475" y="10282"/>
                    </a:lnTo>
                    <a:lnTo>
                      <a:pt x="34280" y="9892"/>
                    </a:lnTo>
                    <a:lnTo>
                      <a:pt x="34085" y="9501"/>
                    </a:lnTo>
                    <a:lnTo>
                      <a:pt x="33857" y="9127"/>
                    </a:lnTo>
                    <a:lnTo>
                      <a:pt x="33645" y="8753"/>
                    </a:lnTo>
                    <a:lnTo>
                      <a:pt x="33418" y="8379"/>
                    </a:lnTo>
                    <a:lnTo>
                      <a:pt x="33174" y="8021"/>
                    </a:lnTo>
                    <a:lnTo>
                      <a:pt x="32930" y="7663"/>
                    </a:lnTo>
                    <a:lnTo>
                      <a:pt x="32669" y="7305"/>
                    </a:lnTo>
                    <a:lnTo>
                      <a:pt x="32409" y="6963"/>
                    </a:lnTo>
                    <a:lnTo>
                      <a:pt x="32132" y="6622"/>
                    </a:lnTo>
                    <a:lnTo>
                      <a:pt x="31856" y="6280"/>
                    </a:lnTo>
                    <a:lnTo>
                      <a:pt x="31563" y="5955"/>
                    </a:lnTo>
                    <a:lnTo>
                      <a:pt x="31254" y="5629"/>
                    </a:lnTo>
                    <a:lnTo>
                      <a:pt x="30945" y="5320"/>
                    </a:lnTo>
                    <a:lnTo>
                      <a:pt x="30636" y="5011"/>
                    </a:lnTo>
                    <a:lnTo>
                      <a:pt x="30310" y="4718"/>
                    </a:lnTo>
                    <a:lnTo>
                      <a:pt x="29985" y="4425"/>
                    </a:lnTo>
                    <a:lnTo>
                      <a:pt x="29659" y="4133"/>
                    </a:lnTo>
                    <a:lnTo>
                      <a:pt x="29318" y="3872"/>
                    </a:lnTo>
                    <a:lnTo>
                      <a:pt x="28960" y="3596"/>
                    </a:lnTo>
                    <a:lnTo>
                      <a:pt x="28618" y="3335"/>
                    </a:lnTo>
                    <a:lnTo>
                      <a:pt x="28260" y="3091"/>
                    </a:lnTo>
                    <a:lnTo>
                      <a:pt x="27886" y="2864"/>
                    </a:lnTo>
                    <a:lnTo>
                      <a:pt x="27528" y="2619"/>
                    </a:lnTo>
                    <a:lnTo>
                      <a:pt x="27154" y="2408"/>
                    </a:lnTo>
                    <a:lnTo>
                      <a:pt x="26764" y="2196"/>
                    </a:lnTo>
                    <a:lnTo>
                      <a:pt x="26373" y="1985"/>
                    </a:lnTo>
                    <a:lnTo>
                      <a:pt x="25983" y="1790"/>
                    </a:lnTo>
                    <a:lnTo>
                      <a:pt x="25592" y="1611"/>
                    </a:lnTo>
                    <a:lnTo>
                      <a:pt x="25185" y="1432"/>
                    </a:lnTo>
                    <a:lnTo>
                      <a:pt x="24762" y="1269"/>
                    </a:lnTo>
                    <a:lnTo>
                      <a:pt x="24339" y="1106"/>
                    </a:lnTo>
                    <a:lnTo>
                      <a:pt x="23916" y="944"/>
                    </a:lnTo>
                    <a:lnTo>
                      <a:pt x="23493" y="814"/>
                    </a:lnTo>
                    <a:lnTo>
                      <a:pt x="23054" y="683"/>
                    </a:lnTo>
                    <a:lnTo>
                      <a:pt x="22615" y="570"/>
                    </a:lnTo>
                    <a:lnTo>
                      <a:pt x="22176" y="456"/>
                    </a:lnTo>
                    <a:lnTo>
                      <a:pt x="21736" y="358"/>
                    </a:lnTo>
                    <a:lnTo>
                      <a:pt x="21297" y="277"/>
                    </a:lnTo>
                    <a:lnTo>
                      <a:pt x="20842" y="212"/>
                    </a:lnTo>
                    <a:lnTo>
                      <a:pt x="20402" y="147"/>
                    </a:lnTo>
                    <a:lnTo>
                      <a:pt x="19947" y="98"/>
                    </a:lnTo>
                    <a:lnTo>
                      <a:pt x="19491" y="65"/>
                    </a:lnTo>
                    <a:lnTo>
                      <a:pt x="19052" y="33"/>
                    </a:lnTo>
                    <a:lnTo>
                      <a:pt x="18580" y="16"/>
                    </a:lnTo>
                    <a:lnTo>
                      <a:pt x="18125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3"/>
              <p:cNvSpPr/>
              <p:nvPr/>
            </p:nvSpPr>
            <p:spPr>
              <a:xfrm>
                <a:off x="3569200" y="3045585"/>
                <a:ext cx="988800" cy="214375"/>
              </a:xfrm>
              <a:custGeom>
                <a:avLst/>
                <a:gdLst/>
                <a:ahLst/>
                <a:cxnLst/>
                <a:rect l="l" t="t" r="r" b="b"/>
                <a:pathLst>
                  <a:path w="39552" h="8575" extrusionOk="0">
                    <a:moveTo>
                      <a:pt x="1" y="1"/>
                    </a:moveTo>
                    <a:lnTo>
                      <a:pt x="1" y="8575"/>
                    </a:lnTo>
                    <a:lnTo>
                      <a:pt x="39551" y="8575"/>
                    </a:lnTo>
                    <a:lnTo>
                      <a:pt x="39551" y="1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3"/>
              <p:cNvSpPr/>
              <p:nvPr/>
            </p:nvSpPr>
            <p:spPr>
              <a:xfrm>
                <a:off x="3661125" y="3201385"/>
                <a:ext cx="240400" cy="214375"/>
              </a:xfrm>
              <a:custGeom>
                <a:avLst/>
                <a:gdLst/>
                <a:ahLst/>
                <a:cxnLst/>
                <a:rect l="l" t="t" r="r" b="b"/>
                <a:pathLst>
                  <a:path w="9616" h="8575" extrusionOk="0">
                    <a:moveTo>
                      <a:pt x="0" y="0"/>
                    </a:moveTo>
                    <a:lnTo>
                      <a:pt x="0" y="8574"/>
                    </a:lnTo>
                    <a:lnTo>
                      <a:pt x="9616" y="8574"/>
                    </a:lnTo>
                    <a:lnTo>
                      <a:pt x="9616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78" name="Google Shape;778;p23"/>
            <p:cNvSpPr/>
            <p:nvPr/>
          </p:nvSpPr>
          <p:spPr>
            <a:xfrm>
              <a:off x="3324300" y="1855075"/>
              <a:ext cx="95400" cy="95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3"/>
            <p:cNvSpPr/>
            <p:nvPr/>
          </p:nvSpPr>
          <p:spPr>
            <a:xfrm>
              <a:off x="4133925" y="3096275"/>
              <a:ext cx="95400" cy="95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3"/>
            <p:cNvSpPr/>
            <p:nvPr/>
          </p:nvSpPr>
          <p:spPr>
            <a:xfrm>
              <a:off x="5353125" y="1697450"/>
              <a:ext cx="95400" cy="95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3"/>
            <p:cNvSpPr/>
            <p:nvPr/>
          </p:nvSpPr>
          <p:spPr>
            <a:xfrm>
              <a:off x="5791275" y="2869925"/>
              <a:ext cx="95400" cy="95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" name="Google Shape;783;p23"/>
          <p:cNvGrpSpPr/>
          <p:nvPr/>
        </p:nvGrpSpPr>
        <p:grpSpPr>
          <a:xfrm>
            <a:off x="1238776" y="1273994"/>
            <a:ext cx="1485900" cy="627300"/>
            <a:chOff x="1238776" y="2596450"/>
            <a:chExt cx="1485900" cy="627300"/>
          </a:xfrm>
        </p:grpSpPr>
        <p:sp>
          <p:nvSpPr>
            <p:cNvPr id="784" name="Google Shape;784;p23"/>
            <p:cNvSpPr/>
            <p:nvPr/>
          </p:nvSpPr>
          <p:spPr>
            <a:xfrm>
              <a:off x="1943100" y="2596450"/>
              <a:ext cx="627300" cy="627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85" name="Google Shape;785;p23"/>
            <p:cNvSpPr txBox="1"/>
            <p:nvPr/>
          </p:nvSpPr>
          <p:spPr>
            <a:xfrm>
              <a:off x="1238776" y="2749148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JAVA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87" name="Google Shape;787;p23"/>
          <p:cNvGrpSpPr/>
          <p:nvPr/>
        </p:nvGrpSpPr>
        <p:grpSpPr>
          <a:xfrm>
            <a:off x="457200" y="3362475"/>
            <a:ext cx="2113200" cy="798100"/>
            <a:chOff x="457200" y="3654500"/>
            <a:chExt cx="2113200" cy="798100"/>
          </a:xfrm>
        </p:grpSpPr>
        <p:sp>
          <p:nvSpPr>
            <p:cNvPr id="788" name="Google Shape;788;p23"/>
            <p:cNvSpPr/>
            <p:nvPr/>
          </p:nvSpPr>
          <p:spPr>
            <a:xfrm>
              <a:off x="1943100" y="3654500"/>
              <a:ext cx="627300" cy="627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89" name="Google Shape;789;p23"/>
            <p:cNvSpPr txBox="1"/>
            <p:nvPr/>
          </p:nvSpPr>
          <p:spPr>
            <a:xfrm>
              <a:off x="858724" y="3802202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Bootstrap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90" name="Google Shape;790;p23"/>
            <p:cNvSpPr txBox="1"/>
            <p:nvPr/>
          </p:nvSpPr>
          <p:spPr>
            <a:xfrm>
              <a:off x="457200" y="3825300"/>
              <a:ext cx="14859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1" name="Google Shape;791;p23"/>
          <p:cNvGrpSpPr/>
          <p:nvPr/>
        </p:nvGrpSpPr>
        <p:grpSpPr>
          <a:xfrm>
            <a:off x="6561053" y="1273994"/>
            <a:ext cx="2125747" cy="798100"/>
            <a:chOff x="6561053" y="2596450"/>
            <a:chExt cx="2125747" cy="798100"/>
          </a:xfrm>
        </p:grpSpPr>
        <p:sp>
          <p:nvSpPr>
            <p:cNvPr id="792" name="Google Shape;792;p23"/>
            <p:cNvSpPr/>
            <p:nvPr/>
          </p:nvSpPr>
          <p:spPr>
            <a:xfrm>
              <a:off x="6573675" y="2596450"/>
              <a:ext cx="627300" cy="6273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93" name="Google Shape;793;p23"/>
            <p:cNvSpPr txBox="1"/>
            <p:nvPr/>
          </p:nvSpPr>
          <p:spPr>
            <a:xfrm>
              <a:off x="6561053" y="2716256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Servlet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94" name="Google Shape;794;p23"/>
            <p:cNvSpPr txBox="1"/>
            <p:nvPr/>
          </p:nvSpPr>
          <p:spPr>
            <a:xfrm>
              <a:off x="7200900" y="2767250"/>
              <a:ext cx="14859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5" name="Google Shape;795;p23"/>
          <p:cNvGrpSpPr/>
          <p:nvPr/>
        </p:nvGrpSpPr>
        <p:grpSpPr>
          <a:xfrm>
            <a:off x="6290327" y="3362475"/>
            <a:ext cx="2396473" cy="798100"/>
            <a:chOff x="6290327" y="3654500"/>
            <a:chExt cx="2396473" cy="798100"/>
          </a:xfrm>
        </p:grpSpPr>
        <p:sp>
          <p:nvSpPr>
            <p:cNvPr id="796" name="Google Shape;796;p23"/>
            <p:cNvSpPr/>
            <p:nvPr/>
          </p:nvSpPr>
          <p:spPr>
            <a:xfrm>
              <a:off x="6573675" y="3654500"/>
              <a:ext cx="627300" cy="62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97" name="Google Shape;797;p23"/>
            <p:cNvSpPr txBox="1"/>
            <p:nvPr/>
          </p:nvSpPr>
          <p:spPr>
            <a:xfrm>
              <a:off x="6290327" y="3807150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JSP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98" name="Google Shape;798;p23"/>
            <p:cNvSpPr txBox="1"/>
            <p:nvPr/>
          </p:nvSpPr>
          <p:spPr>
            <a:xfrm>
              <a:off x="7200900" y="3825300"/>
              <a:ext cx="14859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799" name="Google Shape;799;p23"/>
          <p:cNvCxnSpPr>
            <a:cxnSpLocks/>
            <a:stCxn id="784" idx="6"/>
            <a:endCxn id="778" idx="2"/>
          </p:cNvCxnSpPr>
          <p:nvPr/>
        </p:nvCxnSpPr>
        <p:spPr>
          <a:xfrm>
            <a:off x="2570400" y="1587644"/>
            <a:ext cx="753900" cy="315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00" name="Google Shape;800;p23"/>
          <p:cNvCxnSpPr>
            <a:stCxn id="788" idx="6"/>
            <a:endCxn id="779" idx="2"/>
          </p:cNvCxnSpPr>
          <p:nvPr/>
        </p:nvCxnSpPr>
        <p:spPr>
          <a:xfrm rot="10800000" flipH="1">
            <a:off x="2570400" y="3143925"/>
            <a:ext cx="1563600" cy="532200"/>
          </a:xfrm>
          <a:prstGeom prst="curved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01" name="Google Shape;801;p23"/>
          <p:cNvCxnSpPr>
            <a:stCxn id="792" idx="2"/>
            <a:endCxn id="780" idx="6"/>
          </p:cNvCxnSpPr>
          <p:nvPr/>
        </p:nvCxnSpPr>
        <p:spPr>
          <a:xfrm flipH="1">
            <a:off x="5448675" y="1587644"/>
            <a:ext cx="1125000" cy="157500"/>
          </a:xfrm>
          <a:prstGeom prst="curvedConnector3">
            <a:avLst>
              <a:gd name="adj1" fmla="val 5000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02" name="Google Shape;802;p23"/>
          <p:cNvCxnSpPr>
            <a:stCxn id="796" idx="2"/>
            <a:endCxn id="781" idx="6"/>
          </p:cNvCxnSpPr>
          <p:nvPr/>
        </p:nvCxnSpPr>
        <p:spPr>
          <a:xfrm rot="10800000">
            <a:off x="5886675" y="2917725"/>
            <a:ext cx="687000" cy="758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" name="Google Shape;2272;p69">
            <a:extLst>
              <a:ext uri="{FF2B5EF4-FFF2-40B4-BE49-F238E27FC236}">
                <a16:creationId xmlns:a16="http://schemas.microsoft.com/office/drawing/2014/main" id="{4CC90475-8EBB-4F25-A3D4-8BF2B054AEB3}"/>
              </a:ext>
            </a:extLst>
          </p:cNvPr>
          <p:cNvSpPr/>
          <p:nvPr/>
        </p:nvSpPr>
        <p:spPr>
          <a:xfrm>
            <a:off x="720000" y="374172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2273;p69">
            <a:extLst>
              <a:ext uri="{FF2B5EF4-FFF2-40B4-BE49-F238E27FC236}">
                <a16:creationId xmlns:a16="http://schemas.microsoft.com/office/drawing/2014/main" id="{25FB158D-9986-FD3C-D863-BCC2C1CEBADA}"/>
              </a:ext>
            </a:extLst>
          </p:cNvPr>
          <p:cNvGrpSpPr/>
          <p:nvPr/>
        </p:nvGrpSpPr>
        <p:grpSpPr>
          <a:xfrm>
            <a:off x="7637148" y="549035"/>
            <a:ext cx="636814" cy="120078"/>
            <a:chOff x="8209059" y="198000"/>
            <a:chExt cx="636814" cy="120078"/>
          </a:xfrm>
        </p:grpSpPr>
        <p:sp>
          <p:nvSpPr>
            <p:cNvPr id="12" name="Google Shape;2274;p69">
              <a:extLst>
                <a:ext uri="{FF2B5EF4-FFF2-40B4-BE49-F238E27FC236}">
                  <a16:creationId xmlns:a16="http://schemas.microsoft.com/office/drawing/2014/main" id="{2B9C6F73-81B0-EC2E-AE7C-F967FD4AD713}"/>
                </a:ext>
              </a:extLst>
            </p:cNvPr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75;p69">
              <a:extLst>
                <a:ext uri="{FF2B5EF4-FFF2-40B4-BE49-F238E27FC236}">
                  <a16:creationId xmlns:a16="http://schemas.microsoft.com/office/drawing/2014/main" id="{034F0AA6-72B0-945D-535D-7436B7B3C358}"/>
                </a:ext>
              </a:extLst>
            </p:cNvPr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76;p69">
              <a:extLst>
                <a:ext uri="{FF2B5EF4-FFF2-40B4-BE49-F238E27FC236}">
                  <a16:creationId xmlns:a16="http://schemas.microsoft.com/office/drawing/2014/main" id="{5CFAB3DB-D3C3-2062-F477-10A3CF9A7B65}"/>
                </a:ext>
              </a:extLst>
            </p:cNvPr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2281;p69">
            <a:extLst>
              <a:ext uri="{FF2B5EF4-FFF2-40B4-BE49-F238E27FC236}">
                <a16:creationId xmlns:a16="http://schemas.microsoft.com/office/drawing/2014/main" id="{D1469250-8507-309F-0E2C-134CE7E236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051" y="362893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</a:rPr>
              <a:t>Programming language</a:t>
            </a:r>
            <a:endParaRPr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0" name="Google Shape;5020;p111"/>
          <p:cNvSpPr txBox="1">
            <a:spLocks noGrp="1"/>
          </p:cNvSpPr>
          <p:nvPr>
            <p:ph type="title"/>
          </p:nvPr>
        </p:nvSpPr>
        <p:spPr>
          <a:xfrm>
            <a:off x="720000" y="593390"/>
            <a:ext cx="3852000" cy="107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5024" name="Google Shape;5024;p111"/>
          <p:cNvSpPr/>
          <p:nvPr/>
        </p:nvSpPr>
        <p:spPr>
          <a:xfrm>
            <a:off x="10063067" y="3641995"/>
            <a:ext cx="15786" cy="15647"/>
          </a:xfrm>
          <a:custGeom>
            <a:avLst/>
            <a:gdLst/>
            <a:ahLst/>
            <a:cxnLst/>
            <a:rect l="l" t="t" r="r" b="b"/>
            <a:pathLst>
              <a:path w="571" h="566" extrusionOk="0">
                <a:moveTo>
                  <a:pt x="297" y="1"/>
                </a:moveTo>
                <a:cubicBezTo>
                  <a:pt x="257" y="1"/>
                  <a:pt x="217" y="6"/>
                  <a:pt x="183" y="18"/>
                </a:cubicBezTo>
                <a:cubicBezTo>
                  <a:pt x="160" y="41"/>
                  <a:pt x="114" y="64"/>
                  <a:pt x="91" y="86"/>
                </a:cubicBezTo>
                <a:cubicBezTo>
                  <a:pt x="46" y="132"/>
                  <a:pt x="0" y="223"/>
                  <a:pt x="0" y="292"/>
                </a:cubicBezTo>
                <a:cubicBezTo>
                  <a:pt x="0" y="337"/>
                  <a:pt x="23" y="360"/>
                  <a:pt x="23" y="406"/>
                </a:cubicBezTo>
                <a:cubicBezTo>
                  <a:pt x="46" y="429"/>
                  <a:pt x="69" y="452"/>
                  <a:pt x="91" y="497"/>
                </a:cubicBezTo>
                <a:cubicBezTo>
                  <a:pt x="137" y="543"/>
                  <a:pt x="228" y="566"/>
                  <a:pt x="297" y="566"/>
                </a:cubicBezTo>
                <a:cubicBezTo>
                  <a:pt x="365" y="566"/>
                  <a:pt x="434" y="543"/>
                  <a:pt x="502" y="497"/>
                </a:cubicBezTo>
                <a:cubicBezTo>
                  <a:pt x="548" y="429"/>
                  <a:pt x="571" y="360"/>
                  <a:pt x="571" y="292"/>
                </a:cubicBezTo>
                <a:cubicBezTo>
                  <a:pt x="571" y="246"/>
                  <a:pt x="571" y="223"/>
                  <a:pt x="548" y="178"/>
                </a:cubicBezTo>
                <a:cubicBezTo>
                  <a:pt x="548" y="132"/>
                  <a:pt x="525" y="109"/>
                  <a:pt x="502" y="86"/>
                </a:cubicBezTo>
                <a:cubicBezTo>
                  <a:pt x="479" y="64"/>
                  <a:pt x="434" y="41"/>
                  <a:pt x="411" y="18"/>
                </a:cubicBezTo>
                <a:cubicBezTo>
                  <a:pt x="377" y="6"/>
                  <a:pt x="337" y="1"/>
                  <a:pt x="29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5" name="Google Shape;5025;p111"/>
          <p:cNvSpPr/>
          <p:nvPr/>
        </p:nvSpPr>
        <p:spPr>
          <a:xfrm>
            <a:off x="10063067" y="3759820"/>
            <a:ext cx="15786" cy="15813"/>
          </a:xfrm>
          <a:custGeom>
            <a:avLst/>
            <a:gdLst/>
            <a:ahLst/>
            <a:cxnLst/>
            <a:rect l="l" t="t" r="r" b="b"/>
            <a:pathLst>
              <a:path w="571" h="572" extrusionOk="0">
                <a:moveTo>
                  <a:pt x="303" y="0"/>
                </a:moveTo>
                <a:cubicBezTo>
                  <a:pt x="263" y="0"/>
                  <a:pt x="223" y="8"/>
                  <a:pt x="183" y="24"/>
                </a:cubicBezTo>
                <a:cubicBezTo>
                  <a:pt x="160" y="24"/>
                  <a:pt x="114" y="47"/>
                  <a:pt x="91" y="70"/>
                </a:cubicBezTo>
                <a:cubicBezTo>
                  <a:pt x="46" y="138"/>
                  <a:pt x="0" y="207"/>
                  <a:pt x="0" y="275"/>
                </a:cubicBezTo>
                <a:cubicBezTo>
                  <a:pt x="0" y="321"/>
                  <a:pt x="23" y="344"/>
                  <a:pt x="23" y="389"/>
                </a:cubicBezTo>
                <a:cubicBezTo>
                  <a:pt x="46" y="435"/>
                  <a:pt x="69" y="458"/>
                  <a:pt x="91" y="481"/>
                </a:cubicBezTo>
                <a:cubicBezTo>
                  <a:pt x="114" y="504"/>
                  <a:pt x="160" y="526"/>
                  <a:pt x="183" y="549"/>
                </a:cubicBezTo>
                <a:cubicBezTo>
                  <a:pt x="228" y="549"/>
                  <a:pt x="251" y="572"/>
                  <a:pt x="297" y="572"/>
                </a:cubicBezTo>
                <a:cubicBezTo>
                  <a:pt x="365" y="572"/>
                  <a:pt x="434" y="526"/>
                  <a:pt x="502" y="481"/>
                </a:cubicBezTo>
                <a:cubicBezTo>
                  <a:pt x="525" y="458"/>
                  <a:pt x="548" y="435"/>
                  <a:pt x="548" y="389"/>
                </a:cubicBezTo>
                <a:cubicBezTo>
                  <a:pt x="571" y="344"/>
                  <a:pt x="571" y="321"/>
                  <a:pt x="571" y="275"/>
                </a:cubicBezTo>
                <a:cubicBezTo>
                  <a:pt x="571" y="207"/>
                  <a:pt x="548" y="138"/>
                  <a:pt x="502" y="70"/>
                </a:cubicBezTo>
                <a:cubicBezTo>
                  <a:pt x="443" y="26"/>
                  <a:pt x="375" y="0"/>
                  <a:pt x="3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26" name="Google Shape;5026;p111"/>
          <p:cNvGrpSpPr/>
          <p:nvPr/>
        </p:nvGrpSpPr>
        <p:grpSpPr>
          <a:xfrm>
            <a:off x="4572000" y="1065533"/>
            <a:ext cx="6196549" cy="4035741"/>
            <a:chOff x="4572000" y="1065533"/>
            <a:chExt cx="6196549" cy="4035741"/>
          </a:xfrm>
        </p:grpSpPr>
        <p:sp>
          <p:nvSpPr>
            <p:cNvPr id="5027" name="Google Shape;5027;p111"/>
            <p:cNvSpPr/>
            <p:nvPr/>
          </p:nvSpPr>
          <p:spPr>
            <a:xfrm>
              <a:off x="6860002" y="1881946"/>
              <a:ext cx="3908547" cy="2679318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55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6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55"/>
                    <a:pt x="139326" y="0"/>
                    <a:pt x="136816" y="0"/>
                  </a:cubicBezTo>
                  <a:close/>
                </a:path>
              </a:pathLst>
            </a:custGeom>
            <a:solidFill>
              <a:schemeClr val="dk2">
                <a:alpha val="20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28" name="Google Shape;5028;p111"/>
            <p:cNvGrpSpPr/>
            <p:nvPr/>
          </p:nvGrpSpPr>
          <p:grpSpPr>
            <a:xfrm>
              <a:off x="4964268" y="1110344"/>
              <a:ext cx="5102735" cy="3990930"/>
              <a:chOff x="492625" y="305827"/>
              <a:chExt cx="6376825" cy="4987416"/>
            </a:xfrm>
          </p:grpSpPr>
          <p:sp>
            <p:nvSpPr>
              <p:cNvPr id="5029" name="Google Shape;5029;p111"/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1350" extrusionOk="0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0" name="Google Shape;5030;p111"/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944" extrusionOk="0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1" name="Google Shape;5031;p111"/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5461" extrusionOk="0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2" name="Google Shape;5032;p111"/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3945" extrusionOk="0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3" name="Google Shape;5033;p111"/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2389" extrusionOk="0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4" name="Google Shape;5034;p111"/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5870" extrusionOk="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5" name="Google Shape;5035;p111"/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5442" extrusionOk="0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6" name="Google Shape;5036;p111"/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5438" extrusionOk="0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7" name="Google Shape;5037;p111"/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2" extrusionOk="0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8" name="Google Shape;5038;p111"/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9" name="Google Shape;5039;p111"/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0" name="Google Shape;5040;p111"/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1" name="Google Shape;5041;p111"/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2" extrusionOk="0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2" name="Google Shape;5042;p111"/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1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3" name="Google Shape;5043;p111"/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4" name="Google Shape;5044;p111"/>
              <p:cNvSpPr/>
              <p:nvPr/>
            </p:nvSpPr>
            <p:spPr>
              <a:xfrm>
                <a:off x="5183876" y="379114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5" name="Google Shape;5045;p111"/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6" extrusionOk="0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6" name="Google Shape;5046;p111"/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56" extrusionOk="0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7" name="Google Shape;5047;p111"/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8" name="Google Shape;5048;p111"/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1" extrusionOk="0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9" name="Google Shape;5049;p111"/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37" extrusionOk="0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0" name="Google Shape;5050;p111"/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1" name="Google Shape;5051;p111"/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3" extrusionOk="0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2" name="Google Shape;5052;p111"/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5094" extrusionOk="0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3" name="Google Shape;5053;p111"/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1540" extrusionOk="0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4" name="Google Shape;5054;p111"/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1189" extrusionOk="0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5" name="Google Shape;5055;p111"/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8951" extrusionOk="0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6" name="Google Shape;5056;p111"/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6481" h="1998" extrusionOk="0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7" name="Google Shape;5057;p111"/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7730" extrusionOk="0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8" name="Google Shape;5058;p111"/>
              <p:cNvSpPr/>
              <p:nvPr/>
            </p:nvSpPr>
            <p:spPr>
              <a:xfrm>
                <a:off x="2716375" y="1473375"/>
                <a:ext cx="71925" cy="285950"/>
              </a:xfrm>
              <a:custGeom>
                <a:avLst/>
                <a:gdLst/>
                <a:ahLst/>
                <a:cxnLst/>
                <a:rect l="l" t="t" r="r" b="b"/>
                <a:pathLst>
                  <a:path w="2877" h="11438" extrusionOk="0">
                    <a:moveTo>
                      <a:pt x="2544" y="0"/>
                    </a:moveTo>
                    <a:cubicBezTo>
                      <a:pt x="2452" y="0"/>
                      <a:pt x="2365" y="51"/>
                      <a:pt x="2306" y="139"/>
                    </a:cubicBezTo>
                    <a:cubicBezTo>
                      <a:pt x="2214" y="322"/>
                      <a:pt x="0" y="4316"/>
                      <a:pt x="2283" y="11255"/>
                    </a:cubicBezTo>
                    <a:cubicBezTo>
                      <a:pt x="2328" y="11369"/>
                      <a:pt x="2443" y="11438"/>
                      <a:pt x="2557" y="11438"/>
                    </a:cubicBezTo>
                    <a:lnTo>
                      <a:pt x="2648" y="11438"/>
                    </a:lnTo>
                    <a:cubicBezTo>
                      <a:pt x="2808" y="11369"/>
                      <a:pt x="2876" y="11210"/>
                      <a:pt x="2831" y="11073"/>
                    </a:cubicBezTo>
                    <a:cubicBezTo>
                      <a:pt x="617" y="4408"/>
                      <a:pt x="2785" y="459"/>
                      <a:pt x="2808" y="436"/>
                    </a:cubicBezTo>
                    <a:cubicBezTo>
                      <a:pt x="2876" y="299"/>
                      <a:pt x="2831" y="116"/>
                      <a:pt x="2694" y="48"/>
                    </a:cubicBezTo>
                    <a:cubicBezTo>
                      <a:pt x="2645" y="16"/>
                      <a:pt x="2594" y="0"/>
                      <a:pt x="25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59" name="Google Shape;5059;p111"/>
            <p:cNvGrpSpPr/>
            <p:nvPr/>
          </p:nvGrpSpPr>
          <p:grpSpPr>
            <a:xfrm>
              <a:off x="7226758" y="4067417"/>
              <a:ext cx="1624154" cy="811468"/>
              <a:chOff x="10163420" y="3422779"/>
              <a:chExt cx="1624154" cy="811468"/>
            </a:xfrm>
          </p:grpSpPr>
          <p:sp>
            <p:nvSpPr>
              <p:cNvPr id="5060" name="Google Shape;5060;p111"/>
              <p:cNvSpPr/>
              <p:nvPr/>
            </p:nvSpPr>
            <p:spPr>
              <a:xfrm>
                <a:off x="10407359" y="3422779"/>
                <a:ext cx="1380215" cy="811468"/>
              </a:xfrm>
              <a:custGeom>
                <a:avLst/>
                <a:gdLst/>
                <a:ahLst/>
                <a:cxnLst/>
                <a:rect l="l" t="t" r="r" b="b"/>
                <a:pathLst>
                  <a:path w="65013" h="38223" extrusionOk="0">
                    <a:moveTo>
                      <a:pt x="1005" y="0"/>
                    </a:moveTo>
                    <a:lnTo>
                      <a:pt x="0" y="16777"/>
                    </a:lnTo>
                    <a:cubicBezTo>
                      <a:pt x="6698" y="25337"/>
                      <a:pt x="13510" y="25799"/>
                      <a:pt x="21477" y="25799"/>
                    </a:cubicBezTo>
                    <a:cubicBezTo>
                      <a:pt x="22198" y="25799"/>
                      <a:pt x="22929" y="25795"/>
                      <a:pt x="23670" y="25793"/>
                    </a:cubicBezTo>
                    <a:cubicBezTo>
                      <a:pt x="23750" y="25793"/>
                      <a:pt x="23829" y="25792"/>
                      <a:pt x="23909" y="25792"/>
                    </a:cubicBezTo>
                    <a:cubicBezTo>
                      <a:pt x="32775" y="25792"/>
                      <a:pt x="42769" y="28309"/>
                      <a:pt x="47226" y="34010"/>
                    </a:cubicBezTo>
                    <a:cubicBezTo>
                      <a:pt x="49181" y="36511"/>
                      <a:pt x="52850" y="38223"/>
                      <a:pt x="56322" y="38223"/>
                    </a:cubicBezTo>
                    <a:cubicBezTo>
                      <a:pt x="60834" y="38223"/>
                      <a:pt x="65013" y="35332"/>
                      <a:pt x="64664" y="27528"/>
                    </a:cubicBezTo>
                    <a:cubicBezTo>
                      <a:pt x="64061" y="14014"/>
                      <a:pt x="44900" y="1877"/>
                      <a:pt x="28978" y="1877"/>
                    </a:cubicBezTo>
                    <a:cubicBezTo>
                      <a:pt x="28630" y="1877"/>
                      <a:pt x="28283" y="1883"/>
                      <a:pt x="27938" y="1895"/>
                    </a:cubicBezTo>
                    <a:cubicBezTo>
                      <a:pt x="26313" y="1950"/>
                      <a:pt x="24742" y="1975"/>
                      <a:pt x="23231" y="1975"/>
                    </a:cubicBezTo>
                    <a:cubicBezTo>
                      <a:pt x="9752" y="1975"/>
                      <a:pt x="1005" y="0"/>
                      <a:pt x="10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1" name="Google Shape;5061;p111"/>
              <p:cNvSpPr/>
              <p:nvPr/>
            </p:nvSpPr>
            <p:spPr>
              <a:xfrm>
                <a:off x="10163420" y="3508137"/>
                <a:ext cx="1491724" cy="513893"/>
              </a:xfrm>
              <a:custGeom>
                <a:avLst/>
                <a:gdLst/>
                <a:ahLst/>
                <a:cxnLst/>
                <a:rect l="l" t="t" r="r" b="b"/>
                <a:pathLst>
                  <a:path w="53960" h="18589" extrusionOk="0">
                    <a:moveTo>
                      <a:pt x="327" y="0"/>
                    </a:moveTo>
                    <a:cubicBezTo>
                      <a:pt x="230" y="0"/>
                      <a:pt x="139" y="52"/>
                      <a:pt x="92" y="146"/>
                    </a:cubicBezTo>
                    <a:cubicBezTo>
                      <a:pt x="1" y="283"/>
                      <a:pt x="69" y="466"/>
                      <a:pt x="206" y="534"/>
                    </a:cubicBezTo>
                    <a:cubicBezTo>
                      <a:pt x="12053" y="6651"/>
                      <a:pt x="22415" y="8021"/>
                      <a:pt x="30747" y="9139"/>
                    </a:cubicBezTo>
                    <a:cubicBezTo>
                      <a:pt x="40288" y="10395"/>
                      <a:pt x="47820" y="11399"/>
                      <a:pt x="53412" y="18498"/>
                    </a:cubicBezTo>
                    <a:cubicBezTo>
                      <a:pt x="53481" y="18566"/>
                      <a:pt x="53549" y="18589"/>
                      <a:pt x="53640" y="18589"/>
                    </a:cubicBezTo>
                    <a:cubicBezTo>
                      <a:pt x="53709" y="18589"/>
                      <a:pt x="53777" y="18589"/>
                      <a:pt x="53823" y="18543"/>
                    </a:cubicBezTo>
                    <a:cubicBezTo>
                      <a:pt x="53937" y="18429"/>
                      <a:pt x="53960" y="18269"/>
                      <a:pt x="53869" y="18132"/>
                    </a:cubicBezTo>
                    <a:cubicBezTo>
                      <a:pt x="48117" y="10874"/>
                      <a:pt x="40493" y="9847"/>
                      <a:pt x="30815" y="8569"/>
                    </a:cubicBezTo>
                    <a:cubicBezTo>
                      <a:pt x="22096" y="7404"/>
                      <a:pt x="12212" y="6103"/>
                      <a:pt x="457" y="32"/>
                    </a:cubicBezTo>
                    <a:cubicBezTo>
                      <a:pt x="415" y="11"/>
                      <a:pt x="370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62" name="Google Shape;5062;p111"/>
            <p:cNvSpPr/>
            <p:nvPr/>
          </p:nvSpPr>
          <p:spPr>
            <a:xfrm>
              <a:off x="5473945" y="1065533"/>
              <a:ext cx="5129784" cy="3375294"/>
            </a:xfrm>
            <a:custGeom>
              <a:avLst/>
              <a:gdLst/>
              <a:ahLst/>
              <a:cxnLst/>
              <a:rect l="l" t="t" r="r" b="b"/>
              <a:pathLst>
                <a:path w="241629" h="158987" extrusionOk="0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111"/>
            <p:cNvSpPr/>
            <p:nvPr/>
          </p:nvSpPr>
          <p:spPr>
            <a:xfrm>
              <a:off x="8690447" y="1532488"/>
              <a:ext cx="190009" cy="236799"/>
            </a:xfrm>
            <a:custGeom>
              <a:avLst/>
              <a:gdLst/>
              <a:ahLst/>
              <a:cxnLst/>
              <a:rect l="l" t="t" r="r" b="b"/>
              <a:pathLst>
                <a:path w="8950" h="11154" extrusionOk="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111"/>
            <p:cNvSpPr/>
            <p:nvPr/>
          </p:nvSpPr>
          <p:spPr>
            <a:xfrm>
              <a:off x="8720042" y="1358743"/>
              <a:ext cx="596053" cy="809840"/>
            </a:xfrm>
            <a:custGeom>
              <a:avLst/>
              <a:gdLst/>
              <a:ahLst/>
              <a:cxnLst/>
              <a:rect l="l" t="t" r="r" b="b"/>
              <a:pathLst>
                <a:path w="28076" h="38146" extrusionOk="0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111"/>
            <p:cNvSpPr/>
            <p:nvPr/>
          </p:nvSpPr>
          <p:spPr>
            <a:xfrm>
              <a:off x="8893044" y="1560893"/>
              <a:ext cx="227288" cy="438081"/>
            </a:xfrm>
            <a:custGeom>
              <a:avLst/>
              <a:gdLst/>
              <a:ahLst/>
              <a:cxnLst/>
              <a:rect l="l" t="t" r="r" b="b"/>
              <a:pathLst>
                <a:path w="10706" h="20635" extrusionOk="0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111"/>
            <p:cNvSpPr/>
            <p:nvPr/>
          </p:nvSpPr>
          <p:spPr>
            <a:xfrm>
              <a:off x="7502825" y="1475586"/>
              <a:ext cx="238137" cy="353288"/>
            </a:xfrm>
            <a:custGeom>
              <a:avLst/>
              <a:gdLst/>
              <a:ahLst/>
              <a:cxnLst/>
              <a:rect l="l" t="t" r="r" b="b"/>
              <a:pathLst>
                <a:path w="11217" h="16641" extrusionOk="0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111"/>
            <p:cNvSpPr/>
            <p:nvPr/>
          </p:nvSpPr>
          <p:spPr>
            <a:xfrm>
              <a:off x="6860473" y="1308126"/>
              <a:ext cx="920724" cy="794066"/>
            </a:xfrm>
            <a:custGeom>
              <a:avLst/>
              <a:gdLst/>
              <a:ahLst/>
              <a:cxnLst/>
              <a:rect l="l" t="t" r="r" b="b"/>
              <a:pathLst>
                <a:path w="43369" h="37403" extrusionOk="0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111"/>
            <p:cNvSpPr/>
            <p:nvPr/>
          </p:nvSpPr>
          <p:spPr>
            <a:xfrm>
              <a:off x="7243757" y="1490086"/>
              <a:ext cx="252000" cy="547161"/>
            </a:xfrm>
            <a:custGeom>
              <a:avLst/>
              <a:gdLst/>
              <a:ahLst/>
              <a:cxnLst/>
              <a:rect l="l" t="t" r="r" b="b"/>
              <a:pathLst>
                <a:path w="11870" h="25773" extrusionOk="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111"/>
            <p:cNvSpPr/>
            <p:nvPr/>
          </p:nvSpPr>
          <p:spPr>
            <a:xfrm>
              <a:off x="6721194" y="1766471"/>
              <a:ext cx="3908547" cy="2679318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5" y="0"/>
                  </a:moveTo>
                  <a:cubicBezTo>
                    <a:pt x="2054" y="0"/>
                    <a:pt x="0" y="2032"/>
                    <a:pt x="0" y="4565"/>
                  </a:cubicBezTo>
                  <a:lnTo>
                    <a:pt x="0" y="92351"/>
                  </a:lnTo>
                  <a:cubicBezTo>
                    <a:pt x="0" y="94862"/>
                    <a:pt x="2054" y="96916"/>
                    <a:pt x="4565" y="96916"/>
                  </a:cubicBezTo>
                  <a:lnTo>
                    <a:pt x="136815" y="96916"/>
                  </a:lnTo>
                  <a:cubicBezTo>
                    <a:pt x="139326" y="96916"/>
                    <a:pt x="141380" y="94862"/>
                    <a:pt x="141380" y="92351"/>
                  </a:cubicBezTo>
                  <a:lnTo>
                    <a:pt x="141380" y="4565"/>
                  </a:lnTo>
                  <a:cubicBezTo>
                    <a:pt x="141380" y="2032"/>
                    <a:pt x="139326" y="0"/>
                    <a:pt x="136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111"/>
            <p:cNvSpPr/>
            <p:nvPr/>
          </p:nvSpPr>
          <p:spPr>
            <a:xfrm>
              <a:off x="6713619" y="1758260"/>
              <a:ext cx="3924305" cy="2695103"/>
            </a:xfrm>
            <a:custGeom>
              <a:avLst/>
              <a:gdLst/>
              <a:ahLst/>
              <a:cxnLst/>
              <a:rect l="l" t="t" r="r" b="b"/>
              <a:pathLst>
                <a:path w="141951" h="97488" extrusionOk="0">
                  <a:moveTo>
                    <a:pt x="137089" y="571"/>
                  </a:moveTo>
                  <a:cubicBezTo>
                    <a:pt x="139440" y="571"/>
                    <a:pt x="141380" y="2489"/>
                    <a:pt x="141380" y="4862"/>
                  </a:cubicBezTo>
                  <a:lnTo>
                    <a:pt x="141380" y="92648"/>
                  </a:lnTo>
                  <a:cubicBezTo>
                    <a:pt x="141380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9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9" y="97487"/>
                    <a:pt x="4839" y="97487"/>
                  </a:cubicBezTo>
                  <a:lnTo>
                    <a:pt x="137089" y="97487"/>
                  </a:lnTo>
                  <a:cubicBezTo>
                    <a:pt x="139760" y="97487"/>
                    <a:pt x="141951" y="95319"/>
                    <a:pt x="141951" y="92648"/>
                  </a:cubicBezTo>
                  <a:lnTo>
                    <a:pt x="141951" y="4862"/>
                  </a:lnTo>
                  <a:cubicBezTo>
                    <a:pt x="141951" y="2192"/>
                    <a:pt x="139760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111"/>
            <p:cNvSpPr/>
            <p:nvPr/>
          </p:nvSpPr>
          <p:spPr>
            <a:xfrm>
              <a:off x="6639142" y="1766471"/>
              <a:ext cx="3908547" cy="2679318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7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111"/>
            <p:cNvSpPr/>
            <p:nvPr/>
          </p:nvSpPr>
          <p:spPr>
            <a:xfrm>
              <a:off x="6631595" y="1758260"/>
              <a:ext cx="3923669" cy="2695103"/>
            </a:xfrm>
            <a:custGeom>
              <a:avLst/>
              <a:gdLst/>
              <a:ahLst/>
              <a:cxnLst/>
              <a:rect l="l" t="t" r="r" b="b"/>
              <a:pathLst>
                <a:path w="141928" h="97488" extrusionOk="0">
                  <a:moveTo>
                    <a:pt x="137089" y="571"/>
                  </a:moveTo>
                  <a:cubicBezTo>
                    <a:pt x="139440" y="571"/>
                    <a:pt x="141357" y="2489"/>
                    <a:pt x="141357" y="4862"/>
                  </a:cubicBezTo>
                  <a:lnTo>
                    <a:pt x="141357" y="92648"/>
                  </a:lnTo>
                  <a:cubicBezTo>
                    <a:pt x="141357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8" y="97487"/>
                    <a:pt x="4839" y="97487"/>
                  </a:cubicBezTo>
                  <a:lnTo>
                    <a:pt x="137089" y="97487"/>
                  </a:lnTo>
                  <a:cubicBezTo>
                    <a:pt x="139759" y="97487"/>
                    <a:pt x="141928" y="95319"/>
                    <a:pt x="141928" y="92648"/>
                  </a:cubicBezTo>
                  <a:lnTo>
                    <a:pt x="141928" y="4862"/>
                  </a:ln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111"/>
            <p:cNvSpPr/>
            <p:nvPr/>
          </p:nvSpPr>
          <p:spPr>
            <a:xfrm>
              <a:off x="6639142" y="4190841"/>
              <a:ext cx="3908547" cy="254947"/>
            </a:xfrm>
            <a:custGeom>
              <a:avLst/>
              <a:gdLst/>
              <a:ahLst/>
              <a:cxnLst/>
              <a:rect l="l" t="t" r="r" b="b"/>
              <a:pathLst>
                <a:path w="141381" h="9222" extrusionOk="0">
                  <a:moveTo>
                    <a:pt x="1" y="0"/>
                  </a:moveTo>
                  <a:lnTo>
                    <a:pt x="1" y="4656"/>
                  </a:lnTo>
                  <a:cubicBezTo>
                    <a:pt x="1" y="7167"/>
                    <a:pt x="2055" y="9221"/>
                    <a:pt x="4566" y="9221"/>
                  </a:cubicBezTo>
                  <a:lnTo>
                    <a:pt x="136816" y="9221"/>
                  </a:lnTo>
                  <a:cubicBezTo>
                    <a:pt x="139327" y="9221"/>
                    <a:pt x="141381" y="7167"/>
                    <a:pt x="141381" y="4656"/>
                  </a:cubicBezTo>
                  <a:lnTo>
                    <a:pt x="1413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111"/>
            <p:cNvSpPr/>
            <p:nvPr/>
          </p:nvSpPr>
          <p:spPr>
            <a:xfrm>
              <a:off x="6631595" y="4182630"/>
              <a:ext cx="3923669" cy="270732"/>
            </a:xfrm>
            <a:custGeom>
              <a:avLst/>
              <a:gdLst/>
              <a:ahLst/>
              <a:cxnLst/>
              <a:rect l="l" t="t" r="r" b="b"/>
              <a:pathLst>
                <a:path w="141928" h="9793" extrusionOk="0">
                  <a:moveTo>
                    <a:pt x="141357" y="571"/>
                  </a:moveTo>
                  <a:lnTo>
                    <a:pt x="141357" y="4953"/>
                  </a:lnTo>
                  <a:cubicBezTo>
                    <a:pt x="141357" y="7304"/>
                    <a:pt x="139440" y="9222"/>
                    <a:pt x="137089" y="9222"/>
                  </a:cubicBezTo>
                  <a:lnTo>
                    <a:pt x="4839" y="9222"/>
                  </a:lnTo>
                  <a:cubicBezTo>
                    <a:pt x="2488" y="9222"/>
                    <a:pt x="571" y="7304"/>
                    <a:pt x="571" y="4953"/>
                  </a:cubicBez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4" y="0"/>
                    <a:pt x="0" y="137"/>
                    <a:pt x="0" y="297"/>
                  </a:cubicBezTo>
                  <a:lnTo>
                    <a:pt x="0" y="4953"/>
                  </a:lnTo>
                  <a:cubicBezTo>
                    <a:pt x="0" y="7624"/>
                    <a:pt x="2168" y="9792"/>
                    <a:pt x="4839" y="9792"/>
                  </a:cubicBezTo>
                  <a:lnTo>
                    <a:pt x="137089" y="9792"/>
                  </a:lnTo>
                  <a:cubicBezTo>
                    <a:pt x="139759" y="9792"/>
                    <a:pt x="141928" y="7624"/>
                    <a:pt x="141928" y="4953"/>
                  </a:cubicBezTo>
                  <a:lnTo>
                    <a:pt x="141928" y="297"/>
                  </a:lnTo>
                  <a:cubicBezTo>
                    <a:pt x="141928" y="137"/>
                    <a:pt x="141814" y="0"/>
                    <a:pt x="141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111"/>
            <p:cNvSpPr/>
            <p:nvPr/>
          </p:nvSpPr>
          <p:spPr>
            <a:xfrm>
              <a:off x="8530953" y="4255836"/>
              <a:ext cx="124958" cy="124322"/>
            </a:xfrm>
            <a:custGeom>
              <a:avLst/>
              <a:gdLst/>
              <a:ahLst/>
              <a:cxnLst/>
              <a:rect l="l" t="t" r="r" b="b"/>
              <a:pathLst>
                <a:path w="4520" h="4497" extrusionOk="0">
                  <a:moveTo>
                    <a:pt x="2260" y="0"/>
                  </a:moveTo>
                  <a:cubicBezTo>
                    <a:pt x="1027" y="0"/>
                    <a:pt x="0" y="1004"/>
                    <a:pt x="0" y="2260"/>
                  </a:cubicBezTo>
                  <a:cubicBezTo>
                    <a:pt x="0" y="3492"/>
                    <a:pt x="1027" y="4497"/>
                    <a:pt x="2260" y="4497"/>
                  </a:cubicBezTo>
                  <a:cubicBezTo>
                    <a:pt x="3492" y="4497"/>
                    <a:pt x="4520" y="3492"/>
                    <a:pt x="4520" y="2260"/>
                  </a:cubicBezTo>
                  <a:cubicBezTo>
                    <a:pt x="4520" y="1004"/>
                    <a:pt x="3492" y="0"/>
                    <a:pt x="22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111"/>
            <p:cNvSpPr/>
            <p:nvPr/>
          </p:nvSpPr>
          <p:spPr>
            <a:xfrm>
              <a:off x="8523378" y="4248261"/>
              <a:ext cx="140107" cy="140107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2534" y="571"/>
                  </a:moveTo>
                  <a:cubicBezTo>
                    <a:pt x="3607" y="571"/>
                    <a:pt x="4497" y="1438"/>
                    <a:pt x="4497" y="2534"/>
                  </a:cubicBezTo>
                  <a:cubicBezTo>
                    <a:pt x="4497" y="3607"/>
                    <a:pt x="3607" y="4497"/>
                    <a:pt x="2534" y="4497"/>
                  </a:cubicBezTo>
                  <a:cubicBezTo>
                    <a:pt x="1461" y="4497"/>
                    <a:pt x="571" y="3607"/>
                    <a:pt x="571" y="2534"/>
                  </a:cubicBezTo>
                  <a:cubicBezTo>
                    <a:pt x="571" y="1438"/>
                    <a:pt x="1461" y="571"/>
                    <a:pt x="2534" y="571"/>
                  </a:cubicBezTo>
                  <a:close/>
                  <a:moveTo>
                    <a:pt x="2534" y="0"/>
                  </a:moveTo>
                  <a:cubicBezTo>
                    <a:pt x="1142" y="0"/>
                    <a:pt x="0" y="1119"/>
                    <a:pt x="0" y="2534"/>
                  </a:cubicBezTo>
                  <a:cubicBezTo>
                    <a:pt x="0" y="3926"/>
                    <a:pt x="1142" y="5067"/>
                    <a:pt x="2534" y="5067"/>
                  </a:cubicBezTo>
                  <a:cubicBezTo>
                    <a:pt x="3926" y="5067"/>
                    <a:pt x="5068" y="3926"/>
                    <a:pt x="5068" y="2534"/>
                  </a:cubicBezTo>
                  <a:cubicBezTo>
                    <a:pt x="5068" y="1119"/>
                    <a:pt x="3926" y="0"/>
                    <a:pt x="25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111"/>
            <p:cNvSpPr/>
            <p:nvPr/>
          </p:nvSpPr>
          <p:spPr>
            <a:xfrm>
              <a:off x="6639142" y="1766471"/>
              <a:ext cx="3908547" cy="126229"/>
            </a:xfrm>
            <a:custGeom>
              <a:avLst/>
              <a:gdLst/>
              <a:ahLst/>
              <a:cxnLst/>
              <a:rect l="l" t="t" r="r" b="b"/>
              <a:pathLst>
                <a:path w="141381" h="4566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111"/>
            <p:cNvSpPr/>
            <p:nvPr/>
          </p:nvSpPr>
          <p:spPr>
            <a:xfrm>
              <a:off x="6631595" y="1758260"/>
              <a:ext cx="3923669" cy="142015"/>
            </a:xfrm>
            <a:custGeom>
              <a:avLst/>
              <a:gdLst/>
              <a:ahLst/>
              <a:cxnLst/>
              <a:rect l="l" t="t" r="r" b="b"/>
              <a:pathLst>
                <a:path w="141928" h="5137" extrusionOk="0">
                  <a:moveTo>
                    <a:pt x="137089" y="571"/>
                  </a:moveTo>
                  <a:cubicBezTo>
                    <a:pt x="139349" y="571"/>
                    <a:pt x="141220" y="2352"/>
                    <a:pt x="141357" y="4566"/>
                  </a:cubicBezTo>
                  <a:lnTo>
                    <a:pt x="571" y="4566"/>
                  </a:lnTo>
                  <a:cubicBezTo>
                    <a:pt x="708" y="2352"/>
                    <a:pt x="2579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cubicBezTo>
                    <a:pt x="0" y="5022"/>
                    <a:pt x="114" y="5136"/>
                    <a:pt x="274" y="5136"/>
                  </a:cubicBezTo>
                  <a:lnTo>
                    <a:pt x="141654" y="5136"/>
                  </a:lnTo>
                  <a:cubicBezTo>
                    <a:pt x="141814" y="5136"/>
                    <a:pt x="141928" y="5022"/>
                    <a:pt x="141928" y="4862"/>
                  </a:cubicBez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111"/>
            <p:cNvSpPr/>
            <p:nvPr/>
          </p:nvSpPr>
          <p:spPr>
            <a:xfrm>
              <a:off x="6899757" y="2102806"/>
              <a:ext cx="1412878" cy="959796"/>
            </a:xfrm>
            <a:custGeom>
              <a:avLst/>
              <a:gdLst/>
              <a:ahLst/>
              <a:cxnLst/>
              <a:rect l="l" t="t" r="r" b="b"/>
              <a:pathLst>
                <a:path w="51107" h="34718" extrusionOk="0">
                  <a:moveTo>
                    <a:pt x="1" y="0"/>
                  </a:moveTo>
                  <a:lnTo>
                    <a:pt x="1" y="34717"/>
                  </a:lnTo>
                  <a:lnTo>
                    <a:pt x="51107" y="34717"/>
                  </a:lnTo>
                  <a:lnTo>
                    <a:pt x="511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111"/>
            <p:cNvSpPr/>
            <p:nvPr/>
          </p:nvSpPr>
          <p:spPr>
            <a:xfrm>
              <a:off x="6899757" y="3028487"/>
              <a:ext cx="1412878" cy="34115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111"/>
            <p:cNvSpPr/>
            <p:nvPr/>
          </p:nvSpPr>
          <p:spPr>
            <a:xfrm>
              <a:off x="6958448" y="2161470"/>
              <a:ext cx="80808" cy="80808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2"/>
                  </a:moveTo>
                  <a:lnTo>
                    <a:pt x="2352" y="2352"/>
                  </a:lnTo>
                  <a:lnTo>
                    <a:pt x="571" y="2352"/>
                  </a:lnTo>
                  <a:lnTo>
                    <a:pt x="571" y="572"/>
                  </a:lnTo>
                  <a:close/>
                  <a:moveTo>
                    <a:pt x="274" y="1"/>
                  </a:moveTo>
                  <a:cubicBezTo>
                    <a:pt x="115" y="1"/>
                    <a:pt x="1" y="138"/>
                    <a:pt x="1" y="298"/>
                  </a:cubicBezTo>
                  <a:lnTo>
                    <a:pt x="1" y="2626"/>
                  </a:lnTo>
                  <a:cubicBezTo>
                    <a:pt x="1" y="2786"/>
                    <a:pt x="115" y="2923"/>
                    <a:pt x="274" y="2923"/>
                  </a:cubicBezTo>
                  <a:lnTo>
                    <a:pt x="2625" y="2923"/>
                  </a:lnTo>
                  <a:cubicBezTo>
                    <a:pt x="2785" y="2923"/>
                    <a:pt x="2922" y="2786"/>
                    <a:pt x="2922" y="2626"/>
                  </a:cubicBezTo>
                  <a:lnTo>
                    <a:pt x="2922" y="298"/>
                  </a:lnTo>
                  <a:cubicBezTo>
                    <a:pt x="2922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111"/>
            <p:cNvSpPr/>
            <p:nvPr/>
          </p:nvSpPr>
          <p:spPr>
            <a:xfrm>
              <a:off x="7087802" y="2226464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7" y="1"/>
                  </a:moveTo>
                  <a:cubicBezTo>
                    <a:pt x="138" y="1"/>
                    <a:pt x="1" y="138"/>
                    <a:pt x="1" y="275"/>
                  </a:cubicBezTo>
                  <a:cubicBezTo>
                    <a:pt x="1" y="435"/>
                    <a:pt x="138" y="572"/>
                    <a:pt x="297" y="572"/>
                  </a:cubicBezTo>
                  <a:lnTo>
                    <a:pt x="2648" y="572"/>
                  </a:lnTo>
                  <a:cubicBezTo>
                    <a:pt x="2785" y="572"/>
                    <a:pt x="2922" y="435"/>
                    <a:pt x="2922" y="275"/>
                  </a:cubicBezTo>
                  <a:cubicBezTo>
                    <a:pt x="2922" y="138"/>
                    <a:pt x="2785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111"/>
            <p:cNvSpPr/>
            <p:nvPr/>
          </p:nvSpPr>
          <p:spPr>
            <a:xfrm>
              <a:off x="7130707" y="2414509"/>
              <a:ext cx="977489" cy="384328"/>
            </a:xfrm>
            <a:custGeom>
              <a:avLst/>
              <a:gdLst/>
              <a:ahLst/>
              <a:cxnLst/>
              <a:rect l="l" t="t" r="r" b="b"/>
              <a:pathLst>
                <a:path w="35358" h="13902" extrusionOk="0">
                  <a:moveTo>
                    <a:pt x="7191" y="1"/>
                  </a:moveTo>
                  <a:cubicBezTo>
                    <a:pt x="7077" y="1"/>
                    <a:pt x="6985" y="69"/>
                    <a:pt x="6940" y="161"/>
                  </a:cubicBezTo>
                  <a:lnTo>
                    <a:pt x="69" y="13491"/>
                  </a:lnTo>
                  <a:cubicBezTo>
                    <a:pt x="1" y="13628"/>
                    <a:pt x="46" y="13787"/>
                    <a:pt x="183" y="13856"/>
                  </a:cubicBezTo>
                  <a:cubicBezTo>
                    <a:pt x="229" y="13879"/>
                    <a:pt x="275" y="13901"/>
                    <a:pt x="320" y="13901"/>
                  </a:cubicBezTo>
                  <a:cubicBezTo>
                    <a:pt x="435" y="13901"/>
                    <a:pt x="526" y="13833"/>
                    <a:pt x="571" y="13742"/>
                  </a:cubicBezTo>
                  <a:lnTo>
                    <a:pt x="7236" y="845"/>
                  </a:lnTo>
                  <a:lnTo>
                    <a:pt x="13696" y="10569"/>
                  </a:lnTo>
                  <a:cubicBezTo>
                    <a:pt x="13742" y="10637"/>
                    <a:pt x="13810" y="10683"/>
                    <a:pt x="13901" y="10706"/>
                  </a:cubicBezTo>
                  <a:cubicBezTo>
                    <a:pt x="13993" y="10706"/>
                    <a:pt x="14061" y="10683"/>
                    <a:pt x="14130" y="10615"/>
                  </a:cubicBezTo>
                  <a:lnTo>
                    <a:pt x="21845" y="2854"/>
                  </a:lnTo>
                  <a:lnTo>
                    <a:pt x="26729" y="8583"/>
                  </a:lnTo>
                  <a:cubicBezTo>
                    <a:pt x="26752" y="8606"/>
                    <a:pt x="26798" y="8629"/>
                    <a:pt x="26821" y="8652"/>
                  </a:cubicBezTo>
                  <a:lnTo>
                    <a:pt x="34901" y="12509"/>
                  </a:lnTo>
                  <a:cubicBezTo>
                    <a:pt x="34949" y="12530"/>
                    <a:pt x="34997" y="12540"/>
                    <a:pt x="35042" y="12540"/>
                  </a:cubicBezTo>
                  <a:cubicBezTo>
                    <a:pt x="35148" y="12540"/>
                    <a:pt x="35241" y="12484"/>
                    <a:pt x="35289" y="12372"/>
                  </a:cubicBezTo>
                  <a:cubicBezTo>
                    <a:pt x="35357" y="12235"/>
                    <a:pt x="35289" y="12075"/>
                    <a:pt x="35152" y="12007"/>
                  </a:cubicBezTo>
                  <a:lnTo>
                    <a:pt x="27140" y="8150"/>
                  </a:lnTo>
                  <a:lnTo>
                    <a:pt x="22073" y="2238"/>
                  </a:lnTo>
                  <a:cubicBezTo>
                    <a:pt x="22027" y="2169"/>
                    <a:pt x="21959" y="2146"/>
                    <a:pt x="21867" y="2146"/>
                  </a:cubicBezTo>
                  <a:cubicBezTo>
                    <a:pt x="21855" y="2142"/>
                    <a:pt x="21842" y="2140"/>
                    <a:pt x="21828" y="2140"/>
                  </a:cubicBezTo>
                  <a:cubicBezTo>
                    <a:pt x="21767" y="2140"/>
                    <a:pt x="21699" y="2178"/>
                    <a:pt x="21662" y="2215"/>
                  </a:cubicBezTo>
                  <a:lnTo>
                    <a:pt x="13970" y="9976"/>
                  </a:lnTo>
                  <a:lnTo>
                    <a:pt x="7442" y="138"/>
                  </a:lnTo>
                  <a:cubicBezTo>
                    <a:pt x="7373" y="47"/>
                    <a:pt x="7282" y="1"/>
                    <a:pt x="7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111"/>
            <p:cNvSpPr/>
            <p:nvPr/>
          </p:nvSpPr>
          <p:spPr>
            <a:xfrm>
              <a:off x="7116193" y="2767265"/>
              <a:ext cx="46721" cy="46721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0"/>
                  </a:moveTo>
                  <a:cubicBezTo>
                    <a:pt x="389" y="0"/>
                    <a:pt x="1" y="388"/>
                    <a:pt x="1" y="845"/>
                  </a:cubicBezTo>
                  <a:cubicBezTo>
                    <a:pt x="1" y="1324"/>
                    <a:pt x="389" y="1689"/>
                    <a:pt x="845" y="1689"/>
                  </a:cubicBezTo>
                  <a:cubicBezTo>
                    <a:pt x="1302" y="1689"/>
                    <a:pt x="1690" y="1324"/>
                    <a:pt x="1690" y="845"/>
                  </a:cubicBezTo>
                  <a:cubicBezTo>
                    <a:pt x="1690" y="388"/>
                    <a:pt x="1302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111"/>
            <p:cNvSpPr/>
            <p:nvPr/>
          </p:nvSpPr>
          <p:spPr>
            <a:xfrm>
              <a:off x="7108619" y="2759690"/>
              <a:ext cx="61871" cy="62506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8"/>
                    <a:pt x="1416" y="1689"/>
                    <a:pt x="1119" y="1689"/>
                  </a:cubicBezTo>
                  <a:cubicBezTo>
                    <a:pt x="823" y="1689"/>
                    <a:pt x="572" y="1438"/>
                    <a:pt x="572" y="1119"/>
                  </a:cubicBezTo>
                  <a:cubicBezTo>
                    <a:pt x="572" y="822"/>
                    <a:pt x="823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1" y="502"/>
                    <a:pt x="1" y="1119"/>
                  </a:cubicBezTo>
                  <a:cubicBezTo>
                    <a:pt x="1" y="1735"/>
                    <a:pt x="503" y="2260"/>
                    <a:pt x="1119" y="2260"/>
                  </a:cubicBezTo>
                  <a:cubicBezTo>
                    <a:pt x="1736" y="2260"/>
                    <a:pt x="2238" y="1735"/>
                    <a:pt x="2238" y="1119"/>
                  </a:cubicBezTo>
                  <a:cubicBezTo>
                    <a:pt x="2238" y="502"/>
                    <a:pt x="1736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111"/>
            <p:cNvSpPr/>
            <p:nvPr/>
          </p:nvSpPr>
          <p:spPr>
            <a:xfrm>
              <a:off x="7711871" y="2458050"/>
              <a:ext cx="46113" cy="46721"/>
            </a:xfrm>
            <a:custGeom>
              <a:avLst/>
              <a:gdLst/>
              <a:ahLst/>
              <a:cxnLst/>
              <a:rect l="l" t="t" r="r" b="b"/>
              <a:pathLst>
                <a:path w="1668" h="1690" extrusionOk="0">
                  <a:moveTo>
                    <a:pt x="845" y="1"/>
                  </a:moveTo>
                  <a:cubicBezTo>
                    <a:pt x="366" y="1"/>
                    <a:pt x="1" y="389"/>
                    <a:pt x="1" y="845"/>
                  </a:cubicBezTo>
                  <a:cubicBezTo>
                    <a:pt x="1" y="1302"/>
                    <a:pt x="366" y="1690"/>
                    <a:pt x="845" y="1690"/>
                  </a:cubicBezTo>
                  <a:cubicBezTo>
                    <a:pt x="1302" y="1690"/>
                    <a:pt x="1667" y="1302"/>
                    <a:pt x="1667" y="845"/>
                  </a:cubicBezTo>
                  <a:cubicBezTo>
                    <a:pt x="1667" y="389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111"/>
            <p:cNvSpPr/>
            <p:nvPr/>
          </p:nvSpPr>
          <p:spPr>
            <a:xfrm>
              <a:off x="7703688" y="2450475"/>
              <a:ext cx="62479" cy="61871"/>
            </a:xfrm>
            <a:custGeom>
              <a:avLst/>
              <a:gdLst/>
              <a:ahLst/>
              <a:cxnLst/>
              <a:rect l="l" t="t" r="r" b="b"/>
              <a:pathLst>
                <a:path w="2260" h="2238" extrusionOk="0">
                  <a:moveTo>
                    <a:pt x="1141" y="572"/>
                  </a:moveTo>
                  <a:cubicBezTo>
                    <a:pt x="1438" y="572"/>
                    <a:pt x="1689" y="823"/>
                    <a:pt x="1689" y="1119"/>
                  </a:cubicBezTo>
                  <a:cubicBezTo>
                    <a:pt x="1689" y="1439"/>
                    <a:pt x="1438" y="1667"/>
                    <a:pt x="1141" y="1667"/>
                  </a:cubicBezTo>
                  <a:cubicBezTo>
                    <a:pt x="822" y="1667"/>
                    <a:pt x="571" y="1439"/>
                    <a:pt x="571" y="1119"/>
                  </a:cubicBezTo>
                  <a:cubicBezTo>
                    <a:pt x="571" y="823"/>
                    <a:pt x="822" y="572"/>
                    <a:pt x="1141" y="572"/>
                  </a:cubicBezTo>
                  <a:close/>
                  <a:moveTo>
                    <a:pt x="1141" y="1"/>
                  </a:moveTo>
                  <a:cubicBezTo>
                    <a:pt x="502" y="1"/>
                    <a:pt x="0" y="503"/>
                    <a:pt x="0" y="1119"/>
                  </a:cubicBezTo>
                  <a:cubicBezTo>
                    <a:pt x="0" y="1736"/>
                    <a:pt x="502" y="2238"/>
                    <a:pt x="1141" y="2238"/>
                  </a:cubicBezTo>
                  <a:cubicBezTo>
                    <a:pt x="1758" y="2238"/>
                    <a:pt x="2260" y="1736"/>
                    <a:pt x="2260" y="1119"/>
                  </a:cubicBezTo>
                  <a:cubicBezTo>
                    <a:pt x="2260" y="503"/>
                    <a:pt x="1758" y="1"/>
                    <a:pt x="1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111"/>
            <p:cNvSpPr/>
            <p:nvPr/>
          </p:nvSpPr>
          <p:spPr>
            <a:xfrm>
              <a:off x="7492283" y="2679546"/>
              <a:ext cx="46721" cy="46085"/>
            </a:xfrm>
            <a:custGeom>
              <a:avLst/>
              <a:gdLst/>
              <a:ahLst/>
              <a:cxnLst/>
              <a:rect l="l" t="t" r="r" b="b"/>
              <a:pathLst>
                <a:path w="1690" h="1667" extrusionOk="0">
                  <a:moveTo>
                    <a:pt x="845" y="1"/>
                  </a:moveTo>
                  <a:cubicBezTo>
                    <a:pt x="389" y="1"/>
                    <a:pt x="1" y="366"/>
                    <a:pt x="1" y="822"/>
                  </a:cubicBezTo>
                  <a:cubicBezTo>
                    <a:pt x="1" y="1302"/>
                    <a:pt x="389" y="1667"/>
                    <a:pt x="845" y="1667"/>
                  </a:cubicBezTo>
                  <a:cubicBezTo>
                    <a:pt x="1302" y="1667"/>
                    <a:pt x="1690" y="1302"/>
                    <a:pt x="1690" y="822"/>
                  </a:cubicBezTo>
                  <a:cubicBezTo>
                    <a:pt x="1690" y="366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111"/>
            <p:cNvSpPr/>
            <p:nvPr/>
          </p:nvSpPr>
          <p:spPr>
            <a:xfrm>
              <a:off x="7484708" y="2671335"/>
              <a:ext cx="61871" cy="62506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9"/>
                    <a:pt x="1416" y="1690"/>
                    <a:pt x="1119" y="1690"/>
                  </a:cubicBezTo>
                  <a:cubicBezTo>
                    <a:pt x="823" y="1690"/>
                    <a:pt x="571" y="1439"/>
                    <a:pt x="571" y="1119"/>
                  </a:cubicBezTo>
                  <a:cubicBezTo>
                    <a:pt x="571" y="822"/>
                    <a:pt x="823" y="571"/>
                    <a:pt x="1119" y="571"/>
                  </a:cubicBezTo>
                  <a:close/>
                  <a:moveTo>
                    <a:pt x="1119" y="1"/>
                  </a:moveTo>
                  <a:cubicBezTo>
                    <a:pt x="503" y="1"/>
                    <a:pt x="1" y="503"/>
                    <a:pt x="1" y="1119"/>
                  </a:cubicBezTo>
                  <a:cubicBezTo>
                    <a:pt x="1" y="1758"/>
                    <a:pt x="503" y="2260"/>
                    <a:pt x="1119" y="2260"/>
                  </a:cubicBezTo>
                  <a:cubicBezTo>
                    <a:pt x="1736" y="2260"/>
                    <a:pt x="2238" y="1758"/>
                    <a:pt x="2238" y="1119"/>
                  </a:cubicBezTo>
                  <a:cubicBezTo>
                    <a:pt x="2238" y="503"/>
                    <a:pt x="1736" y="1"/>
                    <a:pt x="1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111"/>
            <p:cNvSpPr/>
            <p:nvPr/>
          </p:nvSpPr>
          <p:spPr>
            <a:xfrm>
              <a:off x="4572000" y="4445800"/>
              <a:ext cx="3209275" cy="4600"/>
            </a:xfrm>
            <a:custGeom>
              <a:avLst/>
              <a:gdLst/>
              <a:ahLst/>
              <a:cxnLst/>
              <a:rect l="l" t="t" r="r" b="b"/>
              <a:pathLst>
                <a:path w="128371" h="184" extrusionOk="0">
                  <a:moveTo>
                    <a:pt x="1" y="1"/>
                  </a:moveTo>
                  <a:lnTo>
                    <a:pt x="1" y="183"/>
                  </a:lnTo>
                  <a:lnTo>
                    <a:pt x="128370" y="183"/>
                  </a:lnTo>
                  <a:cubicBezTo>
                    <a:pt x="128370" y="183"/>
                    <a:pt x="128370" y="183"/>
                    <a:pt x="128370" y="161"/>
                  </a:cubicBezTo>
                  <a:lnTo>
                    <a:pt x="12837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111"/>
            <p:cNvSpPr/>
            <p:nvPr/>
          </p:nvSpPr>
          <p:spPr>
            <a:xfrm>
              <a:off x="7852587" y="2623398"/>
              <a:ext cx="46749" cy="46085"/>
            </a:xfrm>
            <a:custGeom>
              <a:avLst/>
              <a:gdLst/>
              <a:ahLst/>
              <a:cxnLst/>
              <a:rect l="l" t="t" r="r" b="b"/>
              <a:pathLst>
                <a:path w="1691" h="1667" extrusionOk="0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66"/>
                    <a:pt x="846" y="1666"/>
                  </a:cubicBezTo>
                  <a:cubicBezTo>
                    <a:pt x="1302" y="1666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111"/>
            <p:cNvSpPr/>
            <p:nvPr/>
          </p:nvSpPr>
          <p:spPr>
            <a:xfrm>
              <a:off x="7844404" y="2615187"/>
              <a:ext cx="62479" cy="62506"/>
            </a:xfrm>
            <a:custGeom>
              <a:avLst/>
              <a:gdLst/>
              <a:ahLst/>
              <a:cxnLst/>
              <a:rect l="l" t="t" r="r" b="b"/>
              <a:pathLst>
                <a:path w="2260" h="2261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42"/>
                  </a:cubicBezTo>
                  <a:cubicBezTo>
                    <a:pt x="1689" y="1438"/>
                    <a:pt x="1438" y="1689"/>
                    <a:pt x="1142" y="1689"/>
                  </a:cubicBezTo>
                  <a:cubicBezTo>
                    <a:pt x="822" y="1689"/>
                    <a:pt x="571" y="1438"/>
                    <a:pt x="571" y="1142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0"/>
                  </a:moveTo>
                  <a:cubicBezTo>
                    <a:pt x="525" y="0"/>
                    <a:pt x="0" y="502"/>
                    <a:pt x="0" y="1142"/>
                  </a:cubicBezTo>
                  <a:cubicBezTo>
                    <a:pt x="0" y="1758"/>
                    <a:pt x="525" y="2260"/>
                    <a:pt x="1142" y="2260"/>
                  </a:cubicBezTo>
                  <a:cubicBezTo>
                    <a:pt x="1758" y="2260"/>
                    <a:pt x="2260" y="1758"/>
                    <a:pt x="2260" y="1142"/>
                  </a:cubicBezTo>
                  <a:cubicBezTo>
                    <a:pt x="2260" y="502"/>
                    <a:pt x="1758" y="0"/>
                    <a:pt x="1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111"/>
            <p:cNvSpPr/>
            <p:nvPr/>
          </p:nvSpPr>
          <p:spPr>
            <a:xfrm>
              <a:off x="7306782" y="2399387"/>
              <a:ext cx="46085" cy="46085"/>
            </a:xfrm>
            <a:custGeom>
              <a:avLst/>
              <a:gdLst/>
              <a:ahLst/>
              <a:cxnLst/>
              <a:rect l="l" t="t" r="r" b="b"/>
              <a:pathLst>
                <a:path w="1667" h="1667" extrusionOk="0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301"/>
                    <a:pt x="365" y="1666"/>
                    <a:pt x="822" y="1666"/>
                  </a:cubicBezTo>
                  <a:cubicBezTo>
                    <a:pt x="1301" y="1666"/>
                    <a:pt x="1666" y="1301"/>
                    <a:pt x="1666" y="822"/>
                  </a:cubicBezTo>
                  <a:cubicBezTo>
                    <a:pt x="1666" y="365"/>
                    <a:pt x="1301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111"/>
            <p:cNvSpPr/>
            <p:nvPr/>
          </p:nvSpPr>
          <p:spPr>
            <a:xfrm>
              <a:off x="7298571" y="2391176"/>
              <a:ext cx="62506" cy="62506"/>
            </a:xfrm>
            <a:custGeom>
              <a:avLst/>
              <a:gdLst/>
              <a:ahLst/>
              <a:cxnLst/>
              <a:rect l="l" t="t" r="r" b="b"/>
              <a:pathLst>
                <a:path w="2261" h="2261" extrusionOk="0">
                  <a:moveTo>
                    <a:pt x="1119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38"/>
                    <a:pt x="1438" y="1689"/>
                    <a:pt x="1119" y="1689"/>
                  </a:cubicBezTo>
                  <a:cubicBezTo>
                    <a:pt x="822" y="1689"/>
                    <a:pt x="571" y="1438"/>
                    <a:pt x="571" y="1119"/>
                  </a:cubicBezTo>
                  <a:cubicBezTo>
                    <a:pt x="571" y="822"/>
                    <a:pt x="822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0" y="503"/>
                    <a:pt x="0" y="1119"/>
                  </a:cubicBezTo>
                  <a:cubicBezTo>
                    <a:pt x="0" y="1758"/>
                    <a:pt x="503" y="2260"/>
                    <a:pt x="1119" y="2260"/>
                  </a:cubicBezTo>
                  <a:cubicBezTo>
                    <a:pt x="1758" y="2260"/>
                    <a:pt x="2260" y="1758"/>
                    <a:pt x="2260" y="1119"/>
                  </a:cubicBezTo>
                  <a:cubicBezTo>
                    <a:pt x="2260" y="503"/>
                    <a:pt x="1758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111"/>
            <p:cNvSpPr/>
            <p:nvPr/>
          </p:nvSpPr>
          <p:spPr>
            <a:xfrm>
              <a:off x="8075991" y="2730026"/>
              <a:ext cx="46721" cy="46721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89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89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111"/>
            <p:cNvSpPr/>
            <p:nvPr/>
          </p:nvSpPr>
          <p:spPr>
            <a:xfrm>
              <a:off x="8067780" y="2722452"/>
              <a:ext cx="62506" cy="61871"/>
            </a:xfrm>
            <a:custGeom>
              <a:avLst/>
              <a:gdLst/>
              <a:ahLst/>
              <a:cxnLst/>
              <a:rect l="l" t="t" r="r" b="b"/>
              <a:pathLst>
                <a:path w="2261" h="2238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16"/>
                    <a:pt x="1438" y="1667"/>
                    <a:pt x="1142" y="1667"/>
                  </a:cubicBezTo>
                  <a:cubicBezTo>
                    <a:pt x="822" y="1667"/>
                    <a:pt x="571" y="1416"/>
                    <a:pt x="571" y="1119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1"/>
                  </a:moveTo>
                  <a:cubicBezTo>
                    <a:pt x="503" y="1"/>
                    <a:pt x="0" y="503"/>
                    <a:pt x="0" y="1119"/>
                  </a:cubicBezTo>
                  <a:cubicBezTo>
                    <a:pt x="0" y="1735"/>
                    <a:pt x="503" y="2238"/>
                    <a:pt x="1142" y="2238"/>
                  </a:cubicBezTo>
                  <a:cubicBezTo>
                    <a:pt x="1758" y="2238"/>
                    <a:pt x="2260" y="1735"/>
                    <a:pt x="2260" y="1119"/>
                  </a:cubicBezTo>
                  <a:cubicBezTo>
                    <a:pt x="2260" y="503"/>
                    <a:pt x="1758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111"/>
            <p:cNvSpPr/>
            <p:nvPr/>
          </p:nvSpPr>
          <p:spPr>
            <a:xfrm>
              <a:off x="7131979" y="2899770"/>
              <a:ext cx="974946" cy="15813"/>
            </a:xfrm>
            <a:custGeom>
              <a:avLst/>
              <a:gdLst/>
              <a:ahLst/>
              <a:cxnLst/>
              <a:rect l="l" t="t" r="r" b="b"/>
              <a:pathLst>
                <a:path w="35266" h="572" extrusionOk="0">
                  <a:moveTo>
                    <a:pt x="274" y="1"/>
                  </a:moveTo>
                  <a:cubicBezTo>
                    <a:pt x="115" y="1"/>
                    <a:pt x="0" y="137"/>
                    <a:pt x="0" y="297"/>
                  </a:cubicBezTo>
                  <a:cubicBezTo>
                    <a:pt x="0" y="457"/>
                    <a:pt x="115" y="571"/>
                    <a:pt x="274" y="571"/>
                  </a:cubicBezTo>
                  <a:lnTo>
                    <a:pt x="34992" y="571"/>
                  </a:lnTo>
                  <a:cubicBezTo>
                    <a:pt x="35151" y="571"/>
                    <a:pt x="35266" y="457"/>
                    <a:pt x="35266" y="297"/>
                  </a:cubicBezTo>
                  <a:cubicBezTo>
                    <a:pt x="35266" y="137"/>
                    <a:pt x="35151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111"/>
            <p:cNvSpPr/>
            <p:nvPr/>
          </p:nvSpPr>
          <p:spPr>
            <a:xfrm>
              <a:off x="7873432" y="2169680"/>
              <a:ext cx="368542" cy="64386"/>
            </a:xfrm>
            <a:custGeom>
              <a:avLst/>
              <a:gdLst/>
              <a:ahLst/>
              <a:cxnLst/>
              <a:rect l="l" t="t" r="r" b="b"/>
              <a:pathLst>
                <a:path w="13331" h="2329" extrusionOk="0">
                  <a:moveTo>
                    <a:pt x="0" y="1"/>
                  </a:moveTo>
                  <a:lnTo>
                    <a:pt x="0" y="2329"/>
                  </a:lnTo>
                  <a:lnTo>
                    <a:pt x="13330" y="2329"/>
                  </a:lnTo>
                  <a:lnTo>
                    <a:pt x="13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111"/>
            <p:cNvSpPr/>
            <p:nvPr/>
          </p:nvSpPr>
          <p:spPr>
            <a:xfrm>
              <a:off x="8053902" y="2264974"/>
              <a:ext cx="188072" cy="65022"/>
            </a:xfrm>
            <a:custGeom>
              <a:avLst/>
              <a:gdLst/>
              <a:ahLst/>
              <a:cxnLst/>
              <a:rect l="l" t="t" r="r" b="b"/>
              <a:pathLst>
                <a:path w="6803" h="2352" extrusionOk="0">
                  <a:moveTo>
                    <a:pt x="0" y="0"/>
                  </a:moveTo>
                  <a:lnTo>
                    <a:pt x="0" y="2351"/>
                  </a:lnTo>
                  <a:lnTo>
                    <a:pt x="6802" y="2351"/>
                  </a:lnTo>
                  <a:lnTo>
                    <a:pt x="6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111"/>
            <p:cNvSpPr/>
            <p:nvPr/>
          </p:nvSpPr>
          <p:spPr>
            <a:xfrm>
              <a:off x="6899757" y="3149021"/>
              <a:ext cx="1412878" cy="831079"/>
            </a:xfrm>
            <a:custGeom>
              <a:avLst/>
              <a:gdLst/>
              <a:ahLst/>
              <a:cxnLst/>
              <a:rect l="l" t="t" r="r" b="b"/>
              <a:pathLst>
                <a:path w="51107" h="30062" extrusionOk="0">
                  <a:moveTo>
                    <a:pt x="1" y="1"/>
                  </a:moveTo>
                  <a:lnTo>
                    <a:pt x="1" y="30061"/>
                  </a:lnTo>
                  <a:lnTo>
                    <a:pt x="51107" y="30061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111"/>
            <p:cNvSpPr/>
            <p:nvPr/>
          </p:nvSpPr>
          <p:spPr>
            <a:xfrm>
              <a:off x="6899757" y="3945985"/>
              <a:ext cx="1412878" cy="34115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111"/>
            <p:cNvSpPr/>
            <p:nvPr/>
          </p:nvSpPr>
          <p:spPr>
            <a:xfrm>
              <a:off x="6958448" y="3207713"/>
              <a:ext cx="80808" cy="8078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1" y="2351"/>
                  </a:ln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2625"/>
                  </a:lnTo>
                  <a:cubicBezTo>
                    <a:pt x="1" y="2785"/>
                    <a:pt x="115" y="2922"/>
                    <a:pt x="274" y="2922"/>
                  </a:cubicBezTo>
                  <a:lnTo>
                    <a:pt x="2625" y="2922"/>
                  </a:lnTo>
                  <a:cubicBezTo>
                    <a:pt x="2785" y="2922"/>
                    <a:pt x="2922" y="2785"/>
                    <a:pt x="2922" y="2625"/>
                  </a:cubicBezTo>
                  <a:lnTo>
                    <a:pt x="2922" y="297"/>
                  </a:lnTo>
                  <a:cubicBezTo>
                    <a:pt x="2922" y="137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111"/>
            <p:cNvSpPr/>
            <p:nvPr/>
          </p:nvSpPr>
          <p:spPr>
            <a:xfrm>
              <a:off x="7087802" y="3272707"/>
              <a:ext cx="80808" cy="15786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7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7" y="571"/>
                  </a:cubicBezTo>
                  <a:lnTo>
                    <a:pt x="2648" y="571"/>
                  </a:lnTo>
                  <a:cubicBezTo>
                    <a:pt x="2785" y="571"/>
                    <a:pt x="2922" y="434"/>
                    <a:pt x="2922" y="274"/>
                  </a:cubicBezTo>
                  <a:cubicBezTo>
                    <a:pt x="2922" y="114"/>
                    <a:pt x="2785" y="0"/>
                    <a:pt x="26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111"/>
            <p:cNvSpPr/>
            <p:nvPr/>
          </p:nvSpPr>
          <p:spPr>
            <a:xfrm>
              <a:off x="7031018" y="3367365"/>
              <a:ext cx="1210955" cy="46721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43802" y="1689"/>
                  </a:lnTo>
                  <a:lnTo>
                    <a:pt x="43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111"/>
            <p:cNvSpPr/>
            <p:nvPr/>
          </p:nvSpPr>
          <p:spPr>
            <a:xfrm>
              <a:off x="7031018" y="3477145"/>
              <a:ext cx="1210955" cy="46721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43802" y="1690"/>
                  </a:lnTo>
                  <a:lnTo>
                    <a:pt x="43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111"/>
            <p:cNvSpPr/>
            <p:nvPr/>
          </p:nvSpPr>
          <p:spPr>
            <a:xfrm>
              <a:off x="7031018" y="3587589"/>
              <a:ext cx="750299" cy="46721"/>
            </a:xfrm>
            <a:custGeom>
              <a:avLst/>
              <a:gdLst/>
              <a:ahLst/>
              <a:cxnLst/>
              <a:rect l="l" t="t" r="r" b="b"/>
              <a:pathLst>
                <a:path w="27140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27140" y="1689"/>
                  </a:lnTo>
                  <a:lnTo>
                    <a:pt x="27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111"/>
            <p:cNvSpPr/>
            <p:nvPr/>
          </p:nvSpPr>
          <p:spPr>
            <a:xfrm>
              <a:off x="7031018" y="3697369"/>
              <a:ext cx="542709" cy="46721"/>
            </a:xfrm>
            <a:custGeom>
              <a:avLst/>
              <a:gdLst/>
              <a:ahLst/>
              <a:cxnLst/>
              <a:rect l="l" t="t" r="r" b="b"/>
              <a:pathLst>
                <a:path w="19631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9630" y="1690"/>
                  </a:lnTo>
                  <a:lnTo>
                    <a:pt x="19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111"/>
            <p:cNvSpPr/>
            <p:nvPr/>
          </p:nvSpPr>
          <p:spPr>
            <a:xfrm>
              <a:off x="7631755" y="3697369"/>
              <a:ext cx="305427" cy="46721"/>
            </a:xfrm>
            <a:custGeom>
              <a:avLst/>
              <a:gdLst/>
              <a:ahLst/>
              <a:cxnLst/>
              <a:rect l="l" t="t" r="r" b="b"/>
              <a:pathLst>
                <a:path w="11048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1048" y="1690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111"/>
            <p:cNvSpPr/>
            <p:nvPr/>
          </p:nvSpPr>
          <p:spPr>
            <a:xfrm>
              <a:off x="7031018" y="3807813"/>
              <a:ext cx="330059" cy="46085"/>
            </a:xfrm>
            <a:custGeom>
              <a:avLst/>
              <a:gdLst/>
              <a:ahLst/>
              <a:cxnLst/>
              <a:rect l="l" t="t" r="r" b="b"/>
              <a:pathLst>
                <a:path w="11939" h="1667" extrusionOk="0">
                  <a:moveTo>
                    <a:pt x="0" y="0"/>
                  </a:moveTo>
                  <a:lnTo>
                    <a:pt x="0" y="1666"/>
                  </a:lnTo>
                  <a:lnTo>
                    <a:pt x="11938" y="1666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111"/>
            <p:cNvSpPr/>
            <p:nvPr/>
          </p:nvSpPr>
          <p:spPr>
            <a:xfrm>
              <a:off x="8462171" y="2102806"/>
              <a:ext cx="1824934" cy="237917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0"/>
                  </a:moveTo>
                  <a:lnTo>
                    <a:pt x="0" y="8605"/>
                  </a:lnTo>
                  <a:lnTo>
                    <a:pt x="66011" y="8605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111"/>
            <p:cNvSpPr/>
            <p:nvPr/>
          </p:nvSpPr>
          <p:spPr>
            <a:xfrm>
              <a:off x="8462171" y="2340695"/>
              <a:ext cx="1824934" cy="34087"/>
            </a:xfrm>
            <a:custGeom>
              <a:avLst/>
              <a:gdLst/>
              <a:ahLst/>
              <a:cxnLst/>
              <a:rect l="l" t="t" r="r" b="b"/>
              <a:pathLst>
                <a:path w="66012" h="1233" extrusionOk="0">
                  <a:moveTo>
                    <a:pt x="0" y="0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111"/>
            <p:cNvSpPr/>
            <p:nvPr/>
          </p:nvSpPr>
          <p:spPr>
            <a:xfrm>
              <a:off x="8520835" y="2161470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cubicBezTo>
                    <a:pt x="1" y="457"/>
                    <a:pt x="138" y="572"/>
                    <a:pt x="298" y="572"/>
                  </a:cubicBezTo>
                  <a:lnTo>
                    <a:pt x="2626" y="572"/>
                  </a:lnTo>
                  <a:cubicBezTo>
                    <a:pt x="2786" y="572"/>
                    <a:pt x="2923" y="457"/>
                    <a:pt x="2923" y="298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111"/>
            <p:cNvSpPr/>
            <p:nvPr/>
          </p:nvSpPr>
          <p:spPr>
            <a:xfrm>
              <a:off x="8650851" y="2161470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8"/>
                  </a:cubicBezTo>
                  <a:cubicBezTo>
                    <a:pt x="0" y="457"/>
                    <a:pt x="114" y="572"/>
                    <a:pt x="274" y="572"/>
                  </a:cubicBezTo>
                  <a:lnTo>
                    <a:pt x="2625" y="572"/>
                  </a:lnTo>
                  <a:cubicBezTo>
                    <a:pt x="2785" y="572"/>
                    <a:pt x="2899" y="457"/>
                    <a:pt x="2899" y="298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111"/>
            <p:cNvSpPr/>
            <p:nvPr/>
          </p:nvSpPr>
          <p:spPr>
            <a:xfrm>
              <a:off x="8520835" y="2136229"/>
              <a:ext cx="80808" cy="41054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2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2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lnTo>
                    <a:pt x="1" y="1211"/>
                  </a:lnTo>
                  <a:cubicBezTo>
                    <a:pt x="1" y="1370"/>
                    <a:pt x="138" y="1485"/>
                    <a:pt x="298" y="1485"/>
                  </a:cubicBezTo>
                  <a:lnTo>
                    <a:pt x="2626" y="1485"/>
                  </a:lnTo>
                  <a:cubicBezTo>
                    <a:pt x="2786" y="1485"/>
                    <a:pt x="2923" y="1370"/>
                    <a:pt x="2923" y="1211"/>
                  </a:cubicBezTo>
                  <a:lnTo>
                    <a:pt x="2923" y="298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111"/>
            <p:cNvSpPr/>
            <p:nvPr/>
          </p:nvSpPr>
          <p:spPr>
            <a:xfrm>
              <a:off x="8593404" y="2226464"/>
              <a:ext cx="648729" cy="46113"/>
            </a:xfrm>
            <a:custGeom>
              <a:avLst/>
              <a:gdLst/>
              <a:ahLst/>
              <a:cxnLst/>
              <a:rect l="l" t="t" r="r" b="b"/>
              <a:pathLst>
                <a:path w="23466" h="1668" extrusionOk="0">
                  <a:moveTo>
                    <a:pt x="1" y="1"/>
                  </a:moveTo>
                  <a:lnTo>
                    <a:pt x="1" y="1667"/>
                  </a:lnTo>
                  <a:lnTo>
                    <a:pt x="23465" y="1667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111"/>
            <p:cNvSpPr/>
            <p:nvPr/>
          </p:nvSpPr>
          <p:spPr>
            <a:xfrm>
              <a:off x="9281225" y="2226464"/>
              <a:ext cx="272640" cy="46113"/>
            </a:xfrm>
            <a:custGeom>
              <a:avLst/>
              <a:gdLst/>
              <a:ahLst/>
              <a:cxnLst/>
              <a:rect l="l" t="t" r="r" b="b"/>
              <a:pathLst>
                <a:path w="9862" h="1668" extrusionOk="0">
                  <a:moveTo>
                    <a:pt x="0" y="1"/>
                  </a:moveTo>
                  <a:lnTo>
                    <a:pt x="0" y="1667"/>
                  </a:lnTo>
                  <a:lnTo>
                    <a:pt x="9861" y="1667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111"/>
            <p:cNvSpPr/>
            <p:nvPr/>
          </p:nvSpPr>
          <p:spPr>
            <a:xfrm>
              <a:off x="8462171" y="2423355"/>
              <a:ext cx="1824934" cy="237281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3"/>
                  </a:lnTo>
                  <a:lnTo>
                    <a:pt x="66011" y="858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111"/>
            <p:cNvSpPr/>
            <p:nvPr/>
          </p:nvSpPr>
          <p:spPr>
            <a:xfrm>
              <a:off x="8462171" y="2660609"/>
              <a:ext cx="1824934" cy="34750"/>
            </a:xfrm>
            <a:custGeom>
              <a:avLst/>
              <a:gdLst/>
              <a:ahLst/>
              <a:cxnLst/>
              <a:rect l="l" t="t" r="r" b="b"/>
              <a:pathLst>
                <a:path w="66012" h="1257" extrusionOk="0">
                  <a:moveTo>
                    <a:pt x="0" y="1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111"/>
            <p:cNvSpPr/>
            <p:nvPr/>
          </p:nvSpPr>
          <p:spPr>
            <a:xfrm>
              <a:off x="8520835" y="2482047"/>
              <a:ext cx="80808" cy="15786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8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4"/>
                    <a:pt x="2923" y="274"/>
                  </a:cubicBezTo>
                  <a:cubicBezTo>
                    <a:pt x="2923" y="114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111"/>
            <p:cNvSpPr/>
            <p:nvPr/>
          </p:nvSpPr>
          <p:spPr>
            <a:xfrm>
              <a:off x="8650851" y="2482047"/>
              <a:ext cx="80144" cy="15786"/>
            </a:xfrm>
            <a:custGeom>
              <a:avLst/>
              <a:gdLst/>
              <a:ahLst/>
              <a:cxnLst/>
              <a:rect l="l" t="t" r="r" b="b"/>
              <a:pathLst>
                <a:path w="2899" h="571" extrusionOk="0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4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111"/>
            <p:cNvSpPr/>
            <p:nvPr/>
          </p:nvSpPr>
          <p:spPr>
            <a:xfrm>
              <a:off x="8520835" y="2456806"/>
              <a:ext cx="80808" cy="41026"/>
            </a:xfrm>
            <a:custGeom>
              <a:avLst/>
              <a:gdLst/>
              <a:ahLst/>
              <a:cxnLst/>
              <a:rect l="l" t="t" r="r" b="b"/>
              <a:pathLst>
                <a:path w="2923" h="1484" extrusionOk="0">
                  <a:moveTo>
                    <a:pt x="2352" y="571"/>
                  </a:moveTo>
                  <a:lnTo>
                    <a:pt x="2352" y="913"/>
                  </a:lnTo>
                  <a:lnTo>
                    <a:pt x="572" y="913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1187"/>
                  </a:lnTo>
                  <a:cubicBezTo>
                    <a:pt x="1" y="1347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7"/>
                    <a:pt x="2923" y="1187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111"/>
            <p:cNvSpPr/>
            <p:nvPr/>
          </p:nvSpPr>
          <p:spPr>
            <a:xfrm>
              <a:off x="8593404" y="2546405"/>
              <a:ext cx="296608" cy="46721"/>
            </a:xfrm>
            <a:custGeom>
              <a:avLst/>
              <a:gdLst/>
              <a:ahLst/>
              <a:cxnLst/>
              <a:rect l="l" t="t" r="r" b="b"/>
              <a:pathLst>
                <a:path w="10729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0729" y="1689"/>
                  </a:lnTo>
                  <a:lnTo>
                    <a:pt x="10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111"/>
            <p:cNvSpPr/>
            <p:nvPr/>
          </p:nvSpPr>
          <p:spPr>
            <a:xfrm>
              <a:off x="9252197" y="2546405"/>
              <a:ext cx="865774" cy="46721"/>
            </a:xfrm>
            <a:custGeom>
              <a:avLst/>
              <a:gdLst/>
              <a:ahLst/>
              <a:cxnLst/>
              <a:rect l="l" t="t" r="r" b="b"/>
              <a:pathLst>
                <a:path w="31317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31317" y="1689"/>
                  </a:lnTo>
                  <a:lnTo>
                    <a:pt x="313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111"/>
            <p:cNvSpPr/>
            <p:nvPr/>
          </p:nvSpPr>
          <p:spPr>
            <a:xfrm>
              <a:off x="8939222" y="2546405"/>
              <a:ext cx="271976" cy="46721"/>
            </a:xfrm>
            <a:custGeom>
              <a:avLst/>
              <a:gdLst/>
              <a:ahLst/>
              <a:cxnLst/>
              <a:rect l="l" t="t" r="r" b="b"/>
              <a:pathLst>
                <a:path w="9838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9838" y="1689"/>
                  </a:lnTo>
                  <a:lnTo>
                    <a:pt x="9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111"/>
            <p:cNvSpPr/>
            <p:nvPr/>
          </p:nvSpPr>
          <p:spPr>
            <a:xfrm>
              <a:off x="8462171" y="2743269"/>
              <a:ext cx="1824934" cy="237917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1"/>
                  </a:moveTo>
                  <a:lnTo>
                    <a:pt x="0" y="8606"/>
                  </a:lnTo>
                  <a:lnTo>
                    <a:pt x="66011" y="860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111"/>
            <p:cNvSpPr/>
            <p:nvPr/>
          </p:nvSpPr>
          <p:spPr>
            <a:xfrm>
              <a:off x="8462171" y="2981158"/>
              <a:ext cx="1824934" cy="34115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4"/>
                  </a:lnTo>
                  <a:lnTo>
                    <a:pt x="66011" y="1234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111"/>
            <p:cNvSpPr/>
            <p:nvPr/>
          </p:nvSpPr>
          <p:spPr>
            <a:xfrm>
              <a:off x="8520835" y="2801960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57"/>
                    <a:pt x="2923" y="297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111"/>
            <p:cNvSpPr/>
            <p:nvPr/>
          </p:nvSpPr>
          <p:spPr>
            <a:xfrm>
              <a:off x="8650851" y="2801960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7"/>
                  </a:cubicBezTo>
                  <a:cubicBezTo>
                    <a:pt x="0" y="457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57"/>
                    <a:pt x="2899" y="297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111"/>
            <p:cNvSpPr/>
            <p:nvPr/>
          </p:nvSpPr>
          <p:spPr>
            <a:xfrm>
              <a:off x="8520835" y="2776720"/>
              <a:ext cx="80808" cy="41054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lnTo>
                    <a:pt x="1" y="1210"/>
                  </a:lnTo>
                  <a:cubicBezTo>
                    <a:pt x="1" y="1370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70"/>
                    <a:pt x="2923" y="1210"/>
                  </a:cubicBezTo>
                  <a:lnTo>
                    <a:pt x="2923" y="297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111"/>
            <p:cNvSpPr/>
            <p:nvPr/>
          </p:nvSpPr>
          <p:spPr>
            <a:xfrm>
              <a:off x="8593404" y="2866955"/>
              <a:ext cx="648729" cy="46721"/>
            </a:xfrm>
            <a:custGeom>
              <a:avLst/>
              <a:gdLst/>
              <a:ahLst/>
              <a:cxnLst/>
              <a:rect l="l" t="t" r="r" b="b"/>
              <a:pathLst>
                <a:path w="23466" h="1690" extrusionOk="0">
                  <a:moveTo>
                    <a:pt x="1" y="1"/>
                  </a:moveTo>
                  <a:lnTo>
                    <a:pt x="1" y="1690"/>
                  </a:lnTo>
                  <a:lnTo>
                    <a:pt x="23465" y="1690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111"/>
            <p:cNvSpPr/>
            <p:nvPr/>
          </p:nvSpPr>
          <p:spPr>
            <a:xfrm>
              <a:off x="8462171" y="3063846"/>
              <a:ext cx="1824934" cy="237281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2"/>
                  </a:lnTo>
                  <a:lnTo>
                    <a:pt x="66011" y="8582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111"/>
            <p:cNvSpPr/>
            <p:nvPr/>
          </p:nvSpPr>
          <p:spPr>
            <a:xfrm>
              <a:off x="8462171" y="3301099"/>
              <a:ext cx="1824934" cy="34723"/>
            </a:xfrm>
            <a:custGeom>
              <a:avLst/>
              <a:gdLst/>
              <a:ahLst/>
              <a:cxnLst/>
              <a:rect l="l" t="t" r="r" b="b"/>
              <a:pathLst>
                <a:path w="66012" h="1256" extrusionOk="0">
                  <a:moveTo>
                    <a:pt x="0" y="0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111"/>
            <p:cNvSpPr/>
            <p:nvPr/>
          </p:nvSpPr>
          <p:spPr>
            <a:xfrm>
              <a:off x="8520835" y="3122509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15"/>
                    <a:pt x="1" y="275"/>
                  </a:cubicBezTo>
                  <a:cubicBezTo>
                    <a:pt x="1" y="435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5"/>
                    <a:pt x="2923" y="275"/>
                  </a:cubicBezTo>
                  <a:cubicBezTo>
                    <a:pt x="2923" y="115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111"/>
            <p:cNvSpPr/>
            <p:nvPr/>
          </p:nvSpPr>
          <p:spPr>
            <a:xfrm>
              <a:off x="8650851" y="3122509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cubicBezTo>
                    <a:pt x="0" y="435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5"/>
                    <a:pt x="2899" y="275"/>
                  </a:cubicBezTo>
                  <a:cubicBezTo>
                    <a:pt x="2899" y="115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111"/>
            <p:cNvSpPr/>
            <p:nvPr/>
          </p:nvSpPr>
          <p:spPr>
            <a:xfrm>
              <a:off x="8520835" y="3097269"/>
              <a:ext cx="80808" cy="41054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75"/>
                  </a:cubicBezTo>
                  <a:lnTo>
                    <a:pt x="1" y="1188"/>
                  </a:lnTo>
                  <a:cubicBezTo>
                    <a:pt x="1" y="1348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8"/>
                    <a:pt x="2923" y="1188"/>
                  </a:cubicBezTo>
                  <a:lnTo>
                    <a:pt x="2923" y="275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111"/>
            <p:cNvSpPr/>
            <p:nvPr/>
          </p:nvSpPr>
          <p:spPr>
            <a:xfrm>
              <a:off x="8593404" y="3186896"/>
              <a:ext cx="454381" cy="46721"/>
            </a:xfrm>
            <a:custGeom>
              <a:avLst/>
              <a:gdLst/>
              <a:ahLst/>
              <a:cxnLst/>
              <a:rect l="l" t="t" r="r" b="b"/>
              <a:pathLst>
                <a:path w="16436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6435" y="1689"/>
                  </a:lnTo>
                  <a:lnTo>
                    <a:pt x="164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111"/>
            <p:cNvSpPr/>
            <p:nvPr/>
          </p:nvSpPr>
          <p:spPr>
            <a:xfrm>
              <a:off x="9100119" y="3186896"/>
              <a:ext cx="764812" cy="46721"/>
            </a:xfrm>
            <a:custGeom>
              <a:avLst/>
              <a:gdLst/>
              <a:ahLst/>
              <a:cxnLst/>
              <a:rect l="l" t="t" r="r" b="b"/>
              <a:pathLst>
                <a:path w="27665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27665" y="1689"/>
                  </a:lnTo>
                  <a:lnTo>
                    <a:pt x="276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111"/>
            <p:cNvSpPr/>
            <p:nvPr/>
          </p:nvSpPr>
          <p:spPr>
            <a:xfrm>
              <a:off x="9922324" y="3186896"/>
              <a:ext cx="125621" cy="46721"/>
            </a:xfrm>
            <a:custGeom>
              <a:avLst/>
              <a:gdLst/>
              <a:ahLst/>
              <a:cxnLst/>
              <a:rect l="l" t="t" r="r" b="b"/>
              <a:pathLst>
                <a:path w="4544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4543" y="1689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111"/>
            <p:cNvSpPr/>
            <p:nvPr/>
          </p:nvSpPr>
          <p:spPr>
            <a:xfrm>
              <a:off x="8462171" y="3437391"/>
              <a:ext cx="1824934" cy="542709"/>
            </a:xfrm>
            <a:custGeom>
              <a:avLst/>
              <a:gdLst/>
              <a:ahLst/>
              <a:cxnLst/>
              <a:rect l="l" t="t" r="r" b="b"/>
              <a:pathLst>
                <a:path w="66012" h="19631" extrusionOk="0">
                  <a:moveTo>
                    <a:pt x="0" y="1"/>
                  </a:moveTo>
                  <a:lnTo>
                    <a:pt x="0" y="19630"/>
                  </a:lnTo>
                  <a:lnTo>
                    <a:pt x="66011" y="19630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111"/>
            <p:cNvSpPr/>
            <p:nvPr/>
          </p:nvSpPr>
          <p:spPr>
            <a:xfrm>
              <a:off x="8462171" y="3945985"/>
              <a:ext cx="1824934" cy="34115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111"/>
            <p:cNvSpPr/>
            <p:nvPr/>
          </p:nvSpPr>
          <p:spPr>
            <a:xfrm>
              <a:off x="8520835" y="3496083"/>
              <a:ext cx="80808" cy="80808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2" y="2351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2625"/>
                  </a:lnTo>
                  <a:cubicBezTo>
                    <a:pt x="1" y="2785"/>
                    <a:pt x="138" y="2922"/>
                    <a:pt x="298" y="2922"/>
                  </a:cubicBezTo>
                  <a:lnTo>
                    <a:pt x="2626" y="2922"/>
                  </a:lnTo>
                  <a:cubicBezTo>
                    <a:pt x="2786" y="2922"/>
                    <a:pt x="2923" y="2785"/>
                    <a:pt x="2923" y="2625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111"/>
            <p:cNvSpPr/>
            <p:nvPr/>
          </p:nvSpPr>
          <p:spPr>
            <a:xfrm>
              <a:off x="8650851" y="3561077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0"/>
                  </a:moveTo>
                  <a:cubicBezTo>
                    <a:pt x="114" y="0"/>
                    <a:pt x="0" y="115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5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111"/>
            <p:cNvSpPr/>
            <p:nvPr/>
          </p:nvSpPr>
          <p:spPr>
            <a:xfrm>
              <a:off x="8807961" y="3577471"/>
              <a:ext cx="262522" cy="262549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1" y="1"/>
                  </a:moveTo>
                  <a:lnTo>
                    <a:pt x="1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111"/>
            <p:cNvSpPr/>
            <p:nvPr/>
          </p:nvSpPr>
          <p:spPr>
            <a:xfrm>
              <a:off x="8865381" y="3636162"/>
              <a:ext cx="147682" cy="145166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1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111"/>
            <p:cNvSpPr/>
            <p:nvPr/>
          </p:nvSpPr>
          <p:spPr>
            <a:xfrm>
              <a:off x="8865381" y="3636162"/>
              <a:ext cx="147682" cy="145166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320" y="1"/>
                  </a:moveTo>
                  <a:cubicBezTo>
                    <a:pt x="246" y="1"/>
                    <a:pt x="172" y="23"/>
                    <a:pt x="115" y="69"/>
                  </a:cubicBezTo>
                  <a:cubicBezTo>
                    <a:pt x="1" y="183"/>
                    <a:pt x="1" y="366"/>
                    <a:pt x="115" y="480"/>
                  </a:cubicBezTo>
                  <a:lnTo>
                    <a:pt x="4817" y="5182"/>
                  </a:lnTo>
                  <a:cubicBezTo>
                    <a:pt x="4885" y="5228"/>
                    <a:pt x="4954" y="5250"/>
                    <a:pt x="5022" y="5250"/>
                  </a:cubicBezTo>
                  <a:cubicBezTo>
                    <a:pt x="5091" y="5250"/>
                    <a:pt x="5159" y="5228"/>
                    <a:pt x="5228" y="5182"/>
                  </a:cubicBezTo>
                  <a:cubicBezTo>
                    <a:pt x="5342" y="5068"/>
                    <a:pt x="5342" y="4885"/>
                    <a:pt x="5228" y="4771"/>
                  </a:cubicBezTo>
                  <a:lnTo>
                    <a:pt x="526" y="69"/>
                  </a:lnTo>
                  <a:cubicBezTo>
                    <a:pt x="469" y="23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111"/>
            <p:cNvSpPr/>
            <p:nvPr/>
          </p:nvSpPr>
          <p:spPr>
            <a:xfrm>
              <a:off x="9165749" y="3577471"/>
              <a:ext cx="262522" cy="262549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111"/>
            <p:cNvSpPr/>
            <p:nvPr/>
          </p:nvSpPr>
          <p:spPr>
            <a:xfrm>
              <a:off x="9223169" y="3636162"/>
              <a:ext cx="147682" cy="145166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0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111"/>
            <p:cNvSpPr/>
            <p:nvPr/>
          </p:nvSpPr>
          <p:spPr>
            <a:xfrm>
              <a:off x="9523538" y="3577471"/>
              <a:ext cx="262522" cy="262549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111"/>
            <p:cNvSpPr/>
            <p:nvPr/>
          </p:nvSpPr>
          <p:spPr>
            <a:xfrm>
              <a:off x="9594199" y="3641857"/>
              <a:ext cx="133168" cy="133777"/>
            </a:xfrm>
            <a:custGeom>
              <a:avLst/>
              <a:gdLst/>
              <a:ahLst/>
              <a:cxnLst/>
              <a:rect l="l" t="t" r="r" b="b"/>
              <a:pathLst>
                <a:path w="4817" h="4839" extrusionOk="0">
                  <a:moveTo>
                    <a:pt x="4246" y="571"/>
                  </a:moveTo>
                  <a:lnTo>
                    <a:pt x="4246" y="4268"/>
                  </a:lnTo>
                  <a:lnTo>
                    <a:pt x="571" y="4268"/>
                  </a:lnTo>
                  <a:lnTo>
                    <a:pt x="571" y="571"/>
                  </a:lnTo>
                  <a:close/>
                  <a:moveTo>
                    <a:pt x="275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4542"/>
                  </a:lnTo>
                  <a:cubicBezTo>
                    <a:pt x="1" y="4702"/>
                    <a:pt x="115" y="4839"/>
                    <a:pt x="275" y="4839"/>
                  </a:cubicBezTo>
                  <a:lnTo>
                    <a:pt x="4543" y="4839"/>
                  </a:lnTo>
                  <a:cubicBezTo>
                    <a:pt x="4680" y="4839"/>
                    <a:pt x="4817" y="4702"/>
                    <a:pt x="4817" y="4542"/>
                  </a:cubicBezTo>
                  <a:lnTo>
                    <a:pt x="4817" y="297"/>
                  </a:lnTo>
                  <a:cubicBezTo>
                    <a:pt x="4817" y="137"/>
                    <a:pt x="4680" y="0"/>
                    <a:pt x="45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111"/>
            <p:cNvSpPr/>
            <p:nvPr/>
          </p:nvSpPr>
          <p:spPr>
            <a:xfrm>
              <a:off x="9881326" y="3577471"/>
              <a:ext cx="261886" cy="262549"/>
            </a:xfrm>
            <a:custGeom>
              <a:avLst/>
              <a:gdLst/>
              <a:ahLst/>
              <a:cxnLst/>
              <a:rect l="l" t="t" r="r" b="b"/>
              <a:pathLst>
                <a:path w="9473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73" y="9496"/>
                  </a:lnTo>
                  <a:lnTo>
                    <a:pt x="94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111"/>
            <p:cNvSpPr/>
            <p:nvPr/>
          </p:nvSpPr>
          <p:spPr>
            <a:xfrm>
              <a:off x="9945685" y="3641995"/>
              <a:ext cx="15813" cy="15647"/>
            </a:xfrm>
            <a:custGeom>
              <a:avLst/>
              <a:gdLst/>
              <a:ahLst/>
              <a:cxnLst/>
              <a:rect l="l" t="t" r="r" b="b"/>
              <a:pathLst>
                <a:path w="572" h="566" extrusionOk="0">
                  <a:moveTo>
                    <a:pt x="286" y="1"/>
                  </a:moveTo>
                  <a:cubicBezTo>
                    <a:pt x="252" y="1"/>
                    <a:pt x="217" y="6"/>
                    <a:pt x="183" y="18"/>
                  </a:cubicBezTo>
                  <a:cubicBezTo>
                    <a:pt x="137" y="41"/>
                    <a:pt x="115" y="64"/>
                    <a:pt x="92" y="86"/>
                  </a:cubicBezTo>
                  <a:cubicBezTo>
                    <a:pt x="23" y="132"/>
                    <a:pt x="1" y="223"/>
                    <a:pt x="1" y="292"/>
                  </a:cubicBezTo>
                  <a:cubicBezTo>
                    <a:pt x="1" y="337"/>
                    <a:pt x="1" y="360"/>
                    <a:pt x="23" y="406"/>
                  </a:cubicBezTo>
                  <a:cubicBezTo>
                    <a:pt x="46" y="429"/>
                    <a:pt x="69" y="452"/>
                    <a:pt x="92" y="497"/>
                  </a:cubicBezTo>
                  <a:cubicBezTo>
                    <a:pt x="137" y="543"/>
                    <a:pt x="206" y="566"/>
                    <a:pt x="297" y="566"/>
                  </a:cubicBezTo>
                  <a:cubicBezTo>
                    <a:pt x="366" y="566"/>
                    <a:pt x="434" y="543"/>
                    <a:pt x="480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26" y="132"/>
                    <a:pt x="526" y="109"/>
                    <a:pt x="480" y="86"/>
                  </a:cubicBezTo>
                  <a:cubicBezTo>
                    <a:pt x="457" y="64"/>
                    <a:pt x="434" y="41"/>
                    <a:pt x="389" y="18"/>
                  </a:cubicBezTo>
                  <a:cubicBezTo>
                    <a:pt x="354" y="6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111"/>
            <p:cNvSpPr/>
            <p:nvPr/>
          </p:nvSpPr>
          <p:spPr>
            <a:xfrm>
              <a:off x="9945685" y="3759516"/>
              <a:ext cx="15813" cy="16117"/>
            </a:xfrm>
            <a:custGeom>
              <a:avLst/>
              <a:gdLst/>
              <a:ahLst/>
              <a:cxnLst/>
              <a:rect l="l" t="t" r="r" b="b"/>
              <a:pathLst>
                <a:path w="572" h="583" extrusionOk="0">
                  <a:moveTo>
                    <a:pt x="286" y="1"/>
                  </a:moveTo>
                  <a:cubicBezTo>
                    <a:pt x="252" y="1"/>
                    <a:pt x="217" y="12"/>
                    <a:pt x="183" y="35"/>
                  </a:cubicBezTo>
                  <a:cubicBezTo>
                    <a:pt x="137" y="35"/>
                    <a:pt x="115" y="58"/>
                    <a:pt x="92" y="81"/>
                  </a:cubicBezTo>
                  <a:cubicBezTo>
                    <a:pt x="23" y="149"/>
                    <a:pt x="1" y="218"/>
                    <a:pt x="1" y="286"/>
                  </a:cubicBezTo>
                  <a:cubicBezTo>
                    <a:pt x="1" y="332"/>
                    <a:pt x="1" y="355"/>
                    <a:pt x="23" y="400"/>
                  </a:cubicBezTo>
                  <a:cubicBezTo>
                    <a:pt x="46" y="446"/>
                    <a:pt x="46" y="469"/>
                    <a:pt x="92" y="492"/>
                  </a:cubicBezTo>
                  <a:cubicBezTo>
                    <a:pt x="115" y="515"/>
                    <a:pt x="137" y="537"/>
                    <a:pt x="183" y="560"/>
                  </a:cubicBezTo>
                  <a:cubicBezTo>
                    <a:pt x="206" y="560"/>
                    <a:pt x="252" y="583"/>
                    <a:pt x="297" y="583"/>
                  </a:cubicBezTo>
                  <a:cubicBezTo>
                    <a:pt x="320" y="583"/>
                    <a:pt x="366" y="560"/>
                    <a:pt x="389" y="560"/>
                  </a:cubicBezTo>
                  <a:cubicBezTo>
                    <a:pt x="434" y="537"/>
                    <a:pt x="457" y="515"/>
                    <a:pt x="480" y="492"/>
                  </a:cubicBezTo>
                  <a:cubicBezTo>
                    <a:pt x="526" y="469"/>
                    <a:pt x="526" y="446"/>
                    <a:pt x="548" y="400"/>
                  </a:cubicBezTo>
                  <a:cubicBezTo>
                    <a:pt x="571" y="355"/>
                    <a:pt x="571" y="332"/>
                    <a:pt x="571" y="286"/>
                  </a:cubicBezTo>
                  <a:cubicBezTo>
                    <a:pt x="571" y="218"/>
                    <a:pt x="548" y="149"/>
                    <a:pt x="480" y="81"/>
                  </a:cubicBezTo>
                  <a:cubicBezTo>
                    <a:pt x="457" y="58"/>
                    <a:pt x="434" y="35"/>
                    <a:pt x="389" y="35"/>
                  </a:cubicBezTo>
                  <a:cubicBezTo>
                    <a:pt x="354" y="12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53" name="Google Shape;5153;p111"/>
            <p:cNvGrpSpPr/>
            <p:nvPr/>
          </p:nvGrpSpPr>
          <p:grpSpPr>
            <a:xfrm>
              <a:off x="4749975" y="2572850"/>
              <a:ext cx="2133600" cy="1878725"/>
              <a:chOff x="5389350" y="2572850"/>
              <a:chExt cx="2133600" cy="1878725"/>
            </a:xfrm>
          </p:grpSpPr>
          <p:sp>
            <p:nvSpPr>
              <p:cNvPr id="5154" name="Google Shape;5154;p111"/>
              <p:cNvSpPr/>
              <p:nvPr/>
            </p:nvSpPr>
            <p:spPr>
              <a:xfrm>
                <a:off x="6211625" y="3312425"/>
                <a:ext cx="235125" cy="259075"/>
              </a:xfrm>
              <a:custGeom>
                <a:avLst/>
                <a:gdLst/>
                <a:ahLst/>
                <a:cxnLst/>
                <a:rect l="l" t="t" r="r" b="b"/>
                <a:pathLst>
                  <a:path w="9405" h="10363" extrusionOk="0">
                    <a:moveTo>
                      <a:pt x="3492" y="0"/>
                    </a:moveTo>
                    <a:cubicBezTo>
                      <a:pt x="3420" y="0"/>
                      <a:pt x="3352" y="28"/>
                      <a:pt x="3310" y="97"/>
                    </a:cubicBezTo>
                    <a:cubicBezTo>
                      <a:pt x="2785" y="1421"/>
                      <a:pt x="4954" y="2608"/>
                      <a:pt x="4680" y="3110"/>
                    </a:cubicBezTo>
                    <a:cubicBezTo>
                      <a:pt x="4680" y="3110"/>
                      <a:pt x="2603" y="1901"/>
                      <a:pt x="822" y="919"/>
                    </a:cubicBezTo>
                    <a:cubicBezTo>
                      <a:pt x="822" y="1923"/>
                      <a:pt x="594" y="2951"/>
                      <a:pt x="457" y="3909"/>
                    </a:cubicBezTo>
                    <a:cubicBezTo>
                      <a:pt x="274" y="5233"/>
                      <a:pt x="115" y="6557"/>
                      <a:pt x="0" y="7904"/>
                    </a:cubicBezTo>
                    <a:cubicBezTo>
                      <a:pt x="1187" y="8771"/>
                      <a:pt x="2580" y="9638"/>
                      <a:pt x="3561" y="9889"/>
                    </a:cubicBezTo>
                    <a:cubicBezTo>
                      <a:pt x="3785" y="9939"/>
                      <a:pt x="4819" y="10363"/>
                      <a:pt x="5945" y="10363"/>
                    </a:cubicBezTo>
                    <a:cubicBezTo>
                      <a:pt x="6882" y="10363"/>
                      <a:pt x="7884" y="10069"/>
                      <a:pt x="8537" y="9022"/>
                    </a:cubicBezTo>
                    <a:cubicBezTo>
                      <a:pt x="9404" y="7653"/>
                      <a:pt x="8765" y="6055"/>
                      <a:pt x="8126" y="5005"/>
                    </a:cubicBezTo>
                    <a:cubicBezTo>
                      <a:pt x="7693" y="4297"/>
                      <a:pt x="6665" y="2197"/>
                      <a:pt x="3630" y="29"/>
                    </a:cubicBezTo>
                    <a:cubicBezTo>
                      <a:pt x="3585" y="11"/>
                      <a:pt x="3538" y="0"/>
                      <a:pt x="3492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5" name="Google Shape;5155;p111"/>
              <p:cNvSpPr/>
              <p:nvPr/>
            </p:nvSpPr>
            <p:spPr>
              <a:xfrm>
                <a:off x="6333175" y="3465500"/>
                <a:ext cx="537550" cy="611675"/>
              </a:xfrm>
              <a:custGeom>
                <a:avLst/>
                <a:gdLst/>
                <a:ahLst/>
                <a:cxnLst/>
                <a:rect l="l" t="t" r="r" b="b"/>
                <a:pathLst>
                  <a:path w="21502" h="24467" extrusionOk="0">
                    <a:moveTo>
                      <a:pt x="3561" y="0"/>
                    </a:moveTo>
                    <a:lnTo>
                      <a:pt x="0" y="4109"/>
                    </a:lnTo>
                    <a:lnTo>
                      <a:pt x="13262" y="22232"/>
                    </a:lnTo>
                    <a:cubicBezTo>
                      <a:pt x="14252" y="23588"/>
                      <a:pt x="15124" y="24467"/>
                      <a:pt x="16380" y="24467"/>
                    </a:cubicBezTo>
                    <a:cubicBezTo>
                      <a:pt x="16773" y="24467"/>
                      <a:pt x="17205" y="24380"/>
                      <a:pt x="17690" y="24195"/>
                    </a:cubicBezTo>
                    <a:cubicBezTo>
                      <a:pt x="20223" y="23236"/>
                      <a:pt x="21502" y="20360"/>
                      <a:pt x="20566" y="17804"/>
                    </a:cubicBezTo>
                    <a:cubicBezTo>
                      <a:pt x="20201" y="16823"/>
                      <a:pt x="18877" y="16252"/>
                      <a:pt x="18534" y="15887"/>
                    </a:cubicBezTo>
                    <a:cubicBezTo>
                      <a:pt x="18192" y="15521"/>
                      <a:pt x="3561" y="0"/>
                      <a:pt x="3561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6" name="Google Shape;5156;p111"/>
              <p:cNvSpPr/>
              <p:nvPr/>
            </p:nvSpPr>
            <p:spPr>
              <a:xfrm>
                <a:off x="6333175" y="3558500"/>
                <a:ext cx="513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503" extrusionOk="0">
                    <a:moveTo>
                      <a:pt x="1986" y="1"/>
                    </a:moveTo>
                    <a:cubicBezTo>
                      <a:pt x="1381" y="265"/>
                      <a:pt x="691" y="307"/>
                      <a:pt x="311" y="307"/>
                    </a:cubicBezTo>
                    <a:cubicBezTo>
                      <a:pt x="133" y="307"/>
                      <a:pt x="23" y="298"/>
                      <a:pt x="23" y="298"/>
                    </a:cubicBezTo>
                    <a:lnTo>
                      <a:pt x="0" y="480"/>
                    </a:lnTo>
                    <a:cubicBezTo>
                      <a:pt x="23" y="480"/>
                      <a:pt x="137" y="503"/>
                      <a:pt x="343" y="503"/>
                    </a:cubicBezTo>
                    <a:cubicBezTo>
                      <a:pt x="753" y="503"/>
                      <a:pt x="1438" y="435"/>
                      <a:pt x="2055" y="183"/>
                    </a:cubicBezTo>
                    <a:lnTo>
                      <a:pt x="1986" y="1"/>
                    </a:ln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7" name="Google Shape;5157;p111"/>
              <p:cNvSpPr/>
              <p:nvPr/>
            </p:nvSpPr>
            <p:spPr>
              <a:xfrm>
                <a:off x="6127750" y="3285750"/>
                <a:ext cx="188900" cy="285325"/>
              </a:xfrm>
              <a:custGeom>
                <a:avLst/>
                <a:gdLst/>
                <a:ahLst/>
                <a:cxnLst/>
                <a:rect l="l" t="t" r="r" b="b"/>
                <a:pathLst>
                  <a:path w="7556" h="11413" extrusionOk="0">
                    <a:moveTo>
                      <a:pt x="0" y="0"/>
                    </a:moveTo>
                    <a:lnTo>
                      <a:pt x="639" y="11413"/>
                    </a:lnTo>
                    <a:lnTo>
                      <a:pt x="6916" y="11413"/>
                    </a:lnTo>
                    <a:lnTo>
                      <a:pt x="75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8" name="Google Shape;5158;p111"/>
              <p:cNvSpPr/>
              <p:nvPr/>
            </p:nvSpPr>
            <p:spPr>
              <a:xfrm>
                <a:off x="6127750" y="3285750"/>
                <a:ext cx="1889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7556" h="549" extrusionOk="0">
                    <a:moveTo>
                      <a:pt x="0" y="0"/>
                    </a:moveTo>
                    <a:lnTo>
                      <a:pt x="23" y="548"/>
                    </a:lnTo>
                    <a:lnTo>
                      <a:pt x="7532" y="320"/>
                    </a:lnTo>
                    <a:lnTo>
                      <a:pt x="7555" y="0"/>
                    </a:lnTo>
                    <a:close/>
                  </a:path>
                </a:pathLst>
              </a:custGeom>
              <a:solidFill>
                <a:schemeClr val="accent4">
                  <a:alpha val="357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9" name="Google Shape;5159;p111"/>
              <p:cNvSpPr/>
              <p:nvPr/>
            </p:nvSpPr>
            <p:spPr>
              <a:xfrm>
                <a:off x="6126025" y="3351375"/>
                <a:ext cx="191750" cy="125550"/>
              </a:xfrm>
              <a:custGeom>
                <a:avLst/>
                <a:gdLst/>
                <a:ahLst/>
                <a:cxnLst/>
                <a:rect l="l" t="t" r="r" b="b"/>
                <a:pathLst>
                  <a:path w="7670" h="5022" extrusionOk="0">
                    <a:moveTo>
                      <a:pt x="1" y="0"/>
                    </a:moveTo>
                    <a:lnTo>
                      <a:pt x="297" y="5022"/>
                    </a:lnTo>
                    <a:lnTo>
                      <a:pt x="7396" y="5022"/>
                    </a:lnTo>
                    <a:lnTo>
                      <a:pt x="767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0" name="Google Shape;5160;p111"/>
              <p:cNvSpPr/>
              <p:nvPr/>
            </p:nvSpPr>
            <p:spPr>
              <a:xfrm>
                <a:off x="6122025" y="3262925"/>
                <a:ext cx="200325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8013" h="914" extrusionOk="0">
                    <a:moveTo>
                      <a:pt x="138" y="0"/>
                    </a:moveTo>
                    <a:lnTo>
                      <a:pt x="1" y="913"/>
                    </a:lnTo>
                    <a:lnTo>
                      <a:pt x="8013" y="913"/>
                    </a:lnTo>
                    <a:lnTo>
                      <a:pt x="78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1" name="Google Shape;5161;p111"/>
              <p:cNvSpPr/>
              <p:nvPr/>
            </p:nvSpPr>
            <p:spPr>
              <a:xfrm>
                <a:off x="6139150" y="3235525"/>
                <a:ext cx="164950" cy="31975"/>
              </a:xfrm>
              <a:custGeom>
                <a:avLst/>
                <a:gdLst/>
                <a:ahLst/>
                <a:cxnLst/>
                <a:rect l="l" t="t" r="r" b="b"/>
                <a:pathLst>
                  <a:path w="6598" h="1279" extrusionOk="0">
                    <a:moveTo>
                      <a:pt x="206" y="1"/>
                    </a:moveTo>
                    <a:lnTo>
                      <a:pt x="1" y="1279"/>
                    </a:lnTo>
                    <a:lnTo>
                      <a:pt x="6597" y="1279"/>
                    </a:lnTo>
                    <a:lnTo>
                      <a:pt x="63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2" name="Google Shape;5162;p111"/>
              <p:cNvSpPr/>
              <p:nvPr/>
            </p:nvSpPr>
            <p:spPr>
              <a:xfrm>
                <a:off x="6139725" y="3260650"/>
                <a:ext cx="163800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6552" h="18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6551" y="183"/>
                    </a:lnTo>
                    <a:lnTo>
                      <a:pt x="655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3" name="Google Shape;5163;p111"/>
              <p:cNvSpPr/>
              <p:nvPr/>
            </p:nvSpPr>
            <p:spPr>
              <a:xfrm>
                <a:off x="6199650" y="3367350"/>
                <a:ext cx="87325" cy="94175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767" extrusionOk="0">
                    <a:moveTo>
                      <a:pt x="1735" y="183"/>
                    </a:moveTo>
                    <a:cubicBezTo>
                      <a:pt x="2602" y="183"/>
                      <a:pt x="3310" y="936"/>
                      <a:pt x="3310" y="1872"/>
                    </a:cubicBezTo>
                    <a:cubicBezTo>
                      <a:pt x="3310" y="2808"/>
                      <a:pt x="2602" y="3561"/>
                      <a:pt x="1735" y="3561"/>
                    </a:cubicBezTo>
                    <a:cubicBezTo>
                      <a:pt x="890" y="3561"/>
                      <a:pt x="183" y="2808"/>
                      <a:pt x="183" y="1872"/>
                    </a:cubicBezTo>
                    <a:cubicBezTo>
                      <a:pt x="183" y="936"/>
                      <a:pt x="890" y="183"/>
                      <a:pt x="1735" y="183"/>
                    </a:cubicBezTo>
                    <a:close/>
                    <a:moveTo>
                      <a:pt x="1735" y="0"/>
                    </a:moveTo>
                    <a:cubicBezTo>
                      <a:pt x="776" y="0"/>
                      <a:pt x="0" y="845"/>
                      <a:pt x="0" y="1872"/>
                    </a:cubicBezTo>
                    <a:cubicBezTo>
                      <a:pt x="0" y="2922"/>
                      <a:pt x="776" y="3767"/>
                      <a:pt x="1735" y="3767"/>
                    </a:cubicBezTo>
                    <a:cubicBezTo>
                      <a:pt x="2716" y="3767"/>
                      <a:pt x="3492" y="2922"/>
                      <a:pt x="3492" y="1872"/>
                    </a:cubicBezTo>
                    <a:cubicBezTo>
                      <a:pt x="3492" y="845"/>
                      <a:pt x="2716" y="0"/>
                      <a:pt x="17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4" name="Google Shape;5164;p111"/>
              <p:cNvSpPr/>
              <p:nvPr/>
            </p:nvSpPr>
            <p:spPr>
              <a:xfrm>
                <a:off x="6284675" y="3312425"/>
                <a:ext cx="67925" cy="64075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563" extrusionOk="0">
                    <a:moveTo>
                      <a:pt x="570" y="0"/>
                    </a:moveTo>
                    <a:cubicBezTo>
                      <a:pt x="498" y="0"/>
                      <a:pt x="430" y="28"/>
                      <a:pt x="388" y="97"/>
                    </a:cubicBezTo>
                    <a:cubicBezTo>
                      <a:pt x="0" y="1056"/>
                      <a:pt x="1050" y="1969"/>
                      <a:pt x="1552" y="2563"/>
                    </a:cubicBezTo>
                    <a:cubicBezTo>
                      <a:pt x="1895" y="2517"/>
                      <a:pt x="2191" y="2312"/>
                      <a:pt x="2442" y="2060"/>
                    </a:cubicBezTo>
                    <a:cubicBezTo>
                      <a:pt x="2534" y="1946"/>
                      <a:pt x="2625" y="1832"/>
                      <a:pt x="2716" y="1695"/>
                    </a:cubicBezTo>
                    <a:cubicBezTo>
                      <a:pt x="2168" y="1170"/>
                      <a:pt x="1507" y="600"/>
                      <a:pt x="708" y="29"/>
                    </a:cubicBezTo>
                    <a:cubicBezTo>
                      <a:pt x="663" y="11"/>
                      <a:pt x="616" y="0"/>
                      <a:pt x="570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5" name="Google Shape;5165;p111"/>
              <p:cNvSpPr/>
              <p:nvPr/>
            </p:nvSpPr>
            <p:spPr>
              <a:xfrm>
                <a:off x="6729200" y="3413575"/>
                <a:ext cx="326425" cy="315000"/>
              </a:xfrm>
              <a:custGeom>
                <a:avLst/>
                <a:gdLst/>
                <a:ahLst/>
                <a:cxnLst/>
                <a:rect l="l" t="t" r="r" b="b"/>
                <a:pathLst>
                  <a:path w="13057" h="12600" extrusionOk="0">
                    <a:moveTo>
                      <a:pt x="4679" y="0"/>
                    </a:moveTo>
                    <a:lnTo>
                      <a:pt x="0" y="7030"/>
                    </a:lnTo>
                    <a:lnTo>
                      <a:pt x="8354" y="12600"/>
                    </a:lnTo>
                    <a:lnTo>
                      <a:pt x="13056" y="5570"/>
                    </a:lnTo>
                    <a:lnTo>
                      <a:pt x="4679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6" name="Google Shape;5166;p111"/>
              <p:cNvSpPr/>
              <p:nvPr/>
            </p:nvSpPr>
            <p:spPr>
              <a:xfrm>
                <a:off x="6793900" y="3141875"/>
                <a:ext cx="531375" cy="527775"/>
              </a:xfrm>
              <a:custGeom>
                <a:avLst/>
                <a:gdLst/>
                <a:ahLst/>
                <a:cxnLst/>
                <a:rect l="l" t="t" r="r" b="b"/>
                <a:pathLst>
                  <a:path w="21255" h="21111" extrusionOk="0">
                    <a:moveTo>
                      <a:pt x="14115" y="0"/>
                    </a:moveTo>
                    <a:cubicBezTo>
                      <a:pt x="12794" y="0"/>
                      <a:pt x="11295" y="390"/>
                      <a:pt x="9692" y="1282"/>
                    </a:cubicBezTo>
                    <a:cubicBezTo>
                      <a:pt x="4191" y="4317"/>
                      <a:pt x="334" y="12900"/>
                      <a:pt x="334" y="12900"/>
                    </a:cubicBezTo>
                    <a:cubicBezTo>
                      <a:pt x="0" y="13389"/>
                      <a:pt x="6835" y="21111"/>
                      <a:pt x="9679" y="21111"/>
                    </a:cubicBezTo>
                    <a:cubicBezTo>
                      <a:pt x="9755" y="21111"/>
                      <a:pt x="9827" y="21105"/>
                      <a:pt x="9897" y="21094"/>
                    </a:cubicBezTo>
                    <a:cubicBezTo>
                      <a:pt x="14371" y="15525"/>
                      <a:pt x="18137" y="9658"/>
                      <a:pt x="18137" y="9658"/>
                    </a:cubicBezTo>
                    <a:cubicBezTo>
                      <a:pt x="21255" y="4920"/>
                      <a:pt x="18811" y="0"/>
                      <a:pt x="141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7" name="Google Shape;5167;p111"/>
              <p:cNvSpPr/>
              <p:nvPr/>
            </p:nvSpPr>
            <p:spPr>
              <a:xfrm>
                <a:off x="5663250" y="4136550"/>
                <a:ext cx="251675" cy="200900"/>
              </a:xfrm>
              <a:custGeom>
                <a:avLst/>
                <a:gdLst/>
                <a:ahLst/>
                <a:cxnLst/>
                <a:rect l="l" t="t" r="r" b="b"/>
                <a:pathLst>
                  <a:path w="10067" h="8036" extrusionOk="0">
                    <a:moveTo>
                      <a:pt x="8811" y="1"/>
                    </a:moveTo>
                    <a:lnTo>
                      <a:pt x="2899" y="1074"/>
                    </a:lnTo>
                    <a:lnTo>
                      <a:pt x="0" y="4475"/>
                    </a:lnTo>
                    <a:lnTo>
                      <a:pt x="3698" y="8035"/>
                    </a:lnTo>
                    <a:lnTo>
                      <a:pt x="10066" y="4018"/>
                    </a:lnTo>
                    <a:lnTo>
                      <a:pt x="8811" y="1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8" name="Google Shape;5168;p111"/>
              <p:cNvSpPr/>
              <p:nvPr/>
            </p:nvSpPr>
            <p:spPr>
              <a:xfrm>
                <a:off x="5389350" y="4228450"/>
                <a:ext cx="525575" cy="223125"/>
              </a:xfrm>
              <a:custGeom>
                <a:avLst/>
                <a:gdLst/>
                <a:ahLst/>
                <a:cxnLst/>
                <a:rect l="l" t="t" r="r" b="b"/>
                <a:pathLst>
                  <a:path w="21023" h="8925" extrusionOk="0">
                    <a:moveTo>
                      <a:pt x="11680" y="1"/>
                    </a:moveTo>
                    <a:cubicBezTo>
                      <a:pt x="11324" y="1"/>
                      <a:pt x="11004" y="80"/>
                      <a:pt x="10751" y="274"/>
                    </a:cubicBezTo>
                    <a:cubicBezTo>
                      <a:pt x="10751" y="274"/>
                      <a:pt x="7875" y="3583"/>
                      <a:pt x="5592" y="4177"/>
                    </a:cubicBezTo>
                    <a:cubicBezTo>
                      <a:pt x="3310" y="4770"/>
                      <a:pt x="0" y="5386"/>
                      <a:pt x="46" y="8924"/>
                    </a:cubicBezTo>
                    <a:lnTo>
                      <a:pt x="21022" y="8924"/>
                    </a:lnTo>
                    <a:cubicBezTo>
                      <a:pt x="20863" y="5615"/>
                      <a:pt x="20406" y="2921"/>
                      <a:pt x="19219" y="1529"/>
                    </a:cubicBezTo>
                    <a:cubicBezTo>
                      <a:pt x="18557" y="1597"/>
                      <a:pt x="17947" y="1632"/>
                      <a:pt x="17385" y="1632"/>
                    </a:cubicBezTo>
                    <a:cubicBezTo>
                      <a:pt x="16822" y="1632"/>
                      <a:pt x="16309" y="1597"/>
                      <a:pt x="15841" y="1529"/>
                    </a:cubicBezTo>
                    <a:cubicBezTo>
                      <a:pt x="15076" y="1238"/>
                      <a:pt x="13089" y="1"/>
                      <a:pt x="116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9" name="Google Shape;5169;p111"/>
              <p:cNvSpPr/>
              <p:nvPr/>
            </p:nvSpPr>
            <p:spPr>
              <a:xfrm>
                <a:off x="5783650" y="4288925"/>
                <a:ext cx="10045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4018" h="366" extrusionOk="0">
                    <a:moveTo>
                      <a:pt x="23" y="0"/>
                    </a:moveTo>
                    <a:lnTo>
                      <a:pt x="0" y="183"/>
                    </a:lnTo>
                    <a:cubicBezTo>
                      <a:pt x="0" y="183"/>
                      <a:pt x="1005" y="365"/>
                      <a:pt x="2283" y="365"/>
                    </a:cubicBezTo>
                    <a:cubicBezTo>
                      <a:pt x="2831" y="365"/>
                      <a:pt x="3424" y="320"/>
                      <a:pt x="4018" y="228"/>
                    </a:cubicBezTo>
                    <a:lnTo>
                      <a:pt x="3972" y="46"/>
                    </a:lnTo>
                    <a:cubicBezTo>
                      <a:pt x="3395" y="143"/>
                      <a:pt x="2806" y="177"/>
                      <a:pt x="2265" y="177"/>
                    </a:cubicBezTo>
                    <a:cubicBezTo>
                      <a:pt x="1027" y="177"/>
                      <a:pt x="39" y="0"/>
                      <a:pt x="23" y="0"/>
                    </a:cubicBez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0" name="Google Shape;5170;p111"/>
              <p:cNvSpPr/>
              <p:nvPr/>
            </p:nvSpPr>
            <p:spPr>
              <a:xfrm>
                <a:off x="5392775" y="4364250"/>
                <a:ext cx="4337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3493" extrusionOk="0">
                    <a:moveTo>
                      <a:pt x="1644" y="0"/>
                    </a:moveTo>
                    <a:cubicBezTo>
                      <a:pt x="685" y="571"/>
                      <a:pt x="137" y="1278"/>
                      <a:pt x="0" y="2123"/>
                    </a:cubicBezTo>
                    <a:lnTo>
                      <a:pt x="0" y="3492"/>
                    </a:lnTo>
                    <a:lnTo>
                      <a:pt x="183" y="3492"/>
                    </a:lnTo>
                    <a:lnTo>
                      <a:pt x="183" y="2123"/>
                    </a:lnTo>
                    <a:cubicBezTo>
                      <a:pt x="297" y="1370"/>
                      <a:pt x="822" y="708"/>
                      <a:pt x="1735" y="160"/>
                    </a:cubicBezTo>
                    <a:lnTo>
                      <a:pt x="16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1" name="Google Shape;5171;p111"/>
              <p:cNvSpPr/>
              <p:nvPr/>
            </p:nvSpPr>
            <p:spPr>
              <a:xfrm>
                <a:off x="5630725" y="4261525"/>
                <a:ext cx="4110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46" extrusionOk="0">
                    <a:moveTo>
                      <a:pt x="23" y="1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484" y="845"/>
                    </a:cubicBezTo>
                    <a:lnTo>
                      <a:pt x="1644" y="708"/>
                    </a:lnTo>
                    <a:cubicBezTo>
                      <a:pt x="1621" y="685"/>
                      <a:pt x="1073" y="115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2" name="Google Shape;5172;p111"/>
              <p:cNvSpPr/>
              <p:nvPr/>
            </p:nvSpPr>
            <p:spPr>
              <a:xfrm>
                <a:off x="5616450" y="4273500"/>
                <a:ext cx="41125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69" extrusionOk="0">
                    <a:moveTo>
                      <a:pt x="23" y="1"/>
                    </a:moveTo>
                    <a:lnTo>
                      <a:pt x="1" y="183"/>
                    </a:lnTo>
                    <a:cubicBezTo>
                      <a:pt x="982" y="320"/>
                      <a:pt x="1507" y="845"/>
                      <a:pt x="1507" y="868"/>
                    </a:cubicBezTo>
                    <a:lnTo>
                      <a:pt x="1644" y="731"/>
                    </a:lnTo>
                    <a:cubicBezTo>
                      <a:pt x="1621" y="708"/>
                      <a:pt x="1073" y="138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3" name="Google Shape;5173;p111"/>
              <p:cNvSpPr/>
              <p:nvPr/>
            </p:nvSpPr>
            <p:spPr>
              <a:xfrm>
                <a:off x="5602200" y="4286075"/>
                <a:ext cx="411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45" extrusionOk="0">
                    <a:moveTo>
                      <a:pt x="23" y="0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506" y="845"/>
                    </a:cubicBezTo>
                    <a:lnTo>
                      <a:pt x="1643" y="730"/>
                    </a:lnTo>
                    <a:cubicBezTo>
                      <a:pt x="1621" y="685"/>
                      <a:pt x="1073" y="114"/>
                      <a:pt x="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4" name="Google Shape;5174;p111"/>
              <p:cNvSpPr/>
              <p:nvPr/>
            </p:nvSpPr>
            <p:spPr>
              <a:xfrm>
                <a:off x="5390475" y="4417300"/>
                <a:ext cx="524450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20978" h="1371" extrusionOk="0">
                    <a:moveTo>
                      <a:pt x="1" y="1"/>
                    </a:moveTo>
                    <a:lnTo>
                      <a:pt x="1" y="1370"/>
                    </a:lnTo>
                    <a:lnTo>
                      <a:pt x="20977" y="1370"/>
                    </a:lnTo>
                    <a:lnTo>
                      <a:pt x="209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5" name="Google Shape;5175;p111"/>
              <p:cNvSpPr/>
              <p:nvPr/>
            </p:nvSpPr>
            <p:spPr>
              <a:xfrm>
                <a:off x="5583925" y="4266650"/>
                <a:ext cx="105600" cy="126150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5046" extrusionOk="0">
                    <a:moveTo>
                      <a:pt x="4109" y="1"/>
                    </a:moveTo>
                    <a:lnTo>
                      <a:pt x="480" y="2808"/>
                    </a:lnTo>
                    <a:cubicBezTo>
                      <a:pt x="480" y="2831"/>
                      <a:pt x="1" y="3242"/>
                      <a:pt x="23" y="3858"/>
                    </a:cubicBezTo>
                    <a:cubicBezTo>
                      <a:pt x="23" y="4292"/>
                      <a:pt x="252" y="4680"/>
                      <a:pt x="685" y="5045"/>
                    </a:cubicBezTo>
                    <a:lnTo>
                      <a:pt x="800" y="4908"/>
                    </a:lnTo>
                    <a:cubicBezTo>
                      <a:pt x="411" y="4566"/>
                      <a:pt x="206" y="4224"/>
                      <a:pt x="206" y="3858"/>
                    </a:cubicBezTo>
                    <a:cubicBezTo>
                      <a:pt x="206" y="3333"/>
                      <a:pt x="617" y="2945"/>
                      <a:pt x="617" y="2945"/>
                    </a:cubicBezTo>
                    <a:lnTo>
                      <a:pt x="4223" y="138"/>
                    </a:lnTo>
                    <a:lnTo>
                      <a:pt x="4109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6" name="Google Shape;5176;p111"/>
              <p:cNvSpPr/>
              <p:nvPr/>
            </p:nvSpPr>
            <p:spPr>
              <a:xfrm>
                <a:off x="5869250" y="4339125"/>
                <a:ext cx="33675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3128" extrusionOk="0">
                    <a:moveTo>
                      <a:pt x="1278" y="1"/>
                    </a:moveTo>
                    <a:cubicBezTo>
                      <a:pt x="1210" y="24"/>
                      <a:pt x="0" y="594"/>
                      <a:pt x="69" y="3128"/>
                    </a:cubicBezTo>
                    <a:lnTo>
                      <a:pt x="251" y="3128"/>
                    </a:lnTo>
                    <a:cubicBezTo>
                      <a:pt x="206" y="731"/>
                      <a:pt x="1347" y="161"/>
                      <a:pt x="1347" y="161"/>
                    </a:cubicBezTo>
                    <a:lnTo>
                      <a:pt x="1278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7" name="Google Shape;5177;p111"/>
              <p:cNvSpPr/>
              <p:nvPr/>
            </p:nvSpPr>
            <p:spPr>
              <a:xfrm>
                <a:off x="5698625" y="3499375"/>
                <a:ext cx="1521325" cy="951075"/>
              </a:xfrm>
              <a:custGeom>
                <a:avLst/>
                <a:gdLst/>
                <a:ahLst/>
                <a:cxnLst/>
                <a:rect l="l" t="t" r="r" b="b"/>
                <a:pathLst>
                  <a:path w="60853" h="38043" extrusionOk="0">
                    <a:moveTo>
                      <a:pt x="26745" y="1"/>
                    </a:moveTo>
                    <a:cubicBezTo>
                      <a:pt x="25006" y="1"/>
                      <a:pt x="23309" y="675"/>
                      <a:pt x="21867" y="2160"/>
                    </a:cubicBezTo>
                    <a:lnTo>
                      <a:pt x="1" y="27154"/>
                    </a:lnTo>
                    <a:lnTo>
                      <a:pt x="8400" y="35508"/>
                    </a:lnTo>
                    <a:lnTo>
                      <a:pt x="25999" y="17179"/>
                    </a:lnTo>
                    <a:lnTo>
                      <a:pt x="39831" y="32746"/>
                    </a:lnTo>
                    <a:cubicBezTo>
                      <a:pt x="39831" y="32746"/>
                      <a:pt x="43711" y="37950"/>
                      <a:pt x="50650" y="38042"/>
                    </a:cubicBezTo>
                    <a:cubicBezTo>
                      <a:pt x="50700" y="38042"/>
                      <a:pt x="50750" y="38042"/>
                      <a:pt x="50800" y="38042"/>
                    </a:cubicBezTo>
                    <a:cubicBezTo>
                      <a:pt x="57636" y="38042"/>
                      <a:pt x="60853" y="33408"/>
                      <a:pt x="60853" y="33408"/>
                    </a:cubicBezTo>
                    <a:lnTo>
                      <a:pt x="49965" y="18640"/>
                    </a:lnTo>
                    <a:lnTo>
                      <a:pt x="32230" y="2160"/>
                    </a:lnTo>
                    <a:cubicBezTo>
                      <a:pt x="30528" y="778"/>
                      <a:pt x="28612" y="1"/>
                      <a:pt x="267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8" name="Google Shape;5178;p111"/>
              <p:cNvSpPr/>
              <p:nvPr/>
            </p:nvSpPr>
            <p:spPr>
              <a:xfrm>
                <a:off x="5766525" y="4136550"/>
                <a:ext cx="251100" cy="200900"/>
              </a:xfrm>
              <a:custGeom>
                <a:avLst/>
                <a:gdLst/>
                <a:ahLst/>
                <a:cxnLst/>
                <a:rect l="l" t="t" r="r" b="b"/>
                <a:pathLst>
                  <a:path w="10044" h="8036" extrusionOk="0">
                    <a:moveTo>
                      <a:pt x="8811" y="1"/>
                    </a:moveTo>
                    <a:lnTo>
                      <a:pt x="2900" y="1074"/>
                    </a:lnTo>
                    <a:lnTo>
                      <a:pt x="1" y="4475"/>
                    </a:lnTo>
                    <a:lnTo>
                      <a:pt x="3698" y="8035"/>
                    </a:lnTo>
                    <a:lnTo>
                      <a:pt x="10044" y="4018"/>
                    </a:lnTo>
                    <a:lnTo>
                      <a:pt x="8811" y="1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9" name="Google Shape;5179;p111"/>
              <p:cNvSpPr/>
              <p:nvPr/>
            </p:nvSpPr>
            <p:spPr>
              <a:xfrm>
                <a:off x="5492625" y="4228450"/>
                <a:ext cx="525000" cy="223125"/>
              </a:xfrm>
              <a:custGeom>
                <a:avLst/>
                <a:gdLst/>
                <a:ahLst/>
                <a:cxnLst/>
                <a:rect l="l" t="t" r="r" b="b"/>
                <a:pathLst>
                  <a:path w="21000" h="8925" extrusionOk="0">
                    <a:moveTo>
                      <a:pt x="11672" y="1"/>
                    </a:moveTo>
                    <a:cubicBezTo>
                      <a:pt x="11317" y="1"/>
                      <a:pt x="11000" y="80"/>
                      <a:pt x="10751" y="274"/>
                    </a:cubicBezTo>
                    <a:cubicBezTo>
                      <a:pt x="10751" y="274"/>
                      <a:pt x="7875" y="3583"/>
                      <a:pt x="5593" y="4177"/>
                    </a:cubicBezTo>
                    <a:cubicBezTo>
                      <a:pt x="3310" y="4770"/>
                      <a:pt x="1" y="5386"/>
                      <a:pt x="46" y="8924"/>
                    </a:cubicBezTo>
                    <a:lnTo>
                      <a:pt x="21000" y="8924"/>
                    </a:lnTo>
                    <a:cubicBezTo>
                      <a:pt x="20863" y="5615"/>
                      <a:pt x="20406" y="2921"/>
                      <a:pt x="19219" y="1529"/>
                    </a:cubicBezTo>
                    <a:cubicBezTo>
                      <a:pt x="18558" y="1597"/>
                      <a:pt x="17947" y="1632"/>
                      <a:pt x="17385" y="1632"/>
                    </a:cubicBezTo>
                    <a:cubicBezTo>
                      <a:pt x="16823" y="1632"/>
                      <a:pt x="16309" y="1597"/>
                      <a:pt x="15841" y="1529"/>
                    </a:cubicBezTo>
                    <a:cubicBezTo>
                      <a:pt x="15076" y="1238"/>
                      <a:pt x="13075" y="1"/>
                      <a:pt x="116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0" name="Google Shape;5180;p111"/>
              <p:cNvSpPr/>
              <p:nvPr/>
            </p:nvSpPr>
            <p:spPr>
              <a:xfrm>
                <a:off x="5886925" y="4288925"/>
                <a:ext cx="10047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4019" h="366" extrusionOk="0">
                    <a:moveTo>
                      <a:pt x="24" y="0"/>
                    </a:moveTo>
                    <a:lnTo>
                      <a:pt x="1" y="183"/>
                    </a:lnTo>
                    <a:cubicBezTo>
                      <a:pt x="1" y="183"/>
                      <a:pt x="1005" y="365"/>
                      <a:pt x="2261" y="365"/>
                    </a:cubicBezTo>
                    <a:cubicBezTo>
                      <a:pt x="2831" y="365"/>
                      <a:pt x="3425" y="320"/>
                      <a:pt x="4018" y="228"/>
                    </a:cubicBezTo>
                    <a:lnTo>
                      <a:pt x="3972" y="46"/>
                    </a:lnTo>
                    <a:cubicBezTo>
                      <a:pt x="3396" y="143"/>
                      <a:pt x="2807" y="177"/>
                      <a:pt x="2265" y="177"/>
                    </a:cubicBezTo>
                    <a:cubicBezTo>
                      <a:pt x="1027" y="177"/>
                      <a:pt x="40" y="0"/>
                      <a:pt x="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1" name="Google Shape;5181;p111"/>
              <p:cNvSpPr/>
              <p:nvPr/>
            </p:nvSpPr>
            <p:spPr>
              <a:xfrm>
                <a:off x="5597050" y="4336275"/>
                <a:ext cx="75350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709" extrusionOk="0">
                    <a:moveTo>
                      <a:pt x="1105" y="0"/>
                    </a:moveTo>
                    <a:cubicBezTo>
                      <a:pt x="496" y="0"/>
                      <a:pt x="36" y="126"/>
                      <a:pt x="1" y="138"/>
                    </a:cubicBezTo>
                    <a:lnTo>
                      <a:pt x="46" y="320"/>
                    </a:lnTo>
                    <a:cubicBezTo>
                      <a:pt x="58" y="309"/>
                      <a:pt x="502" y="189"/>
                      <a:pt x="1089" y="189"/>
                    </a:cubicBezTo>
                    <a:cubicBezTo>
                      <a:pt x="1646" y="189"/>
                      <a:pt x="2332" y="297"/>
                      <a:pt x="2899" y="708"/>
                    </a:cubicBezTo>
                    <a:lnTo>
                      <a:pt x="3014" y="548"/>
                    </a:lnTo>
                    <a:cubicBezTo>
                      <a:pt x="2401" y="114"/>
                      <a:pt x="1686" y="0"/>
                      <a:pt x="11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2" name="Google Shape;5182;p111"/>
              <p:cNvSpPr/>
              <p:nvPr/>
            </p:nvSpPr>
            <p:spPr>
              <a:xfrm>
                <a:off x="5496050" y="4364250"/>
                <a:ext cx="434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3493" extrusionOk="0">
                    <a:moveTo>
                      <a:pt x="1644" y="0"/>
                    </a:moveTo>
                    <a:cubicBezTo>
                      <a:pt x="685" y="571"/>
                      <a:pt x="115" y="1278"/>
                      <a:pt x="1" y="2123"/>
                    </a:cubicBezTo>
                    <a:lnTo>
                      <a:pt x="1" y="3492"/>
                    </a:lnTo>
                    <a:lnTo>
                      <a:pt x="183" y="3492"/>
                    </a:lnTo>
                    <a:lnTo>
                      <a:pt x="183" y="2123"/>
                    </a:lnTo>
                    <a:cubicBezTo>
                      <a:pt x="297" y="1370"/>
                      <a:pt x="822" y="708"/>
                      <a:pt x="1735" y="160"/>
                    </a:cubicBezTo>
                    <a:lnTo>
                      <a:pt x="16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3" name="Google Shape;5183;p111"/>
              <p:cNvSpPr/>
              <p:nvPr/>
            </p:nvSpPr>
            <p:spPr>
              <a:xfrm>
                <a:off x="5734000" y="4261525"/>
                <a:ext cx="4055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846" extrusionOk="0">
                    <a:moveTo>
                      <a:pt x="23" y="1"/>
                    </a:moveTo>
                    <a:lnTo>
                      <a:pt x="1" y="183"/>
                    </a:lnTo>
                    <a:cubicBezTo>
                      <a:pt x="959" y="297"/>
                      <a:pt x="1484" y="845"/>
                      <a:pt x="1484" y="845"/>
                    </a:cubicBezTo>
                    <a:lnTo>
                      <a:pt x="1621" y="708"/>
                    </a:lnTo>
                    <a:cubicBezTo>
                      <a:pt x="1598" y="685"/>
                      <a:pt x="1073" y="115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4" name="Google Shape;5184;p111"/>
              <p:cNvSpPr/>
              <p:nvPr/>
            </p:nvSpPr>
            <p:spPr>
              <a:xfrm>
                <a:off x="5719750" y="4273500"/>
                <a:ext cx="41100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69" extrusionOk="0">
                    <a:moveTo>
                      <a:pt x="23" y="1"/>
                    </a:moveTo>
                    <a:lnTo>
                      <a:pt x="0" y="183"/>
                    </a:lnTo>
                    <a:cubicBezTo>
                      <a:pt x="982" y="320"/>
                      <a:pt x="1507" y="845"/>
                      <a:pt x="1507" y="868"/>
                    </a:cubicBezTo>
                    <a:lnTo>
                      <a:pt x="1643" y="731"/>
                    </a:lnTo>
                    <a:cubicBezTo>
                      <a:pt x="1621" y="708"/>
                      <a:pt x="1073" y="138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5" name="Google Shape;5185;p111"/>
              <p:cNvSpPr/>
              <p:nvPr/>
            </p:nvSpPr>
            <p:spPr>
              <a:xfrm>
                <a:off x="5705475" y="4286075"/>
                <a:ext cx="411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45" extrusionOk="0">
                    <a:moveTo>
                      <a:pt x="23" y="0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507" y="845"/>
                    </a:cubicBezTo>
                    <a:lnTo>
                      <a:pt x="1644" y="730"/>
                    </a:lnTo>
                    <a:cubicBezTo>
                      <a:pt x="1621" y="685"/>
                      <a:pt x="1073" y="114"/>
                      <a:pt x="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6" name="Google Shape;5186;p111"/>
              <p:cNvSpPr/>
              <p:nvPr/>
            </p:nvSpPr>
            <p:spPr>
              <a:xfrm>
                <a:off x="5493775" y="4417300"/>
                <a:ext cx="523850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20954" h="1371" extrusionOk="0">
                    <a:moveTo>
                      <a:pt x="0" y="1"/>
                    </a:moveTo>
                    <a:lnTo>
                      <a:pt x="0" y="1370"/>
                    </a:lnTo>
                    <a:lnTo>
                      <a:pt x="20954" y="1370"/>
                    </a:lnTo>
                    <a:lnTo>
                      <a:pt x="20954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7" name="Google Shape;5187;p111"/>
              <p:cNvSpPr/>
              <p:nvPr/>
            </p:nvSpPr>
            <p:spPr>
              <a:xfrm>
                <a:off x="5687200" y="4266650"/>
                <a:ext cx="105600" cy="126150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5046" extrusionOk="0">
                    <a:moveTo>
                      <a:pt x="4110" y="1"/>
                    </a:moveTo>
                    <a:lnTo>
                      <a:pt x="480" y="2808"/>
                    </a:lnTo>
                    <a:cubicBezTo>
                      <a:pt x="458" y="2831"/>
                      <a:pt x="1" y="3242"/>
                      <a:pt x="24" y="3858"/>
                    </a:cubicBezTo>
                    <a:cubicBezTo>
                      <a:pt x="24" y="4292"/>
                      <a:pt x="252" y="4680"/>
                      <a:pt x="686" y="5045"/>
                    </a:cubicBezTo>
                    <a:lnTo>
                      <a:pt x="800" y="4908"/>
                    </a:lnTo>
                    <a:cubicBezTo>
                      <a:pt x="412" y="4566"/>
                      <a:pt x="206" y="4224"/>
                      <a:pt x="206" y="3858"/>
                    </a:cubicBezTo>
                    <a:cubicBezTo>
                      <a:pt x="184" y="3333"/>
                      <a:pt x="617" y="2945"/>
                      <a:pt x="617" y="2945"/>
                    </a:cubicBezTo>
                    <a:lnTo>
                      <a:pt x="4224" y="138"/>
                    </a:lnTo>
                    <a:lnTo>
                      <a:pt x="41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8" name="Google Shape;5188;p111"/>
              <p:cNvSpPr/>
              <p:nvPr/>
            </p:nvSpPr>
            <p:spPr>
              <a:xfrm>
                <a:off x="5972525" y="4339125"/>
                <a:ext cx="33700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3128" extrusionOk="0">
                    <a:moveTo>
                      <a:pt x="1256" y="1"/>
                    </a:moveTo>
                    <a:cubicBezTo>
                      <a:pt x="1210" y="24"/>
                      <a:pt x="1" y="594"/>
                      <a:pt x="46" y="3128"/>
                    </a:cubicBezTo>
                    <a:lnTo>
                      <a:pt x="252" y="3128"/>
                    </a:lnTo>
                    <a:cubicBezTo>
                      <a:pt x="183" y="731"/>
                      <a:pt x="1325" y="161"/>
                      <a:pt x="1347" y="161"/>
                    </a:cubicBezTo>
                    <a:lnTo>
                      <a:pt x="12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9" name="Google Shape;5189;p111"/>
              <p:cNvSpPr/>
              <p:nvPr/>
            </p:nvSpPr>
            <p:spPr>
              <a:xfrm>
                <a:off x="5801900" y="3499375"/>
                <a:ext cx="1521350" cy="951075"/>
              </a:xfrm>
              <a:custGeom>
                <a:avLst/>
                <a:gdLst/>
                <a:ahLst/>
                <a:cxnLst/>
                <a:rect l="l" t="t" r="r" b="b"/>
                <a:pathLst>
                  <a:path w="60854" h="38043" extrusionOk="0">
                    <a:moveTo>
                      <a:pt x="26742" y="1"/>
                    </a:moveTo>
                    <a:cubicBezTo>
                      <a:pt x="25000" y="1"/>
                      <a:pt x="23298" y="675"/>
                      <a:pt x="21845" y="2160"/>
                    </a:cubicBezTo>
                    <a:lnTo>
                      <a:pt x="1" y="27154"/>
                    </a:lnTo>
                    <a:lnTo>
                      <a:pt x="8401" y="35508"/>
                    </a:lnTo>
                    <a:lnTo>
                      <a:pt x="25999" y="17179"/>
                    </a:lnTo>
                    <a:lnTo>
                      <a:pt x="39831" y="32746"/>
                    </a:lnTo>
                    <a:cubicBezTo>
                      <a:pt x="39831" y="32746"/>
                      <a:pt x="43711" y="37950"/>
                      <a:pt x="50650" y="38042"/>
                    </a:cubicBezTo>
                    <a:cubicBezTo>
                      <a:pt x="50700" y="38042"/>
                      <a:pt x="50750" y="38042"/>
                      <a:pt x="50800" y="38042"/>
                    </a:cubicBezTo>
                    <a:cubicBezTo>
                      <a:pt x="57614" y="38042"/>
                      <a:pt x="60853" y="33408"/>
                      <a:pt x="60853" y="33408"/>
                    </a:cubicBezTo>
                    <a:cubicBezTo>
                      <a:pt x="54576" y="28569"/>
                      <a:pt x="50513" y="23548"/>
                      <a:pt x="49463" y="18298"/>
                    </a:cubicBezTo>
                    <a:lnTo>
                      <a:pt x="32230" y="2160"/>
                    </a:lnTo>
                    <a:cubicBezTo>
                      <a:pt x="30528" y="778"/>
                      <a:pt x="28612" y="1"/>
                      <a:pt x="267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0" name="Google Shape;5190;p111"/>
              <p:cNvSpPr/>
              <p:nvPr/>
            </p:nvSpPr>
            <p:spPr>
              <a:xfrm>
                <a:off x="6418200" y="3846675"/>
                <a:ext cx="55950" cy="88475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3539" extrusionOk="0">
                    <a:moveTo>
                      <a:pt x="160" y="1"/>
                    </a:moveTo>
                    <a:lnTo>
                      <a:pt x="0" y="69"/>
                    </a:lnTo>
                    <a:lnTo>
                      <a:pt x="1347" y="3539"/>
                    </a:lnTo>
                    <a:lnTo>
                      <a:pt x="2237" y="1119"/>
                    </a:lnTo>
                    <a:lnTo>
                      <a:pt x="2054" y="1051"/>
                    </a:lnTo>
                    <a:lnTo>
                      <a:pt x="1347" y="3014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1" name="Google Shape;5191;p111"/>
              <p:cNvSpPr/>
              <p:nvPr/>
            </p:nvSpPr>
            <p:spPr>
              <a:xfrm>
                <a:off x="5844125" y="4126275"/>
                <a:ext cx="208900" cy="220875"/>
              </a:xfrm>
              <a:custGeom>
                <a:avLst/>
                <a:gdLst/>
                <a:ahLst/>
                <a:cxnLst/>
                <a:rect l="l" t="t" r="r" b="b"/>
                <a:pathLst>
                  <a:path w="8356" h="8835" extrusionOk="0">
                    <a:moveTo>
                      <a:pt x="138" y="1"/>
                    </a:moveTo>
                    <a:lnTo>
                      <a:pt x="1" y="138"/>
                    </a:lnTo>
                    <a:lnTo>
                      <a:pt x="8218" y="8834"/>
                    </a:lnTo>
                    <a:lnTo>
                      <a:pt x="8355" y="8720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2" name="Google Shape;5192;p111"/>
              <p:cNvSpPr/>
              <p:nvPr/>
            </p:nvSpPr>
            <p:spPr>
              <a:xfrm>
                <a:off x="6811350" y="2708275"/>
                <a:ext cx="125850" cy="195450"/>
              </a:xfrm>
              <a:custGeom>
                <a:avLst/>
                <a:gdLst/>
                <a:ahLst/>
                <a:cxnLst/>
                <a:rect l="l" t="t" r="r" b="b"/>
                <a:pathLst>
                  <a:path w="5034" h="7818" extrusionOk="0">
                    <a:moveTo>
                      <a:pt x="1348" y="0"/>
                    </a:moveTo>
                    <a:cubicBezTo>
                      <a:pt x="1348" y="0"/>
                      <a:pt x="24" y="1529"/>
                      <a:pt x="47" y="1621"/>
                    </a:cubicBezTo>
                    <a:cubicBezTo>
                      <a:pt x="1" y="2420"/>
                      <a:pt x="480" y="5022"/>
                      <a:pt x="2922" y="7327"/>
                    </a:cubicBezTo>
                    <a:cubicBezTo>
                      <a:pt x="3279" y="7669"/>
                      <a:pt x="3546" y="7818"/>
                      <a:pt x="3739" y="7818"/>
                    </a:cubicBezTo>
                    <a:cubicBezTo>
                      <a:pt x="5033" y="7818"/>
                      <a:pt x="3082" y="1187"/>
                      <a:pt x="3082" y="1187"/>
                    </a:cubicBezTo>
                    <a:lnTo>
                      <a:pt x="134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3" name="Google Shape;5193;p111"/>
              <p:cNvSpPr/>
              <p:nvPr/>
            </p:nvSpPr>
            <p:spPr>
              <a:xfrm>
                <a:off x="6840000" y="2656350"/>
                <a:ext cx="410775" cy="588900"/>
              </a:xfrm>
              <a:custGeom>
                <a:avLst/>
                <a:gdLst/>
                <a:ahLst/>
                <a:cxnLst/>
                <a:rect l="l" t="t" r="r" b="b"/>
                <a:pathLst>
                  <a:path w="16431" h="23556" extrusionOk="0">
                    <a:moveTo>
                      <a:pt x="7871" y="0"/>
                    </a:moveTo>
                    <a:lnTo>
                      <a:pt x="3192" y="1849"/>
                    </a:lnTo>
                    <a:lnTo>
                      <a:pt x="886" y="3629"/>
                    </a:lnTo>
                    <a:cubicBezTo>
                      <a:pt x="857" y="3629"/>
                      <a:pt x="479" y="3207"/>
                      <a:pt x="236" y="3207"/>
                    </a:cubicBezTo>
                    <a:cubicBezTo>
                      <a:pt x="96" y="3207"/>
                      <a:pt x="0" y="3347"/>
                      <a:pt x="42" y="3789"/>
                    </a:cubicBezTo>
                    <a:cubicBezTo>
                      <a:pt x="772" y="6209"/>
                      <a:pt x="772" y="18466"/>
                      <a:pt x="6250" y="18580"/>
                    </a:cubicBezTo>
                    <a:cubicBezTo>
                      <a:pt x="6291" y="18585"/>
                      <a:pt x="6341" y="18588"/>
                      <a:pt x="6397" y="18588"/>
                    </a:cubicBezTo>
                    <a:cubicBezTo>
                      <a:pt x="6809" y="18588"/>
                      <a:pt x="7578" y="18452"/>
                      <a:pt x="7939" y="18352"/>
                    </a:cubicBezTo>
                    <a:lnTo>
                      <a:pt x="7939" y="18352"/>
                    </a:lnTo>
                    <a:cubicBezTo>
                      <a:pt x="7848" y="19767"/>
                      <a:pt x="7780" y="22780"/>
                      <a:pt x="7780" y="22780"/>
                    </a:cubicBezTo>
                    <a:cubicBezTo>
                      <a:pt x="9163" y="23320"/>
                      <a:pt x="10357" y="23555"/>
                      <a:pt x="11378" y="23555"/>
                    </a:cubicBezTo>
                    <a:cubicBezTo>
                      <a:pt x="14969" y="23555"/>
                      <a:pt x="16413" y="20640"/>
                      <a:pt x="16430" y="17849"/>
                    </a:cubicBezTo>
                    <a:lnTo>
                      <a:pt x="15883" y="10842"/>
                    </a:lnTo>
                    <a:lnTo>
                      <a:pt x="12915" y="2876"/>
                    </a:lnTo>
                    <a:lnTo>
                      <a:pt x="7871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4" name="Google Shape;5194;p111"/>
              <p:cNvSpPr/>
              <p:nvPr/>
            </p:nvSpPr>
            <p:spPr>
              <a:xfrm>
                <a:off x="6738600" y="2572850"/>
                <a:ext cx="563525" cy="360675"/>
              </a:xfrm>
              <a:custGeom>
                <a:avLst/>
                <a:gdLst/>
                <a:ahLst/>
                <a:cxnLst/>
                <a:rect l="l" t="t" r="r" b="b"/>
                <a:pathLst>
                  <a:path w="22541" h="14427" extrusionOk="0">
                    <a:moveTo>
                      <a:pt x="12840" y="0"/>
                    </a:moveTo>
                    <a:cubicBezTo>
                      <a:pt x="12505" y="0"/>
                      <a:pt x="12170" y="19"/>
                      <a:pt x="11836" y="53"/>
                    </a:cubicBezTo>
                    <a:cubicBezTo>
                      <a:pt x="10398" y="213"/>
                      <a:pt x="8982" y="670"/>
                      <a:pt x="7636" y="1217"/>
                    </a:cubicBezTo>
                    <a:cubicBezTo>
                      <a:pt x="6791" y="1583"/>
                      <a:pt x="5969" y="1971"/>
                      <a:pt x="5171" y="2381"/>
                    </a:cubicBezTo>
                    <a:cubicBezTo>
                      <a:pt x="4945" y="1843"/>
                      <a:pt x="4210" y="1542"/>
                      <a:pt x="3380" y="1542"/>
                    </a:cubicBezTo>
                    <a:cubicBezTo>
                      <a:pt x="1852" y="1542"/>
                      <a:pt x="1" y="2559"/>
                      <a:pt x="400" y="4984"/>
                    </a:cubicBezTo>
                    <a:cubicBezTo>
                      <a:pt x="811" y="6695"/>
                      <a:pt x="2272" y="8521"/>
                      <a:pt x="4760" y="8521"/>
                    </a:cubicBezTo>
                    <a:cubicBezTo>
                      <a:pt x="9005" y="8499"/>
                      <a:pt x="13890" y="6376"/>
                      <a:pt x="13890" y="6376"/>
                    </a:cubicBezTo>
                    <a:cubicBezTo>
                      <a:pt x="14255" y="8887"/>
                      <a:pt x="14620" y="11443"/>
                      <a:pt x="15465" y="11466"/>
                    </a:cubicBezTo>
                    <a:cubicBezTo>
                      <a:pt x="15305" y="10507"/>
                      <a:pt x="15625" y="9982"/>
                      <a:pt x="16264" y="9663"/>
                    </a:cubicBezTo>
                    <a:cubicBezTo>
                      <a:pt x="16558" y="9541"/>
                      <a:pt x="16837" y="9486"/>
                      <a:pt x="17094" y="9486"/>
                    </a:cubicBezTo>
                    <a:cubicBezTo>
                      <a:pt x="18777" y="9486"/>
                      <a:pt x="19547" y="11860"/>
                      <a:pt x="17588" y="13840"/>
                    </a:cubicBezTo>
                    <a:cubicBezTo>
                      <a:pt x="18054" y="14229"/>
                      <a:pt x="18574" y="14427"/>
                      <a:pt x="19154" y="14427"/>
                    </a:cubicBezTo>
                    <a:cubicBezTo>
                      <a:pt x="19425" y="14427"/>
                      <a:pt x="19709" y="14383"/>
                      <a:pt x="20007" y="14296"/>
                    </a:cubicBezTo>
                    <a:cubicBezTo>
                      <a:pt x="22541" y="8453"/>
                      <a:pt x="21673" y="4641"/>
                      <a:pt x="18774" y="3705"/>
                    </a:cubicBezTo>
                    <a:cubicBezTo>
                      <a:pt x="18067" y="2313"/>
                      <a:pt x="17268" y="1400"/>
                      <a:pt x="15716" y="555"/>
                    </a:cubicBezTo>
                    <a:cubicBezTo>
                      <a:pt x="14812" y="163"/>
                      <a:pt x="13831" y="0"/>
                      <a:pt x="128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5" name="Google Shape;5195;p111"/>
              <p:cNvSpPr/>
              <p:nvPr/>
            </p:nvSpPr>
            <p:spPr>
              <a:xfrm>
                <a:off x="6916350" y="2876600"/>
                <a:ext cx="3312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3493" extrusionOk="0">
                    <a:moveTo>
                      <a:pt x="708" y="1"/>
                    </a:moveTo>
                    <a:cubicBezTo>
                      <a:pt x="434" y="1028"/>
                      <a:pt x="1" y="2785"/>
                      <a:pt x="183" y="2968"/>
                    </a:cubicBezTo>
                    <a:cubicBezTo>
                      <a:pt x="343" y="3173"/>
                      <a:pt x="1096" y="3424"/>
                      <a:pt x="1256" y="3493"/>
                    </a:cubicBezTo>
                    <a:lnTo>
                      <a:pt x="1325" y="3310"/>
                    </a:lnTo>
                    <a:cubicBezTo>
                      <a:pt x="982" y="3196"/>
                      <a:pt x="434" y="2991"/>
                      <a:pt x="320" y="2877"/>
                    </a:cubicBezTo>
                    <a:cubicBezTo>
                      <a:pt x="252" y="2694"/>
                      <a:pt x="549" y="1302"/>
                      <a:pt x="891" y="46"/>
                    </a:cubicBezTo>
                    <a:lnTo>
                      <a:pt x="7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6" name="Google Shape;5196;p111"/>
              <p:cNvSpPr/>
              <p:nvPr/>
            </p:nvSpPr>
            <p:spPr>
              <a:xfrm>
                <a:off x="6918075" y="2987300"/>
                <a:ext cx="72475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2899" h="686" extrusionOk="0">
                    <a:moveTo>
                      <a:pt x="2785" y="1"/>
                    </a:moveTo>
                    <a:cubicBezTo>
                      <a:pt x="2276" y="382"/>
                      <a:pt x="1709" y="491"/>
                      <a:pt x="1225" y="491"/>
                    </a:cubicBezTo>
                    <a:cubicBezTo>
                      <a:pt x="579" y="491"/>
                      <a:pt x="82" y="297"/>
                      <a:pt x="69" y="297"/>
                    </a:cubicBezTo>
                    <a:lnTo>
                      <a:pt x="0" y="480"/>
                    </a:lnTo>
                    <a:cubicBezTo>
                      <a:pt x="46" y="480"/>
                      <a:pt x="548" y="686"/>
                      <a:pt x="1210" y="686"/>
                    </a:cubicBezTo>
                    <a:cubicBezTo>
                      <a:pt x="1712" y="686"/>
                      <a:pt x="2351" y="571"/>
                      <a:pt x="2899" y="138"/>
                    </a:cubicBezTo>
                    <a:lnTo>
                      <a:pt x="278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7" name="Google Shape;5197;p111"/>
              <p:cNvSpPr/>
              <p:nvPr/>
            </p:nvSpPr>
            <p:spPr>
              <a:xfrm>
                <a:off x="6988825" y="2869375"/>
                <a:ext cx="23425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19" extrusionOk="0">
                    <a:moveTo>
                      <a:pt x="465" y="0"/>
                    </a:moveTo>
                    <a:cubicBezTo>
                      <a:pt x="391" y="0"/>
                      <a:pt x="317" y="21"/>
                      <a:pt x="252" y="61"/>
                    </a:cubicBezTo>
                    <a:cubicBezTo>
                      <a:pt x="46" y="176"/>
                      <a:pt x="1" y="427"/>
                      <a:pt x="115" y="632"/>
                    </a:cubicBezTo>
                    <a:cubicBezTo>
                      <a:pt x="187" y="748"/>
                      <a:pt x="316" y="818"/>
                      <a:pt x="453" y="818"/>
                    </a:cubicBezTo>
                    <a:cubicBezTo>
                      <a:pt x="530" y="818"/>
                      <a:pt x="611" y="796"/>
                      <a:pt x="685" y="746"/>
                    </a:cubicBezTo>
                    <a:cubicBezTo>
                      <a:pt x="868" y="632"/>
                      <a:pt x="936" y="381"/>
                      <a:pt x="822" y="198"/>
                    </a:cubicBezTo>
                    <a:cubicBezTo>
                      <a:pt x="734" y="66"/>
                      <a:pt x="599" y="0"/>
                      <a:pt x="4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8" name="Google Shape;5198;p111"/>
              <p:cNvSpPr/>
              <p:nvPr/>
            </p:nvSpPr>
            <p:spPr>
              <a:xfrm>
                <a:off x="6876400" y="2880350"/>
                <a:ext cx="234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20" extrusionOk="0">
                    <a:moveTo>
                      <a:pt x="466" y="0"/>
                    </a:moveTo>
                    <a:cubicBezTo>
                      <a:pt x="394" y="0"/>
                      <a:pt x="320" y="18"/>
                      <a:pt x="252" y="56"/>
                    </a:cubicBezTo>
                    <a:cubicBezTo>
                      <a:pt x="69" y="170"/>
                      <a:pt x="1" y="421"/>
                      <a:pt x="115" y="627"/>
                    </a:cubicBezTo>
                    <a:cubicBezTo>
                      <a:pt x="206" y="748"/>
                      <a:pt x="348" y="819"/>
                      <a:pt x="487" y="819"/>
                    </a:cubicBezTo>
                    <a:cubicBezTo>
                      <a:pt x="556" y="819"/>
                      <a:pt x="625" y="802"/>
                      <a:pt x="686" y="764"/>
                    </a:cubicBezTo>
                    <a:cubicBezTo>
                      <a:pt x="891" y="650"/>
                      <a:pt x="937" y="376"/>
                      <a:pt x="823" y="193"/>
                    </a:cubicBezTo>
                    <a:cubicBezTo>
                      <a:pt x="747" y="71"/>
                      <a:pt x="610" y="0"/>
                      <a:pt x="4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9" name="Google Shape;5199;p111"/>
              <p:cNvSpPr/>
              <p:nvPr/>
            </p:nvSpPr>
            <p:spPr>
              <a:xfrm>
                <a:off x="6975125" y="2844825"/>
                <a:ext cx="4167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336" extrusionOk="0">
                    <a:moveTo>
                      <a:pt x="884" y="1"/>
                    </a:moveTo>
                    <a:cubicBezTo>
                      <a:pt x="574" y="1"/>
                      <a:pt x="277" y="53"/>
                      <a:pt x="1" y="153"/>
                    </a:cubicBezTo>
                    <a:lnTo>
                      <a:pt x="92" y="336"/>
                    </a:lnTo>
                    <a:cubicBezTo>
                      <a:pt x="343" y="235"/>
                      <a:pt x="608" y="183"/>
                      <a:pt x="890" y="183"/>
                    </a:cubicBezTo>
                    <a:cubicBezTo>
                      <a:pt x="1121" y="183"/>
                      <a:pt x="1364" y="218"/>
                      <a:pt x="1621" y="290"/>
                    </a:cubicBezTo>
                    <a:lnTo>
                      <a:pt x="1667" y="108"/>
                    </a:lnTo>
                    <a:cubicBezTo>
                      <a:pt x="1400" y="36"/>
                      <a:pt x="1137" y="1"/>
                      <a:pt x="8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0" name="Google Shape;5200;p111"/>
              <p:cNvSpPr/>
              <p:nvPr/>
            </p:nvSpPr>
            <p:spPr>
              <a:xfrm>
                <a:off x="6864425" y="2855775"/>
                <a:ext cx="34275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469" extrusionOk="0">
                    <a:moveTo>
                      <a:pt x="1136" y="1"/>
                    </a:moveTo>
                    <a:cubicBezTo>
                      <a:pt x="741" y="1"/>
                      <a:pt x="363" y="99"/>
                      <a:pt x="1" y="309"/>
                    </a:cubicBezTo>
                    <a:lnTo>
                      <a:pt x="92" y="468"/>
                    </a:lnTo>
                    <a:cubicBezTo>
                      <a:pt x="434" y="278"/>
                      <a:pt x="777" y="183"/>
                      <a:pt x="1132" y="183"/>
                    </a:cubicBezTo>
                    <a:cubicBezTo>
                      <a:pt x="1203" y="183"/>
                      <a:pt x="1275" y="187"/>
                      <a:pt x="1347" y="195"/>
                    </a:cubicBezTo>
                    <a:lnTo>
                      <a:pt x="1370" y="12"/>
                    </a:lnTo>
                    <a:cubicBezTo>
                      <a:pt x="1291" y="4"/>
                      <a:pt x="1213" y="1"/>
                      <a:pt x="11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1" name="Google Shape;5201;p111"/>
              <p:cNvSpPr/>
              <p:nvPr/>
            </p:nvSpPr>
            <p:spPr>
              <a:xfrm>
                <a:off x="7037900" y="3012975"/>
                <a:ext cx="103300" cy="104450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4178" extrusionOk="0">
                    <a:moveTo>
                      <a:pt x="3949" y="1"/>
                    </a:moveTo>
                    <a:cubicBezTo>
                      <a:pt x="3926" y="24"/>
                      <a:pt x="3105" y="3379"/>
                      <a:pt x="0" y="3995"/>
                    </a:cubicBezTo>
                    <a:lnTo>
                      <a:pt x="23" y="4178"/>
                    </a:lnTo>
                    <a:cubicBezTo>
                      <a:pt x="3265" y="3539"/>
                      <a:pt x="4109" y="69"/>
                      <a:pt x="4132" y="47"/>
                    </a:cubicBezTo>
                    <a:lnTo>
                      <a:pt x="394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2" name="Google Shape;5202;p111"/>
              <p:cNvSpPr/>
              <p:nvPr/>
            </p:nvSpPr>
            <p:spPr>
              <a:xfrm>
                <a:off x="7143475" y="2831275"/>
                <a:ext cx="47950" cy="71600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2864" extrusionOk="0">
                    <a:moveTo>
                      <a:pt x="668" y="0"/>
                    </a:moveTo>
                    <a:cubicBezTo>
                      <a:pt x="462" y="0"/>
                      <a:pt x="236" y="41"/>
                      <a:pt x="0" y="125"/>
                    </a:cubicBezTo>
                    <a:lnTo>
                      <a:pt x="69" y="307"/>
                    </a:lnTo>
                    <a:cubicBezTo>
                      <a:pt x="289" y="228"/>
                      <a:pt x="494" y="190"/>
                      <a:pt x="676" y="190"/>
                    </a:cubicBezTo>
                    <a:cubicBezTo>
                      <a:pt x="1022" y="190"/>
                      <a:pt x="1289" y="327"/>
                      <a:pt x="1438" y="581"/>
                    </a:cubicBezTo>
                    <a:cubicBezTo>
                      <a:pt x="1712" y="1060"/>
                      <a:pt x="1552" y="1928"/>
                      <a:pt x="708" y="2704"/>
                    </a:cubicBezTo>
                    <a:lnTo>
                      <a:pt x="822" y="2864"/>
                    </a:lnTo>
                    <a:cubicBezTo>
                      <a:pt x="1758" y="2019"/>
                      <a:pt x="1918" y="1015"/>
                      <a:pt x="1598" y="467"/>
                    </a:cubicBezTo>
                    <a:cubicBezTo>
                      <a:pt x="1415" y="163"/>
                      <a:pt x="1081" y="0"/>
                      <a:pt x="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3" name="Google Shape;5203;p111"/>
              <p:cNvSpPr/>
              <p:nvPr/>
            </p:nvSpPr>
            <p:spPr>
              <a:xfrm>
                <a:off x="7153750" y="2866900"/>
                <a:ext cx="3025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663" extrusionOk="0">
                    <a:moveTo>
                      <a:pt x="1210" y="1"/>
                    </a:moveTo>
                    <a:cubicBezTo>
                      <a:pt x="114" y="69"/>
                      <a:pt x="23" y="594"/>
                      <a:pt x="0" y="617"/>
                    </a:cubicBezTo>
                    <a:lnTo>
                      <a:pt x="205" y="663"/>
                    </a:lnTo>
                    <a:cubicBezTo>
                      <a:pt x="205" y="640"/>
                      <a:pt x="274" y="252"/>
                      <a:pt x="1210" y="206"/>
                    </a:cubicBezTo>
                    <a:lnTo>
                      <a:pt x="12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4" name="Google Shape;5204;p111"/>
              <p:cNvSpPr/>
              <p:nvPr/>
            </p:nvSpPr>
            <p:spPr>
              <a:xfrm>
                <a:off x="7020775" y="3948250"/>
                <a:ext cx="307025" cy="462800"/>
              </a:xfrm>
              <a:custGeom>
                <a:avLst/>
                <a:gdLst/>
                <a:ahLst/>
                <a:cxnLst/>
                <a:rect l="l" t="t" r="r" b="b"/>
                <a:pathLst>
                  <a:path w="12281" h="18512" extrusionOk="0">
                    <a:moveTo>
                      <a:pt x="1096" y="0"/>
                    </a:moveTo>
                    <a:lnTo>
                      <a:pt x="1" y="936"/>
                    </a:lnTo>
                    <a:cubicBezTo>
                      <a:pt x="2169" y="7852"/>
                      <a:pt x="5319" y="13924"/>
                      <a:pt x="10226" y="18512"/>
                    </a:cubicBezTo>
                    <a:cubicBezTo>
                      <a:pt x="11117" y="17781"/>
                      <a:pt x="11916" y="16937"/>
                      <a:pt x="12281" y="15567"/>
                    </a:cubicBezTo>
                    <a:lnTo>
                      <a:pt x="10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5" name="Google Shape;5205;p111"/>
              <p:cNvSpPr/>
              <p:nvPr/>
            </p:nvSpPr>
            <p:spPr>
              <a:xfrm>
                <a:off x="6914650" y="3094575"/>
                <a:ext cx="608300" cy="1242775"/>
              </a:xfrm>
              <a:custGeom>
                <a:avLst/>
                <a:gdLst/>
                <a:ahLst/>
                <a:cxnLst/>
                <a:rect l="l" t="t" r="r" b="b"/>
                <a:pathLst>
                  <a:path w="24332" h="49711" extrusionOk="0">
                    <a:moveTo>
                      <a:pt x="13673" y="1"/>
                    </a:moveTo>
                    <a:cubicBezTo>
                      <a:pt x="11610" y="2198"/>
                      <a:pt x="9238" y="4315"/>
                      <a:pt x="6392" y="4315"/>
                    </a:cubicBezTo>
                    <a:cubicBezTo>
                      <a:pt x="5868" y="4315"/>
                      <a:pt x="5328" y="4243"/>
                      <a:pt x="4771" y="4087"/>
                    </a:cubicBezTo>
                    <a:cubicBezTo>
                      <a:pt x="4771" y="4087"/>
                      <a:pt x="1141" y="6666"/>
                      <a:pt x="571" y="9291"/>
                    </a:cubicBezTo>
                    <a:cubicBezTo>
                      <a:pt x="0" y="11893"/>
                      <a:pt x="114" y="29879"/>
                      <a:pt x="114" y="29879"/>
                    </a:cubicBezTo>
                    <a:cubicBezTo>
                      <a:pt x="5615" y="38553"/>
                      <a:pt x="11071" y="46245"/>
                      <a:pt x="16343" y="49600"/>
                    </a:cubicBezTo>
                    <a:cubicBezTo>
                      <a:pt x="16512" y="49673"/>
                      <a:pt x="16672" y="49710"/>
                      <a:pt x="16822" y="49710"/>
                    </a:cubicBezTo>
                    <a:cubicBezTo>
                      <a:pt x="17237" y="49710"/>
                      <a:pt x="17575" y="49422"/>
                      <a:pt x="17827" y="48801"/>
                    </a:cubicBezTo>
                    <a:cubicBezTo>
                      <a:pt x="17827" y="48801"/>
                      <a:pt x="24332" y="34193"/>
                      <a:pt x="24332" y="14951"/>
                    </a:cubicBezTo>
                    <a:cubicBezTo>
                      <a:pt x="23944" y="4064"/>
                      <a:pt x="13673" y="1"/>
                      <a:pt x="136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6" name="Google Shape;5206;p111"/>
              <p:cNvSpPr/>
              <p:nvPr/>
            </p:nvSpPr>
            <p:spPr>
              <a:xfrm>
                <a:off x="6919200" y="3316550"/>
                <a:ext cx="40550" cy="28535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1414" extrusionOk="0">
                    <a:moveTo>
                      <a:pt x="1439" y="1"/>
                    </a:moveTo>
                    <a:cubicBezTo>
                      <a:pt x="845" y="2398"/>
                      <a:pt x="275" y="6985"/>
                      <a:pt x="1" y="11391"/>
                    </a:cubicBezTo>
                    <a:lnTo>
                      <a:pt x="183" y="11414"/>
                    </a:lnTo>
                    <a:cubicBezTo>
                      <a:pt x="457" y="7008"/>
                      <a:pt x="1028" y="2420"/>
                      <a:pt x="1621" y="47"/>
                    </a:cubicBezTo>
                    <a:lnTo>
                      <a:pt x="14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7" name="Google Shape;5207;p111"/>
              <p:cNvSpPr/>
              <p:nvPr/>
            </p:nvSpPr>
            <p:spPr>
              <a:xfrm>
                <a:off x="6700075" y="3665225"/>
                <a:ext cx="422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548" extrusionOk="0">
                    <a:moveTo>
                      <a:pt x="1576" y="0"/>
                    </a:moveTo>
                    <a:cubicBezTo>
                      <a:pt x="1102" y="307"/>
                      <a:pt x="644" y="367"/>
                      <a:pt x="355" y="367"/>
                    </a:cubicBezTo>
                    <a:cubicBezTo>
                      <a:pt x="171" y="367"/>
                      <a:pt x="55" y="343"/>
                      <a:pt x="47" y="343"/>
                    </a:cubicBezTo>
                    <a:lnTo>
                      <a:pt x="1" y="525"/>
                    </a:lnTo>
                    <a:cubicBezTo>
                      <a:pt x="24" y="525"/>
                      <a:pt x="161" y="548"/>
                      <a:pt x="343" y="548"/>
                    </a:cubicBezTo>
                    <a:cubicBezTo>
                      <a:pt x="663" y="548"/>
                      <a:pt x="1165" y="502"/>
                      <a:pt x="1690" y="160"/>
                    </a:cubicBezTo>
                    <a:lnTo>
                      <a:pt x="1576" y="0"/>
                    </a:ln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8" name="Google Shape;5208;p111"/>
              <p:cNvSpPr/>
              <p:nvPr/>
            </p:nvSpPr>
            <p:spPr>
              <a:xfrm>
                <a:off x="6408500" y="3051800"/>
                <a:ext cx="211150" cy="348100"/>
              </a:xfrm>
              <a:custGeom>
                <a:avLst/>
                <a:gdLst/>
                <a:ahLst/>
                <a:cxnLst/>
                <a:rect l="l" t="t" r="r" b="b"/>
                <a:pathLst>
                  <a:path w="8446" h="13924" extrusionOk="0">
                    <a:moveTo>
                      <a:pt x="502" y="0"/>
                    </a:moveTo>
                    <a:cubicBezTo>
                      <a:pt x="228" y="0"/>
                      <a:pt x="0" y="274"/>
                      <a:pt x="0" y="571"/>
                    </a:cubicBezTo>
                    <a:lnTo>
                      <a:pt x="1803" y="13353"/>
                    </a:lnTo>
                    <a:cubicBezTo>
                      <a:pt x="1803" y="13672"/>
                      <a:pt x="2032" y="13923"/>
                      <a:pt x="2283" y="13923"/>
                    </a:cubicBezTo>
                    <a:lnTo>
                      <a:pt x="7966" y="13923"/>
                    </a:lnTo>
                    <a:cubicBezTo>
                      <a:pt x="8240" y="13923"/>
                      <a:pt x="8446" y="13672"/>
                      <a:pt x="8446" y="13353"/>
                    </a:cubicBezTo>
                    <a:lnTo>
                      <a:pt x="6665" y="571"/>
                    </a:lnTo>
                    <a:cubicBezTo>
                      <a:pt x="6665" y="274"/>
                      <a:pt x="6437" y="0"/>
                      <a:pt x="6163" y="0"/>
                    </a:cubicBez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9" name="Google Shape;5209;p111"/>
              <p:cNvSpPr/>
              <p:nvPr/>
            </p:nvSpPr>
            <p:spPr>
              <a:xfrm>
                <a:off x="6535750" y="3049500"/>
                <a:ext cx="72500" cy="352675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14107" extrusionOk="0">
                    <a:moveTo>
                      <a:pt x="0" y="1"/>
                    </a:moveTo>
                    <a:lnTo>
                      <a:pt x="0" y="206"/>
                    </a:lnTo>
                    <a:cubicBezTo>
                      <a:pt x="617" y="206"/>
                      <a:pt x="913" y="503"/>
                      <a:pt x="913" y="1142"/>
                    </a:cubicBezTo>
                    <a:lnTo>
                      <a:pt x="2716" y="12555"/>
                    </a:lnTo>
                    <a:cubicBezTo>
                      <a:pt x="2716" y="13308"/>
                      <a:pt x="2191" y="13924"/>
                      <a:pt x="1575" y="13924"/>
                    </a:cubicBezTo>
                    <a:lnTo>
                      <a:pt x="1575" y="14107"/>
                    </a:lnTo>
                    <a:cubicBezTo>
                      <a:pt x="2306" y="14107"/>
                      <a:pt x="2899" y="13422"/>
                      <a:pt x="2899" y="12555"/>
                    </a:cubicBezTo>
                    <a:lnTo>
                      <a:pt x="1119" y="1119"/>
                    </a:lnTo>
                    <a:cubicBezTo>
                      <a:pt x="1119" y="412"/>
                      <a:pt x="708" y="1"/>
                      <a:pt x="0" y="1"/>
                    </a:cubicBezTo>
                    <a:close/>
                  </a:path>
                </a:pathLst>
              </a:custGeom>
              <a:solidFill>
                <a:srgbClr val="7D9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0" name="Google Shape;5210;p111"/>
              <p:cNvSpPr/>
              <p:nvPr/>
            </p:nvSpPr>
            <p:spPr>
              <a:xfrm>
                <a:off x="6805675" y="3374200"/>
                <a:ext cx="515850" cy="624025"/>
              </a:xfrm>
              <a:custGeom>
                <a:avLst/>
                <a:gdLst/>
                <a:ahLst/>
                <a:cxnLst/>
                <a:rect l="l" t="t" r="r" b="b"/>
                <a:pathLst>
                  <a:path w="20634" h="24961" extrusionOk="0">
                    <a:moveTo>
                      <a:pt x="10910" y="0"/>
                    </a:moveTo>
                    <a:cubicBezTo>
                      <a:pt x="6916" y="6254"/>
                      <a:pt x="2259" y="15156"/>
                      <a:pt x="1552" y="17736"/>
                    </a:cubicBezTo>
                    <a:cubicBezTo>
                      <a:pt x="1" y="21074"/>
                      <a:pt x="2248" y="24960"/>
                      <a:pt x="5543" y="24960"/>
                    </a:cubicBezTo>
                    <a:cubicBezTo>
                      <a:pt x="6709" y="24960"/>
                      <a:pt x="8006" y="24474"/>
                      <a:pt x="9312" y="23305"/>
                    </a:cubicBezTo>
                    <a:cubicBezTo>
                      <a:pt x="10773" y="22369"/>
                      <a:pt x="16845" y="13079"/>
                      <a:pt x="20634" y="7145"/>
                    </a:cubicBezTo>
                    <a:cubicBezTo>
                      <a:pt x="20360" y="6962"/>
                      <a:pt x="20063" y="6757"/>
                      <a:pt x="19766" y="6551"/>
                    </a:cubicBezTo>
                    <a:cubicBezTo>
                      <a:pt x="18739" y="5844"/>
                      <a:pt x="17735" y="5090"/>
                      <a:pt x="16731" y="4337"/>
                    </a:cubicBezTo>
                    <a:cubicBezTo>
                      <a:pt x="15749" y="3561"/>
                      <a:pt x="14745" y="2785"/>
                      <a:pt x="13740" y="2032"/>
                    </a:cubicBezTo>
                    <a:cubicBezTo>
                      <a:pt x="12805" y="1370"/>
                      <a:pt x="11869" y="731"/>
                      <a:pt x="10956" y="46"/>
                    </a:cubicBezTo>
                    <a:cubicBezTo>
                      <a:pt x="10956" y="23"/>
                      <a:pt x="10933" y="23"/>
                      <a:pt x="10910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1" name="Google Shape;5211;p111"/>
              <p:cNvSpPr/>
              <p:nvPr/>
            </p:nvSpPr>
            <p:spPr>
              <a:xfrm>
                <a:off x="6546000" y="3359750"/>
                <a:ext cx="528325" cy="637925"/>
              </a:xfrm>
              <a:custGeom>
                <a:avLst/>
                <a:gdLst/>
                <a:ahLst/>
                <a:cxnLst/>
                <a:rect l="l" t="t" r="r" b="b"/>
                <a:pathLst>
                  <a:path w="21133" h="25517" extrusionOk="0">
                    <a:moveTo>
                      <a:pt x="2692" y="1"/>
                    </a:moveTo>
                    <a:cubicBezTo>
                      <a:pt x="1325" y="1"/>
                      <a:pt x="0" y="1139"/>
                      <a:pt x="914" y="3043"/>
                    </a:cubicBezTo>
                    <a:cubicBezTo>
                      <a:pt x="914" y="3043"/>
                      <a:pt x="8538" y="20961"/>
                      <a:pt x="12281" y="23974"/>
                    </a:cubicBezTo>
                    <a:cubicBezTo>
                      <a:pt x="13416" y="25017"/>
                      <a:pt x="14770" y="25516"/>
                      <a:pt x="16024" y="25516"/>
                    </a:cubicBezTo>
                    <a:cubicBezTo>
                      <a:pt x="18831" y="25516"/>
                      <a:pt x="21133" y="23015"/>
                      <a:pt x="19334" y="18519"/>
                    </a:cubicBezTo>
                    <a:cubicBezTo>
                      <a:pt x="18672" y="16077"/>
                      <a:pt x="4429" y="807"/>
                      <a:pt x="4429" y="807"/>
                    </a:cubicBezTo>
                    <a:cubicBezTo>
                      <a:pt x="3996" y="256"/>
                      <a:pt x="3339" y="1"/>
                      <a:pt x="2692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2" name="Google Shape;5212;p111"/>
              <p:cNvSpPr/>
              <p:nvPr/>
            </p:nvSpPr>
            <p:spPr>
              <a:xfrm>
                <a:off x="6938900" y="3225750"/>
                <a:ext cx="522925" cy="554600"/>
              </a:xfrm>
              <a:custGeom>
                <a:avLst/>
                <a:gdLst/>
                <a:ahLst/>
                <a:cxnLst/>
                <a:rect l="l" t="t" r="r" b="b"/>
                <a:pathLst>
                  <a:path w="20917" h="22184" extrusionOk="0">
                    <a:moveTo>
                      <a:pt x="13824" y="1"/>
                    </a:moveTo>
                    <a:cubicBezTo>
                      <a:pt x="12345" y="1"/>
                      <a:pt x="10660" y="512"/>
                      <a:pt x="8891" y="1693"/>
                    </a:cubicBezTo>
                    <a:cubicBezTo>
                      <a:pt x="3550" y="5254"/>
                      <a:pt x="286" y="14429"/>
                      <a:pt x="286" y="14429"/>
                    </a:cubicBezTo>
                    <a:cubicBezTo>
                      <a:pt x="1" y="14933"/>
                      <a:pt x="7367" y="22184"/>
                      <a:pt x="10342" y="22184"/>
                    </a:cubicBezTo>
                    <a:cubicBezTo>
                      <a:pt x="10468" y="22184"/>
                      <a:pt x="10585" y="22171"/>
                      <a:pt x="10694" y="22144"/>
                    </a:cubicBezTo>
                    <a:cubicBezTo>
                      <a:pt x="14825" y="16027"/>
                      <a:pt x="18203" y="9682"/>
                      <a:pt x="18203" y="9682"/>
                    </a:cubicBezTo>
                    <a:cubicBezTo>
                      <a:pt x="20917" y="4718"/>
                      <a:pt x="18320" y="1"/>
                      <a:pt x="138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3" name="Google Shape;5213;p111"/>
              <p:cNvSpPr/>
              <p:nvPr/>
            </p:nvSpPr>
            <p:spPr>
              <a:xfrm>
                <a:off x="7204525" y="3466625"/>
                <a:ext cx="191750" cy="313875"/>
              </a:xfrm>
              <a:custGeom>
                <a:avLst/>
                <a:gdLst/>
                <a:ahLst/>
                <a:cxnLst/>
                <a:rect l="l" t="t" r="r" b="b"/>
                <a:pathLst>
                  <a:path w="7670" h="12555" extrusionOk="0">
                    <a:moveTo>
                      <a:pt x="7487" y="1"/>
                    </a:moveTo>
                    <a:cubicBezTo>
                      <a:pt x="7464" y="69"/>
                      <a:pt x="4063" y="6415"/>
                      <a:pt x="0" y="12464"/>
                    </a:cubicBezTo>
                    <a:lnTo>
                      <a:pt x="160" y="12555"/>
                    </a:lnTo>
                    <a:cubicBezTo>
                      <a:pt x="4246" y="6506"/>
                      <a:pt x="7624" y="161"/>
                      <a:pt x="7670" y="92"/>
                    </a:cubicBezTo>
                    <a:lnTo>
                      <a:pt x="74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4" name="Google Shape;5214;p111"/>
              <p:cNvSpPr/>
              <p:nvPr/>
            </p:nvSpPr>
            <p:spPr>
              <a:xfrm>
                <a:off x="6943750" y="3223625"/>
                <a:ext cx="420575" cy="363450"/>
              </a:xfrm>
              <a:custGeom>
                <a:avLst/>
                <a:gdLst/>
                <a:ahLst/>
                <a:cxnLst/>
                <a:rect l="l" t="t" r="r" b="b"/>
                <a:pathLst>
                  <a:path w="16823" h="14538" extrusionOk="0">
                    <a:moveTo>
                      <a:pt x="13646" y="0"/>
                    </a:moveTo>
                    <a:cubicBezTo>
                      <a:pt x="12070" y="0"/>
                      <a:pt x="10342" y="572"/>
                      <a:pt x="8651" y="1686"/>
                    </a:cubicBezTo>
                    <a:cubicBezTo>
                      <a:pt x="5866" y="3558"/>
                      <a:pt x="3675" y="6936"/>
                      <a:pt x="2306" y="9447"/>
                    </a:cubicBezTo>
                    <a:cubicBezTo>
                      <a:pt x="822" y="12140"/>
                      <a:pt x="0" y="14446"/>
                      <a:pt x="0" y="14491"/>
                    </a:cubicBezTo>
                    <a:lnTo>
                      <a:pt x="183" y="14537"/>
                    </a:lnTo>
                    <a:cubicBezTo>
                      <a:pt x="183" y="14514"/>
                      <a:pt x="1005" y="12232"/>
                      <a:pt x="2465" y="9516"/>
                    </a:cubicBezTo>
                    <a:cubicBezTo>
                      <a:pt x="3812" y="7028"/>
                      <a:pt x="6003" y="3695"/>
                      <a:pt x="8765" y="1846"/>
                    </a:cubicBezTo>
                    <a:cubicBezTo>
                      <a:pt x="10423" y="741"/>
                      <a:pt x="12111" y="182"/>
                      <a:pt x="13646" y="182"/>
                    </a:cubicBezTo>
                    <a:cubicBezTo>
                      <a:pt x="14774" y="182"/>
                      <a:pt x="15819" y="484"/>
                      <a:pt x="16708" y="1093"/>
                    </a:cubicBezTo>
                    <a:lnTo>
                      <a:pt x="16823" y="956"/>
                    </a:lnTo>
                    <a:cubicBezTo>
                      <a:pt x="15899" y="315"/>
                      <a:pt x="14815" y="0"/>
                      <a:pt x="1364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5" name="Google Shape;5215;p111"/>
              <p:cNvSpPr/>
              <p:nvPr/>
            </p:nvSpPr>
            <p:spPr>
              <a:xfrm>
                <a:off x="6910650" y="3664075"/>
                <a:ext cx="81625" cy="101025"/>
              </a:xfrm>
              <a:custGeom>
                <a:avLst/>
                <a:gdLst/>
                <a:ahLst/>
                <a:cxnLst/>
                <a:rect l="l" t="t" r="r" b="b"/>
                <a:pathLst>
                  <a:path w="3265" h="4041" extrusionOk="0">
                    <a:moveTo>
                      <a:pt x="137" y="1"/>
                    </a:moveTo>
                    <a:lnTo>
                      <a:pt x="0" y="115"/>
                    </a:lnTo>
                    <a:lnTo>
                      <a:pt x="3105" y="4041"/>
                    </a:lnTo>
                    <a:lnTo>
                      <a:pt x="3264" y="3904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6" name="Google Shape;5216;p111"/>
              <p:cNvSpPr/>
              <p:nvPr/>
            </p:nvSpPr>
            <p:spPr>
              <a:xfrm>
                <a:off x="6779400" y="3516275"/>
                <a:ext cx="134700" cy="150675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6027" extrusionOk="0">
                    <a:moveTo>
                      <a:pt x="138" y="1"/>
                    </a:moveTo>
                    <a:lnTo>
                      <a:pt x="1" y="115"/>
                    </a:lnTo>
                    <a:lnTo>
                      <a:pt x="5250" y="6027"/>
                    </a:lnTo>
                    <a:lnTo>
                      <a:pt x="5387" y="5890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7" name="Google Shape;5217;p111"/>
              <p:cNvSpPr/>
              <p:nvPr/>
            </p:nvSpPr>
            <p:spPr>
              <a:xfrm>
                <a:off x="6383550" y="3178075"/>
                <a:ext cx="304775" cy="290425"/>
              </a:xfrm>
              <a:custGeom>
                <a:avLst/>
                <a:gdLst/>
                <a:ahLst/>
                <a:cxnLst/>
                <a:rect l="l" t="t" r="r" b="b"/>
                <a:pathLst>
                  <a:path w="12191" h="11617" extrusionOk="0">
                    <a:moveTo>
                      <a:pt x="1459" y="0"/>
                    </a:moveTo>
                    <a:cubicBezTo>
                      <a:pt x="1029" y="0"/>
                      <a:pt x="860" y="1309"/>
                      <a:pt x="998" y="1546"/>
                    </a:cubicBezTo>
                    <a:cubicBezTo>
                      <a:pt x="656" y="1660"/>
                      <a:pt x="382" y="2664"/>
                      <a:pt x="861" y="3166"/>
                    </a:cubicBezTo>
                    <a:cubicBezTo>
                      <a:pt x="855" y="3166"/>
                      <a:pt x="848" y="3166"/>
                      <a:pt x="842" y="3166"/>
                    </a:cubicBezTo>
                    <a:cubicBezTo>
                      <a:pt x="371" y="3166"/>
                      <a:pt x="0" y="3974"/>
                      <a:pt x="473" y="4604"/>
                    </a:cubicBezTo>
                    <a:cubicBezTo>
                      <a:pt x="431" y="4550"/>
                      <a:pt x="394" y="4526"/>
                      <a:pt x="360" y="4526"/>
                    </a:cubicBezTo>
                    <a:cubicBezTo>
                      <a:pt x="137" y="4526"/>
                      <a:pt x="104" y="5589"/>
                      <a:pt x="382" y="6065"/>
                    </a:cubicBezTo>
                    <a:cubicBezTo>
                      <a:pt x="382" y="6065"/>
                      <a:pt x="1592" y="8918"/>
                      <a:pt x="3052" y="9694"/>
                    </a:cubicBezTo>
                    <a:cubicBezTo>
                      <a:pt x="4513" y="10470"/>
                      <a:pt x="8827" y="11566"/>
                      <a:pt x="8827" y="11566"/>
                    </a:cubicBezTo>
                    <a:cubicBezTo>
                      <a:pt x="8988" y="11600"/>
                      <a:pt x="9143" y="11616"/>
                      <a:pt x="9293" y="11616"/>
                    </a:cubicBezTo>
                    <a:cubicBezTo>
                      <a:pt x="11151" y="11616"/>
                      <a:pt x="12191" y="9143"/>
                      <a:pt x="11726" y="7686"/>
                    </a:cubicBezTo>
                    <a:lnTo>
                      <a:pt x="10927" y="5471"/>
                    </a:lnTo>
                    <a:cubicBezTo>
                      <a:pt x="10738" y="4589"/>
                      <a:pt x="8847" y="1753"/>
                      <a:pt x="8512" y="1753"/>
                    </a:cubicBezTo>
                    <a:cubicBezTo>
                      <a:pt x="8483" y="1753"/>
                      <a:pt x="8466" y="1774"/>
                      <a:pt x="8462" y="1819"/>
                    </a:cubicBezTo>
                    <a:lnTo>
                      <a:pt x="8371" y="2664"/>
                    </a:lnTo>
                    <a:cubicBezTo>
                      <a:pt x="8371" y="2664"/>
                      <a:pt x="8318" y="4364"/>
                      <a:pt x="7151" y="4364"/>
                    </a:cubicBezTo>
                    <a:cubicBezTo>
                      <a:pt x="6993" y="4364"/>
                      <a:pt x="6815" y="4332"/>
                      <a:pt x="6613" y="4262"/>
                    </a:cubicBezTo>
                    <a:cubicBezTo>
                      <a:pt x="5289" y="3897"/>
                      <a:pt x="1683" y="108"/>
                      <a:pt x="1683" y="108"/>
                    </a:cubicBezTo>
                    <a:cubicBezTo>
                      <a:pt x="1602" y="33"/>
                      <a:pt x="1527" y="0"/>
                      <a:pt x="1459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8" name="Google Shape;5218;p111"/>
              <p:cNvSpPr/>
              <p:nvPr/>
            </p:nvSpPr>
            <p:spPr>
              <a:xfrm>
                <a:off x="6406775" y="3215000"/>
                <a:ext cx="93050" cy="90175"/>
              </a:xfrm>
              <a:custGeom>
                <a:avLst/>
                <a:gdLst/>
                <a:ahLst/>
                <a:cxnLst/>
                <a:rect l="l" t="t" r="r" b="b"/>
                <a:pathLst>
                  <a:path w="3722" h="3607" extrusionOk="0">
                    <a:moveTo>
                      <a:pt x="138" y="0"/>
                    </a:moveTo>
                    <a:lnTo>
                      <a:pt x="1" y="137"/>
                    </a:lnTo>
                    <a:cubicBezTo>
                      <a:pt x="1051" y="1438"/>
                      <a:pt x="2283" y="2602"/>
                      <a:pt x="3607" y="3606"/>
                    </a:cubicBezTo>
                    <a:lnTo>
                      <a:pt x="3721" y="3447"/>
                    </a:lnTo>
                    <a:cubicBezTo>
                      <a:pt x="2397" y="2465"/>
                      <a:pt x="1210" y="1301"/>
                      <a:pt x="1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9" name="Google Shape;5219;p111"/>
              <p:cNvSpPr/>
              <p:nvPr/>
            </p:nvSpPr>
            <p:spPr>
              <a:xfrm>
                <a:off x="6391375" y="3290300"/>
                <a:ext cx="67925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3174" extrusionOk="0">
                    <a:moveTo>
                      <a:pt x="160" y="1"/>
                    </a:moveTo>
                    <a:lnTo>
                      <a:pt x="0" y="92"/>
                    </a:lnTo>
                    <a:cubicBezTo>
                      <a:pt x="822" y="1348"/>
                      <a:pt x="1689" y="2352"/>
                      <a:pt x="2603" y="3174"/>
                    </a:cubicBezTo>
                    <a:lnTo>
                      <a:pt x="2717" y="3037"/>
                    </a:lnTo>
                    <a:cubicBezTo>
                      <a:pt x="1826" y="2215"/>
                      <a:pt x="982" y="1234"/>
                      <a:pt x="1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0" name="Google Shape;5220;p111"/>
              <p:cNvSpPr/>
              <p:nvPr/>
            </p:nvSpPr>
            <p:spPr>
              <a:xfrm>
                <a:off x="6402225" y="3254925"/>
                <a:ext cx="77050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3082" h="3174" extrusionOk="0">
                    <a:moveTo>
                      <a:pt x="160" y="1"/>
                    </a:moveTo>
                    <a:lnTo>
                      <a:pt x="0" y="115"/>
                    </a:lnTo>
                    <a:cubicBezTo>
                      <a:pt x="799" y="1233"/>
                      <a:pt x="1758" y="2215"/>
                      <a:pt x="2967" y="3174"/>
                    </a:cubicBezTo>
                    <a:lnTo>
                      <a:pt x="3082" y="3014"/>
                    </a:lnTo>
                    <a:cubicBezTo>
                      <a:pt x="1895" y="2078"/>
                      <a:pt x="936" y="1096"/>
                      <a:pt x="1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1" name="Google Shape;5221;p111"/>
              <p:cNvSpPr/>
              <p:nvPr/>
            </p:nvSpPr>
            <p:spPr>
              <a:xfrm>
                <a:off x="6644175" y="3361650"/>
                <a:ext cx="31400" cy="62775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2511" extrusionOk="0">
                    <a:moveTo>
                      <a:pt x="1073" y="0"/>
                    </a:moveTo>
                    <a:cubicBezTo>
                      <a:pt x="1073" y="0"/>
                      <a:pt x="845" y="1529"/>
                      <a:pt x="0" y="2374"/>
                    </a:cubicBezTo>
                    <a:lnTo>
                      <a:pt x="137" y="2511"/>
                    </a:lnTo>
                    <a:cubicBezTo>
                      <a:pt x="1027" y="1621"/>
                      <a:pt x="1255" y="91"/>
                      <a:pt x="1255" y="23"/>
                    </a:cubicBez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22" name="Google Shape;5222;p111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223" name="Google Shape;5223;p111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111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5225;p111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Rèn luyện kỹ năng Quản lý thời gian (Time Management) như thế nào?">
            <a:extLst>
              <a:ext uri="{FF2B5EF4-FFF2-40B4-BE49-F238E27FC236}">
                <a16:creationId xmlns:a16="http://schemas.microsoft.com/office/drawing/2014/main" id="{C03DB8B2-3E71-A141-867B-0A430C751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159304"/>
            <a:ext cx="3404503" cy="191787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0943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1" name="Google Shape;5001;p110"/>
          <p:cNvSpPr/>
          <p:nvPr/>
        </p:nvSpPr>
        <p:spPr>
          <a:xfrm>
            <a:off x="714799" y="46602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2" name="Google Shape;5002;p110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003" name="Google Shape;5003;p110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110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110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06" name="Google Shape;5006;p110"/>
          <p:cNvSpPr txBox="1">
            <a:spLocks noGrp="1"/>
          </p:cNvSpPr>
          <p:nvPr>
            <p:ph type="title"/>
          </p:nvPr>
        </p:nvSpPr>
        <p:spPr>
          <a:xfrm>
            <a:off x="1339772" y="466020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5007" name="Google Shape;5007;p110"/>
          <p:cNvSpPr txBox="1">
            <a:spLocks noGrp="1"/>
          </p:cNvSpPr>
          <p:nvPr>
            <p:ph type="subTitle" idx="1"/>
          </p:nvPr>
        </p:nvSpPr>
        <p:spPr>
          <a:xfrm>
            <a:off x="1665397" y="3153000"/>
            <a:ext cx="2130900" cy="32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PhAM MINH VUONG</a:t>
            </a:r>
            <a:endParaRPr/>
          </a:p>
        </p:txBody>
      </p:sp>
      <p:sp>
        <p:nvSpPr>
          <p:cNvPr id="5008" name="Google Shape;5008;p110"/>
          <p:cNvSpPr txBox="1">
            <a:spLocks noGrp="1"/>
          </p:cNvSpPr>
          <p:nvPr>
            <p:ph type="subTitle" idx="2"/>
          </p:nvPr>
        </p:nvSpPr>
        <p:spPr>
          <a:xfrm>
            <a:off x="1665397" y="3546600"/>
            <a:ext cx="21309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21020425</a:t>
            </a:r>
            <a:endParaRPr/>
          </a:p>
        </p:txBody>
      </p:sp>
      <p:sp>
        <p:nvSpPr>
          <p:cNvPr id="5011" name="Google Shape;5011;p110"/>
          <p:cNvSpPr txBox="1">
            <a:spLocks noGrp="1"/>
          </p:cNvSpPr>
          <p:nvPr>
            <p:ph type="subTitle" idx="5"/>
          </p:nvPr>
        </p:nvSpPr>
        <p:spPr>
          <a:xfrm>
            <a:off x="5347703" y="3153000"/>
            <a:ext cx="2130900" cy="32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NGUYEN VIET TU</a:t>
            </a:r>
            <a:endParaRPr/>
          </a:p>
        </p:txBody>
      </p:sp>
      <p:sp>
        <p:nvSpPr>
          <p:cNvPr id="5012" name="Google Shape;5012;p110"/>
          <p:cNvSpPr txBox="1">
            <a:spLocks noGrp="1"/>
          </p:cNvSpPr>
          <p:nvPr>
            <p:ph type="subTitle" idx="6"/>
          </p:nvPr>
        </p:nvSpPr>
        <p:spPr>
          <a:xfrm>
            <a:off x="5347703" y="3546600"/>
            <a:ext cx="21309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21020092</a:t>
            </a:r>
            <a:endParaRPr/>
          </a:p>
        </p:txBody>
      </p:sp>
      <p:pic>
        <p:nvPicPr>
          <p:cNvPr id="2050" name="Picture 2" descr="Không có mô tả ảnh.">
            <a:extLst>
              <a:ext uri="{FF2B5EF4-FFF2-40B4-BE49-F238E27FC236}">
                <a16:creationId xmlns:a16="http://schemas.microsoft.com/office/drawing/2014/main" id="{C50DA7F8-8F81-80AE-D59A-28ECE870C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092" y="1285105"/>
            <a:ext cx="1621510" cy="162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hông có mô tả ảnh.">
            <a:extLst>
              <a:ext uri="{FF2B5EF4-FFF2-40B4-BE49-F238E27FC236}">
                <a16:creationId xmlns:a16="http://schemas.microsoft.com/office/drawing/2014/main" id="{F32C0F62-BDE7-C5E2-2D65-56084A101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696" y="1285104"/>
            <a:ext cx="1621511" cy="162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08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55"/>
          <p:cNvSpPr/>
          <p:nvPr/>
        </p:nvSpPr>
        <p:spPr>
          <a:xfrm>
            <a:off x="4132367" y="2083154"/>
            <a:ext cx="819300" cy="8193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7" name="Google Shape;1477;p55"/>
          <p:cNvSpPr/>
          <p:nvPr/>
        </p:nvSpPr>
        <p:spPr>
          <a:xfrm>
            <a:off x="1490975" y="2074213"/>
            <a:ext cx="819300" cy="8193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8" name="Google Shape;1478;p55"/>
          <p:cNvSpPr/>
          <p:nvPr/>
        </p:nvSpPr>
        <p:spPr>
          <a:xfrm>
            <a:off x="6773755" y="2074213"/>
            <a:ext cx="819300" cy="8193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9" name="Google Shape;1479;p55"/>
          <p:cNvSpPr/>
          <p:nvPr/>
        </p:nvSpPr>
        <p:spPr>
          <a:xfrm>
            <a:off x="720000" y="453312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55"/>
          <p:cNvSpPr txBox="1">
            <a:spLocks noGrp="1"/>
          </p:cNvSpPr>
          <p:nvPr>
            <p:ph type="title"/>
          </p:nvPr>
        </p:nvSpPr>
        <p:spPr>
          <a:xfrm>
            <a:off x="720000" y="446798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481" name="Google Shape;1481;p55"/>
          <p:cNvSpPr txBox="1">
            <a:spLocks noGrp="1"/>
          </p:cNvSpPr>
          <p:nvPr>
            <p:ph type="subTitle" idx="1"/>
          </p:nvPr>
        </p:nvSpPr>
        <p:spPr>
          <a:xfrm>
            <a:off x="735125" y="3019309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482" name="Google Shape;1482;p55"/>
          <p:cNvSpPr txBox="1">
            <a:spLocks noGrp="1"/>
          </p:cNvSpPr>
          <p:nvPr>
            <p:ph type="subTitle" idx="2"/>
          </p:nvPr>
        </p:nvSpPr>
        <p:spPr>
          <a:xfrm>
            <a:off x="657633" y="3413502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Thiết kế cơ sở dữ liệu</a:t>
            </a:r>
            <a:endParaRPr/>
          </a:p>
        </p:txBody>
      </p:sp>
      <p:sp>
        <p:nvSpPr>
          <p:cNvPr id="1483" name="Google Shape;1483;p55"/>
          <p:cNvSpPr txBox="1">
            <a:spLocks noGrp="1"/>
          </p:cNvSpPr>
          <p:nvPr>
            <p:ph type="title" idx="3"/>
          </p:nvPr>
        </p:nvSpPr>
        <p:spPr>
          <a:xfrm>
            <a:off x="1630775" y="222995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484" name="Google Shape;1484;p55"/>
          <p:cNvSpPr txBox="1">
            <a:spLocks noGrp="1"/>
          </p:cNvSpPr>
          <p:nvPr>
            <p:ph type="subTitle" idx="4"/>
          </p:nvPr>
        </p:nvSpPr>
        <p:spPr>
          <a:xfrm>
            <a:off x="6017905" y="3019309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1485" name="Google Shape;1485;p55"/>
          <p:cNvSpPr txBox="1">
            <a:spLocks noGrp="1"/>
          </p:cNvSpPr>
          <p:nvPr>
            <p:ph type="subTitle" idx="5"/>
          </p:nvPr>
        </p:nvSpPr>
        <p:spPr>
          <a:xfrm>
            <a:off x="6017905" y="3413502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Xây dựng chức năng </a:t>
            </a:r>
            <a:endParaRPr/>
          </a:p>
        </p:txBody>
      </p:sp>
      <p:sp>
        <p:nvSpPr>
          <p:cNvPr id="1486" name="Google Shape;1486;p55"/>
          <p:cNvSpPr txBox="1">
            <a:spLocks noGrp="1"/>
          </p:cNvSpPr>
          <p:nvPr>
            <p:ph type="title" idx="6"/>
          </p:nvPr>
        </p:nvSpPr>
        <p:spPr>
          <a:xfrm>
            <a:off x="6913555" y="222995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1487" name="Google Shape;1487;p55"/>
          <p:cNvSpPr txBox="1">
            <a:spLocks noGrp="1"/>
          </p:cNvSpPr>
          <p:nvPr>
            <p:ph type="subTitle" idx="7"/>
          </p:nvPr>
        </p:nvSpPr>
        <p:spPr>
          <a:xfrm>
            <a:off x="3376512" y="3019309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1488" name="Google Shape;1488;p55"/>
          <p:cNvSpPr txBox="1">
            <a:spLocks noGrp="1"/>
          </p:cNvSpPr>
          <p:nvPr>
            <p:ph type="subTitle" idx="8"/>
          </p:nvPr>
        </p:nvSpPr>
        <p:spPr>
          <a:xfrm>
            <a:off x="3376512" y="3413502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Giao diện người dùng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9" name="Google Shape;1489;p55"/>
          <p:cNvSpPr txBox="1">
            <a:spLocks noGrp="1"/>
          </p:cNvSpPr>
          <p:nvPr>
            <p:ph type="title" idx="9"/>
          </p:nvPr>
        </p:nvSpPr>
        <p:spPr>
          <a:xfrm>
            <a:off x="4272162" y="222995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grpSp>
        <p:nvGrpSpPr>
          <p:cNvPr id="1490" name="Google Shape;1490;p55"/>
          <p:cNvGrpSpPr/>
          <p:nvPr/>
        </p:nvGrpSpPr>
        <p:grpSpPr>
          <a:xfrm>
            <a:off x="7631947" y="649694"/>
            <a:ext cx="636814" cy="120078"/>
            <a:chOff x="8209059" y="198000"/>
            <a:chExt cx="636814" cy="120078"/>
          </a:xfrm>
        </p:grpSpPr>
        <p:sp>
          <p:nvSpPr>
            <p:cNvPr id="1491" name="Google Shape;1491;p5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60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" name="Google Shape;1676;p60"/>
          <p:cNvSpPr txBox="1">
            <a:spLocks noGrp="1"/>
          </p:cNvSpPr>
          <p:nvPr>
            <p:ph type="title"/>
          </p:nvPr>
        </p:nvSpPr>
        <p:spPr>
          <a:xfrm>
            <a:off x="735462" y="2027850"/>
            <a:ext cx="2729400" cy="200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chemeClr val="accent5"/>
                </a:solidFill>
              </a:rPr>
              <a:t>DATABASE</a:t>
            </a:r>
            <a:endParaRPr sz="9100">
              <a:solidFill>
                <a:schemeClr val="lt2"/>
              </a:solidFill>
            </a:endParaRPr>
          </a:p>
        </p:txBody>
      </p:sp>
      <p:sp>
        <p:nvSpPr>
          <p:cNvPr id="1677" name="Google Shape;1677;p60"/>
          <p:cNvSpPr txBox="1">
            <a:spLocks noGrp="1"/>
          </p:cNvSpPr>
          <p:nvPr>
            <p:ph type="subTitle" idx="1"/>
          </p:nvPr>
        </p:nvSpPr>
        <p:spPr>
          <a:xfrm>
            <a:off x="720000" y="2781107"/>
            <a:ext cx="2729400" cy="59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Thiết kế cơ sở dữ liệu</a:t>
            </a:r>
            <a:endParaRPr/>
          </a:p>
        </p:txBody>
      </p:sp>
      <p:sp>
        <p:nvSpPr>
          <p:cNvPr id="1678" name="Google Shape;1678;p60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grpSp>
        <p:nvGrpSpPr>
          <p:cNvPr id="1679" name="Google Shape;1679;p60"/>
          <p:cNvGrpSpPr/>
          <p:nvPr/>
        </p:nvGrpSpPr>
        <p:grpSpPr>
          <a:xfrm>
            <a:off x="5338500" y="1269758"/>
            <a:ext cx="5117119" cy="3804580"/>
            <a:chOff x="5338500" y="1269758"/>
            <a:chExt cx="5117119" cy="3804580"/>
          </a:xfrm>
        </p:grpSpPr>
        <p:grpSp>
          <p:nvGrpSpPr>
            <p:cNvPr id="1680" name="Google Shape;1680;p60"/>
            <p:cNvGrpSpPr/>
            <p:nvPr/>
          </p:nvGrpSpPr>
          <p:grpSpPr>
            <a:xfrm>
              <a:off x="5455262" y="1269758"/>
              <a:ext cx="4739256" cy="3804580"/>
              <a:chOff x="492625" y="174055"/>
              <a:chExt cx="6376825" cy="5119188"/>
            </a:xfrm>
          </p:grpSpPr>
          <p:sp>
            <p:nvSpPr>
              <p:cNvPr id="1681" name="Google Shape;1681;p60"/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1350" extrusionOk="0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60"/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944" extrusionOk="0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60"/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5461" extrusionOk="0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60"/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3945" extrusionOk="0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60"/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2389" extrusionOk="0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60"/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5870" extrusionOk="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60"/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5442" extrusionOk="0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60"/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5438" extrusionOk="0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60"/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2" extrusionOk="0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60"/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60"/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60"/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60"/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2" extrusionOk="0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60"/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1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60"/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60"/>
              <p:cNvSpPr/>
              <p:nvPr/>
            </p:nvSpPr>
            <p:spPr>
              <a:xfrm>
                <a:off x="5183876" y="174055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60"/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6" extrusionOk="0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60"/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56" extrusionOk="0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60"/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60"/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1" extrusionOk="0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60"/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37" extrusionOk="0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60"/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60"/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3" extrusionOk="0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60"/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5094" extrusionOk="0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60"/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1540" extrusionOk="0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60"/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1189" extrusionOk="0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60"/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8951" extrusionOk="0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60"/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6481" h="1998" extrusionOk="0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60"/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7730" extrusionOk="0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0" name="Google Shape;1710;p60"/>
            <p:cNvGrpSpPr/>
            <p:nvPr/>
          </p:nvGrpSpPr>
          <p:grpSpPr>
            <a:xfrm>
              <a:off x="8315845" y="1269762"/>
              <a:ext cx="581075" cy="752144"/>
              <a:chOff x="8163163" y="1229827"/>
              <a:chExt cx="581075" cy="752144"/>
            </a:xfrm>
          </p:grpSpPr>
          <p:sp>
            <p:nvSpPr>
              <p:cNvPr id="1711" name="Google Shape;1711;p60"/>
              <p:cNvSpPr/>
              <p:nvPr/>
            </p:nvSpPr>
            <p:spPr>
              <a:xfrm>
                <a:off x="8163163" y="1391195"/>
                <a:ext cx="176472" cy="219929"/>
              </a:xfrm>
              <a:custGeom>
                <a:avLst/>
                <a:gdLst/>
                <a:ahLst/>
                <a:cxnLst/>
                <a:rect l="l" t="t" r="r" b="b"/>
                <a:pathLst>
                  <a:path w="8950" h="11154" extrusionOk="0">
                    <a:moveTo>
                      <a:pt x="5195" y="0"/>
                    </a:moveTo>
                    <a:cubicBezTo>
                      <a:pt x="2073" y="0"/>
                      <a:pt x="1" y="6221"/>
                      <a:pt x="481" y="10789"/>
                    </a:cubicBezTo>
                    <a:lnTo>
                      <a:pt x="7557" y="11154"/>
                    </a:lnTo>
                    <a:cubicBezTo>
                      <a:pt x="4773" y="5790"/>
                      <a:pt x="8950" y="631"/>
                      <a:pt x="5617" y="38"/>
                    </a:cubicBezTo>
                    <a:cubicBezTo>
                      <a:pt x="5474" y="13"/>
                      <a:pt x="5334" y="0"/>
                      <a:pt x="5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60"/>
              <p:cNvSpPr/>
              <p:nvPr/>
            </p:nvSpPr>
            <p:spPr>
              <a:xfrm>
                <a:off x="8190649" y="1229827"/>
                <a:ext cx="553589" cy="752144"/>
              </a:xfrm>
              <a:custGeom>
                <a:avLst/>
                <a:gdLst/>
                <a:ahLst/>
                <a:cxnLst/>
                <a:rect l="l" t="t" r="r" b="b"/>
                <a:pathLst>
                  <a:path w="28076" h="38146" extrusionOk="0">
                    <a:moveTo>
                      <a:pt x="16680" y="0"/>
                    </a:moveTo>
                    <a:cubicBezTo>
                      <a:pt x="13098" y="0"/>
                      <a:pt x="9559" y="2443"/>
                      <a:pt x="8217" y="6989"/>
                    </a:cubicBezTo>
                    <a:cubicBezTo>
                      <a:pt x="5410" y="16530"/>
                      <a:pt x="0" y="21871"/>
                      <a:pt x="0" y="21871"/>
                    </a:cubicBezTo>
                    <a:lnTo>
                      <a:pt x="17256" y="38146"/>
                    </a:lnTo>
                    <a:cubicBezTo>
                      <a:pt x="17256" y="38146"/>
                      <a:pt x="28075" y="21232"/>
                      <a:pt x="25770" y="9203"/>
                    </a:cubicBezTo>
                    <a:cubicBezTo>
                      <a:pt x="24566" y="2920"/>
                      <a:pt x="20597" y="0"/>
                      <a:pt x="166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60"/>
              <p:cNvSpPr/>
              <p:nvPr/>
            </p:nvSpPr>
            <p:spPr>
              <a:xfrm>
                <a:off x="8351327" y="1417577"/>
                <a:ext cx="211096" cy="406871"/>
              </a:xfrm>
              <a:custGeom>
                <a:avLst/>
                <a:gdLst/>
                <a:ahLst/>
                <a:cxnLst/>
                <a:rect l="l" t="t" r="r" b="b"/>
                <a:pathLst>
                  <a:path w="10706" h="20635" extrusionOk="0">
                    <a:moveTo>
                      <a:pt x="9815" y="1"/>
                    </a:moveTo>
                    <a:cubicBezTo>
                      <a:pt x="9655" y="24"/>
                      <a:pt x="9541" y="161"/>
                      <a:pt x="9541" y="320"/>
                    </a:cubicBezTo>
                    <a:cubicBezTo>
                      <a:pt x="9541" y="435"/>
                      <a:pt x="10112" y="11710"/>
                      <a:pt x="137" y="20133"/>
                    </a:cubicBezTo>
                    <a:cubicBezTo>
                      <a:pt x="23" y="20224"/>
                      <a:pt x="0" y="20407"/>
                      <a:pt x="91" y="20521"/>
                    </a:cubicBezTo>
                    <a:cubicBezTo>
                      <a:pt x="160" y="20589"/>
                      <a:pt x="228" y="20635"/>
                      <a:pt x="320" y="20635"/>
                    </a:cubicBezTo>
                    <a:cubicBezTo>
                      <a:pt x="388" y="20635"/>
                      <a:pt x="457" y="20612"/>
                      <a:pt x="502" y="20566"/>
                    </a:cubicBezTo>
                    <a:cubicBezTo>
                      <a:pt x="10705" y="11961"/>
                      <a:pt x="10112" y="389"/>
                      <a:pt x="10112" y="275"/>
                    </a:cubicBezTo>
                    <a:cubicBezTo>
                      <a:pt x="10112" y="115"/>
                      <a:pt x="9975" y="1"/>
                      <a:pt x="98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4" name="Google Shape;1714;p60"/>
            <p:cNvGrpSpPr/>
            <p:nvPr/>
          </p:nvGrpSpPr>
          <p:grpSpPr>
            <a:xfrm rot="-467288">
              <a:off x="6055373" y="2436186"/>
              <a:ext cx="855063" cy="737437"/>
              <a:chOff x="5285528" y="1142775"/>
              <a:chExt cx="855128" cy="737494"/>
            </a:xfrm>
          </p:grpSpPr>
          <p:sp>
            <p:nvSpPr>
              <p:cNvPr id="1715" name="Google Shape;1715;p60"/>
              <p:cNvSpPr/>
              <p:nvPr/>
            </p:nvSpPr>
            <p:spPr>
              <a:xfrm>
                <a:off x="5882121" y="1298306"/>
                <a:ext cx="221171" cy="328119"/>
              </a:xfrm>
              <a:custGeom>
                <a:avLst/>
                <a:gdLst/>
                <a:ahLst/>
                <a:cxnLst/>
                <a:rect l="l" t="t" r="r" b="b"/>
                <a:pathLst>
                  <a:path w="11217" h="16641" extrusionOk="0">
                    <a:moveTo>
                      <a:pt x="5177" y="1"/>
                    </a:moveTo>
                    <a:cubicBezTo>
                      <a:pt x="756" y="1"/>
                      <a:pt x="1" y="10165"/>
                      <a:pt x="3136" y="16641"/>
                    </a:cubicBezTo>
                    <a:lnTo>
                      <a:pt x="11217" y="15705"/>
                    </a:lnTo>
                    <a:cubicBezTo>
                      <a:pt x="5305" y="11003"/>
                      <a:pt x="9710" y="115"/>
                      <a:pt x="5236" y="1"/>
                    </a:cubicBezTo>
                    <a:cubicBezTo>
                      <a:pt x="5217" y="1"/>
                      <a:pt x="5197" y="1"/>
                      <a:pt x="51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60"/>
              <p:cNvSpPr/>
              <p:nvPr/>
            </p:nvSpPr>
            <p:spPr>
              <a:xfrm>
                <a:off x="5285528" y="1142775"/>
                <a:ext cx="855128" cy="737494"/>
              </a:xfrm>
              <a:custGeom>
                <a:avLst/>
                <a:gdLst/>
                <a:ahLst/>
                <a:cxnLst/>
                <a:rect l="l" t="t" r="r" b="b"/>
                <a:pathLst>
                  <a:path w="43369" h="37403" extrusionOk="0">
                    <a:moveTo>
                      <a:pt x="19556" y="0"/>
                    </a:moveTo>
                    <a:cubicBezTo>
                      <a:pt x="18727" y="0"/>
                      <a:pt x="17827" y="136"/>
                      <a:pt x="16845" y="425"/>
                    </a:cubicBezTo>
                    <a:cubicBezTo>
                      <a:pt x="0" y="5401"/>
                      <a:pt x="17598" y="37402"/>
                      <a:pt x="17598" y="37402"/>
                    </a:cubicBezTo>
                    <a:lnTo>
                      <a:pt x="43368" y="30235"/>
                    </a:lnTo>
                    <a:cubicBezTo>
                      <a:pt x="29092" y="24499"/>
                      <a:pt x="30693" y="0"/>
                      <a:pt x="19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60"/>
              <p:cNvSpPr/>
              <p:nvPr/>
            </p:nvSpPr>
            <p:spPr>
              <a:xfrm>
                <a:off x="5641509" y="1311773"/>
                <a:ext cx="234047" cy="508179"/>
              </a:xfrm>
              <a:custGeom>
                <a:avLst/>
                <a:gdLst/>
                <a:ahLst/>
                <a:cxnLst/>
                <a:rect l="l" t="t" r="r" b="b"/>
                <a:pathLst>
                  <a:path w="11870" h="25773" extrusionOk="0">
                    <a:moveTo>
                      <a:pt x="293" y="0"/>
                    </a:moveTo>
                    <a:cubicBezTo>
                      <a:pt x="279" y="0"/>
                      <a:pt x="266" y="1"/>
                      <a:pt x="252" y="3"/>
                    </a:cubicBezTo>
                    <a:cubicBezTo>
                      <a:pt x="92" y="26"/>
                      <a:pt x="1" y="163"/>
                      <a:pt x="24" y="323"/>
                    </a:cubicBezTo>
                    <a:cubicBezTo>
                      <a:pt x="46" y="459"/>
                      <a:pt x="2146" y="14771"/>
                      <a:pt x="11322" y="25681"/>
                    </a:cubicBezTo>
                    <a:cubicBezTo>
                      <a:pt x="11391" y="25750"/>
                      <a:pt x="11459" y="25773"/>
                      <a:pt x="11550" y="25773"/>
                    </a:cubicBezTo>
                    <a:cubicBezTo>
                      <a:pt x="11596" y="25773"/>
                      <a:pt x="11665" y="25750"/>
                      <a:pt x="11733" y="25704"/>
                    </a:cubicBezTo>
                    <a:cubicBezTo>
                      <a:pt x="11847" y="25613"/>
                      <a:pt x="11870" y="25430"/>
                      <a:pt x="11756" y="25316"/>
                    </a:cubicBezTo>
                    <a:cubicBezTo>
                      <a:pt x="2694" y="14543"/>
                      <a:pt x="594" y="391"/>
                      <a:pt x="571" y="231"/>
                    </a:cubicBezTo>
                    <a:cubicBezTo>
                      <a:pt x="551" y="106"/>
                      <a:pt x="435" y="0"/>
                      <a:pt x="2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8" name="Google Shape;1718;p60"/>
            <p:cNvSpPr/>
            <p:nvPr/>
          </p:nvSpPr>
          <p:spPr>
            <a:xfrm>
              <a:off x="5691300" y="1468675"/>
              <a:ext cx="4764320" cy="3134826"/>
            </a:xfrm>
            <a:custGeom>
              <a:avLst/>
              <a:gdLst/>
              <a:ahLst/>
              <a:cxnLst/>
              <a:rect l="l" t="t" r="r" b="b"/>
              <a:pathLst>
                <a:path w="241629" h="158987" extrusionOk="0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19" name="Google Shape;1719;p60"/>
            <p:cNvGrpSpPr/>
            <p:nvPr/>
          </p:nvGrpSpPr>
          <p:grpSpPr>
            <a:xfrm rot="-256698">
              <a:off x="7651484" y="4210880"/>
              <a:ext cx="1281877" cy="753652"/>
              <a:chOff x="6915635" y="3201162"/>
              <a:chExt cx="1281894" cy="753662"/>
            </a:xfrm>
          </p:grpSpPr>
          <p:sp>
            <p:nvSpPr>
              <p:cNvPr id="1720" name="Google Shape;1720;p60"/>
              <p:cNvSpPr/>
              <p:nvPr/>
            </p:nvSpPr>
            <p:spPr>
              <a:xfrm>
                <a:off x="6915635" y="3201162"/>
                <a:ext cx="1281894" cy="753662"/>
              </a:xfrm>
              <a:custGeom>
                <a:avLst/>
                <a:gdLst/>
                <a:ahLst/>
                <a:cxnLst/>
                <a:rect l="l" t="t" r="r" b="b"/>
                <a:pathLst>
                  <a:path w="65013" h="38223" extrusionOk="0">
                    <a:moveTo>
                      <a:pt x="1005" y="0"/>
                    </a:moveTo>
                    <a:lnTo>
                      <a:pt x="0" y="16777"/>
                    </a:lnTo>
                    <a:cubicBezTo>
                      <a:pt x="6698" y="25337"/>
                      <a:pt x="13510" y="25799"/>
                      <a:pt x="21477" y="25799"/>
                    </a:cubicBezTo>
                    <a:cubicBezTo>
                      <a:pt x="22198" y="25799"/>
                      <a:pt x="22929" y="25795"/>
                      <a:pt x="23670" y="25793"/>
                    </a:cubicBezTo>
                    <a:cubicBezTo>
                      <a:pt x="23750" y="25793"/>
                      <a:pt x="23829" y="25792"/>
                      <a:pt x="23909" y="25792"/>
                    </a:cubicBezTo>
                    <a:cubicBezTo>
                      <a:pt x="32775" y="25792"/>
                      <a:pt x="42769" y="28309"/>
                      <a:pt x="47226" y="34010"/>
                    </a:cubicBezTo>
                    <a:cubicBezTo>
                      <a:pt x="49181" y="36511"/>
                      <a:pt x="52850" y="38223"/>
                      <a:pt x="56322" y="38223"/>
                    </a:cubicBezTo>
                    <a:cubicBezTo>
                      <a:pt x="60834" y="38223"/>
                      <a:pt x="65013" y="35332"/>
                      <a:pt x="64664" y="27528"/>
                    </a:cubicBezTo>
                    <a:cubicBezTo>
                      <a:pt x="64061" y="14014"/>
                      <a:pt x="44900" y="1877"/>
                      <a:pt x="28978" y="1877"/>
                    </a:cubicBezTo>
                    <a:cubicBezTo>
                      <a:pt x="28630" y="1877"/>
                      <a:pt x="28283" y="1883"/>
                      <a:pt x="27938" y="1895"/>
                    </a:cubicBezTo>
                    <a:cubicBezTo>
                      <a:pt x="26313" y="1950"/>
                      <a:pt x="24742" y="1975"/>
                      <a:pt x="23231" y="1975"/>
                    </a:cubicBezTo>
                    <a:cubicBezTo>
                      <a:pt x="9752" y="1975"/>
                      <a:pt x="1005" y="0"/>
                      <a:pt x="10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60"/>
              <p:cNvSpPr/>
              <p:nvPr/>
            </p:nvSpPr>
            <p:spPr>
              <a:xfrm>
                <a:off x="6919224" y="3348610"/>
                <a:ext cx="1063956" cy="366529"/>
              </a:xfrm>
              <a:custGeom>
                <a:avLst/>
                <a:gdLst/>
                <a:ahLst/>
                <a:cxnLst/>
                <a:rect l="l" t="t" r="r" b="b"/>
                <a:pathLst>
                  <a:path w="53960" h="18589" extrusionOk="0">
                    <a:moveTo>
                      <a:pt x="327" y="0"/>
                    </a:moveTo>
                    <a:cubicBezTo>
                      <a:pt x="230" y="0"/>
                      <a:pt x="139" y="52"/>
                      <a:pt x="92" y="146"/>
                    </a:cubicBezTo>
                    <a:cubicBezTo>
                      <a:pt x="1" y="283"/>
                      <a:pt x="69" y="466"/>
                      <a:pt x="206" y="534"/>
                    </a:cubicBezTo>
                    <a:cubicBezTo>
                      <a:pt x="12053" y="6651"/>
                      <a:pt x="22415" y="8021"/>
                      <a:pt x="30747" y="9139"/>
                    </a:cubicBezTo>
                    <a:cubicBezTo>
                      <a:pt x="40288" y="10395"/>
                      <a:pt x="47820" y="11399"/>
                      <a:pt x="53412" y="18498"/>
                    </a:cubicBezTo>
                    <a:cubicBezTo>
                      <a:pt x="53481" y="18566"/>
                      <a:pt x="53549" y="18589"/>
                      <a:pt x="53640" y="18589"/>
                    </a:cubicBezTo>
                    <a:cubicBezTo>
                      <a:pt x="53709" y="18589"/>
                      <a:pt x="53777" y="18589"/>
                      <a:pt x="53823" y="18543"/>
                    </a:cubicBezTo>
                    <a:cubicBezTo>
                      <a:pt x="53937" y="18429"/>
                      <a:pt x="53960" y="18269"/>
                      <a:pt x="53869" y="18132"/>
                    </a:cubicBezTo>
                    <a:cubicBezTo>
                      <a:pt x="48117" y="10874"/>
                      <a:pt x="40493" y="9847"/>
                      <a:pt x="30815" y="8569"/>
                    </a:cubicBezTo>
                    <a:cubicBezTo>
                      <a:pt x="22096" y="7404"/>
                      <a:pt x="12212" y="6103"/>
                      <a:pt x="457" y="32"/>
                    </a:cubicBezTo>
                    <a:cubicBezTo>
                      <a:pt x="415" y="11"/>
                      <a:pt x="370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22" name="Google Shape;1722;p60"/>
            <p:cNvSpPr/>
            <p:nvPr/>
          </p:nvSpPr>
          <p:spPr>
            <a:xfrm>
              <a:off x="7964325" y="1803449"/>
              <a:ext cx="1231800" cy="2737200"/>
            </a:xfrm>
            <a:prstGeom prst="roundRect">
              <a:avLst>
                <a:gd name="adj" fmla="val 10069"/>
              </a:avLst>
            </a:prstGeom>
            <a:solidFill>
              <a:schemeClr val="dk2">
                <a:alpha val="20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60"/>
            <p:cNvSpPr/>
            <p:nvPr/>
          </p:nvSpPr>
          <p:spPr>
            <a:xfrm>
              <a:off x="8057200" y="1613600"/>
              <a:ext cx="1138800" cy="2987400"/>
            </a:xfrm>
            <a:prstGeom prst="roundRect">
              <a:avLst>
                <a:gd name="adj" fmla="val 10069"/>
              </a:avLst>
            </a:pr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60"/>
            <p:cNvSpPr/>
            <p:nvPr/>
          </p:nvSpPr>
          <p:spPr>
            <a:xfrm>
              <a:off x="8205475" y="1963175"/>
              <a:ext cx="990650" cy="2288250"/>
            </a:xfrm>
            <a:custGeom>
              <a:avLst/>
              <a:gdLst/>
              <a:ahLst/>
              <a:cxnLst/>
              <a:rect l="l" t="t" r="r" b="b"/>
              <a:pathLst>
                <a:path w="39626" h="91530" extrusionOk="0">
                  <a:moveTo>
                    <a:pt x="0" y="0"/>
                  </a:moveTo>
                  <a:lnTo>
                    <a:pt x="0" y="91529"/>
                  </a:lnTo>
                  <a:lnTo>
                    <a:pt x="39625" y="91529"/>
                  </a:lnTo>
                  <a:lnTo>
                    <a:pt x="396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60"/>
            <p:cNvSpPr/>
            <p:nvPr/>
          </p:nvSpPr>
          <p:spPr>
            <a:xfrm>
              <a:off x="8331023" y="2354375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60"/>
            <p:cNvSpPr/>
            <p:nvPr/>
          </p:nvSpPr>
          <p:spPr>
            <a:xfrm>
              <a:off x="8331023" y="2416292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0"/>
            <p:cNvSpPr/>
            <p:nvPr/>
          </p:nvSpPr>
          <p:spPr>
            <a:xfrm>
              <a:off x="8331020" y="2476500"/>
              <a:ext cx="550726" cy="3359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60"/>
            <p:cNvSpPr/>
            <p:nvPr/>
          </p:nvSpPr>
          <p:spPr>
            <a:xfrm>
              <a:off x="8331023" y="2536713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60"/>
            <p:cNvSpPr/>
            <p:nvPr/>
          </p:nvSpPr>
          <p:spPr>
            <a:xfrm>
              <a:off x="8331025" y="1963175"/>
              <a:ext cx="865100" cy="239675"/>
            </a:xfrm>
            <a:custGeom>
              <a:avLst/>
              <a:gdLst/>
              <a:ahLst/>
              <a:cxnLst/>
              <a:rect l="l" t="t" r="r" b="b"/>
              <a:pathLst>
                <a:path w="34604" h="9587" extrusionOk="0">
                  <a:moveTo>
                    <a:pt x="0" y="0"/>
                  </a:moveTo>
                  <a:lnTo>
                    <a:pt x="0" y="9587"/>
                  </a:lnTo>
                  <a:lnTo>
                    <a:pt x="34603" y="9587"/>
                  </a:lnTo>
                  <a:lnTo>
                    <a:pt x="34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60"/>
            <p:cNvSpPr/>
            <p:nvPr/>
          </p:nvSpPr>
          <p:spPr>
            <a:xfrm>
              <a:off x="8331025" y="4148675"/>
              <a:ext cx="205450" cy="102750"/>
            </a:xfrm>
            <a:custGeom>
              <a:avLst/>
              <a:gdLst/>
              <a:ahLst/>
              <a:cxnLst/>
              <a:rect l="l" t="t" r="r" b="b"/>
              <a:pathLst>
                <a:path w="8218" h="4110" extrusionOk="0">
                  <a:moveTo>
                    <a:pt x="4109" y="1"/>
                  </a:moveTo>
                  <a:cubicBezTo>
                    <a:pt x="1849" y="1"/>
                    <a:pt x="0" y="1827"/>
                    <a:pt x="0" y="4086"/>
                  </a:cubicBezTo>
                  <a:cubicBezTo>
                    <a:pt x="0" y="4086"/>
                    <a:pt x="0" y="4109"/>
                    <a:pt x="0" y="4109"/>
                  </a:cubicBezTo>
                  <a:lnTo>
                    <a:pt x="8217" y="4109"/>
                  </a:lnTo>
                  <a:cubicBezTo>
                    <a:pt x="8217" y="4109"/>
                    <a:pt x="8217" y="4086"/>
                    <a:pt x="8217" y="4086"/>
                  </a:cubicBezTo>
                  <a:cubicBezTo>
                    <a:pt x="8217" y="1827"/>
                    <a:pt x="6391" y="1"/>
                    <a:pt x="4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60"/>
            <p:cNvSpPr/>
            <p:nvPr/>
          </p:nvSpPr>
          <p:spPr>
            <a:xfrm>
              <a:off x="8098775" y="1878150"/>
              <a:ext cx="26825" cy="225975"/>
            </a:xfrm>
            <a:custGeom>
              <a:avLst/>
              <a:gdLst/>
              <a:ahLst/>
              <a:cxnLst/>
              <a:rect l="l" t="t" r="r" b="b"/>
              <a:pathLst>
                <a:path w="1073" h="9039" extrusionOk="0">
                  <a:moveTo>
                    <a:pt x="0" y="0"/>
                  </a:moveTo>
                  <a:lnTo>
                    <a:pt x="0" y="9039"/>
                  </a:lnTo>
                  <a:lnTo>
                    <a:pt x="1073" y="9039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60"/>
            <p:cNvSpPr/>
            <p:nvPr/>
          </p:nvSpPr>
          <p:spPr>
            <a:xfrm>
              <a:off x="8098775" y="2202825"/>
              <a:ext cx="26825" cy="226000"/>
            </a:xfrm>
            <a:custGeom>
              <a:avLst/>
              <a:gdLst/>
              <a:ahLst/>
              <a:cxnLst/>
              <a:rect l="l" t="t" r="r" b="b"/>
              <a:pathLst>
                <a:path w="1073" h="9040" extrusionOk="0">
                  <a:moveTo>
                    <a:pt x="0" y="1"/>
                  </a:moveTo>
                  <a:lnTo>
                    <a:pt x="0" y="9039"/>
                  </a:lnTo>
                  <a:lnTo>
                    <a:pt x="1073" y="9039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0"/>
            <p:cNvSpPr/>
            <p:nvPr/>
          </p:nvSpPr>
          <p:spPr>
            <a:xfrm>
              <a:off x="8125575" y="1613925"/>
              <a:ext cx="1070550" cy="2987300"/>
            </a:xfrm>
            <a:custGeom>
              <a:avLst/>
              <a:gdLst/>
              <a:ahLst/>
              <a:cxnLst/>
              <a:rect l="l" t="t" r="r" b="b"/>
              <a:pathLst>
                <a:path w="42822" h="119492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5"/>
                  </a:lnTo>
                  <a:cubicBezTo>
                    <a:pt x="1" y="117391"/>
                    <a:pt x="2078" y="119491"/>
                    <a:pt x="4657" y="119491"/>
                  </a:cubicBezTo>
                  <a:lnTo>
                    <a:pt x="42821" y="119491"/>
                  </a:lnTo>
                  <a:lnTo>
                    <a:pt x="42821" y="105499"/>
                  </a:lnTo>
                  <a:lnTo>
                    <a:pt x="3196" y="105499"/>
                  </a:lnTo>
                  <a:lnTo>
                    <a:pt x="3196" y="13970"/>
                  </a:lnTo>
                  <a:lnTo>
                    <a:pt x="42821" y="13970"/>
                  </a:lnTo>
                  <a:lnTo>
                    <a:pt x="42821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60"/>
            <p:cNvSpPr/>
            <p:nvPr/>
          </p:nvSpPr>
          <p:spPr>
            <a:xfrm>
              <a:off x="8331025" y="2246775"/>
              <a:ext cx="80475" cy="65075"/>
            </a:xfrm>
            <a:custGeom>
              <a:avLst/>
              <a:gdLst/>
              <a:ahLst/>
              <a:cxnLst/>
              <a:rect l="l" t="t" r="r" b="b"/>
              <a:pathLst>
                <a:path w="3219" h="2603" extrusionOk="0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598"/>
                    <a:pt x="1621" y="2602"/>
                    <a:pt x="1621" y="2602"/>
                  </a:cubicBezTo>
                  <a:cubicBezTo>
                    <a:pt x="1621" y="2602"/>
                    <a:pt x="3218" y="1552"/>
                    <a:pt x="3218" y="822"/>
                  </a:cubicBezTo>
                  <a:cubicBezTo>
                    <a:pt x="3218" y="365"/>
                    <a:pt x="2853" y="0"/>
                    <a:pt x="2397" y="0"/>
                  </a:cubicBezTo>
                  <a:cubicBezTo>
                    <a:pt x="2031" y="0"/>
                    <a:pt x="1712" y="251"/>
                    <a:pt x="1621" y="594"/>
                  </a:cubicBezTo>
                  <a:cubicBezTo>
                    <a:pt x="1506" y="251"/>
                    <a:pt x="1210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60"/>
            <p:cNvSpPr/>
            <p:nvPr/>
          </p:nvSpPr>
          <p:spPr>
            <a:xfrm>
              <a:off x="8331025" y="2976600"/>
              <a:ext cx="865100" cy="781225"/>
            </a:xfrm>
            <a:custGeom>
              <a:avLst/>
              <a:gdLst/>
              <a:ahLst/>
              <a:cxnLst/>
              <a:rect l="l" t="t" r="r" b="b"/>
              <a:pathLst>
                <a:path w="34604" h="31249" extrusionOk="0">
                  <a:moveTo>
                    <a:pt x="0" y="1"/>
                  </a:moveTo>
                  <a:lnTo>
                    <a:pt x="0" y="31248"/>
                  </a:lnTo>
                  <a:lnTo>
                    <a:pt x="34603" y="31248"/>
                  </a:lnTo>
                  <a:lnTo>
                    <a:pt x="346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60"/>
            <p:cNvSpPr/>
            <p:nvPr/>
          </p:nvSpPr>
          <p:spPr>
            <a:xfrm>
              <a:off x="8331025" y="2702125"/>
              <a:ext cx="205450" cy="206025"/>
            </a:xfrm>
            <a:custGeom>
              <a:avLst/>
              <a:gdLst/>
              <a:ahLst/>
              <a:cxnLst/>
              <a:rect l="l" t="t" r="r" b="b"/>
              <a:pathLst>
                <a:path w="8218" h="8241" extrusionOk="0">
                  <a:moveTo>
                    <a:pt x="4109" y="1"/>
                  </a:moveTo>
                  <a:cubicBezTo>
                    <a:pt x="1849" y="1"/>
                    <a:pt x="0" y="1850"/>
                    <a:pt x="0" y="4132"/>
                  </a:cubicBezTo>
                  <a:cubicBezTo>
                    <a:pt x="0" y="6392"/>
                    <a:pt x="1849" y="8241"/>
                    <a:pt x="4109" y="8241"/>
                  </a:cubicBezTo>
                  <a:cubicBezTo>
                    <a:pt x="6391" y="8241"/>
                    <a:pt x="8217" y="6392"/>
                    <a:pt x="8217" y="4132"/>
                  </a:cubicBezTo>
                  <a:cubicBezTo>
                    <a:pt x="8217" y="1850"/>
                    <a:pt x="6391" y="1"/>
                    <a:pt x="4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7" name="Google Shape;1737;p60"/>
            <p:cNvGrpSpPr/>
            <p:nvPr/>
          </p:nvGrpSpPr>
          <p:grpSpPr>
            <a:xfrm>
              <a:off x="8781444" y="4392376"/>
              <a:ext cx="476781" cy="65648"/>
              <a:chOff x="1758630" y="1666992"/>
              <a:chExt cx="362571" cy="49934"/>
            </a:xfrm>
          </p:grpSpPr>
          <p:sp>
            <p:nvSpPr>
              <p:cNvPr id="1738" name="Google Shape;1738;p60"/>
              <p:cNvSpPr/>
              <p:nvPr/>
            </p:nvSpPr>
            <p:spPr>
              <a:xfrm>
                <a:off x="1764532" y="1672894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60"/>
              <p:cNvSpPr/>
              <p:nvPr/>
            </p:nvSpPr>
            <p:spPr>
              <a:xfrm>
                <a:off x="1758630" y="1666992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0" name="Google Shape;1740;p60"/>
            <p:cNvGrpSpPr/>
            <p:nvPr/>
          </p:nvGrpSpPr>
          <p:grpSpPr>
            <a:xfrm flipH="1">
              <a:off x="5856425" y="2731825"/>
              <a:ext cx="2387550" cy="1878975"/>
              <a:chOff x="4529275" y="2572850"/>
              <a:chExt cx="2387550" cy="1878975"/>
            </a:xfrm>
          </p:grpSpPr>
          <p:sp>
            <p:nvSpPr>
              <p:cNvPr id="1741" name="Google Shape;1741;p60"/>
              <p:cNvSpPr/>
              <p:nvPr/>
            </p:nvSpPr>
            <p:spPr>
              <a:xfrm>
                <a:off x="4781500" y="4031000"/>
                <a:ext cx="5150" cy="35267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4107" extrusionOk="0">
                    <a:moveTo>
                      <a:pt x="0" y="0"/>
                    </a:moveTo>
                    <a:lnTo>
                      <a:pt x="0" y="14106"/>
                    </a:lnTo>
                    <a:lnTo>
                      <a:pt x="206" y="14106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CFD8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60"/>
              <p:cNvSpPr/>
              <p:nvPr/>
            </p:nvSpPr>
            <p:spPr>
              <a:xfrm>
                <a:off x="6577275" y="3961625"/>
                <a:ext cx="315575" cy="488100"/>
              </a:xfrm>
              <a:custGeom>
                <a:avLst/>
                <a:gdLst/>
                <a:ahLst/>
                <a:cxnLst/>
                <a:rect l="l" t="t" r="r" b="b"/>
                <a:pathLst>
                  <a:path w="12623" h="19524" extrusionOk="0">
                    <a:moveTo>
                      <a:pt x="12235" y="0"/>
                    </a:moveTo>
                    <a:cubicBezTo>
                      <a:pt x="7461" y="0"/>
                      <a:pt x="7793" y="6220"/>
                      <a:pt x="4680" y="9623"/>
                    </a:cubicBezTo>
                    <a:cubicBezTo>
                      <a:pt x="3127" y="11015"/>
                      <a:pt x="0" y="12613"/>
                      <a:pt x="0" y="12613"/>
                    </a:cubicBezTo>
                    <a:cubicBezTo>
                      <a:pt x="0" y="12613"/>
                      <a:pt x="659" y="19014"/>
                      <a:pt x="725" y="19014"/>
                    </a:cubicBezTo>
                    <a:cubicBezTo>
                      <a:pt x="729" y="19014"/>
                      <a:pt x="731" y="18996"/>
                      <a:pt x="731" y="18958"/>
                    </a:cubicBezTo>
                    <a:cubicBezTo>
                      <a:pt x="731" y="18958"/>
                      <a:pt x="1659" y="18909"/>
                      <a:pt x="2688" y="18909"/>
                    </a:cubicBezTo>
                    <a:cubicBezTo>
                      <a:pt x="3374" y="18909"/>
                      <a:pt x="4104" y="18931"/>
                      <a:pt x="4634" y="19004"/>
                    </a:cubicBezTo>
                    <a:cubicBezTo>
                      <a:pt x="5237" y="19237"/>
                      <a:pt x="5996" y="19523"/>
                      <a:pt x="6692" y="19523"/>
                    </a:cubicBezTo>
                    <a:cubicBezTo>
                      <a:pt x="7499" y="19523"/>
                      <a:pt x="8220" y="19138"/>
                      <a:pt x="8514" y="17840"/>
                    </a:cubicBezTo>
                    <a:lnTo>
                      <a:pt x="12623" y="13"/>
                    </a:lnTo>
                    <a:cubicBezTo>
                      <a:pt x="12490" y="5"/>
                      <a:pt x="12361" y="0"/>
                      <a:pt x="122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60"/>
              <p:cNvSpPr/>
              <p:nvPr/>
            </p:nvSpPr>
            <p:spPr>
              <a:xfrm>
                <a:off x="6701675" y="3950700"/>
                <a:ext cx="193450" cy="242950"/>
              </a:xfrm>
              <a:custGeom>
                <a:avLst/>
                <a:gdLst/>
                <a:ahLst/>
                <a:cxnLst/>
                <a:rect l="l" t="t" r="r" b="b"/>
                <a:pathLst>
                  <a:path w="7738" h="9718" extrusionOk="0">
                    <a:moveTo>
                      <a:pt x="7038" y="0"/>
                    </a:moveTo>
                    <a:cubicBezTo>
                      <a:pt x="5196" y="0"/>
                      <a:pt x="3136" y="1844"/>
                      <a:pt x="0" y="8439"/>
                    </a:cubicBezTo>
                    <a:lnTo>
                      <a:pt x="5524" y="9717"/>
                    </a:lnTo>
                    <a:lnTo>
                      <a:pt x="7738" y="85"/>
                    </a:lnTo>
                    <a:cubicBezTo>
                      <a:pt x="7507" y="31"/>
                      <a:pt x="7275" y="0"/>
                      <a:pt x="70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60"/>
              <p:cNvSpPr/>
              <p:nvPr/>
            </p:nvSpPr>
            <p:spPr>
              <a:xfrm>
                <a:off x="6781550" y="3940600"/>
                <a:ext cx="135275" cy="511225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20449" extrusionOk="0">
                    <a:moveTo>
                      <a:pt x="4943" y="1"/>
                    </a:moveTo>
                    <a:cubicBezTo>
                      <a:pt x="4771" y="1"/>
                      <a:pt x="4628" y="125"/>
                      <a:pt x="4589" y="284"/>
                    </a:cubicBezTo>
                    <a:lnTo>
                      <a:pt x="46" y="20005"/>
                    </a:lnTo>
                    <a:cubicBezTo>
                      <a:pt x="1" y="20187"/>
                      <a:pt x="115" y="20393"/>
                      <a:pt x="320" y="20438"/>
                    </a:cubicBezTo>
                    <a:lnTo>
                      <a:pt x="389" y="20438"/>
                    </a:lnTo>
                    <a:cubicBezTo>
                      <a:pt x="416" y="20445"/>
                      <a:pt x="443" y="20448"/>
                      <a:pt x="471" y="20448"/>
                    </a:cubicBezTo>
                    <a:cubicBezTo>
                      <a:pt x="629" y="20448"/>
                      <a:pt x="784" y="20340"/>
                      <a:pt x="823" y="20164"/>
                    </a:cubicBezTo>
                    <a:lnTo>
                      <a:pt x="5365" y="466"/>
                    </a:lnTo>
                    <a:cubicBezTo>
                      <a:pt x="5410" y="284"/>
                      <a:pt x="5273" y="78"/>
                      <a:pt x="5091" y="33"/>
                    </a:cubicBezTo>
                    <a:lnTo>
                      <a:pt x="5022" y="10"/>
                    </a:lnTo>
                    <a:cubicBezTo>
                      <a:pt x="4995" y="4"/>
                      <a:pt x="4969" y="1"/>
                      <a:pt x="49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60"/>
              <p:cNvSpPr/>
              <p:nvPr/>
            </p:nvSpPr>
            <p:spPr>
              <a:xfrm>
                <a:off x="6836900" y="3952250"/>
                <a:ext cx="60525" cy="241975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9679" extrusionOk="0">
                    <a:moveTo>
                      <a:pt x="2238" y="0"/>
                    </a:moveTo>
                    <a:lnTo>
                      <a:pt x="1" y="9633"/>
                    </a:lnTo>
                    <a:lnTo>
                      <a:pt x="206" y="9678"/>
                    </a:lnTo>
                    <a:lnTo>
                      <a:pt x="2420" y="23"/>
                    </a:lnTo>
                    <a:lnTo>
                      <a:pt x="22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60"/>
              <p:cNvSpPr/>
              <p:nvPr/>
            </p:nvSpPr>
            <p:spPr>
              <a:xfrm>
                <a:off x="4849400" y="4095475"/>
                <a:ext cx="1812350" cy="355525"/>
              </a:xfrm>
              <a:custGeom>
                <a:avLst/>
                <a:gdLst/>
                <a:ahLst/>
                <a:cxnLst/>
                <a:rect l="l" t="t" r="r" b="b"/>
                <a:pathLst>
                  <a:path w="72494" h="14221" extrusionOk="0">
                    <a:moveTo>
                      <a:pt x="10865" y="0"/>
                    </a:moveTo>
                    <a:lnTo>
                      <a:pt x="0" y="9564"/>
                    </a:lnTo>
                    <a:lnTo>
                      <a:pt x="5661" y="14198"/>
                    </a:lnTo>
                    <a:lnTo>
                      <a:pt x="10203" y="14198"/>
                    </a:lnTo>
                    <a:cubicBezTo>
                      <a:pt x="12186" y="14172"/>
                      <a:pt x="18120" y="14162"/>
                      <a:pt x="25587" y="14162"/>
                    </a:cubicBezTo>
                    <a:cubicBezTo>
                      <a:pt x="44253" y="14162"/>
                      <a:pt x="72493" y="14221"/>
                      <a:pt x="72493" y="14221"/>
                    </a:cubicBezTo>
                    <a:lnTo>
                      <a:pt x="72037" y="4520"/>
                    </a:lnTo>
                    <a:lnTo>
                      <a:pt x="10865" y="0"/>
                    </a:lnTo>
                    <a:close/>
                  </a:path>
                </a:pathLst>
              </a:custGeom>
              <a:solidFill>
                <a:srgbClr val="1D24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60"/>
              <p:cNvSpPr/>
              <p:nvPr/>
            </p:nvSpPr>
            <p:spPr>
              <a:xfrm>
                <a:off x="6070550" y="4189050"/>
                <a:ext cx="518725" cy="236850"/>
              </a:xfrm>
              <a:custGeom>
                <a:avLst/>
                <a:gdLst/>
                <a:ahLst/>
                <a:cxnLst/>
                <a:rect l="l" t="t" r="r" b="b"/>
                <a:pathLst>
                  <a:path w="20749" h="9474" extrusionOk="0">
                    <a:moveTo>
                      <a:pt x="5661" y="1"/>
                    </a:moveTo>
                    <a:cubicBezTo>
                      <a:pt x="5661" y="1"/>
                      <a:pt x="1028" y="2648"/>
                      <a:pt x="457" y="5935"/>
                    </a:cubicBezTo>
                    <a:cubicBezTo>
                      <a:pt x="274" y="7328"/>
                      <a:pt x="0" y="9473"/>
                      <a:pt x="2466" y="9473"/>
                    </a:cubicBezTo>
                    <a:lnTo>
                      <a:pt x="20749" y="9473"/>
                    </a:lnTo>
                    <a:cubicBezTo>
                      <a:pt x="19927" y="4338"/>
                      <a:pt x="13741" y="6232"/>
                      <a:pt x="9633" y="3881"/>
                    </a:cubicBezTo>
                    <a:cubicBezTo>
                      <a:pt x="7921" y="2694"/>
                      <a:pt x="5661" y="1"/>
                      <a:pt x="56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60"/>
              <p:cNvSpPr/>
              <p:nvPr/>
            </p:nvSpPr>
            <p:spPr>
              <a:xfrm>
                <a:off x="6359850" y="4286075"/>
                <a:ext cx="239700" cy="139825"/>
              </a:xfrm>
              <a:custGeom>
                <a:avLst/>
                <a:gdLst/>
                <a:ahLst/>
                <a:cxnLst/>
                <a:rect l="l" t="t" r="r" b="b"/>
                <a:pathLst>
                  <a:path w="9588" h="5593" extrusionOk="0">
                    <a:moveTo>
                      <a:pt x="1" y="0"/>
                    </a:moveTo>
                    <a:lnTo>
                      <a:pt x="1" y="5592"/>
                    </a:lnTo>
                    <a:lnTo>
                      <a:pt x="9588" y="5592"/>
                    </a:lnTo>
                    <a:cubicBezTo>
                      <a:pt x="9588" y="3538"/>
                      <a:pt x="7784" y="1758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60"/>
              <p:cNvSpPr/>
              <p:nvPr/>
            </p:nvSpPr>
            <p:spPr>
              <a:xfrm>
                <a:off x="6067125" y="4425875"/>
                <a:ext cx="546125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21845" h="800" extrusionOk="0">
                    <a:moveTo>
                      <a:pt x="366" y="0"/>
                    </a:moveTo>
                    <a:cubicBezTo>
                      <a:pt x="160" y="0"/>
                      <a:pt x="1" y="160"/>
                      <a:pt x="1" y="365"/>
                    </a:cubicBezTo>
                    <a:lnTo>
                      <a:pt x="1" y="411"/>
                    </a:lnTo>
                    <a:cubicBezTo>
                      <a:pt x="1" y="617"/>
                      <a:pt x="160" y="799"/>
                      <a:pt x="366" y="799"/>
                    </a:cubicBezTo>
                    <a:lnTo>
                      <a:pt x="21479" y="799"/>
                    </a:lnTo>
                    <a:cubicBezTo>
                      <a:pt x="21685" y="799"/>
                      <a:pt x="21844" y="617"/>
                      <a:pt x="21844" y="411"/>
                    </a:cubicBezTo>
                    <a:lnTo>
                      <a:pt x="21844" y="365"/>
                    </a:lnTo>
                    <a:cubicBezTo>
                      <a:pt x="21844" y="160"/>
                      <a:pt x="21685" y="0"/>
                      <a:pt x="214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60"/>
              <p:cNvSpPr/>
              <p:nvPr/>
            </p:nvSpPr>
            <p:spPr>
              <a:xfrm>
                <a:off x="6359850" y="4423575"/>
                <a:ext cx="239700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9588" h="184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9588" y="184"/>
                    </a:lnTo>
                    <a:lnTo>
                      <a:pt x="95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60"/>
              <p:cNvSpPr/>
              <p:nvPr/>
            </p:nvSpPr>
            <p:spPr>
              <a:xfrm>
                <a:off x="4729000" y="3499375"/>
                <a:ext cx="1521325" cy="951075"/>
              </a:xfrm>
              <a:custGeom>
                <a:avLst/>
                <a:gdLst/>
                <a:ahLst/>
                <a:cxnLst/>
                <a:rect l="l" t="t" r="r" b="b"/>
                <a:pathLst>
                  <a:path w="60853" h="38043" extrusionOk="0">
                    <a:moveTo>
                      <a:pt x="34114" y="1"/>
                    </a:moveTo>
                    <a:cubicBezTo>
                      <a:pt x="32246" y="1"/>
                      <a:pt x="30336" y="778"/>
                      <a:pt x="28646" y="2160"/>
                    </a:cubicBezTo>
                    <a:lnTo>
                      <a:pt x="10888" y="18640"/>
                    </a:lnTo>
                    <a:lnTo>
                      <a:pt x="0" y="33408"/>
                    </a:lnTo>
                    <a:cubicBezTo>
                      <a:pt x="0" y="33408"/>
                      <a:pt x="3240" y="38042"/>
                      <a:pt x="10076" y="38042"/>
                    </a:cubicBezTo>
                    <a:cubicBezTo>
                      <a:pt x="10126" y="38042"/>
                      <a:pt x="10176" y="38042"/>
                      <a:pt x="10226" y="38042"/>
                    </a:cubicBezTo>
                    <a:cubicBezTo>
                      <a:pt x="17165" y="37950"/>
                      <a:pt x="21045" y="32746"/>
                      <a:pt x="21045" y="32746"/>
                    </a:cubicBezTo>
                    <a:lnTo>
                      <a:pt x="34854" y="17179"/>
                    </a:lnTo>
                    <a:lnTo>
                      <a:pt x="52453" y="35508"/>
                    </a:lnTo>
                    <a:lnTo>
                      <a:pt x="60852" y="27154"/>
                    </a:lnTo>
                    <a:lnTo>
                      <a:pt x="39009" y="2160"/>
                    </a:lnTo>
                    <a:cubicBezTo>
                      <a:pt x="37556" y="675"/>
                      <a:pt x="35853" y="1"/>
                      <a:pt x="34114" y="1"/>
                    </a:cubicBez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60"/>
              <p:cNvSpPr/>
              <p:nvPr/>
            </p:nvSpPr>
            <p:spPr>
              <a:xfrm>
                <a:off x="5578100" y="3846675"/>
                <a:ext cx="56500" cy="88475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3539" extrusionOk="0">
                    <a:moveTo>
                      <a:pt x="2077" y="1"/>
                    </a:moveTo>
                    <a:lnTo>
                      <a:pt x="890" y="3014"/>
                    </a:lnTo>
                    <a:lnTo>
                      <a:pt x="183" y="1051"/>
                    </a:lnTo>
                    <a:lnTo>
                      <a:pt x="0" y="1119"/>
                    </a:lnTo>
                    <a:lnTo>
                      <a:pt x="890" y="3539"/>
                    </a:lnTo>
                    <a:lnTo>
                      <a:pt x="2260" y="69"/>
                    </a:lnTo>
                    <a:lnTo>
                      <a:pt x="20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60"/>
              <p:cNvSpPr/>
              <p:nvPr/>
            </p:nvSpPr>
            <p:spPr>
              <a:xfrm>
                <a:off x="5999225" y="4126275"/>
                <a:ext cx="209450" cy="220875"/>
              </a:xfrm>
              <a:custGeom>
                <a:avLst/>
                <a:gdLst/>
                <a:ahLst/>
                <a:cxnLst/>
                <a:rect l="l" t="t" r="r" b="b"/>
                <a:pathLst>
                  <a:path w="8378" h="8835" extrusionOk="0">
                    <a:moveTo>
                      <a:pt x="8240" y="1"/>
                    </a:moveTo>
                    <a:lnTo>
                      <a:pt x="0" y="8720"/>
                    </a:lnTo>
                    <a:lnTo>
                      <a:pt x="137" y="8834"/>
                    </a:lnTo>
                    <a:lnTo>
                      <a:pt x="8377" y="138"/>
                    </a:lnTo>
                    <a:lnTo>
                      <a:pt x="82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60"/>
              <p:cNvSpPr/>
              <p:nvPr/>
            </p:nvSpPr>
            <p:spPr>
              <a:xfrm>
                <a:off x="4997200" y="3413575"/>
                <a:ext cx="326425" cy="315000"/>
              </a:xfrm>
              <a:custGeom>
                <a:avLst/>
                <a:gdLst/>
                <a:ahLst/>
                <a:cxnLst/>
                <a:rect l="l" t="t" r="r" b="b"/>
                <a:pathLst>
                  <a:path w="13057" h="12600" extrusionOk="0">
                    <a:moveTo>
                      <a:pt x="8354" y="0"/>
                    </a:moveTo>
                    <a:lnTo>
                      <a:pt x="0" y="5570"/>
                    </a:lnTo>
                    <a:lnTo>
                      <a:pt x="4679" y="12600"/>
                    </a:lnTo>
                    <a:lnTo>
                      <a:pt x="13056" y="7030"/>
                    </a:lnTo>
                    <a:lnTo>
                      <a:pt x="8354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60"/>
              <p:cNvSpPr/>
              <p:nvPr/>
            </p:nvSpPr>
            <p:spPr>
              <a:xfrm>
                <a:off x="4727075" y="3141875"/>
                <a:ext cx="531275" cy="527775"/>
              </a:xfrm>
              <a:custGeom>
                <a:avLst/>
                <a:gdLst/>
                <a:ahLst/>
                <a:cxnLst/>
                <a:rect l="l" t="t" r="r" b="b"/>
                <a:pathLst>
                  <a:path w="21251" h="21111" extrusionOk="0">
                    <a:moveTo>
                      <a:pt x="7155" y="0"/>
                    </a:moveTo>
                    <a:cubicBezTo>
                      <a:pt x="2454" y="0"/>
                      <a:pt x="0" y="4920"/>
                      <a:pt x="3136" y="9658"/>
                    </a:cubicBezTo>
                    <a:cubicBezTo>
                      <a:pt x="3136" y="9658"/>
                      <a:pt x="6879" y="15525"/>
                      <a:pt x="11376" y="21094"/>
                    </a:cubicBezTo>
                    <a:cubicBezTo>
                      <a:pt x="11445" y="21105"/>
                      <a:pt x="11517" y="21111"/>
                      <a:pt x="11593" y="21111"/>
                    </a:cubicBezTo>
                    <a:cubicBezTo>
                      <a:pt x="14416" y="21111"/>
                      <a:pt x="21251" y="13389"/>
                      <a:pt x="20939" y="12900"/>
                    </a:cubicBezTo>
                    <a:cubicBezTo>
                      <a:pt x="20939" y="12900"/>
                      <a:pt x="17059" y="4317"/>
                      <a:pt x="11581" y="1282"/>
                    </a:cubicBezTo>
                    <a:cubicBezTo>
                      <a:pt x="9978" y="390"/>
                      <a:pt x="8478" y="0"/>
                      <a:pt x="7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60"/>
              <p:cNvSpPr/>
              <p:nvPr/>
            </p:nvSpPr>
            <p:spPr>
              <a:xfrm>
                <a:off x="5115025" y="2708275"/>
                <a:ext cx="125850" cy="195450"/>
              </a:xfrm>
              <a:custGeom>
                <a:avLst/>
                <a:gdLst/>
                <a:ahLst/>
                <a:cxnLst/>
                <a:rect l="l" t="t" r="r" b="b"/>
                <a:pathLst>
                  <a:path w="5034" h="7818" extrusionOk="0">
                    <a:moveTo>
                      <a:pt x="3687" y="0"/>
                    </a:moveTo>
                    <a:lnTo>
                      <a:pt x="1952" y="1187"/>
                    </a:lnTo>
                    <a:cubicBezTo>
                      <a:pt x="1952" y="1187"/>
                      <a:pt x="1" y="7818"/>
                      <a:pt x="1310" y="7818"/>
                    </a:cubicBezTo>
                    <a:cubicBezTo>
                      <a:pt x="1506" y="7818"/>
                      <a:pt x="1775" y="7669"/>
                      <a:pt x="2135" y="7327"/>
                    </a:cubicBezTo>
                    <a:cubicBezTo>
                      <a:pt x="4577" y="5022"/>
                      <a:pt x="5033" y="2420"/>
                      <a:pt x="4988" y="1621"/>
                    </a:cubicBezTo>
                    <a:cubicBezTo>
                      <a:pt x="5033" y="1529"/>
                      <a:pt x="3687" y="0"/>
                      <a:pt x="36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60"/>
              <p:cNvSpPr/>
              <p:nvPr/>
            </p:nvSpPr>
            <p:spPr>
              <a:xfrm>
                <a:off x="4801450" y="2656350"/>
                <a:ext cx="409750" cy="588900"/>
              </a:xfrm>
              <a:custGeom>
                <a:avLst/>
                <a:gdLst/>
                <a:ahLst/>
                <a:cxnLst/>
                <a:rect l="l" t="t" r="r" b="b"/>
                <a:pathLst>
                  <a:path w="16390" h="23556" extrusionOk="0">
                    <a:moveTo>
                      <a:pt x="8560" y="0"/>
                    </a:moveTo>
                    <a:lnTo>
                      <a:pt x="3539" y="2876"/>
                    </a:lnTo>
                    <a:lnTo>
                      <a:pt x="572" y="10842"/>
                    </a:lnTo>
                    <a:lnTo>
                      <a:pt x="1" y="17849"/>
                    </a:lnTo>
                    <a:cubicBezTo>
                      <a:pt x="37" y="20640"/>
                      <a:pt x="1470" y="23555"/>
                      <a:pt x="5056" y="23555"/>
                    </a:cubicBezTo>
                    <a:cubicBezTo>
                      <a:pt x="6075" y="23555"/>
                      <a:pt x="7268" y="23320"/>
                      <a:pt x="8652" y="22780"/>
                    </a:cubicBezTo>
                    <a:cubicBezTo>
                      <a:pt x="8652" y="22780"/>
                      <a:pt x="8583" y="19767"/>
                      <a:pt x="8515" y="18352"/>
                    </a:cubicBezTo>
                    <a:lnTo>
                      <a:pt x="8515" y="18352"/>
                    </a:lnTo>
                    <a:cubicBezTo>
                      <a:pt x="8820" y="18436"/>
                      <a:pt x="9112" y="18483"/>
                      <a:pt x="9382" y="18483"/>
                    </a:cubicBezTo>
                    <a:cubicBezTo>
                      <a:pt x="9476" y="18483"/>
                      <a:pt x="9568" y="18478"/>
                      <a:pt x="9656" y="18466"/>
                    </a:cubicBezTo>
                    <a:cubicBezTo>
                      <a:pt x="9660" y="18466"/>
                      <a:pt x="9664" y="18466"/>
                      <a:pt x="9667" y="18466"/>
                    </a:cubicBezTo>
                    <a:cubicBezTo>
                      <a:pt x="14521" y="18466"/>
                      <a:pt x="16390" y="3789"/>
                      <a:pt x="16390" y="3789"/>
                    </a:cubicBezTo>
                    <a:lnTo>
                      <a:pt x="15545" y="3629"/>
                    </a:lnTo>
                    <a:lnTo>
                      <a:pt x="13262" y="1849"/>
                    </a:lnTo>
                    <a:lnTo>
                      <a:pt x="8560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60"/>
              <p:cNvSpPr/>
              <p:nvPr/>
            </p:nvSpPr>
            <p:spPr>
              <a:xfrm>
                <a:off x="4750100" y="2572850"/>
                <a:ext cx="550125" cy="360675"/>
              </a:xfrm>
              <a:custGeom>
                <a:avLst/>
                <a:gdLst/>
                <a:ahLst/>
                <a:cxnLst/>
                <a:rect l="l" t="t" r="r" b="b"/>
                <a:pathLst>
                  <a:path w="22005" h="14427" extrusionOk="0">
                    <a:moveTo>
                      <a:pt x="9705" y="0"/>
                    </a:moveTo>
                    <a:cubicBezTo>
                      <a:pt x="8719" y="0"/>
                      <a:pt x="7747" y="163"/>
                      <a:pt x="6825" y="555"/>
                    </a:cubicBezTo>
                    <a:cubicBezTo>
                      <a:pt x="5273" y="1400"/>
                      <a:pt x="4474" y="2313"/>
                      <a:pt x="3790" y="3705"/>
                    </a:cubicBezTo>
                    <a:cubicBezTo>
                      <a:pt x="868" y="4641"/>
                      <a:pt x="1" y="8453"/>
                      <a:pt x="2557" y="14296"/>
                    </a:cubicBezTo>
                    <a:cubicBezTo>
                      <a:pt x="2848" y="14383"/>
                      <a:pt x="3127" y="14427"/>
                      <a:pt x="3395" y="14427"/>
                    </a:cubicBezTo>
                    <a:cubicBezTo>
                      <a:pt x="3967" y="14427"/>
                      <a:pt x="4487" y="14229"/>
                      <a:pt x="4954" y="13840"/>
                    </a:cubicBezTo>
                    <a:cubicBezTo>
                      <a:pt x="3014" y="11860"/>
                      <a:pt x="3769" y="9486"/>
                      <a:pt x="5448" y="9486"/>
                    </a:cubicBezTo>
                    <a:cubicBezTo>
                      <a:pt x="5705" y="9486"/>
                      <a:pt x="5984" y="9541"/>
                      <a:pt x="6278" y="9663"/>
                    </a:cubicBezTo>
                    <a:cubicBezTo>
                      <a:pt x="6917" y="9982"/>
                      <a:pt x="7236" y="10507"/>
                      <a:pt x="7099" y="11466"/>
                    </a:cubicBezTo>
                    <a:cubicBezTo>
                      <a:pt x="7944" y="11443"/>
                      <a:pt x="8286" y="8887"/>
                      <a:pt x="8651" y="6376"/>
                    </a:cubicBezTo>
                    <a:cubicBezTo>
                      <a:pt x="8651" y="6376"/>
                      <a:pt x="13559" y="8499"/>
                      <a:pt x="17782" y="8521"/>
                    </a:cubicBezTo>
                    <a:cubicBezTo>
                      <a:pt x="20270" y="8521"/>
                      <a:pt x="21593" y="5280"/>
                      <a:pt x="22004" y="3568"/>
                    </a:cubicBezTo>
                    <a:lnTo>
                      <a:pt x="22004" y="3568"/>
                    </a:lnTo>
                    <a:cubicBezTo>
                      <a:pt x="21708" y="3648"/>
                      <a:pt x="21399" y="3682"/>
                      <a:pt x="21091" y="3682"/>
                    </a:cubicBezTo>
                    <a:cubicBezTo>
                      <a:pt x="20783" y="3682"/>
                      <a:pt x="20475" y="3648"/>
                      <a:pt x="20178" y="3591"/>
                    </a:cubicBezTo>
                    <a:cubicBezTo>
                      <a:pt x="19174" y="3386"/>
                      <a:pt x="18284" y="2838"/>
                      <a:pt x="17394" y="2381"/>
                    </a:cubicBezTo>
                    <a:cubicBezTo>
                      <a:pt x="16572" y="1971"/>
                      <a:pt x="15750" y="1583"/>
                      <a:pt x="14906" y="1217"/>
                    </a:cubicBezTo>
                    <a:cubicBezTo>
                      <a:pt x="13559" y="670"/>
                      <a:pt x="12167" y="213"/>
                      <a:pt x="10706" y="53"/>
                    </a:cubicBezTo>
                    <a:cubicBezTo>
                      <a:pt x="10372" y="19"/>
                      <a:pt x="10037" y="0"/>
                      <a:pt x="97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60"/>
              <p:cNvSpPr/>
              <p:nvPr/>
            </p:nvSpPr>
            <p:spPr>
              <a:xfrm>
                <a:off x="5097625" y="2877175"/>
                <a:ext cx="34825" cy="953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3813" extrusionOk="0">
                    <a:moveTo>
                      <a:pt x="845" y="0"/>
                    </a:moveTo>
                    <a:lnTo>
                      <a:pt x="662" y="23"/>
                    </a:lnTo>
                    <a:cubicBezTo>
                      <a:pt x="913" y="1393"/>
                      <a:pt x="1142" y="2922"/>
                      <a:pt x="1050" y="3082"/>
                    </a:cubicBezTo>
                    <a:cubicBezTo>
                      <a:pt x="936" y="3242"/>
                      <a:pt x="343" y="3516"/>
                      <a:pt x="0" y="3653"/>
                    </a:cubicBezTo>
                    <a:lnTo>
                      <a:pt x="69" y="3812"/>
                    </a:lnTo>
                    <a:cubicBezTo>
                      <a:pt x="160" y="3789"/>
                      <a:pt x="1027" y="3447"/>
                      <a:pt x="1210" y="3196"/>
                    </a:cubicBezTo>
                    <a:cubicBezTo>
                      <a:pt x="1393" y="2968"/>
                      <a:pt x="1005" y="891"/>
                      <a:pt x="8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60"/>
              <p:cNvSpPr/>
              <p:nvPr/>
            </p:nvSpPr>
            <p:spPr>
              <a:xfrm>
                <a:off x="5064525" y="2993575"/>
                <a:ext cx="7250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686" extrusionOk="0">
                    <a:moveTo>
                      <a:pt x="115" y="1"/>
                    </a:moveTo>
                    <a:lnTo>
                      <a:pt x="0" y="161"/>
                    </a:lnTo>
                    <a:cubicBezTo>
                      <a:pt x="571" y="571"/>
                      <a:pt x="1187" y="686"/>
                      <a:pt x="1712" y="686"/>
                    </a:cubicBezTo>
                    <a:cubicBezTo>
                      <a:pt x="2351" y="686"/>
                      <a:pt x="2876" y="503"/>
                      <a:pt x="2899" y="480"/>
                    </a:cubicBezTo>
                    <a:lnTo>
                      <a:pt x="2831" y="320"/>
                    </a:lnTo>
                    <a:cubicBezTo>
                      <a:pt x="2831" y="320"/>
                      <a:pt x="2348" y="500"/>
                      <a:pt x="1715" y="500"/>
                    </a:cubicBezTo>
                    <a:cubicBezTo>
                      <a:pt x="1221" y="500"/>
                      <a:pt x="635" y="391"/>
                      <a:pt x="1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60"/>
              <p:cNvSpPr/>
              <p:nvPr/>
            </p:nvSpPr>
            <p:spPr>
              <a:xfrm>
                <a:off x="5040550" y="2869375"/>
                <a:ext cx="23425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19" extrusionOk="0">
                    <a:moveTo>
                      <a:pt x="456" y="0"/>
                    </a:moveTo>
                    <a:cubicBezTo>
                      <a:pt x="318" y="0"/>
                      <a:pt x="188" y="66"/>
                      <a:pt x="115" y="198"/>
                    </a:cubicBezTo>
                    <a:cubicBezTo>
                      <a:pt x="1" y="381"/>
                      <a:pt x="46" y="632"/>
                      <a:pt x="252" y="746"/>
                    </a:cubicBezTo>
                    <a:cubicBezTo>
                      <a:pt x="318" y="796"/>
                      <a:pt x="393" y="818"/>
                      <a:pt x="468" y="818"/>
                    </a:cubicBezTo>
                    <a:cubicBezTo>
                      <a:pt x="599" y="818"/>
                      <a:pt x="727" y="748"/>
                      <a:pt x="800" y="632"/>
                    </a:cubicBezTo>
                    <a:cubicBezTo>
                      <a:pt x="937" y="427"/>
                      <a:pt x="868" y="176"/>
                      <a:pt x="686" y="61"/>
                    </a:cubicBezTo>
                    <a:cubicBezTo>
                      <a:pt x="612" y="21"/>
                      <a:pt x="533" y="0"/>
                      <a:pt x="4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60"/>
              <p:cNvSpPr/>
              <p:nvPr/>
            </p:nvSpPr>
            <p:spPr>
              <a:xfrm>
                <a:off x="5152400" y="2880350"/>
                <a:ext cx="234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20" extrusionOk="0">
                    <a:moveTo>
                      <a:pt x="482" y="0"/>
                    </a:moveTo>
                    <a:cubicBezTo>
                      <a:pt x="338" y="0"/>
                      <a:pt x="191" y="71"/>
                      <a:pt x="115" y="193"/>
                    </a:cubicBezTo>
                    <a:cubicBezTo>
                      <a:pt x="1" y="376"/>
                      <a:pt x="69" y="650"/>
                      <a:pt x="252" y="764"/>
                    </a:cubicBezTo>
                    <a:cubicBezTo>
                      <a:pt x="320" y="802"/>
                      <a:pt x="394" y="819"/>
                      <a:pt x="465" y="819"/>
                    </a:cubicBezTo>
                    <a:cubicBezTo>
                      <a:pt x="609" y="819"/>
                      <a:pt x="746" y="748"/>
                      <a:pt x="822" y="627"/>
                    </a:cubicBezTo>
                    <a:cubicBezTo>
                      <a:pt x="936" y="421"/>
                      <a:pt x="868" y="170"/>
                      <a:pt x="685" y="56"/>
                    </a:cubicBezTo>
                    <a:cubicBezTo>
                      <a:pt x="624" y="18"/>
                      <a:pt x="553" y="0"/>
                      <a:pt x="4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60"/>
              <p:cNvSpPr/>
              <p:nvPr/>
            </p:nvSpPr>
            <p:spPr>
              <a:xfrm>
                <a:off x="5039425" y="2844825"/>
                <a:ext cx="4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336" extrusionOk="0">
                    <a:moveTo>
                      <a:pt x="774" y="1"/>
                    </a:moveTo>
                    <a:cubicBezTo>
                      <a:pt x="525" y="1"/>
                      <a:pt x="267" y="36"/>
                      <a:pt x="0" y="108"/>
                    </a:cubicBezTo>
                    <a:lnTo>
                      <a:pt x="46" y="290"/>
                    </a:lnTo>
                    <a:cubicBezTo>
                      <a:pt x="292" y="218"/>
                      <a:pt x="534" y="183"/>
                      <a:pt x="768" y="183"/>
                    </a:cubicBezTo>
                    <a:cubicBezTo>
                      <a:pt x="1052" y="183"/>
                      <a:pt x="1324" y="235"/>
                      <a:pt x="1575" y="336"/>
                    </a:cubicBezTo>
                    <a:lnTo>
                      <a:pt x="1644" y="153"/>
                    </a:lnTo>
                    <a:cubicBezTo>
                      <a:pt x="1367" y="53"/>
                      <a:pt x="1078" y="1"/>
                      <a:pt x="7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60"/>
              <p:cNvSpPr/>
              <p:nvPr/>
            </p:nvSpPr>
            <p:spPr>
              <a:xfrm>
                <a:off x="5153550" y="2855775"/>
                <a:ext cx="34825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69" extrusionOk="0">
                    <a:moveTo>
                      <a:pt x="235" y="1"/>
                    </a:moveTo>
                    <a:cubicBezTo>
                      <a:pt x="157" y="1"/>
                      <a:pt x="79" y="4"/>
                      <a:pt x="0" y="12"/>
                    </a:cubicBezTo>
                    <a:lnTo>
                      <a:pt x="23" y="195"/>
                    </a:lnTo>
                    <a:cubicBezTo>
                      <a:pt x="95" y="187"/>
                      <a:pt x="168" y="183"/>
                      <a:pt x="240" y="183"/>
                    </a:cubicBezTo>
                    <a:cubicBezTo>
                      <a:pt x="601" y="183"/>
                      <a:pt x="959" y="278"/>
                      <a:pt x="1301" y="468"/>
                    </a:cubicBezTo>
                    <a:lnTo>
                      <a:pt x="1393" y="309"/>
                    </a:lnTo>
                    <a:cubicBezTo>
                      <a:pt x="1011" y="99"/>
                      <a:pt x="630" y="1"/>
                      <a:pt x="2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60"/>
              <p:cNvSpPr/>
              <p:nvPr/>
            </p:nvSpPr>
            <p:spPr>
              <a:xfrm>
                <a:off x="4911600" y="3012975"/>
                <a:ext cx="103300" cy="104450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4178" extrusionOk="0">
                    <a:moveTo>
                      <a:pt x="183" y="1"/>
                    </a:moveTo>
                    <a:lnTo>
                      <a:pt x="0" y="47"/>
                    </a:lnTo>
                    <a:cubicBezTo>
                      <a:pt x="0" y="69"/>
                      <a:pt x="845" y="3539"/>
                      <a:pt x="4086" y="4178"/>
                    </a:cubicBezTo>
                    <a:lnTo>
                      <a:pt x="4132" y="3995"/>
                    </a:lnTo>
                    <a:cubicBezTo>
                      <a:pt x="1005" y="3379"/>
                      <a:pt x="183" y="24"/>
                      <a:pt x="1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60"/>
              <p:cNvSpPr/>
              <p:nvPr/>
            </p:nvSpPr>
            <p:spPr>
              <a:xfrm>
                <a:off x="4860800" y="2831275"/>
                <a:ext cx="47975" cy="71600"/>
              </a:xfrm>
              <a:custGeom>
                <a:avLst/>
                <a:gdLst/>
                <a:ahLst/>
                <a:cxnLst/>
                <a:rect l="l" t="t" r="r" b="b"/>
                <a:pathLst>
                  <a:path w="1919" h="2864" extrusionOk="0">
                    <a:moveTo>
                      <a:pt x="1255" y="0"/>
                    </a:moveTo>
                    <a:cubicBezTo>
                      <a:pt x="848" y="0"/>
                      <a:pt x="518" y="163"/>
                      <a:pt x="320" y="467"/>
                    </a:cubicBezTo>
                    <a:cubicBezTo>
                      <a:pt x="1" y="1015"/>
                      <a:pt x="161" y="2019"/>
                      <a:pt x="1096" y="2864"/>
                    </a:cubicBezTo>
                    <a:lnTo>
                      <a:pt x="1211" y="2704"/>
                    </a:lnTo>
                    <a:cubicBezTo>
                      <a:pt x="366" y="1928"/>
                      <a:pt x="206" y="1060"/>
                      <a:pt x="503" y="581"/>
                    </a:cubicBezTo>
                    <a:cubicBezTo>
                      <a:pt x="652" y="327"/>
                      <a:pt x="919" y="190"/>
                      <a:pt x="1265" y="190"/>
                    </a:cubicBezTo>
                    <a:cubicBezTo>
                      <a:pt x="1447" y="190"/>
                      <a:pt x="1652" y="228"/>
                      <a:pt x="1872" y="307"/>
                    </a:cubicBezTo>
                    <a:lnTo>
                      <a:pt x="1918" y="125"/>
                    </a:lnTo>
                    <a:cubicBezTo>
                      <a:pt x="1682" y="41"/>
                      <a:pt x="1459" y="0"/>
                      <a:pt x="12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60"/>
              <p:cNvSpPr/>
              <p:nvPr/>
            </p:nvSpPr>
            <p:spPr>
              <a:xfrm>
                <a:off x="4868225" y="2866900"/>
                <a:ext cx="30275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663" extrusionOk="0">
                    <a:moveTo>
                      <a:pt x="23" y="1"/>
                    </a:moveTo>
                    <a:lnTo>
                      <a:pt x="1" y="206"/>
                    </a:lnTo>
                    <a:cubicBezTo>
                      <a:pt x="936" y="252"/>
                      <a:pt x="1028" y="640"/>
                      <a:pt x="1028" y="663"/>
                    </a:cubicBezTo>
                    <a:lnTo>
                      <a:pt x="1210" y="617"/>
                    </a:lnTo>
                    <a:cubicBezTo>
                      <a:pt x="1210" y="594"/>
                      <a:pt x="1119" y="69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60"/>
              <p:cNvSpPr/>
              <p:nvPr/>
            </p:nvSpPr>
            <p:spPr>
              <a:xfrm>
                <a:off x="4984625" y="2806975"/>
                <a:ext cx="121000" cy="130700"/>
              </a:xfrm>
              <a:custGeom>
                <a:avLst/>
                <a:gdLst/>
                <a:ahLst/>
                <a:cxnLst/>
                <a:rect l="l" t="t" r="r" b="b"/>
                <a:pathLst>
                  <a:path w="4840" h="5228" extrusionOk="0">
                    <a:moveTo>
                      <a:pt x="2557" y="184"/>
                    </a:moveTo>
                    <a:cubicBezTo>
                      <a:pt x="2649" y="184"/>
                      <a:pt x="2740" y="184"/>
                      <a:pt x="2831" y="206"/>
                    </a:cubicBezTo>
                    <a:cubicBezTo>
                      <a:pt x="3402" y="298"/>
                      <a:pt x="3881" y="617"/>
                      <a:pt x="4201" y="1119"/>
                    </a:cubicBezTo>
                    <a:cubicBezTo>
                      <a:pt x="4520" y="1644"/>
                      <a:pt x="4634" y="2283"/>
                      <a:pt x="4543" y="2923"/>
                    </a:cubicBezTo>
                    <a:cubicBezTo>
                      <a:pt x="4452" y="3562"/>
                      <a:pt x="4132" y="4132"/>
                      <a:pt x="3676" y="4543"/>
                    </a:cubicBezTo>
                    <a:cubicBezTo>
                      <a:pt x="3303" y="4860"/>
                      <a:pt x="2854" y="5025"/>
                      <a:pt x="2404" y="5025"/>
                    </a:cubicBezTo>
                    <a:cubicBezTo>
                      <a:pt x="2302" y="5025"/>
                      <a:pt x="2201" y="5016"/>
                      <a:pt x="2101" y="5000"/>
                    </a:cubicBezTo>
                    <a:cubicBezTo>
                      <a:pt x="960" y="4840"/>
                      <a:pt x="184" y="3607"/>
                      <a:pt x="389" y="2283"/>
                    </a:cubicBezTo>
                    <a:cubicBezTo>
                      <a:pt x="503" y="1644"/>
                      <a:pt x="800" y="1074"/>
                      <a:pt x="1279" y="686"/>
                    </a:cubicBezTo>
                    <a:cubicBezTo>
                      <a:pt x="1644" y="366"/>
                      <a:pt x="2101" y="184"/>
                      <a:pt x="2557" y="184"/>
                    </a:cubicBezTo>
                    <a:close/>
                    <a:moveTo>
                      <a:pt x="2565" y="1"/>
                    </a:moveTo>
                    <a:cubicBezTo>
                      <a:pt x="2056" y="1"/>
                      <a:pt x="1559" y="185"/>
                      <a:pt x="1142" y="526"/>
                    </a:cubicBezTo>
                    <a:cubicBezTo>
                      <a:pt x="640" y="960"/>
                      <a:pt x="320" y="1576"/>
                      <a:pt x="206" y="2261"/>
                    </a:cubicBezTo>
                    <a:cubicBezTo>
                      <a:pt x="1" y="3699"/>
                      <a:pt x="823" y="5000"/>
                      <a:pt x="2078" y="5205"/>
                    </a:cubicBezTo>
                    <a:cubicBezTo>
                      <a:pt x="2169" y="5205"/>
                      <a:pt x="2283" y="5228"/>
                      <a:pt x="2375" y="5228"/>
                    </a:cubicBezTo>
                    <a:cubicBezTo>
                      <a:pt x="2877" y="5228"/>
                      <a:pt x="3379" y="5045"/>
                      <a:pt x="3790" y="4680"/>
                    </a:cubicBezTo>
                    <a:cubicBezTo>
                      <a:pt x="4292" y="4269"/>
                      <a:pt x="4634" y="3653"/>
                      <a:pt x="4726" y="2945"/>
                    </a:cubicBezTo>
                    <a:cubicBezTo>
                      <a:pt x="4840" y="2261"/>
                      <a:pt x="4703" y="1576"/>
                      <a:pt x="4361" y="1028"/>
                    </a:cubicBezTo>
                    <a:cubicBezTo>
                      <a:pt x="3995" y="480"/>
                      <a:pt x="3470" y="115"/>
                      <a:pt x="2877" y="24"/>
                    </a:cubicBezTo>
                    <a:cubicBezTo>
                      <a:pt x="2773" y="8"/>
                      <a:pt x="2669" y="1"/>
                      <a:pt x="25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60"/>
              <p:cNvSpPr/>
              <p:nvPr/>
            </p:nvSpPr>
            <p:spPr>
              <a:xfrm>
                <a:off x="5128425" y="2828700"/>
                <a:ext cx="115875" cy="130100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5204" extrusionOk="0">
                    <a:moveTo>
                      <a:pt x="2443" y="182"/>
                    </a:moveTo>
                    <a:cubicBezTo>
                      <a:pt x="2534" y="182"/>
                      <a:pt x="2603" y="182"/>
                      <a:pt x="2694" y="205"/>
                    </a:cubicBezTo>
                    <a:cubicBezTo>
                      <a:pt x="3744" y="365"/>
                      <a:pt x="4429" y="1574"/>
                      <a:pt x="4224" y="2898"/>
                    </a:cubicBezTo>
                    <a:cubicBezTo>
                      <a:pt x="4132" y="3537"/>
                      <a:pt x="3836" y="4108"/>
                      <a:pt x="3402" y="4519"/>
                    </a:cubicBezTo>
                    <a:cubicBezTo>
                      <a:pt x="3042" y="4841"/>
                      <a:pt x="2635" y="5021"/>
                      <a:pt x="2207" y="5021"/>
                    </a:cubicBezTo>
                    <a:cubicBezTo>
                      <a:pt x="2119" y="5021"/>
                      <a:pt x="2030" y="5014"/>
                      <a:pt x="1941" y="4998"/>
                    </a:cubicBezTo>
                    <a:cubicBezTo>
                      <a:pt x="891" y="4838"/>
                      <a:pt x="206" y="3629"/>
                      <a:pt x="412" y="2305"/>
                    </a:cubicBezTo>
                    <a:cubicBezTo>
                      <a:pt x="594" y="1095"/>
                      <a:pt x="1485" y="182"/>
                      <a:pt x="2443" y="182"/>
                    </a:cubicBezTo>
                    <a:close/>
                    <a:moveTo>
                      <a:pt x="2443" y="1"/>
                    </a:moveTo>
                    <a:cubicBezTo>
                      <a:pt x="1382" y="1"/>
                      <a:pt x="418" y="957"/>
                      <a:pt x="229" y="2282"/>
                    </a:cubicBezTo>
                    <a:cubicBezTo>
                      <a:pt x="1" y="3697"/>
                      <a:pt x="754" y="5021"/>
                      <a:pt x="1918" y="5203"/>
                    </a:cubicBezTo>
                    <a:lnTo>
                      <a:pt x="2192" y="5203"/>
                    </a:lnTo>
                    <a:cubicBezTo>
                      <a:pt x="2671" y="5203"/>
                      <a:pt x="3128" y="5021"/>
                      <a:pt x="3539" y="4656"/>
                    </a:cubicBezTo>
                    <a:cubicBezTo>
                      <a:pt x="3995" y="4222"/>
                      <a:pt x="4315" y="3606"/>
                      <a:pt x="4429" y="2921"/>
                    </a:cubicBezTo>
                    <a:cubicBezTo>
                      <a:pt x="4634" y="1506"/>
                      <a:pt x="3881" y="182"/>
                      <a:pt x="2717" y="22"/>
                    </a:cubicBezTo>
                    <a:cubicBezTo>
                      <a:pt x="2625" y="8"/>
                      <a:pt x="2534" y="1"/>
                      <a:pt x="24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60"/>
              <p:cNvSpPr/>
              <p:nvPr/>
            </p:nvSpPr>
            <p:spPr>
              <a:xfrm>
                <a:off x="5099900" y="2862675"/>
                <a:ext cx="405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604" extrusionOk="0">
                    <a:moveTo>
                      <a:pt x="681" y="1"/>
                    </a:moveTo>
                    <a:cubicBezTo>
                      <a:pt x="449" y="1"/>
                      <a:pt x="215" y="79"/>
                      <a:pt x="1" y="238"/>
                    </a:cubicBezTo>
                    <a:lnTo>
                      <a:pt x="115" y="398"/>
                    </a:lnTo>
                    <a:cubicBezTo>
                      <a:pt x="301" y="258"/>
                      <a:pt x="499" y="191"/>
                      <a:pt x="694" y="191"/>
                    </a:cubicBezTo>
                    <a:cubicBezTo>
                      <a:pt x="977" y="191"/>
                      <a:pt x="1254" y="333"/>
                      <a:pt x="1484" y="603"/>
                    </a:cubicBezTo>
                    <a:lnTo>
                      <a:pt x="1621" y="489"/>
                    </a:lnTo>
                    <a:cubicBezTo>
                      <a:pt x="1351" y="165"/>
                      <a:pt x="1018" y="1"/>
                      <a:pt x="6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60"/>
              <p:cNvSpPr/>
              <p:nvPr/>
            </p:nvSpPr>
            <p:spPr>
              <a:xfrm>
                <a:off x="5186075" y="2891450"/>
                <a:ext cx="5137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366" extrusionOk="0">
                    <a:moveTo>
                      <a:pt x="23" y="0"/>
                    </a:moveTo>
                    <a:lnTo>
                      <a:pt x="0" y="183"/>
                    </a:lnTo>
                    <a:lnTo>
                      <a:pt x="2032" y="365"/>
                    </a:lnTo>
                    <a:lnTo>
                      <a:pt x="2055" y="18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60"/>
              <p:cNvSpPr/>
              <p:nvPr/>
            </p:nvSpPr>
            <p:spPr>
              <a:xfrm>
                <a:off x="4927000" y="2857200"/>
                <a:ext cx="6565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2626" h="366" extrusionOk="0">
                    <a:moveTo>
                      <a:pt x="23" y="1"/>
                    </a:moveTo>
                    <a:lnTo>
                      <a:pt x="1" y="183"/>
                    </a:lnTo>
                    <a:lnTo>
                      <a:pt x="2603" y="366"/>
                    </a:lnTo>
                    <a:lnTo>
                      <a:pt x="2625" y="160"/>
                    </a:lnTo>
                    <a:lnTo>
                      <a:pt x="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60"/>
              <p:cNvSpPr/>
              <p:nvPr/>
            </p:nvSpPr>
            <p:spPr>
              <a:xfrm>
                <a:off x="4529275" y="3094575"/>
                <a:ext cx="608325" cy="1261700"/>
              </a:xfrm>
              <a:custGeom>
                <a:avLst/>
                <a:gdLst/>
                <a:ahLst/>
                <a:cxnLst/>
                <a:rect l="l" t="t" r="r" b="b"/>
                <a:pathLst>
                  <a:path w="24333" h="50468" extrusionOk="0">
                    <a:moveTo>
                      <a:pt x="10683" y="1"/>
                    </a:moveTo>
                    <a:cubicBezTo>
                      <a:pt x="10683" y="1"/>
                      <a:pt x="388" y="4064"/>
                      <a:pt x="23" y="14951"/>
                    </a:cubicBezTo>
                    <a:cubicBezTo>
                      <a:pt x="0" y="34193"/>
                      <a:pt x="7167" y="50468"/>
                      <a:pt x="7167" y="50468"/>
                    </a:cubicBezTo>
                    <a:lnTo>
                      <a:pt x="7989" y="49600"/>
                    </a:lnTo>
                    <a:lnTo>
                      <a:pt x="24218" y="29879"/>
                    </a:lnTo>
                    <a:cubicBezTo>
                      <a:pt x="24218" y="29879"/>
                      <a:pt x="24332" y="11893"/>
                      <a:pt x="23761" y="9291"/>
                    </a:cubicBezTo>
                    <a:cubicBezTo>
                      <a:pt x="23191" y="6666"/>
                      <a:pt x="19562" y="4087"/>
                      <a:pt x="19562" y="4087"/>
                    </a:cubicBezTo>
                    <a:cubicBezTo>
                      <a:pt x="19004" y="4243"/>
                      <a:pt x="18465" y="4315"/>
                      <a:pt x="17942" y="4315"/>
                    </a:cubicBezTo>
                    <a:cubicBezTo>
                      <a:pt x="15101" y="4315"/>
                      <a:pt x="12745" y="2198"/>
                      <a:pt x="106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60"/>
              <p:cNvSpPr/>
              <p:nvPr/>
            </p:nvSpPr>
            <p:spPr>
              <a:xfrm>
                <a:off x="5092475" y="3316550"/>
                <a:ext cx="45125" cy="40232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16093" extrusionOk="0">
                    <a:moveTo>
                      <a:pt x="183" y="1"/>
                    </a:moveTo>
                    <a:lnTo>
                      <a:pt x="1" y="47"/>
                    </a:lnTo>
                    <a:cubicBezTo>
                      <a:pt x="777" y="3128"/>
                      <a:pt x="1599" y="10318"/>
                      <a:pt x="1599" y="16093"/>
                    </a:cubicBezTo>
                    <a:lnTo>
                      <a:pt x="1804" y="16093"/>
                    </a:lnTo>
                    <a:cubicBezTo>
                      <a:pt x="1781" y="10295"/>
                      <a:pt x="960" y="3082"/>
                      <a:pt x="1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60"/>
              <p:cNvSpPr/>
              <p:nvPr/>
            </p:nvSpPr>
            <p:spPr>
              <a:xfrm>
                <a:off x="5310475" y="3665225"/>
                <a:ext cx="41675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548" extrusionOk="0">
                    <a:moveTo>
                      <a:pt x="91" y="0"/>
                    </a:moveTo>
                    <a:lnTo>
                      <a:pt x="0" y="160"/>
                    </a:lnTo>
                    <a:cubicBezTo>
                      <a:pt x="525" y="502"/>
                      <a:pt x="1004" y="548"/>
                      <a:pt x="1324" y="548"/>
                    </a:cubicBezTo>
                    <a:cubicBezTo>
                      <a:pt x="1529" y="548"/>
                      <a:pt x="1644" y="525"/>
                      <a:pt x="1666" y="525"/>
                    </a:cubicBezTo>
                    <a:lnTo>
                      <a:pt x="1621" y="343"/>
                    </a:lnTo>
                    <a:cubicBezTo>
                      <a:pt x="1621" y="343"/>
                      <a:pt x="1510" y="367"/>
                      <a:pt x="1328" y="367"/>
                    </a:cubicBezTo>
                    <a:cubicBezTo>
                      <a:pt x="1042" y="367"/>
                      <a:pt x="580" y="307"/>
                      <a:pt x="91" y="0"/>
                    </a:cubicBez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60"/>
              <p:cNvSpPr/>
              <p:nvPr/>
            </p:nvSpPr>
            <p:spPr>
              <a:xfrm>
                <a:off x="5688225" y="3107700"/>
                <a:ext cx="136975" cy="82775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3311" extrusionOk="0">
                    <a:moveTo>
                      <a:pt x="982" y="1"/>
                    </a:moveTo>
                    <a:lnTo>
                      <a:pt x="1" y="2991"/>
                    </a:lnTo>
                    <a:lnTo>
                      <a:pt x="4748" y="3311"/>
                    </a:lnTo>
                    <a:lnTo>
                      <a:pt x="4976" y="3288"/>
                    </a:lnTo>
                    <a:lnTo>
                      <a:pt x="5113" y="3242"/>
                    </a:lnTo>
                    <a:lnTo>
                      <a:pt x="5273" y="3082"/>
                    </a:lnTo>
                    <a:lnTo>
                      <a:pt x="5433" y="2534"/>
                    </a:lnTo>
                    <a:cubicBezTo>
                      <a:pt x="5479" y="2215"/>
                      <a:pt x="5205" y="1941"/>
                      <a:pt x="4954" y="1850"/>
                    </a:cubicBezTo>
                    <a:lnTo>
                      <a:pt x="9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60"/>
              <p:cNvSpPr/>
              <p:nvPr/>
            </p:nvSpPr>
            <p:spPr>
              <a:xfrm>
                <a:off x="5506200" y="3118550"/>
                <a:ext cx="313675" cy="63950"/>
              </a:xfrm>
              <a:custGeom>
                <a:avLst/>
                <a:gdLst/>
                <a:ahLst/>
                <a:cxnLst/>
                <a:rect l="l" t="t" r="r" b="b"/>
                <a:pathLst>
                  <a:path w="12547" h="2558" extrusionOk="0">
                    <a:moveTo>
                      <a:pt x="8012" y="1"/>
                    </a:moveTo>
                    <a:lnTo>
                      <a:pt x="7396" y="1872"/>
                    </a:lnTo>
                    <a:lnTo>
                      <a:pt x="274" y="1484"/>
                    </a:lnTo>
                    <a:lnTo>
                      <a:pt x="0" y="2557"/>
                    </a:lnTo>
                    <a:lnTo>
                      <a:pt x="12098" y="2557"/>
                    </a:lnTo>
                    <a:cubicBezTo>
                      <a:pt x="12106" y="2558"/>
                      <a:pt x="12113" y="2558"/>
                      <a:pt x="12121" y="2558"/>
                    </a:cubicBezTo>
                    <a:cubicBezTo>
                      <a:pt x="12403" y="2558"/>
                      <a:pt x="12546" y="2165"/>
                      <a:pt x="12257" y="2009"/>
                    </a:cubicBezTo>
                    <a:lnTo>
                      <a:pt x="80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60"/>
              <p:cNvSpPr/>
              <p:nvPr/>
            </p:nvSpPr>
            <p:spPr>
              <a:xfrm>
                <a:off x="4623425" y="3422125"/>
                <a:ext cx="362525" cy="638350"/>
              </a:xfrm>
              <a:custGeom>
                <a:avLst/>
                <a:gdLst/>
                <a:ahLst/>
                <a:cxnLst/>
                <a:rect l="l" t="t" r="r" b="b"/>
                <a:pathLst>
                  <a:path w="14501" h="25534" extrusionOk="0">
                    <a:moveTo>
                      <a:pt x="11596" y="1"/>
                    </a:moveTo>
                    <a:cubicBezTo>
                      <a:pt x="11573" y="23"/>
                      <a:pt x="11550" y="23"/>
                      <a:pt x="11527" y="23"/>
                    </a:cubicBezTo>
                    <a:cubicBezTo>
                      <a:pt x="10432" y="343"/>
                      <a:pt x="9336" y="640"/>
                      <a:pt x="8240" y="936"/>
                    </a:cubicBezTo>
                    <a:cubicBezTo>
                      <a:pt x="7031" y="1302"/>
                      <a:pt x="5844" y="1690"/>
                      <a:pt x="4634" y="2055"/>
                    </a:cubicBezTo>
                    <a:cubicBezTo>
                      <a:pt x="3424" y="2443"/>
                      <a:pt x="2237" y="2808"/>
                      <a:pt x="1028" y="3105"/>
                    </a:cubicBezTo>
                    <a:cubicBezTo>
                      <a:pt x="685" y="3196"/>
                      <a:pt x="343" y="3265"/>
                      <a:pt x="0" y="3356"/>
                    </a:cubicBezTo>
                    <a:cubicBezTo>
                      <a:pt x="1507" y="10226"/>
                      <a:pt x="3995" y="21045"/>
                      <a:pt x="5022" y="22415"/>
                    </a:cubicBezTo>
                    <a:cubicBezTo>
                      <a:pt x="6199" y="24632"/>
                      <a:pt x="7840" y="25533"/>
                      <a:pt x="9414" y="25533"/>
                    </a:cubicBezTo>
                    <a:cubicBezTo>
                      <a:pt x="12053" y="25533"/>
                      <a:pt x="14501" y="22998"/>
                      <a:pt x="14243" y="19881"/>
                    </a:cubicBezTo>
                    <a:cubicBezTo>
                      <a:pt x="14472" y="17234"/>
                      <a:pt x="13194" y="7282"/>
                      <a:pt x="11596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60"/>
              <p:cNvSpPr/>
              <p:nvPr/>
            </p:nvSpPr>
            <p:spPr>
              <a:xfrm>
                <a:off x="4706275" y="3566300"/>
                <a:ext cx="709175" cy="494475"/>
              </a:xfrm>
              <a:custGeom>
                <a:avLst/>
                <a:gdLst/>
                <a:ahLst/>
                <a:cxnLst/>
                <a:rect l="l" t="t" r="r" b="b"/>
                <a:pathLst>
                  <a:path w="28367" h="19779" extrusionOk="0">
                    <a:moveTo>
                      <a:pt x="25121" y="1"/>
                    </a:moveTo>
                    <a:cubicBezTo>
                      <a:pt x="24748" y="1"/>
                      <a:pt x="24372" y="95"/>
                      <a:pt x="24031" y="305"/>
                    </a:cubicBezTo>
                    <a:cubicBezTo>
                      <a:pt x="24031" y="305"/>
                      <a:pt x="5383" y="9686"/>
                      <a:pt x="3922" y="11763"/>
                    </a:cubicBezTo>
                    <a:cubicBezTo>
                      <a:pt x="0" y="16104"/>
                      <a:pt x="2700" y="19778"/>
                      <a:pt x="6380" y="19778"/>
                    </a:cubicBezTo>
                    <a:cubicBezTo>
                      <a:pt x="7112" y="19778"/>
                      <a:pt x="7882" y="19633"/>
                      <a:pt x="8647" y="19319"/>
                    </a:cubicBezTo>
                    <a:cubicBezTo>
                      <a:pt x="13212" y="17766"/>
                      <a:pt x="26542" y="3615"/>
                      <a:pt x="26542" y="3615"/>
                    </a:cubicBezTo>
                    <a:cubicBezTo>
                      <a:pt x="28367" y="1846"/>
                      <a:pt x="26774" y="1"/>
                      <a:pt x="25121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60"/>
              <p:cNvSpPr/>
              <p:nvPr/>
            </p:nvSpPr>
            <p:spPr>
              <a:xfrm>
                <a:off x="4567525" y="3202900"/>
                <a:ext cx="399450" cy="563325"/>
              </a:xfrm>
              <a:custGeom>
                <a:avLst/>
                <a:gdLst/>
                <a:ahLst/>
                <a:cxnLst/>
                <a:rect l="l" t="t" r="r" b="b"/>
                <a:pathLst>
                  <a:path w="15978" h="22533" extrusionOk="0">
                    <a:moveTo>
                      <a:pt x="6152" y="1"/>
                    </a:moveTo>
                    <a:cubicBezTo>
                      <a:pt x="2756" y="1"/>
                      <a:pt x="1" y="3239"/>
                      <a:pt x="707" y="7925"/>
                    </a:cubicBezTo>
                    <a:cubicBezTo>
                      <a:pt x="707" y="7925"/>
                      <a:pt x="1666" y="15047"/>
                      <a:pt x="3423" y="22214"/>
                    </a:cubicBezTo>
                    <a:cubicBezTo>
                      <a:pt x="3754" y="22436"/>
                      <a:pt x="4247" y="22533"/>
                      <a:pt x="4849" y="22533"/>
                    </a:cubicBezTo>
                    <a:cubicBezTo>
                      <a:pt x="8449" y="22533"/>
                      <a:pt x="15941" y="19093"/>
                      <a:pt x="15863" y="18584"/>
                    </a:cubicBezTo>
                    <a:cubicBezTo>
                      <a:pt x="15863" y="18584"/>
                      <a:pt x="15977" y="8838"/>
                      <a:pt x="12188" y="3657"/>
                    </a:cubicBezTo>
                    <a:cubicBezTo>
                      <a:pt x="10331" y="1101"/>
                      <a:pt x="8132" y="1"/>
                      <a:pt x="61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60"/>
              <p:cNvSpPr/>
              <p:nvPr/>
            </p:nvSpPr>
            <p:spPr>
              <a:xfrm>
                <a:off x="4582350" y="3401025"/>
                <a:ext cx="73050" cy="35780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14312" extrusionOk="0">
                    <a:moveTo>
                      <a:pt x="205" y="0"/>
                    </a:moveTo>
                    <a:lnTo>
                      <a:pt x="0" y="23"/>
                    </a:lnTo>
                    <a:cubicBezTo>
                      <a:pt x="23" y="91"/>
                      <a:pt x="1004" y="7213"/>
                      <a:pt x="2739" y="14312"/>
                    </a:cubicBezTo>
                    <a:lnTo>
                      <a:pt x="2922" y="14266"/>
                    </a:lnTo>
                    <a:cubicBezTo>
                      <a:pt x="1187" y="7190"/>
                      <a:pt x="205" y="69"/>
                      <a:pt x="2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60"/>
              <p:cNvSpPr/>
              <p:nvPr/>
            </p:nvSpPr>
            <p:spPr>
              <a:xfrm>
                <a:off x="4689050" y="3200200"/>
                <a:ext cx="278500" cy="467325"/>
              </a:xfrm>
              <a:custGeom>
                <a:avLst/>
                <a:gdLst/>
                <a:ahLst/>
                <a:cxnLst/>
                <a:rect l="l" t="t" r="r" b="b"/>
                <a:pathLst>
                  <a:path w="11140" h="18693" extrusionOk="0">
                    <a:moveTo>
                      <a:pt x="1285" y="0"/>
                    </a:moveTo>
                    <a:cubicBezTo>
                      <a:pt x="854" y="0"/>
                      <a:pt x="424" y="52"/>
                      <a:pt x="0" y="158"/>
                    </a:cubicBezTo>
                    <a:lnTo>
                      <a:pt x="46" y="364"/>
                    </a:lnTo>
                    <a:cubicBezTo>
                      <a:pt x="460" y="256"/>
                      <a:pt x="882" y="204"/>
                      <a:pt x="1305" y="204"/>
                    </a:cubicBezTo>
                    <a:cubicBezTo>
                      <a:pt x="3405" y="204"/>
                      <a:pt x="5569" y="1494"/>
                      <a:pt x="7259" y="3810"/>
                    </a:cubicBezTo>
                    <a:cubicBezTo>
                      <a:pt x="9199" y="6481"/>
                      <a:pt x="10089" y="10384"/>
                      <a:pt x="10500" y="13192"/>
                    </a:cubicBezTo>
                    <a:cubicBezTo>
                      <a:pt x="10934" y="16227"/>
                      <a:pt x="10911" y="18670"/>
                      <a:pt x="10911" y="18692"/>
                    </a:cubicBezTo>
                    <a:lnTo>
                      <a:pt x="11116" y="18692"/>
                    </a:lnTo>
                    <a:cubicBezTo>
                      <a:pt x="11116" y="18670"/>
                      <a:pt x="11139" y="16205"/>
                      <a:pt x="10683" y="13146"/>
                    </a:cubicBezTo>
                    <a:cubicBezTo>
                      <a:pt x="10272" y="10338"/>
                      <a:pt x="9382" y="6390"/>
                      <a:pt x="7396" y="3696"/>
                    </a:cubicBezTo>
                    <a:cubicBezTo>
                      <a:pt x="5663" y="1316"/>
                      <a:pt x="3454" y="0"/>
                      <a:pt x="12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60"/>
              <p:cNvSpPr/>
              <p:nvPr/>
            </p:nvSpPr>
            <p:spPr>
              <a:xfrm>
                <a:off x="4860225" y="3750800"/>
                <a:ext cx="10960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2763" extrusionOk="0">
                    <a:moveTo>
                      <a:pt x="4269" y="1"/>
                    </a:moveTo>
                    <a:lnTo>
                      <a:pt x="1" y="2603"/>
                    </a:lnTo>
                    <a:lnTo>
                      <a:pt x="92" y="2763"/>
                    </a:lnTo>
                    <a:lnTo>
                      <a:pt x="4383" y="161"/>
                    </a:lnTo>
                    <a:lnTo>
                      <a:pt x="426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60"/>
              <p:cNvSpPr/>
              <p:nvPr/>
            </p:nvSpPr>
            <p:spPr>
              <a:xfrm>
                <a:off x="5371525" y="3169900"/>
                <a:ext cx="452525" cy="461100"/>
              </a:xfrm>
              <a:custGeom>
                <a:avLst/>
                <a:gdLst/>
                <a:ahLst/>
                <a:cxnLst/>
                <a:rect l="l" t="t" r="r" b="b"/>
                <a:pathLst>
                  <a:path w="18101" h="18444" extrusionOk="0">
                    <a:moveTo>
                      <a:pt x="18101" y="1"/>
                    </a:moveTo>
                    <a:lnTo>
                      <a:pt x="18082" y="74"/>
                    </a:lnTo>
                    <a:lnTo>
                      <a:pt x="18082" y="74"/>
                    </a:lnTo>
                    <a:cubicBezTo>
                      <a:pt x="18089" y="51"/>
                      <a:pt x="18095" y="27"/>
                      <a:pt x="18101" y="1"/>
                    </a:cubicBezTo>
                    <a:close/>
                    <a:moveTo>
                      <a:pt x="18082" y="74"/>
                    </a:moveTo>
                    <a:cubicBezTo>
                      <a:pt x="17956" y="486"/>
                      <a:pt x="17602" y="503"/>
                      <a:pt x="17277" y="503"/>
                    </a:cubicBezTo>
                    <a:cubicBezTo>
                      <a:pt x="17247" y="503"/>
                      <a:pt x="17217" y="503"/>
                      <a:pt x="17188" y="503"/>
                    </a:cubicBezTo>
                    <a:lnTo>
                      <a:pt x="4680" y="503"/>
                    </a:lnTo>
                    <a:lnTo>
                      <a:pt x="0" y="18444"/>
                    </a:lnTo>
                    <a:lnTo>
                      <a:pt x="13308" y="18444"/>
                    </a:lnTo>
                    <a:lnTo>
                      <a:pt x="18082" y="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60"/>
              <p:cNvSpPr/>
              <p:nvPr/>
            </p:nvSpPr>
            <p:spPr>
              <a:xfrm>
                <a:off x="5133000" y="3579625"/>
                <a:ext cx="159225" cy="85625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3425" extrusionOk="0">
                    <a:moveTo>
                      <a:pt x="6300" y="0"/>
                    </a:moveTo>
                    <a:lnTo>
                      <a:pt x="0" y="3264"/>
                    </a:lnTo>
                    <a:lnTo>
                      <a:pt x="92" y="3424"/>
                    </a:lnTo>
                    <a:lnTo>
                      <a:pt x="6369" y="160"/>
                    </a:lnTo>
                    <a:lnTo>
                      <a:pt x="6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60"/>
              <p:cNvSpPr/>
              <p:nvPr/>
            </p:nvSpPr>
            <p:spPr>
              <a:xfrm>
                <a:off x="5382925" y="3181900"/>
                <a:ext cx="117575" cy="435975"/>
              </a:xfrm>
              <a:custGeom>
                <a:avLst/>
                <a:gdLst/>
                <a:ahLst/>
                <a:cxnLst/>
                <a:rect l="l" t="t" r="r" b="b"/>
                <a:pathLst>
                  <a:path w="4703" h="17439" extrusionOk="0">
                    <a:moveTo>
                      <a:pt x="4498" y="0"/>
                    </a:moveTo>
                    <a:lnTo>
                      <a:pt x="1" y="17393"/>
                    </a:lnTo>
                    <a:lnTo>
                      <a:pt x="184" y="17439"/>
                    </a:lnTo>
                    <a:lnTo>
                      <a:pt x="4703" y="46"/>
                    </a:lnTo>
                    <a:lnTo>
                      <a:pt x="44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60"/>
              <p:cNvSpPr/>
              <p:nvPr/>
            </p:nvSpPr>
            <p:spPr>
              <a:xfrm>
                <a:off x="5681950" y="3181900"/>
                <a:ext cx="122150" cy="449675"/>
              </a:xfrm>
              <a:custGeom>
                <a:avLst/>
                <a:gdLst/>
                <a:ahLst/>
                <a:cxnLst/>
                <a:rect l="l" t="t" r="r" b="b"/>
                <a:pathLst>
                  <a:path w="4886" h="17987" extrusionOk="0">
                    <a:moveTo>
                      <a:pt x="4702" y="0"/>
                    </a:moveTo>
                    <a:lnTo>
                      <a:pt x="0" y="17941"/>
                    </a:lnTo>
                    <a:lnTo>
                      <a:pt x="183" y="17986"/>
                    </a:lnTo>
                    <a:lnTo>
                      <a:pt x="4885" y="46"/>
                    </a:lnTo>
                    <a:lnTo>
                      <a:pt x="47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60"/>
              <p:cNvSpPr/>
              <p:nvPr/>
            </p:nvSpPr>
            <p:spPr>
              <a:xfrm>
                <a:off x="5263675" y="3446275"/>
                <a:ext cx="347025" cy="241925"/>
              </a:xfrm>
              <a:custGeom>
                <a:avLst/>
                <a:gdLst/>
                <a:ahLst/>
                <a:cxnLst/>
                <a:rect l="l" t="t" r="r" b="b"/>
                <a:pathLst>
                  <a:path w="13881" h="9677" extrusionOk="0">
                    <a:moveTo>
                      <a:pt x="6171" y="1"/>
                    </a:moveTo>
                    <a:cubicBezTo>
                      <a:pt x="5722" y="1"/>
                      <a:pt x="3095" y="1906"/>
                      <a:pt x="2625" y="2641"/>
                    </a:cubicBezTo>
                    <a:lnTo>
                      <a:pt x="1119" y="4467"/>
                    </a:lnTo>
                    <a:cubicBezTo>
                      <a:pt x="92" y="5745"/>
                      <a:pt x="0" y="8941"/>
                      <a:pt x="2169" y="9237"/>
                    </a:cubicBezTo>
                    <a:cubicBezTo>
                      <a:pt x="2169" y="9237"/>
                      <a:pt x="5646" y="9676"/>
                      <a:pt x="7720" y="9676"/>
                    </a:cubicBezTo>
                    <a:cubicBezTo>
                      <a:pt x="8104" y="9676"/>
                      <a:pt x="8440" y="9661"/>
                      <a:pt x="8697" y="9626"/>
                    </a:cubicBezTo>
                    <a:cubicBezTo>
                      <a:pt x="10340" y="9397"/>
                      <a:pt x="12600" y="6955"/>
                      <a:pt x="12600" y="6955"/>
                    </a:cubicBezTo>
                    <a:cubicBezTo>
                      <a:pt x="13036" y="6581"/>
                      <a:pt x="13151" y="5413"/>
                      <a:pt x="12841" y="5413"/>
                    </a:cubicBezTo>
                    <a:cubicBezTo>
                      <a:pt x="12816" y="5413"/>
                      <a:pt x="12788" y="5420"/>
                      <a:pt x="12758" y="5436"/>
                    </a:cubicBezTo>
                    <a:lnTo>
                      <a:pt x="12758" y="5436"/>
                    </a:lnTo>
                    <a:cubicBezTo>
                      <a:pt x="13713" y="4873"/>
                      <a:pt x="13494" y="3961"/>
                      <a:pt x="13017" y="3961"/>
                    </a:cubicBezTo>
                    <a:cubicBezTo>
                      <a:pt x="12972" y="3961"/>
                      <a:pt x="12924" y="3970"/>
                      <a:pt x="12874" y="3988"/>
                    </a:cubicBezTo>
                    <a:cubicBezTo>
                      <a:pt x="13810" y="3554"/>
                      <a:pt x="13718" y="2527"/>
                      <a:pt x="13308" y="2390"/>
                    </a:cubicBezTo>
                    <a:cubicBezTo>
                      <a:pt x="13856" y="2187"/>
                      <a:pt x="13880" y="791"/>
                      <a:pt x="13123" y="791"/>
                    </a:cubicBezTo>
                    <a:cubicBezTo>
                      <a:pt x="13030" y="791"/>
                      <a:pt x="12924" y="813"/>
                      <a:pt x="12805" y="861"/>
                    </a:cubicBezTo>
                    <a:cubicBezTo>
                      <a:pt x="12805" y="861"/>
                      <a:pt x="8639" y="3032"/>
                      <a:pt x="7184" y="3032"/>
                    </a:cubicBezTo>
                    <a:cubicBezTo>
                      <a:pt x="7155" y="3032"/>
                      <a:pt x="7126" y="3031"/>
                      <a:pt x="7099" y="3029"/>
                    </a:cubicBezTo>
                    <a:cubicBezTo>
                      <a:pt x="5296" y="2961"/>
                      <a:pt x="6004" y="906"/>
                      <a:pt x="6004" y="906"/>
                    </a:cubicBezTo>
                    <a:lnTo>
                      <a:pt x="6232" y="85"/>
                    </a:lnTo>
                    <a:cubicBezTo>
                      <a:pt x="6246" y="27"/>
                      <a:pt x="6223" y="1"/>
                      <a:pt x="6171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60"/>
              <p:cNvSpPr/>
              <p:nvPr/>
            </p:nvSpPr>
            <p:spPr>
              <a:xfrm>
                <a:off x="5481075" y="3504300"/>
                <a:ext cx="11645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658" h="2169" extrusionOk="0">
                    <a:moveTo>
                      <a:pt x="4566" y="0"/>
                    </a:moveTo>
                    <a:cubicBezTo>
                      <a:pt x="3128" y="845"/>
                      <a:pt x="1599" y="1507"/>
                      <a:pt x="1" y="1986"/>
                    </a:cubicBezTo>
                    <a:lnTo>
                      <a:pt x="69" y="2169"/>
                    </a:lnTo>
                    <a:cubicBezTo>
                      <a:pt x="1667" y="1690"/>
                      <a:pt x="3219" y="1005"/>
                      <a:pt x="4657" y="160"/>
                    </a:cubicBezTo>
                    <a:lnTo>
                      <a:pt x="45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60"/>
              <p:cNvSpPr/>
              <p:nvPr/>
            </p:nvSpPr>
            <p:spPr>
              <a:xfrm>
                <a:off x="5497075" y="3579625"/>
                <a:ext cx="89025" cy="53650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2146" extrusionOk="0">
                    <a:moveTo>
                      <a:pt x="3447" y="0"/>
                    </a:moveTo>
                    <a:cubicBezTo>
                      <a:pt x="2260" y="891"/>
                      <a:pt x="1118" y="1530"/>
                      <a:pt x="0" y="1963"/>
                    </a:cubicBezTo>
                    <a:lnTo>
                      <a:pt x="68" y="2146"/>
                    </a:lnTo>
                    <a:cubicBezTo>
                      <a:pt x="1210" y="1689"/>
                      <a:pt x="2351" y="1050"/>
                      <a:pt x="3561" y="160"/>
                    </a:cubicBez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60"/>
              <p:cNvSpPr/>
              <p:nvPr/>
            </p:nvSpPr>
            <p:spPr>
              <a:xfrm>
                <a:off x="5490775" y="3543100"/>
                <a:ext cx="970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2010" extrusionOk="0">
                    <a:moveTo>
                      <a:pt x="3790" y="1"/>
                    </a:moveTo>
                    <a:cubicBezTo>
                      <a:pt x="2672" y="754"/>
                      <a:pt x="1439" y="1347"/>
                      <a:pt x="1" y="1827"/>
                    </a:cubicBezTo>
                    <a:lnTo>
                      <a:pt x="69" y="2009"/>
                    </a:lnTo>
                    <a:cubicBezTo>
                      <a:pt x="1507" y="1530"/>
                      <a:pt x="2763" y="914"/>
                      <a:pt x="3881" y="160"/>
                    </a:cubicBezTo>
                    <a:lnTo>
                      <a:pt x="379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60"/>
              <p:cNvSpPr/>
              <p:nvPr/>
            </p:nvSpPr>
            <p:spPr>
              <a:xfrm>
                <a:off x="5287075" y="3550525"/>
                <a:ext cx="17700" cy="67925"/>
              </a:xfrm>
              <a:custGeom>
                <a:avLst/>
                <a:gdLst/>
                <a:ahLst/>
                <a:cxnLst/>
                <a:rect l="l" t="t" r="r" b="b"/>
                <a:pathLst>
                  <a:path w="708" h="2717" extrusionOk="0">
                    <a:moveTo>
                      <a:pt x="320" y="0"/>
                    </a:moveTo>
                    <a:cubicBezTo>
                      <a:pt x="320" y="46"/>
                      <a:pt x="0" y="1575"/>
                      <a:pt x="525" y="2716"/>
                    </a:cubicBezTo>
                    <a:lnTo>
                      <a:pt x="708" y="2625"/>
                    </a:lnTo>
                    <a:cubicBezTo>
                      <a:pt x="206" y="1552"/>
                      <a:pt x="502" y="46"/>
                      <a:pt x="525" y="23"/>
                    </a:cubicBez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60"/>
              <p:cNvSpPr/>
              <p:nvPr/>
            </p:nvSpPr>
            <p:spPr>
              <a:xfrm>
                <a:off x="5531300" y="3281175"/>
                <a:ext cx="210025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8401" h="184" extrusionOk="0">
                    <a:moveTo>
                      <a:pt x="1" y="1"/>
                    </a:moveTo>
                    <a:lnTo>
                      <a:pt x="1" y="183"/>
                    </a:lnTo>
                    <a:lnTo>
                      <a:pt x="8400" y="183"/>
                    </a:lnTo>
                    <a:lnTo>
                      <a:pt x="840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60"/>
              <p:cNvSpPr/>
              <p:nvPr/>
            </p:nvSpPr>
            <p:spPr>
              <a:xfrm>
                <a:off x="5545575" y="3326250"/>
                <a:ext cx="164925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6597" h="207" extrusionOk="0">
                    <a:moveTo>
                      <a:pt x="0" y="1"/>
                    </a:moveTo>
                    <a:lnTo>
                      <a:pt x="0" y="206"/>
                    </a:lnTo>
                    <a:lnTo>
                      <a:pt x="6597" y="206"/>
                    </a:lnTo>
                    <a:lnTo>
                      <a:pt x="65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60"/>
              <p:cNvSpPr/>
              <p:nvPr/>
            </p:nvSpPr>
            <p:spPr>
              <a:xfrm>
                <a:off x="5778950" y="3252075"/>
                <a:ext cx="24000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960" h="709" extrusionOk="0">
                    <a:moveTo>
                      <a:pt x="183" y="1"/>
                    </a:moveTo>
                    <a:lnTo>
                      <a:pt x="1" y="708"/>
                    </a:lnTo>
                    <a:lnTo>
                      <a:pt x="777" y="708"/>
                    </a:lnTo>
                    <a:lnTo>
                      <a:pt x="9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60"/>
              <p:cNvSpPr/>
              <p:nvPr/>
            </p:nvSpPr>
            <p:spPr>
              <a:xfrm>
                <a:off x="5703625" y="3535125"/>
                <a:ext cx="25700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754" extrusionOk="0">
                    <a:moveTo>
                      <a:pt x="206" y="0"/>
                    </a:moveTo>
                    <a:lnTo>
                      <a:pt x="1" y="753"/>
                    </a:lnTo>
                    <a:lnTo>
                      <a:pt x="822" y="753"/>
                    </a:lnTo>
                    <a:lnTo>
                      <a:pt x="10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60"/>
              <p:cNvSpPr/>
              <p:nvPr/>
            </p:nvSpPr>
            <p:spPr>
              <a:xfrm>
                <a:off x="5180350" y="4323150"/>
                <a:ext cx="400625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16025" h="5137" extrusionOk="0">
                    <a:moveTo>
                      <a:pt x="2626" y="1"/>
                    </a:moveTo>
                    <a:cubicBezTo>
                      <a:pt x="1256" y="1"/>
                      <a:pt x="1" y="1256"/>
                      <a:pt x="1" y="2626"/>
                    </a:cubicBezTo>
                    <a:cubicBezTo>
                      <a:pt x="1" y="4018"/>
                      <a:pt x="1279" y="5136"/>
                      <a:pt x="2626" y="5136"/>
                    </a:cubicBezTo>
                    <a:lnTo>
                      <a:pt x="16024" y="5136"/>
                    </a:lnTo>
                    <a:lnTo>
                      <a:pt x="16024" y="4406"/>
                    </a:lnTo>
                    <a:lnTo>
                      <a:pt x="15317" y="4406"/>
                    </a:lnTo>
                    <a:lnTo>
                      <a:pt x="15317" y="868"/>
                    </a:lnTo>
                    <a:lnTo>
                      <a:pt x="16024" y="868"/>
                    </a:lnTo>
                    <a:lnTo>
                      <a:pt x="16024" y="138"/>
                    </a:lnTo>
                    <a:lnTo>
                      <a:pt x="26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60"/>
              <p:cNvSpPr/>
              <p:nvPr/>
            </p:nvSpPr>
            <p:spPr>
              <a:xfrm>
                <a:off x="5318450" y="4323150"/>
                <a:ext cx="400625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16025" h="5137" extrusionOk="0">
                    <a:moveTo>
                      <a:pt x="2603" y="1"/>
                    </a:moveTo>
                    <a:cubicBezTo>
                      <a:pt x="1256" y="1"/>
                      <a:pt x="1" y="1256"/>
                      <a:pt x="1" y="2626"/>
                    </a:cubicBezTo>
                    <a:cubicBezTo>
                      <a:pt x="1" y="4018"/>
                      <a:pt x="1256" y="5136"/>
                      <a:pt x="2626" y="5136"/>
                    </a:cubicBezTo>
                    <a:lnTo>
                      <a:pt x="16024" y="5136"/>
                    </a:lnTo>
                    <a:lnTo>
                      <a:pt x="16024" y="4406"/>
                    </a:lnTo>
                    <a:lnTo>
                      <a:pt x="15294" y="4406"/>
                    </a:lnTo>
                    <a:lnTo>
                      <a:pt x="15294" y="868"/>
                    </a:lnTo>
                    <a:lnTo>
                      <a:pt x="16024" y="868"/>
                    </a:lnTo>
                    <a:lnTo>
                      <a:pt x="16024" y="138"/>
                    </a:lnTo>
                    <a:lnTo>
                      <a:pt x="2603" y="1"/>
                    </a:lnTo>
                    <a:close/>
                  </a:path>
                </a:pathLst>
              </a:custGeom>
              <a:solidFill>
                <a:srgbClr val="E88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60"/>
              <p:cNvSpPr/>
              <p:nvPr/>
            </p:nvSpPr>
            <p:spPr>
              <a:xfrm>
                <a:off x="5344125" y="4344850"/>
                <a:ext cx="356675" cy="88450"/>
              </a:xfrm>
              <a:custGeom>
                <a:avLst/>
                <a:gdLst/>
                <a:ahLst/>
                <a:cxnLst/>
                <a:rect l="l" t="t" r="r" b="b"/>
                <a:pathLst>
                  <a:path w="14267" h="3538" extrusionOk="0">
                    <a:moveTo>
                      <a:pt x="1758" y="0"/>
                    </a:moveTo>
                    <a:cubicBezTo>
                      <a:pt x="777" y="0"/>
                      <a:pt x="1" y="799"/>
                      <a:pt x="1" y="1780"/>
                    </a:cubicBezTo>
                    <a:cubicBezTo>
                      <a:pt x="1" y="2762"/>
                      <a:pt x="777" y="3538"/>
                      <a:pt x="1758" y="3538"/>
                    </a:cubicBezTo>
                    <a:lnTo>
                      <a:pt x="14267" y="3538"/>
                    </a:lnTo>
                    <a:lnTo>
                      <a:pt x="142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60"/>
              <p:cNvSpPr/>
              <p:nvPr/>
            </p:nvSpPr>
            <p:spPr>
              <a:xfrm>
                <a:off x="5370950" y="4356250"/>
                <a:ext cx="329850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13194" h="458" extrusionOk="0">
                    <a:moveTo>
                      <a:pt x="13194" y="1"/>
                    </a:moveTo>
                    <a:lnTo>
                      <a:pt x="1" y="274"/>
                    </a:lnTo>
                    <a:lnTo>
                      <a:pt x="23" y="457"/>
                    </a:lnTo>
                    <a:lnTo>
                      <a:pt x="13194" y="206"/>
                    </a:lnTo>
                    <a:lnTo>
                      <a:pt x="131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60"/>
              <p:cNvSpPr/>
              <p:nvPr/>
            </p:nvSpPr>
            <p:spPr>
              <a:xfrm>
                <a:off x="5409175" y="4385925"/>
                <a:ext cx="291625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11665" h="229" extrusionOk="0">
                    <a:moveTo>
                      <a:pt x="11665" y="0"/>
                    </a:moveTo>
                    <a:lnTo>
                      <a:pt x="1" y="46"/>
                    </a:lnTo>
                    <a:lnTo>
                      <a:pt x="1" y="229"/>
                    </a:lnTo>
                    <a:lnTo>
                      <a:pt x="11665" y="183"/>
                    </a:lnTo>
                    <a:lnTo>
                      <a:pt x="116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60"/>
              <p:cNvSpPr/>
              <p:nvPr/>
            </p:nvSpPr>
            <p:spPr>
              <a:xfrm>
                <a:off x="5388075" y="4419600"/>
                <a:ext cx="312725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12509" h="18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12509" y="183"/>
                    </a:lnTo>
                    <a:lnTo>
                      <a:pt x="125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60"/>
              <p:cNvSpPr/>
              <p:nvPr/>
            </p:nvSpPr>
            <p:spPr>
              <a:xfrm>
                <a:off x="5174075" y="4278075"/>
                <a:ext cx="529575" cy="48025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921" extrusionOk="0">
                    <a:moveTo>
                      <a:pt x="298" y="0"/>
                    </a:moveTo>
                    <a:cubicBezTo>
                      <a:pt x="138" y="0"/>
                      <a:pt x="24" y="137"/>
                      <a:pt x="24" y="297"/>
                    </a:cubicBezTo>
                    <a:lnTo>
                      <a:pt x="1" y="1530"/>
                    </a:lnTo>
                    <a:cubicBezTo>
                      <a:pt x="1" y="1690"/>
                      <a:pt x="138" y="1827"/>
                      <a:pt x="298" y="1827"/>
                    </a:cubicBezTo>
                    <a:lnTo>
                      <a:pt x="20886" y="1918"/>
                    </a:lnTo>
                    <a:cubicBezTo>
                      <a:pt x="20898" y="1919"/>
                      <a:pt x="20910" y="1920"/>
                      <a:pt x="20921" y="1920"/>
                    </a:cubicBezTo>
                    <a:cubicBezTo>
                      <a:pt x="21065" y="1920"/>
                      <a:pt x="21183" y="1792"/>
                      <a:pt x="21183" y="1644"/>
                    </a:cubicBezTo>
                    <a:lnTo>
                      <a:pt x="21183" y="411"/>
                    </a:lnTo>
                    <a:cubicBezTo>
                      <a:pt x="21183" y="252"/>
                      <a:pt x="21069" y="115"/>
                      <a:pt x="20909" y="115"/>
                    </a:cubicBez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60"/>
              <p:cNvSpPr/>
              <p:nvPr/>
            </p:nvSpPr>
            <p:spPr>
              <a:xfrm>
                <a:off x="5214025" y="4278650"/>
                <a:ext cx="29125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1827" extrusionOk="0">
                    <a:moveTo>
                      <a:pt x="23" y="0"/>
                    </a:moveTo>
                    <a:lnTo>
                      <a:pt x="1" y="1804"/>
                    </a:lnTo>
                    <a:lnTo>
                      <a:pt x="1142" y="1826"/>
                    </a:lnTo>
                    <a:lnTo>
                      <a:pt x="11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60"/>
              <p:cNvSpPr/>
              <p:nvPr/>
            </p:nvSpPr>
            <p:spPr>
              <a:xfrm>
                <a:off x="5635150" y="4280350"/>
                <a:ext cx="28550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827" extrusionOk="0">
                    <a:moveTo>
                      <a:pt x="24" y="1"/>
                    </a:moveTo>
                    <a:lnTo>
                      <a:pt x="1" y="1827"/>
                    </a:lnTo>
                    <a:lnTo>
                      <a:pt x="1142" y="1827"/>
                    </a:lnTo>
                    <a:lnTo>
                      <a:pt x="1142" y="2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60"/>
              <p:cNvSpPr/>
              <p:nvPr/>
            </p:nvSpPr>
            <p:spPr>
              <a:xfrm>
                <a:off x="5200900" y="4106875"/>
                <a:ext cx="216300" cy="172375"/>
              </a:xfrm>
              <a:custGeom>
                <a:avLst/>
                <a:gdLst/>
                <a:ahLst/>
                <a:cxnLst/>
                <a:rect l="l" t="t" r="r" b="b"/>
                <a:pathLst>
                  <a:path w="8652" h="6895" extrusionOk="0">
                    <a:moveTo>
                      <a:pt x="1" y="1"/>
                    </a:moveTo>
                    <a:lnTo>
                      <a:pt x="1" y="3562"/>
                    </a:lnTo>
                    <a:cubicBezTo>
                      <a:pt x="1" y="5388"/>
                      <a:pt x="1507" y="6894"/>
                      <a:pt x="3310" y="6894"/>
                    </a:cubicBezTo>
                    <a:lnTo>
                      <a:pt x="5342" y="6894"/>
                    </a:lnTo>
                    <a:cubicBezTo>
                      <a:pt x="7145" y="6894"/>
                      <a:pt x="8651" y="5388"/>
                      <a:pt x="8651" y="3562"/>
                    </a:cubicBezTo>
                    <a:lnTo>
                      <a:pt x="86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60"/>
              <p:cNvSpPr/>
              <p:nvPr/>
            </p:nvSpPr>
            <p:spPr>
              <a:xfrm>
                <a:off x="5156975" y="4125725"/>
                <a:ext cx="101600" cy="107300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4292" extrusionOk="0">
                    <a:moveTo>
                      <a:pt x="2853" y="388"/>
                    </a:moveTo>
                    <a:cubicBezTo>
                      <a:pt x="3310" y="388"/>
                      <a:pt x="3675" y="753"/>
                      <a:pt x="3675" y="1210"/>
                    </a:cubicBezTo>
                    <a:lnTo>
                      <a:pt x="3675" y="3082"/>
                    </a:lnTo>
                    <a:cubicBezTo>
                      <a:pt x="3675" y="3538"/>
                      <a:pt x="3310" y="3903"/>
                      <a:pt x="2853" y="3903"/>
                    </a:cubicBezTo>
                    <a:lnTo>
                      <a:pt x="1187" y="3903"/>
                    </a:lnTo>
                    <a:cubicBezTo>
                      <a:pt x="731" y="3903"/>
                      <a:pt x="365" y="3538"/>
                      <a:pt x="365" y="3082"/>
                    </a:cubicBezTo>
                    <a:lnTo>
                      <a:pt x="365" y="1210"/>
                    </a:lnTo>
                    <a:cubicBezTo>
                      <a:pt x="365" y="753"/>
                      <a:pt x="731" y="388"/>
                      <a:pt x="1187" y="388"/>
                    </a:cubicBezTo>
                    <a:close/>
                    <a:moveTo>
                      <a:pt x="1187" y="0"/>
                    </a:moveTo>
                    <a:cubicBezTo>
                      <a:pt x="525" y="0"/>
                      <a:pt x="0" y="548"/>
                      <a:pt x="0" y="1210"/>
                    </a:cubicBezTo>
                    <a:lnTo>
                      <a:pt x="0" y="3082"/>
                    </a:lnTo>
                    <a:cubicBezTo>
                      <a:pt x="0" y="3743"/>
                      <a:pt x="525" y="4291"/>
                      <a:pt x="1187" y="4291"/>
                    </a:cubicBezTo>
                    <a:lnTo>
                      <a:pt x="2853" y="4291"/>
                    </a:lnTo>
                    <a:cubicBezTo>
                      <a:pt x="3515" y="4291"/>
                      <a:pt x="4063" y="3743"/>
                      <a:pt x="4063" y="3082"/>
                    </a:cubicBezTo>
                    <a:lnTo>
                      <a:pt x="4063" y="1210"/>
                    </a:lnTo>
                    <a:cubicBezTo>
                      <a:pt x="4063" y="548"/>
                      <a:pt x="3515" y="0"/>
                      <a:pt x="28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08" name="Google Shape;1808;p60"/>
            <p:cNvSpPr/>
            <p:nvPr/>
          </p:nvSpPr>
          <p:spPr>
            <a:xfrm>
              <a:off x="8607197" y="2822300"/>
              <a:ext cx="274604" cy="3359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60"/>
            <p:cNvSpPr/>
            <p:nvPr/>
          </p:nvSpPr>
          <p:spPr>
            <a:xfrm>
              <a:off x="8607203" y="2762700"/>
              <a:ext cx="589000" cy="3359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60"/>
            <p:cNvSpPr/>
            <p:nvPr/>
          </p:nvSpPr>
          <p:spPr>
            <a:xfrm>
              <a:off x="8331023" y="3924825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60"/>
            <p:cNvSpPr/>
            <p:nvPr/>
          </p:nvSpPr>
          <p:spPr>
            <a:xfrm>
              <a:off x="8331023" y="3986742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2" name="Google Shape;1812;p60"/>
            <p:cNvGrpSpPr/>
            <p:nvPr/>
          </p:nvGrpSpPr>
          <p:grpSpPr>
            <a:xfrm>
              <a:off x="8781444" y="1756576"/>
              <a:ext cx="476781" cy="65648"/>
              <a:chOff x="1758630" y="1666992"/>
              <a:chExt cx="362571" cy="49934"/>
            </a:xfrm>
          </p:grpSpPr>
          <p:sp>
            <p:nvSpPr>
              <p:cNvPr id="1813" name="Google Shape;1813;p60"/>
              <p:cNvSpPr/>
              <p:nvPr/>
            </p:nvSpPr>
            <p:spPr>
              <a:xfrm>
                <a:off x="1764532" y="1672894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60"/>
              <p:cNvSpPr/>
              <p:nvPr/>
            </p:nvSpPr>
            <p:spPr>
              <a:xfrm>
                <a:off x="1758630" y="1666992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815" name="Google Shape;1815;p60"/>
            <p:cNvCxnSpPr/>
            <p:nvPr/>
          </p:nvCxnSpPr>
          <p:spPr>
            <a:xfrm rot="10800000">
              <a:off x="5338500" y="4603500"/>
              <a:ext cx="3857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16" name="Google Shape;1816;p60"/>
            <p:cNvSpPr/>
            <p:nvPr/>
          </p:nvSpPr>
          <p:spPr>
            <a:xfrm>
              <a:off x="7185100" y="1822227"/>
              <a:ext cx="1020422" cy="606592"/>
            </a:xfrm>
            <a:custGeom>
              <a:avLst/>
              <a:gdLst/>
              <a:ahLst/>
              <a:cxnLst/>
              <a:rect l="l" t="t" r="r" b="b"/>
              <a:pathLst>
                <a:path w="52633" h="28522" extrusionOk="0">
                  <a:moveTo>
                    <a:pt x="3208" y="0"/>
                  </a:moveTo>
                  <a:cubicBezTo>
                    <a:pt x="1454" y="0"/>
                    <a:pt x="0" y="1429"/>
                    <a:pt x="0" y="3208"/>
                  </a:cubicBezTo>
                  <a:lnTo>
                    <a:pt x="0" y="25314"/>
                  </a:lnTo>
                  <a:cubicBezTo>
                    <a:pt x="0" y="27093"/>
                    <a:pt x="1454" y="28522"/>
                    <a:pt x="3208" y="28522"/>
                  </a:cubicBezTo>
                  <a:lnTo>
                    <a:pt x="49449" y="28522"/>
                  </a:lnTo>
                  <a:cubicBezTo>
                    <a:pt x="51204" y="28522"/>
                    <a:pt x="52632" y="27093"/>
                    <a:pt x="52632" y="25314"/>
                  </a:cubicBezTo>
                  <a:lnTo>
                    <a:pt x="52632" y="3208"/>
                  </a:lnTo>
                  <a:cubicBezTo>
                    <a:pt x="52632" y="1429"/>
                    <a:pt x="51204" y="0"/>
                    <a:pt x="49449" y="0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7" name="Google Shape;1817;p60"/>
            <p:cNvGrpSpPr/>
            <p:nvPr/>
          </p:nvGrpSpPr>
          <p:grpSpPr>
            <a:xfrm>
              <a:off x="7136820" y="1740573"/>
              <a:ext cx="1376127" cy="649094"/>
              <a:chOff x="7136820" y="1800773"/>
              <a:chExt cx="1376127" cy="649094"/>
            </a:xfrm>
          </p:grpSpPr>
          <p:sp>
            <p:nvSpPr>
              <p:cNvPr id="1818" name="Google Shape;1818;p60"/>
              <p:cNvSpPr/>
              <p:nvPr/>
            </p:nvSpPr>
            <p:spPr>
              <a:xfrm rot="-5400000" flipH="1">
                <a:off x="7335361" y="1615345"/>
                <a:ext cx="635959" cy="1019929"/>
              </a:xfrm>
              <a:custGeom>
                <a:avLst/>
                <a:gdLst/>
                <a:ahLst/>
                <a:cxnLst/>
                <a:rect l="l" t="t" r="r" b="b"/>
                <a:pathLst>
                  <a:path w="29099" h="46668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43485"/>
                    </a:lnTo>
                    <a:cubicBezTo>
                      <a:pt x="1" y="45239"/>
                      <a:pt x="1455" y="46668"/>
                      <a:pt x="3209" y="46668"/>
                    </a:cubicBezTo>
                    <a:lnTo>
                      <a:pt x="25891" y="46668"/>
                    </a:lnTo>
                    <a:cubicBezTo>
                      <a:pt x="27645" y="46668"/>
                      <a:pt x="29099" y="45239"/>
                      <a:pt x="29099" y="43485"/>
                    </a:cubicBezTo>
                    <a:lnTo>
                      <a:pt x="29099" y="3209"/>
                    </a:lnTo>
                    <a:cubicBezTo>
                      <a:pt x="29099" y="1429"/>
                      <a:pt x="27645" y="1"/>
                      <a:pt x="25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19" name="Google Shape;1819;p60"/>
              <p:cNvGrpSpPr/>
              <p:nvPr/>
            </p:nvGrpSpPr>
            <p:grpSpPr>
              <a:xfrm>
                <a:off x="7136820" y="1800773"/>
                <a:ext cx="1376127" cy="649094"/>
                <a:chOff x="7136820" y="1800773"/>
                <a:chExt cx="1376127" cy="649094"/>
              </a:xfrm>
            </p:grpSpPr>
            <p:sp>
              <p:nvSpPr>
                <p:cNvPr id="1820" name="Google Shape;1820;p60"/>
                <p:cNvSpPr txBox="1"/>
                <p:nvPr/>
              </p:nvSpPr>
              <p:spPr>
                <a:xfrm flipH="1">
                  <a:off x="7351823" y="1894274"/>
                  <a:ext cx="630000" cy="467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200">
                      <a:solidFill>
                        <a:schemeClr val="accent6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JAVA</a:t>
                  </a:r>
                  <a:endParaRPr sz="22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1821" name="Google Shape;1821;p60"/>
                <p:cNvSpPr/>
                <p:nvPr/>
              </p:nvSpPr>
              <p:spPr>
                <a:xfrm rot="-5400000" flipH="1">
                  <a:off x="7329078" y="1608515"/>
                  <a:ext cx="649094" cy="1033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0" h="47294" extrusionOk="0">
                      <a:moveTo>
                        <a:pt x="26191" y="627"/>
                      </a:moveTo>
                      <a:cubicBezTo>
                        <a:pt x="27770" y="627"/>
                        <a:pt x="29073" y="1905"/>
                        <a:pt x="29073" y="3509"/>
                      </a:cubicBezTo>
                      <a:lnTo>
                        <a:pt x="29073" y="43785"/>
                      </a:lnTo>
                      <a:cubicBezTo>
                        <a:pt x="29073" y="45364"/>
                        <a:pt x="27770" y="46667"/>
                        <a:pt x="26191" y="46667"/>
                      </a:cubicBezTo>
                      <a:lnTo>
                        <a:pt x="3509" y="46667"/>
                      </a:lnTo>
                      <a:cubicBezTo>
                        <a:pt x="1930" y="46667"/>
                        <a:pt x="627" y="45364"/>
                        <a:pt x="627" y="43785"/>
                      </a:cubicBezTo>
                      <a:lnTo>
                        <a:pt x="627" y="3509"/>
                      </a:lnTo>
                      <a:cubicBezTo>
                        <a:pt x="627" y="1905"/>
                        <a:pt x="1930" y="627"/>
                        <a:pt x="3509" y="627"/>
                      </a:cubicBezTo>
                      <a:close/>
                      <a:moveTo>
                        <a:pt x="3509" y="0"/>
                      </a:moveTo>
                      <a:cubicBezTo>
                        <a:pt x="1579" y="0"/>
                        <a:pt x="0" y="1554"/>
                        <a:pt x="0" y="3509"/>
                      </a:cubicBezTo>
                      <a:lnTo>
                        <a:pt x="0" y="43785"/>
                      </a:lnTo>
                      <a:cubicBezTo>
                        <a:pt x="0" y="45715"/>
                        <a:pt x="1579" y="47294"/>
                        <a:pt x="3509" y="47294"/>
                      </a:cubicBezTo>
                      <a:lnTo>
                        <a:pt x="26191" y="47294"/>
                      </a:lnTo>
                      <a:cubicBezTo>
                        <a:pt x="28121" y="47294"/>
                        <a:pt x="29700" y="45715"/>
                        <a:pt x="29700" y="43785"/>
                      </a:cubicBezTo>
                      <a:lnTo>
                        <a:pt x="29700" y="3509"/>
                      </a:lnTo>
                      <a:cubicBezTo>
                        <a:pt x="29700" y="1554"/>
                        <a:pt x="28121" y="0"/>
                        <a:pt x="2619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2" name="Google Shape;1822;p60"/>
                <p:cNvSpPr/>
                <p:nvPr/>
              </p:nvSpPr>
              <p:spPr>
                <a:xfrm rot="-5400000" flipH="1">
                  <a:off x="7214655" y="1885733"/>
                  <a:ext cx="66854" cy="65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9" h="3002" extrusionOk="0">
                      <a:moveTo>
                        <a:pt x="2733" y="0"/>
                      </a:moveTo>
                      <a:cubicBezTo>
                        <a:pt x="2651" y="0"/>
                        <a:pt x="2570" y="32"/>
                        <a:pt x="2507" y="94"/>
                      </a:cubicBezTo>
                      <a:lnTo>
                        <a:pt x="126" y="2475"/>
                      </a:lnTo>
                      <a:cubicBezTo>
                        <a:pt x="1" y="2601"/>
                        <a:pt x="1" y="2801"/>
                        <a:pt x="126" y="2901"/>
                      </a:cubicBezTo>
                      <a:cubicBezTo>
                        <a:pt x="201" y="2977"/>
                        <a:pt x="277" y="3002"/>
                        <a:pt x="352" y="3002"/>
                      </a:cubicBezTo>
                      <a:cubicBezTo>
                        <a:pt x="427" y="3002"/>
                        <a:pt x="502" y="2977"/>
                        <a:pt x="577" y="2901"/>
                      </a:cubicBezTo>
                      <a:lnTo>
                        <a:pt x="2958" y="546"/>
                      </a:lnTo>
                      <a:cubicBezTo>
                        <a:pt x="3059" y="420"/>
                        <a:pt x="3059" y="220"/>
                        <a:pt x="2958" y="94"/>
                      </a:cubicBezTo>
                      <a:cubicBezTo>
                        <a:pt x="2896" y="32"/>
                        <a:pt x="2814" y="0"/>
                        <a:pt x="273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3" name="Google Shape;1823;p60"/>
                <p:cNvSpPr/>
                <p:nvPr/>
              </p:nvSpPr>
              <p:spPr>
                <a:xfrm rot="-5400000" flipH="1">
                  <a:off x="7214655" y="1885733"/>
                  <a:ext cx="66854" cy="65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9" h="3002" extrusionOk="0">
                      <a:moveTo>
                        <a:pt x="352" y="0"/>
                      </a:moveTo>
                      <a:cubicBezTo>
                        <a:pt x="270" y="0"/>
                        <a:pt x="189" y="32"/>
                        <a:pt x="126" y="94"/>
                      </a:cubicBezTo>
                      <a:cubicBezTo>
                        <a:pt x="1" y="220"/>
                        <a:pt x="1" y="420"/>
                        <a:pt x="126" y="546"/>
                      </a:cubicBezTo>
                      <a:lnTo>
                        <a:pt x="2507" y="2901"/>
                      </a:lnTo>
                      <a:cubicBezTo>
                        <a:pt x="2557" y="2977"/>
                        <a:pt x="2658" y="3002"/>
                        <a:pt x="2733" y="3002"/>
                      </a:cubicBezTo>
                      <a:cubicBezTo>
                        <a:pt x="2808" y="3002"/>
                        <a:pt x="2883" y="2977"/>
                        <a:pt x="2958" y="2901"/>
                      </a:cubicBezTo>
                      <a:cubicBezTo>
                        <a:pt x="3059" y="2801"/>
                        <a:pt x="3059" y="2601"/>
                        <a:pt x="2958" y="2475"/>
                      </a:cubicBezTo>
                      <a:lnTo>
                        <a:pt x="577" y="94"/>
                      </a:lnTo>
                      <a:cubicBezTo>
                        <a:pt x="515" y="32"/>
                        <a:pt x="433" y="0"/>
                        <a:pt x="35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24" name="Google Shape;1824;p60"/>
                <p:cNvGrpSpPr/>
                <p:nvPr/>
              </p:nvGrpSpPr>
              <p:grpSpPr>
                <a:xfrm>
                  <a:off x="8036174" y="2019940"/>
                  <a:ext cx="476773" cy="215767"/>
                  <a:chOff x="1458232" y="2264583"/>
                  <a:chExt cx="334906" cy="151575"/>
                </a:xfrm>
              </p:grpSpPr>
              <p:sp>
                <p:nvSpPr>
                  <p:cNvPr id="1825" name="Google Shape;1825;p60"/>
                  <p:cNvSpPr/>
                  <p:nvPr/>
                </p:nvSpPr>
                <p:spPr>
                  <a:xfrm>
                    <a:off x="1500887" y="2285911"/>
                    <a:ext cx="249143" cy="1084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61" h="5991" extrusionOk="0">
                        <a:moveTo>
                          <a:pt x="327" y="1"/>
                        </a:moveTo>
                        <a:cubicBezTo>
                          <a:pt x="151" y="1"/>
                          <a:pt x="1" y="151"/>
                          <a:pt x="1" y="327"/>
                        </a:cubicBezTo>
                        <a:cubicBezTo>
                          <a:pt x="1" y="502"/>
                          <a:pt x="151" y="627"/>
                          <a:pt x="327" y="627"/>
                        </a:cubicBezTo>
                        <a:cubicBezTo>
                          <a:pt x="3835" y="627"/>
                          <a:pt x="5464" y="2006"/>
                          <a:pt x="7069" y="3359"/>
                        </a:cubicBezTo>
                        <a:cubicBezTo>
                          <a:pt x="8622" y="4663"/>
                          <a:pt x="10226" y="5991"/>
                          <a:pt x="13434" y="5991"/>
                        </a:cubicBezTo>
                        <a:cubicBezTo>
                          <a:pt x="13610" y="5991"/>
                          <a:pt x="13760" y="5866"/>
                          <a:pt x="13760" y="5690"/>
                        </a:cubicBezTo>
                        <a:cubicBezTo>
                          <a:pt x="13760" y="5515"/>
                          <a:pt x="13610" y="5364"/>
                          <a:pt x="13434" y="5364"/>
                        </a:cubicBezTo>
                        <a:cubicBezTo>
                          <a:pt x="10452" y="5364"/>
                          <a:pt x="8998" y="4161"/>
                          <a:pt x="7470" y="2858"/>
                        </a:cubicBezTo>
                        <a:cubicBezTo>
                          <a:pt x="5790" y="1454"/>
                          <a:pt x="4061" y="1"/>
                          <a:pt x="327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6" name="Google Shape;1826;p60"/>
                  <p:cNvSpPr/>
                  <p:nvPr/>
                </p:nvSpPr>
                <p:spPr>
                  <a:xfrm>
                    <a:off x="1744110" y="2367601"/>
                    <a:ext cx="43126" cy="42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2" h="2357" extrusionOk="0">
                        <a:moveTo>
                          <a:pt x="1203" y="0"/>
                        </a:moveTo>
                        <a:cubicBezTo>
                          <a:pt x="552" y="0"/>
                          <a:pt x="0" y="526"/>
                          <a:pt x="0" y="1178"/>
                        </a:cubicBezTo>
                        <a:cubicBezTo>
                          <a:pt x="0" y="1830"/>
                          <a:pt x="552" y="2356"/>
                          <a:pt x="1203" y="2356"/>
                        </a:cubicBezTo>
                        <a:cubicBezTo>
                          <a:pt x="1855" y="2356"/>
                          <a:pt x="2381" y="1830"/>
                          <a:pt x="2381" y="1178"/>
                        </a:cubicBezTo>
                        <a:cubicBezTo>
                          <a:pt x="2381" y="526"/>
                          <a:pt x="1855" y="0"/>
                          <a:pt x="1203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7" name="Google Shape;1827;p60"/>
                  <p:cNvSpPr/>
                  <p:nvPr/>
                </p:nvSpPr>
                <p:spPr>
                  <a:xfrm>
                    <a:off x="1738660" y="2361699"/>
                    <a:ext cx="54478" cy="544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9" h="3008" extrusionOk="0">
                        <a:moveTo>
                          <a:pt x="1504" y="627"/>
                        </a:moveTo>
                        <a:cubicBezTo>
                          <a:pt x="1981" y="627"/>
                          <a:pt x="2382" y="1028"/>
                          <a:pt x="2382" y="1504"/>
                        </a:cubicBezTo>
                        <a:cubicBezTo>
                          <a:pt x="2382" y="1980"/>
                          <a:pt x="1981" y="2381"/>
                          <a:pt x="1504" y="2381"/>
                        </a:cubicBezTo>
                        <a:cubicBezTo>
                          <a:pt x="1028" y="2381"/>
                          <a:pt x="627" y="1980"/>
                          <a:pt x="627" y="1504"/>
                        </a:cubicBezTo>
                        <a:cubicBezTo>
                          <a:pt x="627" y="1028"/>
                          <a:pt x="1028" y="627"/>
                          <a:pt x="1504" y="627"/>
                        </a:cubicBezTo>
                        <a:close/>
                        <a:moveTo>
                          <a:pt x="1504" y="0"/>
                        </a:moveTo>
                        <a:cubicBezTo>
                          <a:pt x="677" y="0"/>
                          <a:pt x="1" y="677"/>
                          <a:pt x="1" y="1504"/>
                        </a:cubicBezTo>
                        <a:cubicBezTo>
                          <a:pt x="1" y="2331"/>
                          <a:pt x="677" y="3008"/>
                          <a:pt x="1504" y="3008"/>
                        </a:cubicBezTo>
                        <a:cubicBezTo>
                          <a:pt x="2332" y="3008"/>
                          <a:pt x="3008" y="2331"/>
                          <a:pt x="3008" y="1504"/>
                        </a:cubicBezTo>
                        <a:cubicBezTo>
                          <a:pt x="3008" y="677"/>
                          <a:pt x="2332" y="0"/>
                          <a:pt x="150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8" name="Google Shape;1828;p60"/>
                  <p:cNvSpPr/>
                  <p:nvPr/>
                </p:nvSpPr>
                <p:spPr>
                  <a:xfrm>
                    <a:off x="1463681" y="2270486"/>
                    <a:ext cx="43126" cy="42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2" h="2357" extrusionOk="0">
                        <a:moveTo>
                          <a:pt x="1179" y="1"/>
                        </a:moveTo>
                        <a:cubicBezTo>
                          <a:pt x="527" y="1"/>
                          <a:pt x="1" y="527"/>
                          <a:pt x="1" y="1179"/>
                        </a:cubicBezTo>
                        <a:cubicBezTo>
                          <a:pt x="1" y="1830"/>
                          <a:pt x="527" y="2357"/>
                          <a:pt x="1179" y="2357"/>
                        </a:cubicBezTo>
                        <a:cubicBezTo>
                          <a:pt x="1855" y="2357"/>
                          <a:pt x="2382" y="1830"/>
                          <a:pt x="2382" y="1179"/>
                        </a:cubicBezTo>
                        <a:cubicBezTo>
                          <a:pt x="2382" y="527"/>
                          <a:pt x="1855" y="1"/>
                          <a:pt x="1179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9" name="Google Shape;1829;p60"/>
                  <p:cNvSpPr/>
                  <p:nvPr/>
                </p:nvSpPr>
                <p:spPr>
                  <a:xfrm>
                    <a:off x="1458232" y="2264583"/>
                    <a:ext cx="54025" cy="54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4" h="3009" extrusionOk="0">
                        <a:moveTo>
                          <a:pt x="1480" y="627"/>
                        </a:moveTo>
                        <a:cubicBezTo>
                          <a:pt x="1981" y="627"/>
                          <a:pt x="2357" y="1028"/>
                          <a:pt x="2357" y="1505"/>
                        </a:cubicBezTo>
                        <a:cubicBezTo>
                          <a:pt x="2357" y="1981"/>
                          <a:pt x="1981" y="2382"/>
                          <a:pt x="1480" y="2382"/>
                        </a:cubicBezTo>
                        <a:cubicBezTo>
                          <a:pt x="1003" y="2382"/>
                          <a:pt x="627" y="1981"/>
                          <a:pt x="627" y="1505"/>
                        </a:cubicBezTo>
                        <a:cubicBezTo>
                          <a:pt x="627" y="1028"/>
                          <a:pt x="1003" y="627"/>
                          <a:pt x="1480" y="627"/>
                        </a:cubicBezTo>
                        <a:close/>
                        <a:moveTo>
                          <a:pt x="1480" y="1"/>
                        </a:moveTo>
                        <a:cubicBezTo>
                          <a:pt x="653" y="1"/>
                          <a:pt x="1" y="678"/>
                          <a:pt x="1" y="1505"/>
                        </a:cubicBezTo>
                        <a:cubicBezTo>
                          <a:pt x="1" y="2332"/>
                          <a:pt x="653" y="3008"/>
                          <a:pt x="1480" y="3008"/>
                        </a:cubicBezTo>
                        <a:cubicBezTo>
                          <a:pt x="2307" y="3008"/>
                          <a:pt x="2983" y="2332"/>
                          <a:pt x="2983" y="1505"/>
                        </a:cubicBezTo>
                        <a:cubicBezTo>
                          <a:pt x="2983" y="678"/>
                          <a:pt x="2307" y="1"/>
                          <a:pt x="1480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830" name="Google Shape;1830;p60"/>
          <p:cNvGrpSpPr/>
          <p:nvPr/>
        </p:nvGrpSpPr>
        <p:grpSpPr>
          <a:xfrm>
            <a:off x="2241200" y="496500"/>
            <a:ext cx="6177600" cy="469800"/>
            <a:chOff x="2241200" y="496500"/>
            <a:chExt cx="6177600" cy="469800"/>
          </a:xfrm>
        </p:grpSpPr>
        <p:sp>
          <p:nvSpPr>
            <p:cNvPr id="1831" name="Google Shape;1831;p60"/>
            <p:cNvSpPr/>
            <p:nvPr/>
          </p:nvSpPr>
          <p:spPr>
            <a:xfrm>
              <a:off x="2241200" y="496500"/>
              <a:ext cx="61776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2" name="Google Shape;1832;p60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1833" name="Google Shape;1833;p60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60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60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56"/>
          <p:cNvSpPr/>
          <p:nvPr/>
        </p:nvSpPr>
        <p:spPr>
          <a:xfrm>
            <a:off x="714799" y="474832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56"/>
          <p:cNvSpPr txBox="1">
            <a:spLocks noGrp="1"/>
          </p:cNvSpPr>
          <p:nvPr>
            <p:ph type="title" idx="21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</a:t>
            </a:r>
            <a:endParaRPr/>
          </a:p>
        </p:txBody>
      </p:sp>
      <p:sp>
        <p:nvSpPr>
          <p:cNvPr id="1500" name="Google Shape;1500;p56"/>
          <p:cNvSpPr/>
          <p:nvPr/>
        </p:nvSpPr>
        <p:spPr>
          <a:xfrm>
            <a:off x="5899901" y="1625100"/>
            <a:ext cx="757200" cy="7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p56"/>
          <p:cNvSpPr/>
          <p:nvPr/>
        </p:nvSpPr>
        <p:spPr>
          <a:xfrm>
            <a:off x="5899901" y="3285350"/>
            <a:ext cx="757200" cy="7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2" name="Google Shape;1502;p56"/>
          <p:cNvSpPr/>
          <p:nvPr/>
        </p:nvSpPr>
        <p:spPr>
          <a:xfrm>
            <a:off x="3274050" y="1625100"/>
            <a:ext cx="757200" cy="7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3" name="Google Shape;1503;p56"/>
          <p:cNvSpPr/>
          <p:nvPr/>
        </p:nvSpPr>
        <p:spPr>
          <a:xfrm>
            <a:off x="3274050" y="3285350"/>
            <a:ext cx="757200" cy="7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Google Shape;1504;p56"/>
          <p:cNvSpPr/>
          <p:nvPr/>
        </p:nvSpPr>
        <p:spPr>
          <a:xfrm>
            <a:off x="723000" y="1625100"/>
            <a:ext cx="757200" cy="7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5" name="Google Shape;1505;p56"/>
          <p:cNvSpPr/>
          <p:nvPr/>
        </p:nvSpPr>
        <p:spPr>
          <a:xfrm>
            <a:off x="723000" y="3285350"/>
            <a:ext cx="757200" cy="7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56"/>
          <p:cNvSpPr txBox="1">
            <a:spLocks noGrp="1"/>
          </p:cNvSpPr>
          <p:nvPr>
            <p:ph type="subTitle" idx="3"/>
          </p:nvPr>
        </p:nvSpPr>
        <p:spPr>
          <a:xfrm>
            <a:off x="4092150" y="1560985"/>
            <a:ext cx="1577700" cy="31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/>
              <a:t>TASK</a:t>
            </a:r>
            <a:endParaRPr/>
          </a:p>
        </p:txBody>
      </p:sp>
      <p:sp>
        <p:nvSpPr>
          <p:cNvPr id="1507" name="Google Shape;1507;p56"/>
          <p:cNvSpPr txBox="1">
            <a:spLocks noGrp="1"/>
          </p:cNvSpPr>
          <p:nvPr>
            <p:ph type="subTitle" idx="4"/>
          </p:nvPr>
        </p:nvSpPr>
        <p:spPr>
          <a:xfrm>
            <a:off x="4092158" y="1946704"/>
            <a:ext cx="15777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Danh sách việc làm, kế hoạch của một project</a:t>
            </a:r>
            <a:endParaRPr/>
          </a:p>
        </p:txBody>
      </p:sp>
      <p:sp>
        <p:nvSpPr>
          <p:cNvPr id="1508" name="Google Shape;1508;p56"/>
          <p:cNvSpPr txBox="1">
            <a:spLocks noGrp="1"/>
          </p:cNvSpPr>
          <p:nvPr>
            <p:ph type="subTitle" idx="6"/>
          </p:nvPr>
        </p:nvSpPr>
        <p:spPr>
          <a:xfrm>
            <a:off x="6725125" y="1560985"/>
            <a:ext cx="1577700" cy="31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Profession </a:t>
            </a:r>
            <a:endParaRPr/>
          </a:p>
        </p:txBody>
      </p:sp>
      <p:sp>
        <p:nvSpPr>
          <p:cNvPr id="1509" name="Google Shape;1509;p56"/>
          <p:cNvSpPr txBox="1">
            <a:spLocks noGrp="1"/>
          </p:cNvSpPr>
          <p:nvPr>
            <p:ph type="subTitle" idx="7"/>
          </p:nvPr>
        </p:nvSpPr>
        <p:spPr>
          <a:xfrm>
            <a:off x="6725132" y="1946704"/>
            <a:ext cx="1800619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Thông tin về các ngành nghề trong nông nghiệp</a:t>
            </a:r>
            <a:endParaRPr/>
          </a:p>
        </p:txBody>
      </p:sp>
      <p:sp>
        <p:nvSpPr>
          <p:cNvPr id="1510" name="Google Shape;1510;p56"/>
          <p:cNvSpPr txBox="1">
            <a:spLocks noGrp="1"/>
          </p:cNvSpPr>
          <p:nvPr>
            <p:ph type="subTitle" idx="1"/>
          </p:nvPr>
        </p:nvSpPr>
        <p:spPr>
          <a:xfrm>
            <a:off x="1548175" y="1555543"/>
            <a:ext cx="1577700" cy="31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/>
              <a:t>user Profile</a:t>
            </a:r>
            <a:endParaRPr/>
          </a:p>
        </p:txBody>
      </p:sp>
      <p:sp>
        <p:nvSpPr>
          <p:cNvPr id="1511" name="Google Shape;1511;p56"/>
          <p:cNvSpPr txBox="1">
            <a:spLocks noGrp="1"/>
          </p:cNvSpPr>
          <p:nvPr>
            <p:ph type="subTitle" idx="2"/>
          </p:nvPr>
        </p:nvSpPr>
        <p:spPr>
          <a:xfrm>
            <a:off x="1548175" y="1938625"/>
            <a:ext cx="15777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Thông tin của nông dân</a:t>
            </a:r>
            <a:endParaRPr/>
          </a:p>
        </p:txBody>
      </p:sp>
      <p:sp>
        <p:nvSpPr>
          <p:cNvPr id="1512" name="Google Shape;1512;p56"/>
          <p:cNvSpPr txBox="1">
            <a:spLocks noGrp="1"/>
          </p:cNvSpPr>
          <p:nvPr>
            <p:ph type="title"/>
          </p:nvPr>
        </p:nvSpPr>
        <p:spPr>
          <a:xfrm>
            <a:off x="855222" y="1740901"/>
            <a:ext cx="492600" cy="52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13" name="Google Shape;1513;p56"/>
          <p:cNvSpPr txBox="1">
            <a:spLocks noGrp="1"/>
          </p:cNvSpPr>
          <p:nvPr>
            <p:ph type="subTitle" idx="13"/>
          </p:nvPr>
        </p:nvSpPr>
        <p:spPr>
          <a:xfrm>
            <a:off x="1548070" y="3586493"/>
            <a:ext cx="15777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 dõi thời tiết, khí hậu</a:t>
            </a:r>
            <a:endParaRPr/>
          </a:p>
        </p:txBody>
      </p:sp>
      <p:sp>
        <p:nvSpPr>
          <p:cNvPr id="1514" name="Google Shape;1514;p56"/>
          <p:cNvSpPr txBox="1">
            <a:spLocks noGrp="1"/>
          </p:cNvSpPr>
          <p:nvPr>
            <p:ph type="title" idx="5"/>
          </p:nvPr>
        </p:nvSpPr>
        <p:spPr>
          <a:xfrm>
            <a:off x="3398341" y="1749927"/>
            <a:ext cx="492600" cy="52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15" name="Google Shape;1515;p56"/>
          <p:cNvSpPr txBox="1">
            <a:spLocks noGrp="1"/>
          </p:cNvSpPr>
          <p:nvPr>
            <p:ph type="title" idx="8"/>
          </p:nvPr>
        </p:nvSpPr>
        <p:spPr>
          <a:xfrm>
            <a:off x="6032173" y="1749927"/>
            <a:ext cx="492600" cy="52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16" name="Google Shape;1516;p56"/>
          <p:cNvSpPr txBox="1">
            <a:spLocks noGrp="1"/>
          </p:cNvSpPr>
          <p:nvPr>
            <p:ph type="subTitle" idx="9"/>
          </p:nvPr>
        </p:nvSpPr>
        <p:spPr>
          <a:xfrm>
            <a:off x="1548050" y="3214518"/>
            <a:ext cx="1577700" cy="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</a:t>
            </a:r>
            <a:endParaRPr/>
          </a:p>
        </p:txBody>
      </p:sp>
      <p:sp>
        <p:nvSpPr>
          <p:cNvPr id="1517" name="Google Shape;1517;p56"/>
          <p:cNvSpPr txBox="1">
            <a:spLocks noGrp="1"/>
          </p:cNvSpPr>
          <p:nvPr>
            <p:ph type="title" idx="14"/>
          </p:nvPr>
        </p:nvSpPr>
        <p:spPr>
          <a:xfrm>
            <a:off x="855214" y="3399717"/>
            <a:ext cx="492600" cy="52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518" name="Google Shape;1518;p56"/>
          <p:cNvSpPr txBox="1">
            <a:spLocks noGrp="1"/>
          </p:cNvSpPr>
          <p:nvPr>
            <p:ph type="subTitle" idx="15"/>
          </p:nvPr>
        </p:nvSpPr>
        <p:spPr>
          <a:xfrm>
            <a:off x="4092142" y="3219865"/>
            <a:ext cx="1577700" cy="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1519" name="Google Shape;1519;p56"/>
          <p:cNvSpPr txBox="1">
            <a:spLocks noGrp="1"/>
          </p:cNvSpPr>
          <p:nvPr>
            <p:ph type="subTitle" idx="16"/>
          </p:nvPr>
        </p:nvSpPr>
        <p:spPr>
          <a:xfrm>
            <a:off x="4092158" y="3594567"/>
            <a:ext cx="15777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 dự án lớn của nông dân</a:t>
            </a:r>
            <a:endParaRPr/>
          </a:p>
        </p:txBody>
      </p:sp>
      <p:sp>
        <p:nvSpPr>
          <p:cNvPr id="1520" name="Google Shape;1520;p56"/>
          <p:cNvSpPr txBox="1">
            <a:spLocks noGrp="1"/>
          </p:cNvSpPr>
          <p:nvPr>
            <p:ph type="title" idx="17"/>
          </p:nvPr>
        </p:nvSpPr>
        <p:spPr>
          <a:xfrm>
            <a:off x="3398341" y="3408751"/>
            <a:ext cx="492600" cy="52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521" name="Google Shape;1521;p56"/>
          <p:cNvSpPr txBox="1">
            <a:spLocks noGrp="1"/>
          </p:cNvSpPr>
          <p:nvPr>
            <p:ph type="subTitle" idx="18"/>
          </p:nvPr>
        </p:nvSpPr>
        <p:spPr>
          <a:xfrm>
            <a:off x="6725122" y="3219865"/>
            <a:ext cx="1577700" cy="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plants</a:t>
            </a:r>
            <a:endParaRPr/>
          </a:p>
        </p:txBody>
      </p:sp>
      <p:sp>
        <p:nvSpPr>
          <p:cNvPr id="1522" name="Google Shape;1522;p56"/>
          <p:cNvSpPr txBox="1">
            <a:spLocks noGrp="1"/>
          </p:cNvSpPr>
          <p:nvPr>
            <p:ph type="subTitle" idx="19"/>
          </p:nvPr>
        </p:nvSpPr>
        <p:spPr>
          <a:xfrm>
            <a:off x="6725133" y="3594567"/>
            <a:ext cx="15777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/>
              <a:t>Thông tin chi tiết về các cây trồng phổ biến</a:t>
            </a:r>
            <a:endParaRPr/>
          </a:p>
        </p:txBody>
      </p:sp>
      <p:sp>
        <p:nvSpPr>
          <p:cNvPr id="1523" name="Google Shape;1523;p56"/>
          <p:cNvSpPr txBox="1">
            <a:spLocks noGrp="1"/>
          </p:cNvSpPr>
          <p:nvPr>
            <p:ph type="title" idx="20"/>
          </p:nvPr>
        </p:nvSpPr>
        <p:spPr>
          <a:xfrm>
            <a:off x="6032173" y="3408751"/>
            <a:ext cx="492600" cy="52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1524" name="Google Shape;1524;p56"/>
          <p:cNvGrpSpPr/>
          <p:nvPr/>
        </p:nvGrpSpPr>
        <p:grpSpPr>
          <a:xfrm>
            <a:off x="7631947" y="649694"/>
            <a:ext cx="636814" cy="120078"/>
            <a:chOff x="8209059" y="198000"/>
            <a:chExt cx="636814" cy="120078"/>
          </a:xfrm>
        </p:grpSpPr>
        <p:sp>
          <p:nvSpPr>
            <p:cNvPr id="1525" name="Google Shape;1525;p56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6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6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60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" name="Google Shape;1676;p60"/>
          <p:cNvSpPr txBox="1">
            <a:spLocks noGrp="1"/>
          </p:cNvSpPr>
          <p:nvPr>
            <p:ph type="title"/>
          </p:nvPr>
        </p:nvSpPr>
        <p:spPr>
          <a:xfrm>
            <a:off x="735462" y="2027850"/>
            <a:ext cx="3397138" cy="200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USER INTERFACE</a:t>
            </a:r>
            <a:endParaRPr sz="9100">
              <a:solidFill>
                <a:schemeClr val="lt2"/>
              </a:solidFill>
            </a:endParaRPr>
          </a:p>
        </p:txBody>
      </p:sp>
      <p:sp>
        <p:nvSpPr>
          <p:cNvPr id="1677" name="Google Shape;1677;p60"/>
          <p:cNvSpPr txBox="1">
            <a:spLocks noGrp="1"/>
          </p:cNvSpPr>
          <p:nvPr>
            <p:ph type="subTitle" idx="1"/>
          </p:nvPr>
        </p:nvSpPr>
        <p:spPr>
          <a:xfrm>
            <a:off x="733186" y="2796299"/>
            <a:ext cx="2949465" cy="59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Thiết kế giao diện người dùng</a:t>
            </a:r>
            <a:endParaRPr/>
          </a:p>
        </p:txBody>
      </p:sp>
      <p:sp>
        <p:nvSpPr>
          <p:cNvPr id="1678" name="Google Shape;1678;p60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grpSp>
        <p:nvGrpSpPr>
          <p:cNvPr id="1679" name="Google Shape;1679;p60"/>
          <p:cNvGrpSpPr/>
          <p:nvPr/>
        </p:nvGrpSpPr>
        <p:grpSpPr>
          <a:xfrm>
            <a:off x="5338500" y="1269758"/>
            <a:ext cx="5117119" cy="3804580"/>
            <a:chOff x="5338500" y="1269758"/>
            <a:chExt cx="5117119" cy="3804580"/>
          </a:xfrm>
        </p:grpSpPr>
        <p:grpSp>
          <p:nvGrpSpPr>
            <p:cNvPr id="1680" name="Google Shape;1680;p60"/>
            <p:cNvGrpSpPr/>
            <p:nvPr/>
          </p:nvGrpSpPr>
          <p:grpSpPr>
            <a:xfrm>
              <a:off x="5455262" y="1269758"/>
              <a:ext cx="4739256" cy="3804580"/>
              <a:chOff x="492625" y="174055"/>
              <a:chExt cx="6376825" cy="5119188"/>
            </a:xfrm>
          </p:grpSpPr>
          <p:sp>
            <p:nvSpPr>
              <p:cNvPr id="1681" name="Google Shape;1681;p60"/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1350" extrusionOk="0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60"/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944" extrusionOk="0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60"/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5461" extrusionOk="0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60"/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3945" extrusionOk="0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60"/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2389" extrusionOk="0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60"/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5870" extrusionOk="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60"/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5442" extrusionOk="0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60"/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5438" extrusionOk="0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60"/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2" extrusionOk="0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60"/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60"/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60"/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60"/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2" extrusionOk="0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60"/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1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60"/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60"/>
              <p:cNvSpPr/>
              <p:nvPr/>
            </p:nvSpPr>
            <p:spPr>
              <a:xfrm>
                <a:off x="5183876" y="174055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60"/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6" extrusionOk="0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60"/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56" extrusionOk="0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60"/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60"/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1" extrusionOk="0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60"/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37" extrusionOk="0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60"/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60"/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3" extrusionOk="0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60"/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5094" extrusionOk="0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60"/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1540" extrusionOk="0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60"/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1189" extrusionOk="0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60"/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8951" extrusionOk="0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60"/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6481" h="1998" extrusionOk="0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60"/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7730" extrusionOk="0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0" name="Google Shape;1710;p60"/>
            <p:cNvGrpSpPr/>
            <p:nvPr/>
          </p:nvGrpSpPr>
          <p:grpSpPr>
            <a:xfrm>
              <a:off x="8315845" y="1269762"/>
              <a:ext cx="581075" cy="752144"/>
              <a:chOff x="8163163" y="1229827"/>
              <a:chExt cx="581075" cy="752144"/>
            </a:xfrm>
          </p:grpSpPr>
          <p:sp>
            <p:nvSpPr>
              <p:cNvPr id="1711" name="Google Shape;1711;p60"/>
              <p:cNvSpPr/>
              <p:nvPr/>
            </p:nvSpPr>
            <p:spPr>
              <a:xfrm>
                <a:off x="8163163" y="1391195"/>
                <a:ext cx="176472" cy="219929"/>
              </a:xfrm>
              <a:custGeom>
                <a:avLst/>
                <a:gdLst/>
                <a:ahLst/>
                <a:cxnLst/>
                <a:rect l="l" t="t" r="r" b="b"/>
                <a:pathLst>
                  <a:path w="8950" h="11154" extrusionOk="0">
                    <a:moveTo>
                      <a:pt x="5195" y="0"/>
                    </a:moveTo>
                    <a:cubicBezTo>
                      <a:pt x="2073" y="0"/>
                      <a:pt x="1" y="6221"/>
                      <a:pt x="481" y="10789"/>
                    </a:cubicBezTo>
                    <a:lnTo>
                      <a:pt x="7557" y="11154"/>
                    </a:lnTo>
                    <a:cubicBezTo>
                      <a:pt x="4773" y="5790"/>
                      <a:pt x="8950" y="631"/>
                      <a:pt x="5617" y="38"/>
                    </a:cubicBezTo>
                    <a:cubicBezTo>
                      <a:pt x="5474" y="13"/>
                      <a:pt x="5334" y="0"/>
                      <a:pt x="5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60"/>
              <p:cNvSpPr/>
              <p:nvPr/>
            </p:nvSpPr>
            <p:spPr>
              <a:xfrm>
                <a:off x="8190649" y="1229827"/>
                <a:ext cx="553589" cy="752144"/>
              </a:xfrm>
              <a:custGeom>
                <a:avLst/>
                <a:gdLst/>
                <a:ahLst/>
                <a:cxnLst/>
                <a:rect l="l" t="t" r="r" b="b"/>
                <a:pathLst>
                  <a:path w="28076" h="38146" extrusionOk="0">
                    <a:moveTo>
                      <a:pt x="16680" y="0"/>
                    </a:moveTo>
                    <a:cubicBezTo>
                      <a:pt x="13098" y="0"/>
                      <a:pt x="9559" y="2443"/>
                      <a:pt x="8217" y="6989"/>
                    </a:cubicBezTo>
                    <a:cubicBezTo>
                      <a:pt x="5410" y="16530"/>
                      <a:pt x="0" y="21871"/>
                      <a:pt x="0" y="21871"/>
                    </a:cubicBezTo>
                    <a:lnTo>
                      <a:pt x="17256" y="38146"/>
                    </a:lnTo>
                    <a:cubicBezTo>
                      <a:pt x="17256" y="38146"/>
                      <a:pt x="28075" y="21232"/>
                      <a:pt x="25770" y="9203"/>
                    </a:cubicBezTo>
                    <a:cubicBezTo>
                      <a:pt x="24566" y="2920"/>
                      <a:pt x="20597" y="0"/>
                      <a:pt x="166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60"/>
              <p:cNvSpPr/>
              <p:nvPr/>
            </p:nvSpPr>
            <p:spPr>
              <a:xfrm>
                <a:off x="8351327" y="1417577"/>
                <a:ext cx="211096" cy="406871"/>
              </a:xfrm>
              <a:custGeom>
                <a:avLst/>
                <a:gdLst/>
                <a:ahLst/>
                <a:cxnLst/>
                <a:rect l="l" t="t" r="r" b="b"/>
                <a:pathLst>
                  <a:path w="10706" h="20635" extrusionOk="0">
                    <a:moveTo>
                      <a:pt x="9815" y="1"/>
                    </a:moveTo>
                    <a:cubicBezTo>
                      <a:pt x="9655" y="24"/>
                      <a:pt x="9541" y="161"/>
                      <a:pt x="9541" y="320"/>
                    </a:cubicBezTo>
                    <a:cubicBezTo>
                      <a:pt x="9541" y="435"/>
                      <a:pt x="10112" y="11710"/>
                      <a:pt x="137" y="20133"/>
                    </a:cubicBezTo>
                    <a:cubicBezTo>
                      <a:pt x="23" y="20224"/>
                      <a:pt x="0" y="20407"/>
                      <a:pt x="91" y="20521"/>
                    </a:cubicBezTo>
                    <a:cubicBezTo>
                      <a:pt x="160" y="20589"/>
                      <a:pt x="228" y="20635"/>
                      <a:pt x="320" y="20635"/>
                    </a:cubicBezTo>
                    <a:cubicBezTo>
                      <a:pt x="388" y="20635"/>
                      <a:pt x="457" y="20612"/>
                      <a:pt x="502" y="20566"/>
                    </a:cubicBezTo>
                    <a:cubicBezTo>
                      <a:pt x="10705" y="11961"/>
                      <a:pt x="10112" y="389"/>
                      <a:pt x="10112" y="275"/>
                    </a:cubicBezTo>
                    <a:cubicBezTo>
                      <a:pt x="10112" y="115"/>
                      <a:pt x="9975" y="1"/>
                      <a:pt x="98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4" name="Google Shape;1714;p60"/>
            <p:cNvGrpSpPr/>
            <p:nvPr/>
          </p:nvGrpSpPr>
          <p:grpSpPr>
            <a:xfrm rot="-467288">
              <a:off x="6055373" y="2436186"/>
              <a:ext cx="855063" cy="737437"/>
              <a:chOff x="5285528" y="1142775"/>
              <a:chExt cx="855128" cy="737494"/>
            </a:xfrm>
          </p:grpSpPr>
          <p:sp>
            <p:nvSpPr>
              <p:cNvPr id="1715" name="Google Shape;1715;p60"/>
              <p:cNvSpPr/>
              <p:nvPr/>
            </p:nvSpPr>
            <p:spPr>
              <a:xfrm>
                <a:off x="5882121" y="1298306"/>
                <a:ext cx="221171" cy="328119"/>
              </a:xfrm>
              <a:custGeom>
                <a:avLst/>
                <a:gdLst/>
                <a:ahLst/>
                <a:cxnLst/>
                <a:rect l="l" t="t" r="r" b="b"/>
                <a:pathLst>
                  <a:path w="11217" h="16641" extrusionOk="0">
                    <a:moveTo>
                      <a:pt x="5177" y="1"/>
                    </a:moveTo>
                    <a:cubicBezTo>
                      <a:pt x="756" y="1"/>
                      <a:pt x="1" y="10165"/>
                      <a:pt x="3136" y="16641"/>
                    </a:cubicBezTo>
                    <a:lnTo>
                      <a:pt x="11217" y="15705"/>
                    </a:lnTo>
                    <a:cubicBezTo>
                      <a:pt x="5305" y="11003"/>
                      <a:pt x="9710" y="115"/>
                      <a:pt x="5236" y="1"/>
                    </a:cubicBezTo>
                    <a:cubicBezTo>
                      <a:pt x="5217" y="1"/>
                      <a:pt x="5197" y="1"/>
                      <a:pt x="51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60"/>
              <p:cNvSpPr/>
              <p:nvPr/>
            </p:nvSpPr>
            <p:spPr>
              <a:xfrm>
                <a:off x="5285528" y="1142775"/>
                <a:ext cx="855128" cy="737494"/>
              </a:xfrm>
              <a:custGeom>
                <a:avLst/>
                <a:gdLst/>
                <a:ahLst/>
                <a:cxnLst/>
                <a:rect l="l" t="t" r="r" b="b"/>
                <a:pathLst>
                  <a:path w="43369" h="37403" extrusionOk="0">
                    <a:moveTo>
                      <a:pt x="19556" y="0"/>
                    </a:moveTo>
                    <a:cubicBezTo>
                      <a:pt x="18727" y="0"/>
                      <a:pt x="17827" y="136"/>
                      <a:pt x="16845" y="425"/>
                    </a:cubicBezTo>
                    <a:cubicBezTo>
                      <a:pt x="0" y="5401"/>
                      <a:pt x="17598" y="37402"/>
                      <a:pt x="17598" y="37402"/>
                    </a:cubicBezTo>
                    <a:lnTo>
                      <a:pt x="43368" y="30235"/>
                    </a:lnTo>
                    <a:cubicBezTo>
                      <a:pt x="29092" y="24499"/>
                      <a:pt x="30693" y="0"/>
                      <a:pt x="19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60"/>
              <p:cNvSpPr/>
              <p:nvPr/>
            </p:nvSpPr>
            <p:spPr>
              <a:xfrm>
                <a:off x="5641509" y="1311773"/>
                <a:ext cx="234047" cy="508179"/>
              </a:xfrm>
              <a:custGeom>
                <a:avLst/>
                <a:gdLst/>
                <a:ahLst/>
                <a:cxnLst/>
                <a:rect l="l" t="t" r="r" b="b"/>
                <a:pathLst>
                  <a:path w="11870" h="25773" extrusionOk="0">
                    <a:moveTo>
                      <a:pt x="293" y="0"/>
                    </a:moveTo>
                    <a:cubicBezTo>
                      <a:pt x="279" y="0"/>
                      <a:pt x="266" y="1"/>
                      <a:pt x="252" y="3"/>
                    </a:cubicBezTo>
                    <a:cubicBezTo>
                      <a:pt x="92" y="26"/>
                      <a:pt x="1" y="163"/>
                      <a:pt x="24" y="323"/>
                    </a:cubicBezTo>
                    <a:cubicBezTo>
                      <a:pt x="46" y="459"/>
                      <a:pt x="2146" y="14771"/>
                      <a:pt x="11322" y="25681"/>
                    </a:cubicBezTo>
                    <a:cubicBezTo>
                      <a:pt x="11391" y="25750"/>
                      <a:pt x="11459" y="25773"/>
                      <a:pt x="11550" y="25773"/>
                    </a:cubicBezTo>
                    <a:cubicBezTo>
                      <a:pt x="11596" y="25773"/>
                      <a:pt x="11665" y="25750"/>
                      <a:pt x="11733" y="25704"/>
                    </a:cubicBezTo>
                    <a:cubicBezTo>
                      <a:pt x="11847" y="25613"/>
                      <a:pt x="11870" y="25430"/>
                      <a:pt x="11756" y="25316"/>
                    </a:cubicBezTo>
                    <a:cubicBezTo>
                      <a:pt x="2694" y="14543"/>
                      <a:pt x="594" y="391"/>
                      <a:pt x="571" y="231"/>
                    </a:cubicBezTo>
                    <a:cubicBezTo>
                      <a:pt x="551" y="106"/>
                      <a:pt x="435" y="0"/>
                      <a:pt x="2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8" name="Google Shape;1718;p60"/>
            <p:cNvSpPr/>
            <p:nvPr/>
          </p:nvSpPr>
          <p:spPr>
            <a:xfrm>
              <a:off x="5691300" y="1468675"/>
              <a:ext cx="4764320" cy="3134826"/>
            </a:xfrm>
            <a:custGeom>
              <a:avLst/>
              <a:gdLst/>
              <a:ahLst/>
              <a:cxnLst/>
              <a:rect l="l" t="t" r="r" b="b"/>
              <a:pathLst>
                <a:path w="241629" h="158987" extrusionOk="0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19" name="Google Shape;1719;p60"/>
            <p:cNvGrpSpPr/>
            <p:nvPr/>
          </p:nvGrpSpPr>
          <p:grpSpPr>
            <a:xfrm rot="-256698">
              <a:off x="7651484" y="4210880"/>
              <a:ext cx="1281877" cy="753652"/>
              <a:chOff x="6915635" y="3201162"/>
              <a:chExt cx="1281894" cy="753662"/>
            </a:xfrm>
          </p:grpSpPr>
          <p:sp>
            <p:nvSpPr>
              <p:cNvPr id="1720" name="Google Shape;1720;p60"/>
              <p:cNvSpPr/>
              <p:nvPr/>
            </p:nvSpPr>
            <p:spPr>
              <a:xfrm>
                <a:off x="6915635" y="3201162"/>
                <a:ext cx="1281894" cy="753662"/>
              </a:xfrm>
              <a:custGeom>
                <a:avLst/>
                <a:gdLst/>
                <a:ahLst/>
                <a:cxnLst/>
                <a:rect l="l" t="t" r="r" b="b"/>
                <a:pathLst>
                  <a:path w="65013" h="38223" extrusionOk="0">
                    <a:moveTo>
                      <a:pt x="1005" y="0"/>
                    </a:moveTo>
                    <a:lnTo>
                      <a:pt x="0" y="16777"/>
                    </a:lnTo>
                    <a:cubicBezTo>
                      <a:pt x="6698" y="25337"/>
                      <a:pt x="13510" y="25799"/>
                      <a:pt x="21477" y="25799"/>
                    </a:cubicBezTo>
                    <a:cubicBezTo>
                      <a:pt x="22198" y="25799"/>
                      <a:pt x="22929" y="25795"/>
                      <a:pt x="23670" y="25793"/>
                    </a:cubicBezTo>
                    <a:cubicBezTo>
                      <a:pt x="23750" y="25793"/>
                      <a:pt x="23829" y="25792"/>
                      <a:pt x="23909" y="25792"/>
                    </a:cubicBezTo>
                    <a:cubicBezTo>
                      <a:pt x="32775" y="25792"/>
                      <a:pt x="42769" y="28309"/>
                      <a:pt x="47226" y="34010"/>
                    </a:cubicBezTo>
                    <a:cubicBezTo>
                      <a:pt x="49181" y="36511"/>
                      <a:pt x="52850" y="38223"/>
                      <a:pt x="56322" y="38223"/>
                    </a:cubicBezTo>
                    <a:cubicBezTo>
                      <a:pt x="60834" y="38223"/>
                      <a:pt x="65013" y="35332"/>
                      <a:pt x="64664" y="27528"/>
                    </a:cubicBezTo>
                    <a:cubicBezTo>
                      <a:pt x="64061" y="14014"/>
                      <a:pt x="44900" y="1877"/>
                      <a:pt x="28978" y="1877"/>
                    </a:cubicBezTo>
                    <a:cubicBezTo>
                      <a:pt x="28630" y="1877"/>
                      <a:pt x="28283" y="1883"/>
                      <a:pt x="27938" y="1895"/>
                    </a:cubicBezTo>
                    <a:cubicBezTo>
                      <a:pt x="26313" y="1950"/>
                      <a:pt x="24742" y="1975"/>
                      <a:pt x="23231" y="1975"/>
                    </a:cubicBezTo>
                    <a:cubicBezTo>
                      <a:pt x="9752" y="1975"/>
                      <a:pt x="1005" y="0"/>
                      <a:pt x="10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60"/>
              <p:cNvSpPr/>
              <p:nvPr/>
            </p:nvSpPr>
            <p:spPr>
              <a:xfrm>
                <a:off x="6919224" y="3348610"/>
                <a:ext cx="1063956" cy="366529"/>
              </a:xfrm>
              <a:custGeom>
                <a:avLst/>
                <a:gdLst/>
                <a:ahLst/>
                <a:cxnLst/>
                <a:rect l="l" t="t" r="r" b="b"/>
                <a:pathLst>
                  <a:path w="53960" h="18589" extrusionOk="0">
                    <a:moveTo>
                      <a:pt x="327" y="0"/>
                    </a:moveTo>
                    <a:cubicBezTo>
                      <a:pt x="230" y="0"/>
                      <a:pt x="139" y="52"/>
                      <a:pt x="92" y="146"/>
                    </a:cubicBezTo>
                    <a:cubicBezTo>
                      <a:pt x="1" y="283"/>
                      <a:pt x="69" y="466"/>
                      <a:pt x="206" y="534"/>
                    </a:cubicBezTo>
                    <a:cubicBezTo>
                      <a:pt x="12053" y="6651"/>
                      <a:pt x="22415" y="8021"/>
                      <a:pt x="30747" y="9139"/>
                    </a:cubicBezTo>
                    <a:cubicBezTo>
                      <a:pt x="40288" y="10395"/>
                      <a:pt x="47820" y="11399"/>
                      <a:pt x="53412" y="18498"/>
                    </a:cubicBezTo>
                    <a:cubicBezTo>
                      <a:pt x="53481" y="18566"/>
                      <a:pt x="53549" y="18589"/>
                      <a:pt x="53640" y="18589"/>
                    </a:cubicBezTo>
                    <a:cubicBezTo>
                      <a:pt x="53709" y="18589"/>
                      <a:pt x="53777" y="18589"/>
                      <a:pt x="53823" y="18543"/>
                    </a:cubicBezTo>
                    <a:cubicBezTo>
                      <a:pt x="53937" y="18429"/>
                      <a:pt x="53960" y="18269"/>
                      <a:pt x="53869" y="18132"/>
                    </a:cubicBezTo>
                    <a:cubicBezTo>
                      <a:pt x="48117" y="10874"/>
                      <a:pt x="40493" y="9847"/>
                      <a:pt x="30815" y="8569"/>
                    </a:cubicBezTo>
                    <a:cubicBezTo>
                      <a:pt x="22096" y="7404"/>
                      <a:pt x="12212" y="6103"/>
                      <a:pt x="457" y="32"/>
                    </a:cubicBezTo>
                    <a:cubicBezTo>
                      <a:pt x="415" y="11"/>
                      <a:pt x="370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22" name="Google Shape;1722;p60"/>
            <p:cNvSpPr/>
            <p:nvPr/>
          </p:nvSpPr>
          <p:spPr>
            <a:xfrm>
              <a:off x="7964325" y="1803449"/>
              <a:ext cx="1231800" cy="2737200"/>
            </a:xfrm>
            <a:prstGeom prst="roundRect">
              <a:avLst>
                <a:gd name="adj" fmla="val 10069"/>
              </a:avLst>
            </a:prstGeom>
            <a:solidFill>
              <a:schemeClr val="dk2">
                <a:alpha val="20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60"/>
            <p:cNvSpPr/>
            <p:nvPr/>
          </p:nvSpPr>
          <p:spPr>
            <a:xfrm>
              <a:off x="8057200" y="1613600"/>
              <a:ext cx="1138800" cy="2987400"/>
            </a:xfrm>
            <a:prstGeom prst="roundRect">
              <a:avLst>
                <a:gd name="adj" fmla="val 10069"/>
              </a:avLst>
            </a:pr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60"/>
            <p:cNvSpPr/>
            <p:nvPr/>
          </p:nvSpPr>
          <p:spPr>
            <a:xfrm>
              <a:off x="8205475" y="1963175"/>
              <a:ext cx="990650" cy="2288250"/>
            </a:xfrm>
            <a:custGeom>
              <a:avLst/>
              <a:gdLst/>
              <a:ahLst/>
              <a:cxnLst/>
              <a:rect l="l" t="t" r="r" b="b"/>
              <a:pathLst>
                <a:path w="39626" h="91530" extrusionOk="0">
                  <a:moveTo>
                    <a:pt x="0" y="0"/>
                  </a:moveTo>
                  <a:lnTo>
                    <a:pt x="0" y="91529"/>
                  </a:lnTo>
                  <a:lnTo>
                    <a:pt x="39625" y="91529"/>
                  </a:lnTo>
                  <a:lnTo>
                    <a:pt x="396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60"/>
            <p:cNvSpPr/>
            <p:nvPr/>
          </p:nvSpPr>
          <p:spPr>
            <a:xfrm>
              <a:off x="8331023" y="2354375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60"/>
            <p:cNvSpPr/>
            <p:nvPr/>
          </p:nvSpPr>
          <p:spPr>
            <a:xfrm>
              <a:off x="8331023" y="2416292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0"/>
            <p:cNvSpPr/>
            <p:nvPr/>
          </p:nvSpPr>
          <p:spPr>
            <a:xfrm>
              <a:off x="8331020" y="2476500"/>
              <a:ext cx="550726" cy="3359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60"/>
            <p:cNvSpPr/>
            <p:nvPr/>
          </p:nvSpPr>
          <p:spPr>
            <a:xfrm>
              <a:off x="8331023" y="2536713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60"/>
            <p:cNvSpPr/>
            <p:nvPr/>
          </p:nvSpPr>
          <p:spPr>
            <a:xfrm>
              <a:off x="8331025" y="1963175"/>
              <a:ext cx="865100" cy="239675"/>
            </a:xfrm>
            <a:custGeom>
              <a:avLst/>
              <a:gdLst/>
              <a:ahLst/>
              <a:cxnLst/>
              <a:rect l="l" t="t" r="r" b="b"/>
              <a:pathLst>
                <a:path w="34604" h="9587" extrusionOk="0">
                  <a:moveTo>
                    <a:pt x="0" y="0"/>
                  </a:moveTo>
                  <a:lnTo>
                    <a:pt x="0" y="9587"/>
                  </a:lnTo>
                  <a:lnTo>
                    <a:pt x="34603" y="9587"/>
                  </a:lnTo>
                  <a:lnTo>
                    <a:pt x="34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60"/>
            <p:cNvSpPr/>
            <p:nvPr/>
          </p:nvSpPr>
          <p:spPr>
            <a:xfrm>
              <a:off x="8331025" y="4148675"/>
              <a:ext cx="205450" cy="102750"/>
            </a:xfrm>
            <a:custGeom>
              <a:avLst/>
              <a:gdLst/>
              <a:ahLst/>
              <a:cxnLst/>
              <a:rect l="l" t="t" r="r" b="b"/>
              <a:pathLst>
                <a:path w="8218" h="4110" extrusionOk="0">
                  <a:moveTo>
                    <a:pt x="4109" y="1"/>
                  </a:moveTo>
                  <a:cubicBezTo>
                    <a:pt x="1849" y="1"/>
                    <a:pt x="0" y="1827"/>
                    <a:pt x="0" y="4086"/>
                  </a:cubicBezTo>
                  <a:cubicBezTo>
                    <a:pt x="0" y="4086"/>
                    <a:pt x="0" y="4109"/>
                    <a:pt x="0" y="4109"/>
                  </a:cubicBezTo>
                  <a:lnTo>
                    <a:pt x="8217" y="4109"/>
                  </a:lnTo>
                  <a:cubicBezTo>
                    <a:pt x="8217" y="4109"/>
                    <a:pt x="8217" y="4086"/>
                    <a:pt x="8217" y="4086"/>
                  </a:cubicBezTo>
                  <a:cubicBezTo>
                    <a:pt x="8217" y="1827"/>
                    <a:pt x="6391" y="1"/>
                    <a:pt x="4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60"/>
            <p:cNvSpPr/>
            <p:nvPr/>
          </p:nvSpPr>
          <p:spPr>
            <a:xfrm>
              <a:off x="8098775" y="1878150"/>
              <a:ext cx="26825" cy="225975"/>
            </a:xfrm>
            <a:custGeom>
              <a:avLst/>
              <a:gdLst/>
              <a:ahLst/>
              <a:cxnLst/>
              <a:rect l="l" t="t" r="r" b="b"/>
              <a:pathLst>
                <a:path w="1073" h="9039" extrusionOk="0">
                  <a:moveTo>
                    <a:pt x="0" y="0"/>
                  </a:moveTo>
                  <a:lnTo>
                    <a:pt x="0" y="9039"/>
                  </a:lnTo>
                  <a:lnTo>
                    <a:pt x="1073" y="9039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60"/>
            <p:cNvSpPr/>
            <p:nvPr/>
          </p:nvSpPr>
          <p:spPr>
            <a:xfrm>
              <a:off x="8098775" y="2202825"/>
              <a:ext cx="26825" cy="226000"/>
            </a:xfrm>
            <a:custGeom>
              <a:avLst/>
              <a:gdLst/>
              <a:ahLst/>
              <a:cxnLst/>
              <a:rect l="l" t="t" r="r" b="b"/>
              <a:pathLst>
                <a:path w="1073" h="9040" extrusionOk="0">
                  <a:moveTo>
                    <a:pt x="0" y="1"/>
                  </a:moveTo>
                  <a:lnTo>
                    <a:pt x="0" y="9039"/>
                  </a:lnTo>
                  <a:lnTo>
                    <a:pt x="1073" y="9039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0"/>
            <p:cNvSpPr/>
            <p:nvPr/>
          </p:nvSpPr>
          <p:spPr>
            <a:xfrm>
              <a:off x="8125575" y="1613925"/>
              <a:ext cx="1070550" cy="2987300"/>
            </a:xfrm>
            <a:custGeom>
              <a:avLst/>
              <a:gdLst/>
              <a:ahLst/>
              <a:cxnLst/>
              <a:rect l="l" t="t" r="r" b="b"/>
              <a:pathLst>
                <a:path w="42822" h="119492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5"/>
                  </a:lnTo>
                  <a:cubicBezTo>
                    <a:pt x="1" y="117391"/>
                    <a:pt x="2078" y="119491"/>
                    <a:pt x="4657" y="119491"/>
                  </a:cubicBezTo>
                  <a:lnTo>
                    <a:pt x="42821" y="119491"/>
                  </a:lnTo>
                  <a:lnTo>
                    <a:pt x="42821" y="105499"/>
                  </a:lnTo>
                  <a:lnTo>
                    <a:pt x="3196" y="105499"/>
                  </a:lnTo>
                  <a:lnTo>
                    <a:pt x="3196" y="13970"/>
                  </a:lnTo>
                  <a:lnTo>
                    <a:pt x="42821" y="13970"/>
                  </a:lnTo>
                  <a:lnTo>
                    <a:pt x="42821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60"/>
            <p:cNvSpPr/>
            <p:nvPr/>
          </p:nvSpPr>
          <p:spPr>
            <a:xfrm>
              <a:off x="8331025" y="2246775"/>
              <a:ext cx="80475" cy="65075"/>
            </a:xfrm>
            <a:custGeom>
              <a:avLst/>
              <a:gdLst/>
              <a:ahLst/>
              <a:cxnLst/>
              <a:rect l="l" t="t" r="r" b="b"/>
              <a:pathLst>
                <a:path w="3219" h="2603" extrusionOk="0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598"/>
                    <a:pt x="1621" y="2602"/>
                    <a:pt x="1621" y="2602"/>
                  </a:cubicBezTo>
                  <a:cubicBezTo>
                    <a:pt x="1621" y="2602"/>
                    <a:pt x="3218" y="1552"/>
                    <a:pt x="3218" y="822"/>
                  </a:cubicBezTo>
                  <a:cubicBezTo>
                    <a:pt x="3218" y="365"/>
                    <a:pt x="2853" y="0"/>
                    <a:pt x="2397" y="0"/>
                  </a:cubicBezTo>
                  <a:cubicBezTo>
                    <a:pt x="2031" y="0"/>
                    <a:pt x="1712" y="251"/>
                    <a:pt x="1621" y="594"/>
                  </a:cubicBezTo>
                  <a:cubicBezTo>
                    <a:pt x="1506" y="251"/>
                    <a:pt x="1210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60"/>
            <p:cNvSpPr/>
            <p:nvPr/>
          </p:nvSpPr>
          <p:spPr>
            <a:xfrm>
              <a:off x="8331025" y="2976600"/>
              <a:ext cx="865100" cy="781225"/>
            </a:xfrm>
            <a:custGeom>
              <a:avLst/>
              <a:gdLst/>
              <a:ahLst/>
              <a:cxnLst/>
              <a:rect l="l" t="t" r="r" b="b"/>
              <a:pathLst>
                <a:path w="34604" h="31249" extrusionOk="0">
                  <a:moveTo>
                    <a:pt x="0" y="1"/>
                  </a:moveTo>
                  <a:lnTo>
                    <a:pt x="0" y="31248"/>
                  </a:lnTo>
                  <a:lnTo>
                    <a:pt x="34603" y="31248"/>
                  </a:lnTo>
                  <a:lnTo>
                    <a:pt x="346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60"/>
            <p:cNvSpPr/>
            <p:nvPr/>
          </p:nvSpPr>
          <p:spPr>
            <a:xfrm>
              <a:off x="8331025" y="2702125"/>
              <a:ext cx="205450" cy="206025"/>
            </a:xfrm>
            <a:custGeom>
              <a:avLst/>
              <a:gdLst/>
              <a:ahLst/>
              <a:cxnLst/>
              <a:rect l="l" t="t" r="r" b="b"/>
              <a:pathLst>
                <a:path w="8218" h="8241" extrusionOk="0">
                  <a:moveTo>
                    <a:pt x="4109" y="1"/>
                  </a:moveTo>
                  <a:cubicBezTo>
                    <a:pt x="1849" y="1"/>
                    <a:pt x="0" y="1850"/>
                    <a:pt x="0" y="4132"/>
                  </a:cubicBezTo>
                  <a:cubicBezTo>
                    <a:pt x="0" y="6392"/>
                    <a:pt x="1849" y="8241"/>
                    <a:pt x="4109" y="8241"/>
                  </a:cubicBezTo>
                  <a:cubicBezTo>
                    <a:pt x="6391" y="8241"/>
                    <a:pt x="8217" y="6392"/>
                    <a:pt x="8217" y="4132"/>
                  </a:cubicBezTo>
                  <a:cubicBezTo>
                    <a:pt x="8217" y="1850"/>
                    <a:pt x="6391" y="1"/>
                    <a:pt x="4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7" name="Google Shape;1737;p60"/>
            <p:cNvGrpSpPr/>
            <p:nvPr/>
          </p:nvGrpSpPr>
          <p:grpSpPr>
            <a:xfrm>
              <a:off x="8781444" y="4392376"/>
              <a:ext cx="476781" cy="65648"/>
              <a:chOff x="1758630" y="1666992"/>
              <a:chExt cx="362571" cy="49934"/>
            </a:xfrm>
          </p:grpSpPr>
          <p:sp>
            <p:nvSpPr>
              <p:cNvPr id="1738" name="Google Shape;1738;p60"/>
              <p:cNvSpPr/>
              <p:nvPr/>
            </p:nvSpPr>
            <p:spPr>
              <a:xfrm>
                <a:off x="1764532" y="1672894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60"/>
              <p:cNvSpPr/>
              <p:nvPr/>
            </p:nvSpPr>
            <p:spPr>
              <a:xfrm>
                <a:off x="1758630" y="1666992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0" name="Google Shape;1740;p60"/>
            <p:cNvGrpSpPr/>
            <p:nvPr/>
          </p:nvGrpSpPr>
          <p:grpSpPr>
            <a:xfrm flipH="1">
              <a:off x="5856425" y="2731825"/>
              <a:ext cx="2387550" cy="1878975"/>
              <a:chOff x="4529275" y="2572850"/>
              <a:chExt cx="2387550" cy="1878975"/>
            </a:xfrm>
          </p:grpSpPr>
          <p:sp>
            <p:nvSpPr>
              <p:cNvPr id="1741" name="Google Shape;1741;p60"/>
              <p:cNvSpPr/>
              <p:nvPr/>
            </p:nvSpPr>
            <p:spPr>
              <a:xfrm>
                <a:off x="4781500" y="4031000"/>
                <a:ext cx="5150" cy="35267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4107" extrusionOk="0">
                    <a:moveTo>
                      <a:pt x="0" y="0"/>
                    </a:moveTo>
                    <a:lnTo>
                      <a:pt x="0" y="14106"/>
                    </a:lnTo>
                    <a:lnTo>
                      <a:pt x="206" y="14106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CFD8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60"/>
              <p:cNvSpPr/>
              <p:nvPr/>
            </p:nvSpPr>
            <p:spPr>
              <a:xfrm>
                <a:off x="6577275" y="3961625"/>
                <a:ext cx="315575" cy="488100"/>
              </a:xfrm>
              <a:custGeom>
                <a:avLst/>
                <a:gdLst/>
                <a:ahLst/>
                <a:cxnLst/>
                <a:rect l="l" t="t" r="r" b="b"/>
                <a:pathLst>
                  <a:path w="12623" h="19524" extrusionOk="0">
                    <a:moveTo>
                      <a:pt x="12235" y="0"/>
                    </a:moveTo>
                    <a:cubicBezTo>
                      <a:pt x="7461" y="0"/>
                      <a:pt x="7793" y="6220"/>
                      <a:pt x="4680" y="9623"/>
                    </a:cubicBezTo>
                    <a:cubicBezTo>
                      <a:pt x="3127" y="11015"/>
                      <a:pt x="0" y="12613"/>
                      <a:pt x="0" y="12613"/>
                    </a:cubicBezTo>
                    <a:cubicBezTo>
                      <a:pt x="0" y="12613"/>
                      <a:pt x="659" y="19014"/>
                      <a:pt x="725" y="19014"/>
                    </a:cubicBezTo>
                    <a:cubicBezTo>
                      <a:pt x="729" y="19014"/>
                      <a:pt x="731" y="18996"/>
                      <a:pt x="731" y="18958"/>
                    </a:cubicBezTo>
                    <a:cubicBezTo>
                      <a:pt x="731" y="18958"/>
                      <a:pt x="1659" y="18909"/>
                      <a:pt x="2688" y="18909"/>
                    </a:cubicBezTo>
                    <a:cubicBezTo>
                      <a:pt x="3374" y="18909"/>
                      <a:pt x="4104" y="18931"/>
                      <a:pt x="4634" y="19004"/>
                    </a:cubicBezTo>
                    <a:cubicBezTo>
                      <a:pt x="5237" y="19237"/>
                      <a:pt x="5996" y="19523"/>
                      <a:pt x="6692" y="19523"/>
                    </a:cubicBezTo>
                    <a:cubicBezTo>
                      <a:pt x="7499" y="19523"/>
                      <a:pt x="8220" y="19138"/>
                      <a:pt x="8514" y="17840"/>
                    </a:cubicBezTo>
                    <a:lnTo>
                      <a:pt x="12623" y="13"/>
                    </a:lnTo>
                    <a:cubicBezTo>
                      <a:pt x="12490" y="5"/>
                      <a:pt x="12361" y="0"/>
                      <a:pt x="122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60"/>
              <p:cNvSpPr/>
              <p:nvPr/>
            </p:nvSpPr>
            <p:spPr>
              <a:xfrm>
                <a:off x="6701675" y="3950700"/>
                <a:ext cx="193450" cy="242950"/>
              </a:xfrm>
              <a:custGeom>
                <a:avLst/>
                <a:gdLst/>
                <a:ahLst/>
                <a:cxnLst/>
                <a:rect l="l" t="t" r="r" b="b"/>
                <a:pathLst>
                  <a:path w="7738" h="9718" extrusionOk="0">
                    <a:moveTo>
                      <a:pt x="7038" y="0"/>
                    </a:moveTo>
                    <a:cubicBezTo>
                      <a:pt x="5196" y="0"/>
                      <a:pt x="3136" y="1844"/>
                      <a:pt x="0" y="8439"/>
                    </a:cubicBezTo>
                    <a:lnTo>
                      <a:pt x="5524" y="9717"/>
                    </a:lnTo>
                    <a:lnTo>
                      <a:pt x="7738" y="85"/>
                    </a:lnTo>
                    <a:cubicBezTo>
                      <a:pt x="7507" y="31"/>
                      <a:pt x="7275" y="0"/>
                      <a:pt x="70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60"/>
              <p:cNvSpPr/>
              <p:nvPr/>
            </p:nvSpPr>
            <p:spPr>
              <a:xfrm>
                <a:off x="6781550" y="3940600"/>
                <a:ext cx="135275" cy="511225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20449" extrusionOk="0">
                    <a:moveTo>
                      <a:pt x="4943" y="1"/>
                    </a:moveTo>
                    <a:cubicBezTo>
                      <a:pt x="4771" y="1"/>
                      <a:pt x="4628" y="125"/>
                      <a:pt x="4589" y="284"/>
                    </a:cubicBezTo>
                    <a:lnTo>
                      <a:pt x="46" y="20005"/>
                    </a:lnTo>
                    <a:cubicBezTo>
                      <a:pt x="1" y="20187"/>
                      <a:pt x="115" y="20393"/>
                      <a:pt x="320" y="20438"/>
                    </a:cubicBezTo>
                    <a:lnTo>
                      <a:pt x="389" y="20438"/>
                    </a:lnTo>
                    <a:cubicBezTo>
                      <a:pt x="416" y="20445"/>
                      <a:pt x="443" y="20448"/>
                      <a:pt x="471" y="20448"/>
                    </a:cubicBezTo>
                    <a:cubicBezTo>
                      <a:pt x="629" y="20448"/>
                      <a:pt x="784" y="20340"/>
                      <a:pt x="823" y="20164"/>
                    </a:cubicBezTo>
                    <a:lnTo>
                      <a:pt x="5365" y="466"/>
                    </a:lnTo>
                    <a:cubicBezTo>
                      <a:pt x="5410" y="284"/>
                      <a:pt x="5273" y="78"/>
                      <a:pt x="5091" y="33"/>
                    </a:cubicBezTo>
                    <a:lnTo>
                      <a:pt x="5022" y="10"/>
                    </a:lnTo>
                    <a:cubicBezTo>
                      <a:pt x="4995" y="4"/>
                      <a:pt x="4969" y="1"/>
                      <a:pt x="49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60"/>
              <p:cNvSpPr/>
              <p:nvPr/>
            </p:nvSpPr>
            <p:spPr>
              <a:xfrm>
                <a:off x="6836900" y="3952250"/>
                <a:ext cx="60525" cy="241975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9679" extrusionOk="0">
                    <a:moveTo>
                      <a:pt x="2238" y="0"/>
                    </a:moveTo>
                    <a:lnTo>
                      <a:pt x="1" y="9633"/>
                    </a:lnTo>
                    <a:lnTo>
                      <a:pt x="206" y="9678"/>
                    </a:lnTo>
                    <a:lnTo>
                      <a:pt x="2420" y="23"/>
                    </a:lnTo>
                    <a:lnTo>
                      <a:pt x="22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60"/>
              <p:cNvSpPr/>
              <p:nvPr/>
            </p:nvSpPr>
            <p:spPr>
              <a:xfrm>
                <a:off x="4849400" y="4095475"/>
                <a:ext cx="1812350" cy="355525"/>
              </a:xfrm>
              <a:custGeom>
                <a:avLst/>
                <a:gdLst/>
                <a:ahLst/>
                <a:cxnLst/>
                <a:rect l="l" t="t" r="r" b="b"/>
                <a:pathLst>
                  <a:path w="72494" h="14221" extrusionOk="0">
                    <a:moveTo>
                      <a:pt x="10865" y="0"/>
                    </a:moveTo>
                    <a:lnTo>
                      <a:pt x="0" y="9564"/>
                    </a:lnTo>
                    <a:lnTo>
                      <a:pt x="5661" y="14198"/>
                    </a:lnTo>
                    <a:lnTo>
                      <a:pt x="10203" y="14198"/>
                    </a:lnTo>
                    <a:cubicBezTo>
                      <a:pt x="12186" y="14172"/>
                      <a:pt x="18120" y="14162"/>
                      <a:pt x="25587" y="14162"/>
                    </a:cubicBezTo>
                    <a:cubicBezTo>
                      <a:pt x="44253" y="14162"/>
                      <a:pt x="72493" y="14221"/>
                      <a:pt x="72493" y="14221"/>
                    </a:cubicBezTo>
                    <a:lnTo>
                      <a:pt x="72037" y="4520"/>
                    </a:lnTo>
                    <a:lnTo>
                      <a:pt x="10865" y="0"/>
                    </a:lnTo>
                    <a:close/>
                  </a:path>
                </a:pathLst>
              </a:custGeom>
              <a:solidFill>
                <a:srgbClr val="1D24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60"/>
              <p:cNvSpPr/>
              <p:nvPr/>
            </p:nvSpPr>
            <p:spPr>
              <a:xfrm>
                <a:off x="6070550" y="4189050"/>
                <a:ext cx="518725" cy="236850"/>
              </a:xfrm>
              <a:custGeom>
                <a:avLst/>
                <a:gdLst/>
                <a:ahLst/>
                <a:cxnLst/>
                <a:rect l="l" t="t" r="r" b="b"/>
                <a:pathLst>
                  <a:path w="20749" h="9474" extrusionOk="0">
                    <a:moveTo>
                      <a:pt x="5661" y="1"/>
                    </a:moveTo>
                    <a:cubicBezTo>
                      <a:pt x="5661" y="1"/>
                      <a:pt x="1028" y="2648"/>
                      <a:pt x="457" y="5935"/>
                    </a:cubicBezTo>
                    <a:cubicBezTo>
                      <a:pt x="274" y="7328"/>
                      <a:pt x="0" y="9473"/>
                      <a:pt x="2466" y="9473"/>
                    </a:cubicBezTo>
                    <a:lnTo>
                      <a:pt x="20749" y="9473"/>
                    </a:lnTo>
                    <a:cubicBezTo>
                      <a:pt x="19927" y="4338"/>
                      <a:pt x="13741" y="6232"/>
                      <a:pt x="9633" y="3881"/>
                    </a:cubicBezTo>
                    <a:cubicBezTo>
                      <a:pt x="7921" y="2694"/>
                      <a:pt x="5661" y="1"/>
                      <a:pt x="56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60"/>
              <p:cNvSpPr/>
              <p:nvPr/>
            </p:nvSpPr>
            <p:spPr>
              <a:xfrm>
                <a:off x="6359850" y="4286075"/>
                <a:ext cx="239700" cy="139825"/>
              </a:xfrm>
              <a:custGeom>
                <a:avLst/>
                <a:gdLst/>
                <a:ahLst/>
                <a:cxnLst/>
                <a:rect l="l" t="t" r="r" b="b"/>
                <a:pathLst>
                  <a:path w="9588" h="5593" extrusionOk="0">
                    <a:moveTo>
                      <a:pt x="1" y="0"/>
                    </a:moveTo>
                    <a:lnTo>
                      <a:pt x="1" y="5592"/>
                    </a:lnTo>
                    <a:lnTo>
                      <a:pt x="9588" y="5592"/>
                    </a:lnTo>
                    <a:cubicBezTo>
                      <a:pt x="9588" y="3538"/>
                      <a:pt x="7784" y="1758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60"/>
              <p:cNvSpPr/>
              <p:nvPr/>
            </p:nvSpPr>
            <p:spPr>
              <a:xfrm>
                <a:off x="6067125" y="4425875"/>
                <a:ext cx="546125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21845" h="800" extrusionOk="0">
                    <a:moveTo>
                      <a:pt x="366" y="0"/>
                    </a:moveTo>
                    <a:cubicBezTo>
                      <a:pt x="160" y="0"/>
                      <a:pt x="1" y="160"/>
                      <a:pt x="1" y="365"/>
                    </a:cubicBezTo>
                    <a:lnTo>
                      <a:pt x="1" y="411"/>
                    </a:lnTo>
                    <a:cubicBezTo>
                      <a:pt x="1" y="617"/>
                      <a:pt x="160" y="799"/>
                      <a:pt x="366" y="799"/>
                    </a:cubicBezTo>
                    <a:lnTo>
                      <a:pt x="21479" y="799"/>
                    </a:lnTo>
                    <a:cubicBezTo>
                      <a:pt x="21685" y="799"/>
                      <a:pt x="21844" y="617"/>
                      <a:pt x="21844" y="411"/>
                    </a:cubicBezTo>
                    <a:lnTo>
                      <a:pt x="21844" y="365"/>
                    </a:lnTo>
                    <a:cubicBezTo>
                      <a:pt x="21844" y="160"/>
                      <a:pt x="21685" y="0"/>
                      <a:pt x="214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60"/>
              <p:cNvSpPr/>
              <p:nvPr/>
            </p:nvSpPr>
            <p:spPr>
              <a:xfrm>
                <a:off x="6359850" y="4423575"/>
                <a:ext cx="239700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9588" h="184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9588" y="184"/>
                    </a:lnTo>
                    <a:lnTo>
                      <a:pt x="95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60"/>
              <p:cNvSpPr/>
              <p:nvPr/>
            </p:nvSpPr>
            <p:spPr>
              <a:xfrm>
                <a:off x="4729000" y="3499375"/>
                <a:ext cx="1521325" cy="951075"/>
              </a:xfrm>
              <a:custGeom>
                <a:avLst/>
                <a:gdLst/>
                <a:ahLst/>
                <a:cxnLst/>
                <a:rect l="l" t="t" r="r" b="b"/>
                <a:pathLst>
                  <a:path w="60853" h="38043" extrusionOk="0">
                    <a:moveTo>
                      <a:pt x="34114" y="1"/>
                    </a:moveTo>
                    <a:cubicBezTo>
                      <a:pt x="32246" y="1"/>
                      <a:pt x="30336" y="778"/>
                      <a:pt x="28646" y="2160"/>
                    </a:cubicBezTo>
                    <a:lnTo>
                      <a:pt x="10888" y="18640"/>
                    </a:lnTo>
                    <a:lnTo>
                      <a:pt x="0" y="33408"/>
                    </a:lnTo>
                    <a:cubicBezTo>
                      <a:pt x="0" y="33408"/>
                      <a:pt x="3240" y="38042"/>
                      <a:pt x="10076" y="38042"/>
                    </a:cubicBezTo>
                    <a:cubicBezTo>
                      <a:pt x="10126" y="38042"/>
                      <a:pt x="10176" y="38042"/>
                      <a:pt x="10226" y="38042"/>
                    </a:cubicBezTo>
                    <a:cubicBezTo>
                      <a:pt x="17165" y="37950"/>
                      <a:pt x="21045" y="32746"/>
                      <a:pt x="21045" y="32746"/>
                    </a:cubicBezTo>
                    <a:lnTo>
                      <a:pt x="34854" y="17179"/>
                    </a:lnTo>
                    <a:lnTo>
                      <a:pt x="52453" y="35508"/>
                    </a:lnTo>
                    <a:lnTo>
                      <a:pt x="60852" y="27154"/>
                    </a:lnTo>
                    <a:lnTo>
                      <a:pt x="39009" y="2160"/>
                    </a:lnTo>
                    <a:cubicBezTo>
                      <a:pt x="37556" y="675"/>
                      <a:pt x="35853" y="1"/>
                      <a:pt x="34114" y="1"/>
                    </a:cubicBez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60"/>
              <p:cNvSpPr/>
              <p:nvPr/>
            </p:nvSpPr>
            <p:spPr>
              <a:xfrm>
                <a:off x="5578100" y="3846675"/>
                <a:ext cx="56500" cy="88475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3539" extrusionOk="0">
                    <a:moveTo>
                      <a:pt x="2077" y="1"/>
                    </a:moveTo>
                    <a:lnTo>
                      <a:pt x="890" y="3014"/>
                    </a:lnTo>
                    <a:lnTo>
                      <a:pt x="183" y="1051"/>
                    </a:lnTo>
                    <a:lnTo>
                      <a:pt x="0" y="1119"/>
                    </a:lnTo>
                    <a:lnTo>
                      <a:pt x="890" y="3539"/>
                    </a:lnTo>
                    <a:lnTo>
                      <a:pt x="2260" y="69"/>
                    </a:lnTo>
                    <a:lnTo>
                      <a:pt x="20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60"/>
              <p:cNvSpPr/>
              <p:nvPr/>
            </p:nvSpPr>
            <p:spPr>
              <a:xfrm>
                <a:off x="5999225" y="4126275"/>
                <a:ext cx="209450" cy="220875"/>
              </a:xfrm>
              <a:custGeom>
                <a:avLst/>
                <a:gdLst/>
                <a:ahLst/>
                <a:cxnLst/>
                <a:rect l="l" t="t" r="r" b="b"/>
                <a:pathLst>
                  <a:path w="8378" h="8835" extrusionOk="0">
                    <a:moveTo>
                      <a:pt x="8240" y="1"/>
                    </a:moveTo>
                    <a:lnTo>
                      <a:pt x="0" y="8720"/>
                    </a:lnTo>
                    <a:lnTo>
                      <a:pt x="137" y="8834"/>
                    </a:lnTo>
                    <a:lnTo>
                      <a:pt x="8377" y="138"/>
                    </a:lnTo>
                    <a:lnTo>
                      <a:pt x="82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60"/>
              <p:cNvSpPr/>
              <p:nvPr/>
            </p:nvSpPr>
            <p:spPr>
              <a:xfrm>
                <a:off x="4997200" y="3413575"/>
                <a:ext cx="326425" cy="315000"/>
              </a:xfrm>
              <a:custGeom>
                <a:avLst/>
                <a:gdLst/>
                <a:ahLst/>
                <a:cxnLst/>
                <a:rect l="l" t="t" r="r" b="b"/>
                <a:pathLst>
                  <a:path w="13057" h="12600" extrusionOk="0">
                    <a:moveTo>
                      <a:pt x="8354" y="0"/>
                    </a:moveTo>
                    <a:lnTo>
                      <a:pt x="0" y="5570"/>
                    </a:lnTo>
                    <a:lnTo>
                      <a:pt x="4679" y="12600"/>
                    </a:lnTo>
                    <a:lnTo>
                      <a:pt x="13056" y="7030"/>
                    </a:lnTo>
                    <a:lnTo>
                      <a:pt x="8354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60"/>
              <p:cNvSpPr/>
              <p:nvPr/>
            </p:nvSpPr>
            <p:spPr>
              <a:xfrm>
                <a:off x="4727075" y="3141875"/>
                <a:ext cx="531275" cy="527775"/>
              </a:xfrm>
              <a:custGeom>
                <a:avLst/>
                <a:gdLst/>
                <a:ahLst/>
                <a:cxnLst/>
                <a:rect l="l" t="t" r="r" b="b"/>
                <a:pathLst>
                  <a:path w="21251" h="21111" extrusionOk="0">
                    <a:moveTo>
                      <a:pt x="7155" y="0"/>
                    </a:moveTo>
                    <a:cubicBezTo>
                      <a:pt x="2454" y="0"/>
                      <a:pt x="0" y="4920"/>
                      <a:pt x="3136" y="9658"/>
                    </a:cubicBezTo>
                    <a:cubicBezTo>
                      <a:pt x="3136" y="9658"/>
                      <a:pt x="6879" y="15525"/>
                      <a:pt x="11376" y="21094"/>
                    </a:cubicBezTo>
                    <a:cubicBezTo>
                      <a:pt x="11445" y="21105"/>
                      <a:pt x="11517" y="21111"/>
                      <a:pt x="11593" y="21111"/>
                    </a:cubicBezTo>
                    <a:cubicBezTo>
                      <a:pt x="14416" y="21111"/>
                      <a:pt x="21251" y="13389"/>
                      <a:pt x="20939" y="12900"/>
                    </a:cubicBezTo>
                    <a:cubicBezTo>
                      <a:pt x="20939" y="12900"/>
                      <a:pt x="17059" y="4317"/>
                      <a:pt x="11581" y="1282"/>
                    </a:cubicBezTo>
                    <a:cubicBezTo>
                      <a:pt x="9978" y="390"/>
                      <a:pt x="8478" y="0"/>
                      <a:pt x="7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60"/>
              <p:cNvSpPr/>
              <p:nvPr/>
            </p:nvSpPr>
            <p:spPr>
              <a:xfrm>
                <a:off x="5115025" y="2708275"/>
                <a:ext cx="125850" cy="195450"/>
              </a:xfrm>
              <a:custGeom>
                <a:avLst/>
                <a:gdLst/>
                <a:ahLst/>
                <a:cxnLst/>
                <a:rect l="l" t="t" r="r" b="b"/>
                <a:pathLst>
                  <a:path w="5034" h="7818" extrusionOk="0">
                    <a:moveTo>
                      <a:pt x="3687" y="0"/>
                    </a:moveTo>
                    <a:lnTo>
                      <a:pt x="1952" y="1187"/>
                    </a:lnTo>
                    <a:cubicBezTo>
                      <a:pt x="1952" y="1187"/>
                      <a:pt x="1" y="7818"/>
                      <a:pt x="1310" y="7818"/>
                    </a:cubicBezTo>
                    <a:cubicBezTo>
                      <a:pt x="1506" y="7818"/>
                      <a:pt x="1775" y="7669"/>
                      <a:pt x="2135" y="7327"/>
                    </a:cubicBezTo>
                    <a:cubicBezTo>
                      <a:pt x="4577" y="5022"/>
                      <a:pt x="5033" y="2420"/>
                      <a:pt x="4988" y="1621"/>
                    </a:cubicBezTo>
                    <a:cubicBezTo>
                      <a:pt x="5033" y="1529"/>
                      <a:pt x="3687" y="0"/>
                      <a:pt x="36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60"/>
              <p:cNvSpPr/>
              <p:nvPr/>
            </p:nvSpPr>
            <p:spPr>
              <a:xfrm>
                <a:off x="4801450" y="2656350"/>
                <a:ext cx="409750" cy="588900"/>
              </a:xfrm>
              <a:custGeom>
                <a:avLst/>
                <a:gdLst/>
                <a:ahLst/>
                <a:cxnLst/>
                <a:rect l="l" t="t" r="r" b="b"/>
                <a:pathLst>
                  <a:path w="16390" h="23556" extrusionOk="0">
                    <a:moveTo>
                      <a:pt x="8560" y="0"/>
                    </a:moveTo>
                    <a:lnTo>
                      <a:pt x="3539" y="2876"/>
                    </a:lnTo>
                    <a:lnTo>
                      <a:pt x="572" y="10842"/>
                    </a:lnTo>
                    <a:lnTo>
                      <a:pt x="1" y="17849"/>
                    </a:lnTo>
                    <a:cubicBezTo>
                      <a:pt x="37" y="20640"/>
                      <a:pt x="1470" y="23555"/>
                      <a:pt x="5056" y="23555"/>
                    </a:cubicBezTo>
                    <a:cubicBezTo>
                      <a:pt x="6075" y="23555"/>
                      <a:pt x="7268" y="23320"/>
                      <a:pt x="8652" y="22780"/>
                    </a:cubicBezTo>
                    <a:cubicBezTo>
                      <a:pt x="8652" y="22780"/>
                      <a:pt x="8583" y="19767"/>
                      <a:pt x="8515" y="18352"/>
                    </a:cubicBezTo>
                    <a:lnTo>
                      <a:pt x="8515" y="18352"/>
                    </a:lnTo>
                    <a:cubicBezTo>
                      <a:pt x="8820" y="18436"/>
                      <a:pt x="9112" y="18483"/>
                      <a:pt x="9382" y="18483"/>
                    </a:cubicBezTo>
                    <a:cubicBezTo>
                      <a:pt x="9476" y="18483"/>
                      <a:pt x="9568" y="18478"/>
                      <a:pt x="9656" y="18466"/>
                    </a:cubicBezTo>
                    <a:cubicBezTo>
                      <a:pt x="9660" y="18466"/>
                      <a:pt x="9664" y="18466"/>
                      <a:pt x="9667" y="18466"/>
                    </a:cubicBezTo>
                    <a:cubicBezTo>
                      <a:pt x="14521" y="18466"/>
                      <a:pt x="16390" y="3789"/>
                      <a:pt x="16390" y="3789"/>
                    </a:cubicBezTo>
                    <a:lnTo>
                      <a:pt x="15545" y="3629"/>
                    </a:lnTo>
                    <a:lnTo>
                      <a:pt x="13262" y="1849"/>
                    </a:lnTo>
                    <a:lnTo>
                      <a:pt x="8560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60"/>
              <p:cNvSpPr/>
              <p:nvPr/>
            </p:nvSpPr>
            <p:spPr>
              <a:xfrm>
                <a:off x="4750100" y="2572850"/>
                <a:ext cx="550125" cy="360675"/>
              </a:xfrm>
              <a:custGeom>
                <a:avLst/>
                <a:gdLst/>
                <a:ahLst/>
                <a:cxnLst/>
                <a:rect l="l" t="t" r="r" b="b"/>
                <a:pathLst>
                  <a:path w="22005" h="14427" extrusionOk="0">
                    <a:moveTo>
                      <a:pt x="9705" y="0"/>
                    </a:moveTo>
                    <a:cubicBezTo>
                      <a:pt x="8719" y="0"/>
                      <a:pt x="7747" y="163"/>
                      <a:pt x="6825" y="555"/>
                    </a:cubicBezTo>
                    <a:cubicBezTo>
                      <a:pt x="5273" y="1400"/>
                      <a:pt x="4474" y="2313"/>
                      <a:pt x="3790" y="3705"/>
                    </a:cubicBezTo>
                    <a:cubicBezTo>
                      <a:pt x="868" y="4641"/>
                      <a:pt x="1" y="8453"/>
                      <a:pt x="2557" y="14296"/>
                    </a:cubicBezTo>
                    <a:cubicBezTo>
                      <a:pt x="2848" y="14383"/>
                      <a:pt x="3127" y="14427"/>
                      <a:pt x="3395" y="14427"/>
                    </a:cubicBezTo>
                    <a:cubicBezTo>
                      <a:pt x="3967" y="14427"/>
                      <a:pt x="4487" y="14229"/>
                      <a:pt x="4954" y="13840"/>
                    </a:cubicBezTo>
                    <a:cubicBezTo>
                      <a:pt x="3014" y="11860"/>
                      <a:pt x="3769" y="9486"/>
                      <a:pt x="5448" y="9486"/>
                    </a:cubicBezTo>
                    <a:cubicBezTo>
                      <a:pt x="5705" y="9486"/>
                      <a:pt x="5984" y="9541"/>
                      <a:pt x="6278" y="9663"/>
                    </a:cubicBezTo>
                    <a:cubicBezTo>
                      <a:pt x="6917" y="9982"/>
                      <a:pt x="7236" y="10507"/>
                      <a:pt x="7099" y="11466"/>
                    </a:cubicBezTo>
                    <a:cubicBezTo>
                      <a:pt x="7944" y="11443"/>
                      <a:pt x="8286" y="8887"/>
                      <a:pt x="8651" y="6376"/>
                    </a:cubicBezTo>
                    <a:cubicBezTo>
                      <a:pt x="8651" y="6376"/>
                      <a:pt x="13559" y="8499"/>
                      <a:pt x="17782" y="8521"/>
                    </a:cubicBezTo>
                    <a:cubicBezTo>
                      <a:pt x="20270" y="8521"/>
                      <a:pt x="21593" y="5280"/>
                      <a:pt x="22004" y="3568"/>
                    </a:cubicBezTo>
                    <a:lnTo>
                      <a:pt x="22004" y="3568"/>
                    </a:lnTo>
                    <a:cubicBezTo>
                      <a:pt x="21708" y="3648"/>
                      <a:pt x="21399" y="3682"/>
                      <a:pt x="21091" y="3682"/>
                    </a:cubicBezTo>
                    <a:cubicBezTo>
                      <a:pt x="20783" y="3682"/>
                      <a:pt x="20475" y="3648"/>
                      <a:pt x="20178" y="3591"/>
                    </a:cubicBezTo>
                    <a:cubicBezTo>
                      <a:pt x="19174" y="3386"/>
                      <a:pt x="18284" y="2838"/>
                      <a:pt x="17394" y="2381"/>
                    </a:cubicBezTo>
                    <a:cubicBezTo>
                      <a:pt x="16572" y="1971"/>
                      <a:pt x="15750" y="1583"/>
                      <a:pt x="14906" y="1217"/>
                    </a:cubicBezTo>
                    <a:cubicBezTo>
                      <a:pt x="13559" y="670"/>
                      <a:pt x="12167" y="213"/>
                      <a:pt x="10706" y="53"/>
                    </a:cubicBezTo>
                    <a:cubicBezTo>
                      <a:pt x="10372" y="19"/>
                      <a:pt x="10037" y="0"/>
                      <a:pt x="97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60"/>
              <p:cNvSpPr/>
              <p:nvPr/>
            </p:nvSpPr>
            <p:spPr>
              <a:xfrm>
                <a:off x="5097625" y="2877175"/>
                <a:ext cx="34825" cy="953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3813" extrusionOk="0">
                    <a:moveTo>
                      <a:pt x="845" y="0"/>
                    </a:moveTo>
                    <a:lnTo>
                      <a:pt x="662" y="23"/>
                    </a:lnTo>
                    <a:cubicBezTo>
                      <a:pt x="913" y="1393"/>
                      <a:pt x="1142" y="2922"/>
                      <a:pt x="1050" y="3082"/>
                    </a:cubicBezTo>
                    <a:cubicBezTo>
                      <a:pt x="936" y="3242"/>
                      <a:pt x="343" y="3516"/>
                      <a:pt x="0" y="3653"/>
                    </a:cubicBezTo>
                    <a:lnTo>
                      <a:pt x="69" y="3812"/>
                    </a:lnTo>
                    <a:cubicBezTo>
                      <a:pt x="160" y="3789"/>
                      <a:pt x="1027" y="3447"/>
                      <a:pt x="1210" y="3196"/>
                    </a:cubicBezTo>
                    <a:cubicBezTo>
                      <a:pt x="1393" y="2968"/>
                      <a:pt x="1005" y="891"/>
                      <a:pt x="8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60"/>
              <p:cNvSpPr/>
              <p:nvPr/>
            </p:nvSpPr>
            <p:spPr>
              <a:xfrm>
                <a:off x="5064525" y="2993575"/>
                <a:ext cx="7250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686" extrusionOk="0">
                    <a:moveTo>
                      <a:pt x="115" y="1"/>
                    </a:moveTo>
                    <a:lnTo>
                      <a:pt x="0" y="161"/>
                    </a:lnTo>
                    <a:cubicBezTo>
                      <a:pt x="571" y="571"/>
                      <a:pt x="1187" y="686"/>
                      <a:pt x="1712" y="686"/>
                    </a:cubicBezTo>
                    <a:cubicBezTo>
                      <a:pt x="2351" y="686"/>
                      <a:pt x="2876" y="503"/>
                      <a:pt x="2899" y="480"/>
                    </a:cubicBezTo>
                    <a:lnTo>
                      <a:pt x="2831" y="320"/>
                    </a:lnTo>
                    <a:cubicBezTo>
                      <a:pt x="2831" y="320"/>
                      <a:pt x="2348" y="500"/>
                      <a:pt x="1715" y="500"/>
                    </a:cubicBezTo>
                    <a:cubicBezTo>
                      <a:pt x="1221" y="500"/>
                      <a:pt x="635" y="391"/>
                      <a:pt x="1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60"/>
              <p:cNvSpPr/>
              <p:nvPr/>
            </p:nvSpPr>
            <p:spPr>
              <a:xfrm>
                <a:off x="5040550" y="2869375"/>
                <a:ext cx="23425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19" extrusionOk="0">
                    <a:moveTo>
                      <a:pt x="456" y="0"/>
                    </a:moveTo>
                    <a:cubicBezTo>
                      <a:pt x="318" y="0"/>
                      <a:pt x="188" y="66"/>
                      <a:pt x="115" y="198"/>
                    </a:cubicBezTo>
                    <a:cubicBezTo>
                      <a:pt x="1" y="381"/>
                      <a:pt x="46" y="632"/>
                      <a:pt x="252" y="746"/>
                    </a:cubicBezTo>
                    <a:cubicBezTo>
                      <a:pt x="318" y="796"/>
                      <a:pt x="393" y="818"/>
                      <a:pt x="468" y="818"/>
                    </a:cubicBezTo>
                    <a:cubicBezTo>
                      <a:pt x="599" y="818"/>
                      <a:pt x="727" y="748"/>
                      <a:pt x="800" y="632"/>
                    </a:cubicBezTo>
                    <a:cubicBezTo>
                      <a:pt x="937" y="427"/>
                      <a:pt x="868" y="176"/>
                      <a:pt x="686" y="61"/>
                    </a:cubicBezTo>
                    <a:cubicBezTo>
                      <a:pt x="612" y="21"/>
                      <a:pt x="533" y="0"/>
                      <a:pt x="4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60"/>
              <p:cNvSpPr/>
              <p:nvPr/>
            </p:nvSpPr>
            <p:spPr>
              <a:xfrm>
                <a:off x="5152400" y="2880350"/>
                <a:ext cx="234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20" extrusionOk="0">
                    <a:moveTo>
                      <a:pt x="482" y="0"/>
                    </a:moveTo>
                    <a:cubicBezTo>
                      <a:pt x="338" y="0"/>
                      <a:pt x="191" y="71"/>
                      <a:pt x="115" y="193"/>
                    </a:cubicBezTo>
                    <a:cubicBezTo>
                      <a:pt x="1" y="376"/>
                      <a:pt x="69" y="650"/>
                      <a:pt x="252" y="764"/>
                    </a:cubicBezTo>
                    <a:cubicBezTo>
                      <a:pt x="320" y="802"/>
                      <a:pt x="394" y="819"/>
                      <a:pt x="465" y="819"/>
                    </a:cubicBezTo>
                    <a:cubicBezTo>
                      <a:pt x="609" y="819"/>
                      <a:pt x="746" y="748"/>
                      <a:pt x="822" y="627"/>
                    </a:cubicBezTo>
                    <a:cubicBezTo>
                      <a:pt x="936" y="421"/>
                      <a:pt x="868" y="170"/>
                      <a:pt x="685" y="56"/>
                    </a:cubicBezTo>
                    <a:cubicBezTo>
                      <a:pt x="624" y="18"/>
                      <a:pt x="553" y="0"/>
                      <a:pt x="4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60"/>
              <p:cNvSpPr/>
              <p:nvPr/>
            </p:nvSpPr>
            <p:spPr>
              <a:xfrm>
                <a:off x="5039425" y="2844825"/>
                <a:ext cx="4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336" extrusionOk="0">
                    <a:moveTo>
                      <a:pt x="774" y="1"/>
                    </a:moveTo>
                    <a:cubicBezTo>
                      <a:pt x="525" y="1"/>
                      <a:pt x="267" y="36"/>
                      <a:pt x="0" y="108"/>
                    </a:cubicBezTo>
                    <a:lnTo>
                      <a:pt x="46" y="290"/>
                    </a:lnTo>
                    <a:cubicBezTo>
                      <a:pt x="292" y="218"/>
                      <a:pt x="534" y="183"/>
                      <a:pt x="768" y="183"/>
                    </a:cubicBezTo>
                    <a:cubicBezTo>
                      <a:pt x="1052" y="183"/>
                      <a:pt x="1324" y="235"/>
                      <a:pt x="1575" y="336"/>
                    </a:cubicBezTo>
                    <a:lnTo>
                      <a:pt x="1644" y="153"/>
                    </a:lnTo>
                    <a:cubicBezTo>
                      <a:pt x="1367" y="53"/>
                      <a:pt x="1078" y="1"/>
                      <a:pt x="7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60"/>
              <p:cNvSpPr/>
              <p:nvPr/>
            </p:nvSpPr>
            <p:spPr>
              <a:xfrm>
                <a:off x="5153550" y="2855775"/>
                <a:ext cx="34825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69" extrusionOk="0">
                    <a:moveTo>
                      <a:pt x="235" y="1"/>
                    </a:moveTo>
                    <a:cubicBezTo>
                      <a:pt x="157" y="1"/>
                      <a:pt x="79" y="4"/>
                      <a:pt x="0" y="12"/>
                    </a:cubicBezTo>
                    <a:lnTo>
                      <a:pt x="23" y="195"/>
                    </a:lnTo>
                    <a:cubicBezTo>
                      <a:pt x="95" y="187"/>
                      <a:pt x="168" y="183"/>
                      <a:pt x="240" y="183"/>
                    </a:cubicBezTo>
                    <a:cubicBezTo>
                      <a:pt x="601" y="183"/>
                      <a:pt x="959" y="278"/>
                      <a:pt x="1301" y="468"/>
                    </a:cubicBezTo>
                    <a:lnTo>
                      <a:pt x="1393" y="309"/>
                    </a:lnTo>
                    <a:cubicBezTo>
                      <a:pt x="1011" y="99"/>
                      <a:pt x="630" y="1"/>
                      <a:pt x="2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60"/>
              <p:cNvSpPr/>
              <p:nvPr/>
            </p:nvSpPr>
            <p:spPr>
              <a:xfrm>
                <a:off x="4911600" y="3012975"/>
                <a:ext cx="103300" cy="104450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4178" extrusionOk="0">
                    <a:moveTo>
                      <a:pt x="183" y="1"/>
                    </a:moveTo>
                    <a:lnTo>
                      <a:pt x="0" y="47"/>
                    </a:lnTo>
                    <a:cubicBezTo>
                      <a:pt x="0" y="69"/>
                      <a:pt x="845" y="3539"/>
                      <a:pt x="4086" y="4178"/>
                    </a:cubicBezTo>
                    <a:lnTo>
                      <a:pt x="4132" y="3995"/>
                    </a:lnTo>
                    <a:cubicBezTo>
                      <a:pt x="1005" y="3379"/>
                      <a:pt x="183" y="24"/>
                      <a:pt x="1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60"/>
              <p:cNvSpPr/>
              <p:nvPr/>
            </p:nvSpPr>
            <p:spPr>
              <a:xfrm>
                <a:off x="4860800" y="2831275"/>
                <a:ext cx="47975" cy="71600"/>
              </a:xfrm>
              <a:custGeom>
                <a:avLst/>
                <a:gdLst/>
                <a:ahLst/>
                <a:cxnLst/>
                <a:rect l="l" t="t" r="r" b="b"/>
                <a:pathLst>
                  <a:path w="1919" h="2864" extrusionOk="0">
                    <a:moveTo>
                      <a:pt x="1255" y="0"/>
                    </a:moveTo>
                    <a:cubicBezTo>
                      <a:pt x="848" y="0"/>
                      <a:pt x="518" y="163"/>
                      <a:pt x="320" y="467"/>
                    </a:cubicBezTo>
                    <a:cubicBezTo>
                      <a:pt x="1" y="1015"/>
                      <a:pt x="161" y="2019"/>
                      <a:pt x="1096" y="2864"/>
                    </a:cubicBezTo>
                    <a:lnTo>
                      <a:pt x="1211" y="2704"/>
                    </a:lnTo>
                    <a:cubicBezTo>
                      <a:pt x="366" y="1928"/>
                      <a:pt x="206" y="1060"/>
                      <a:pt x="503" y="581"/>
                    </a:cubicBezTo>
                    <a:cubicBezTo>
                      <a:pt x="652" y="327"/>
                      <a:pt x="919" y="190"/>
                      <a:pt x="1265" y="190"/>
                    </a:cubicBezTo>
                    <a:cubicBezTo>
                      <a:pt x="1447" y="190"/>
                      <a:pt x="1652" y="228"/>
                      <a:pt x="1872" y="307"/>
                    </a:cubicBezTo>
                    <a:lnTo>
                      <a:pt x="1918" y="125"/>
                    </a:lnTo>
                    <a:cubicBezTo>
                      <a:pt x="1682" y="41"/>
                      <a:pt x="1459" y="0"/>
                      <a:pt x="12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60"/>
              <p:cNvSpPr/>
              <p:nvPr/>
            </p:nvSpPr>
            <p:spPr>
              <a:xfrm>
                <a:off x="4868225" y="2866900"/>
                <a:ext cx="30275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663" extrusionOk="0">
                    <a:moveTo>
                      <a:pt x="23" y="1"/>
                    </a:moveTo>
                    <a:lnTo>
                      <a:pt x="1" y="206"/>
                    </a:lnTo>
                    <a:cubicBezTo>
                      <a:pt x="936" y="252"/>
                      <a:pt x="1028" y="640"/>
                      <a:pt x="1028" y="663"/>
                    </a:cubicBezTo>
                    <a:lnTo>
                      <a:pt x="1210" y="617"/>
                    </a:lnTo>
                    <a:cubicBezTo>
                      <a:pt x="1210" y="594"/>
                      <a:pt x="1119" y="69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60"/>
              <p:cNvSpPr/>
              <p:nvPr/>
            </p:nvSpPr>
            <p:spPr>
              <a:xfrm>
                <a:off x="4984625" y="2806975"/>
                <a:ext cx="121000" cy="130700"/>
              </a:xfrm>
              <a:custGeom>
                <a:avLst/>
                <a:gdLst/>
                <a:ahLst/>
                <a:cxnLst/>
                <a:rect l="l" t="t" r="r" b="b"/>
                <a:pathLst>
                  <a:path w="4840" h="5228" extrusionOk="0">
                    <a:moveTo>
                      <a:pt x="2557" y="184"/>
                    </a:moveTo>
                    <a:cubicBezTo>
                      <a:pt x="2649" y="184"/>
                      <a:pt x="2740" y="184"/>
                      <a:pt x="2831" y="206"/>
                    </a:cubicBezTo>
                    <a:cubicBezTo>
                      <a:pt x="3402" y="298"/>
                      <a:pt x="3881" y="617"/>
                      <a:pt x="4201" y="1119"/>
                    </a:cubicBezTo>
                    <a:cubicBezTo>
                      <a:pt x="4520" y="1644"/>
                      <a:pt x="4634" y="2283"/>
                      <a:pt x="4543" y="2923"/>
                    </a:cubicBezTo>
                    <a:cubicBezTo>
                      <a:pt x="4452" y="3562"/>
                      <a:pt x="4132" y="4132"/>
                      <a:pt x="3676" y="4543"/>
                    </a:cubicBezTo>
                    <a:cubicBezTo>
                      <a:pt x="3303" y="4860"/>
                      <a:pt x="2854" y="5025"/>
                      <a:pt x="2404" y="5025"/>
                    </a:cubicBezTo>
                    <a:cubicBezTo>
                      <a:pt x="2302" y="5025"/>
                      <a:pt x="2201" y="5016"/>
                      <a:pt x="2101" y="5000"/>
                    </a:cubicBezTo>
                    <a:cubicBezTo>
                      <a:pt x="960" y="4840"/>
                      <a:pt x="184" y="3607"/>
                      <a:pt x="389" y="2283"/>
                    </a:cubicBezTo>
                    <a:cubicBezTo>
                      <a:pt x="503" y="1644"/>
                      <a:pt x="800" y="1074"/>
                      <a:pt x="1279" y="686"/>
                    </a:cubicBezTo>
                    <a:cubicBezTo>
                      <a:pt x="1644" y="366"/>
                      <a:pt x="2101" y="184"/>
                      <a:pt x="2557" y="184"/>
                    </a:cubicBezTo>
                    <a:close/>
                    <a:moveTo>
                      <a:pt x="2565" y="1"/>
                    </a:moveTo>
                    <a:cubicBezTo>
                      <a:pt x="2056" y="1"/>
                      <a:pt x="1559" y="185"/>
                      <a:pt x="1142" y="526"/>
                    </a:cubicBezTo>
                    <a:cubicBezTo>
                      <a:pt x="640" y="960"/>
                      <a:pt x="320" y="1576"/>
                      <a:pt x="206" y="2261"/>
                    </a:cubicBezTo>
                    <a:cubicBezTo>
                      <a:pt x="1" y="3699"/>
                      <a:pt x="823" y="5000"/>
                      <a:pt x="2078" y="5205"/>
                    </a:cubicBezTo>
                    <a:cubicBezTo>
                      <a:pt x="2169" y="5205"/>
                      <a:pt x="2283" y="5228"/>
                      <a:pt x="2375" y="5228"/>
                    </a:cubicBezTo>
                    <a:cubicBezTo>
                      <a:pt x="2877" y="5228"/>
                      <a:pt x="3379" y="5045"/>
                      <a:pt x="3790" y="4680"/>
                    </a:cubicBezTo>
                    <a:cubicBezTo>
                      <a:pt x="4292" y="4269"/>
                      <a:pt x="4634" y="3653"/>
                      <a:pt x="4726" y="2945"/>
                    </a:cubicBezTo>
                    <a:cubicBezTo>
                      <a:pt x="4840" y="2261"/>
                      <a:pt x="4703" y="1576"/>
                      <a:pt x="4361" y="1028"/>
                    </a:cubicBezTo>
                    <a:cubicBezTo>
                      <a:pt x="3995" y="480"/>
                      <a:pt x="3470" y="115"/>
                      <a:pt x="2877" y="24"/>
                    </a:cubicBezTo>
                    <a:cubicBezTo>
                      <a:pt x="2773" y="8"/>
                      <a:pt x="2669" y="1"/>
                      <a:pt x="25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60"/>
              <p:cNvSpPr/>
              <p:nvPr/>
            </p:nvSpPr>
            <p:spPr>
              <a:xfrm>
                <a:off x="5128425" y="2828700"/>
                <a:ext cx="115875" cy="130100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5204" extrusionOk="0">
                    <a:moveTo>
                      <a:pt x="2443" y="182"/>
                    </a:moveTo>
                    <a:cubicBezTo>
                      <a:pt x="2534" y="182"/>
                      <a:pt x="2603" y="182"/>
                      <a:pt x="2694" y="205"/>
                    </a:cubicBezTo>
                    <a:cubicBezTo>
                      <a:pt x="3744" y="365"/>
                      <a:pt x="4429" y="1574"/>
                      <a:pt x="4224" y="2898"/>
                    </a:cubicBezTo>
                    <a:cubicBezTo>
                      <a:pt x="4132" y="3537"/>
                      <a:pt x="3836" y="4108"/>
                      <a:pt x="3402" y="4519"/>
                    </a:cubicBezTo>
                    <a:cubicBezTo>
                      <a:pt x="3042" y="4841"/>
                      <a:pt x="2635" y="5021"/>
                      <a:pt x="2207" y="5021"/>
                    </a:cubicBezTo>
                    <a:cubicBezTo>
                      <a:pt x="2119" y="5021"/>
                      <a:pt x="2030" y="5014"/>
                      <a:pt x="1941" y="4998"/>
                    </a:cubicBezTo>
                    <a:cubicBezTo>
                      <a:pt x="891" y="4838"/>
                      <a:pt x="206" y="3629"/>
                      <a:pt x="412" y="2305"/>
                    </a:cubicBezTo>
                    <a:cubicBezTo>
                      <a:pt x="594" y="1095"/>
                      <a:pt x="1485" y="182"/>
                      <a:pt x="2443" y="182"/>
                    </a:cubicBezTo>
                    <a:close/>
                    <a:moveTo>
                      <a:pt x="2443" y="1"/>
                    </a:moveTo>
                    <a:cubicBezTo>
                      <a:pt x="1382" y="1"/>
                      <a:pt x="418" y="957"/>
                      <a:pt x="229" y="2282"/>
                    </a:cubicBezTo>
                    <a:cubicBezTo>
                      <a:pt x="1" y="3697"/>
                      <a:pt x="754" y="5021"/>
                      <a:pt x="1918" y="5203"/>
                    </a:cubicBezTo>
                    <a:lnTo>
                      <a:pt x="2192" y="5203"/>
                    </a:lnTo>
                    <a:cubicBezTo>
                      <a:pt x="2671" y="5203"/>
                      <a:pt x="3128" y="5021"/>
                      <a:pt x="3539" y="4656"/>
                    </a:cubicBezTo>
                    <a:cubicBezTo>
                      <a:pt x="3995" y="4222"/>
                      <a:pt x="4315" y="3606"/>
                      <a:pt x="4429" y="2921"/>
                    </a:cubicBezTo>
                    <a:cubicBezTo>
                      <a:pt x="4634" y="1506"/>
                      <a:pt x="3881" y="182"/>
                      <a:pt x="2717" y="22"/>
                    </a:cubicBezTo>
                    <a:cubicBezTo>
                      <a:pt x="2625" y="8"/>
                      <a:pt x="2534" y="1"/>
                      <a:pt x="24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60"/>
              <p:cNvSpPr/>
              <p:nvPr/>
            </p:nvSpPr>
            <p:spPr>
              <a:xfrm>
                <a:off x="5099900" y="2862675"/>
                <a:ext cx="405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604" extrusionOk="0">
                    <a:moveTo>
                      <a:pt x="681" y="1"/>
                    </a:moveTo>
                    <a:cubicBezTo>
                      <a:pt x="449" y="1"/>
                      <a:pt x="215" y="79"/>
                      <a:pt x="1" y="238"/>
                    </a:cubicBezTo>
                    <a:lnTo>
                      <a:pt x="115" y="398"/>
                    </a:lnTo>
                    <a:cubicBezTo>
                      <a:pt x="301" y="258"/>
                      <a:pt x="499" y="191"/>
                      <a:pt x="694" y="191"/>
                    </a:cubicBezTo>
                    <a:cubicBezTo>
                      <a:pt x="977" y="191"/>
                      <a:pt x="1254" y="333"/>
                      <a:pt x="1484" y="603"/>
                    </a:cubicBezTo>
                    <a:lnTo>
                      <a:pt x="1621" y="489"/>
                    </a:lnTo>
                    <a:cubicBezTo>
                      <a:pt x="1351" y="165"/>
                      <a:pt x="1018" y="1"/>
                      <a:pt x="6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60"/>
              <p:cNvSpPr/>
              <p:nvPr/>
            </p:nvSpPr>
            <p:spPr>
              <a:xfrm>
                <a:off x="5186075" y="2891450"/>
                <a:ext cx="5137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366" extrusionOk="0">
                    <a:moveTo>
                      <a:pt x="23" y="0"/>
                    </a:moveTo>
                    <a:lnTo>
                      <a:pt x="0" y="183"/>
                    </a:lnTo>
                    <a:lnTo>
                      <a:pt x="2032" y="365"/>
                    </a:lnTo>
                    <a:lnTo>
                      <a:pt x="2055" y="18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60"/>
              <p:cNvSpPr/>
              <p:nvPr/>
            </p:nvSpPr>
            <p:spPr>
              <a:xfrm>
                <a:off x="4927000" y="2857200"/>
                <a:ext cx="6565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2626" h="366" extrusionOk="0">
                    <a:moveTo>
                      <a:pt x="23" y="1"/>
                    </a:moveTo>
                    <a:lnTo>
                      <a:pt x="1" y="183"/>
                    </a:lnTo>
                    <a:lnTo>
                      <a:pt x="2603" y="366"/>
                    </a:lnTo>
                    <a:lnTo>
                      <a:pt x="2625" y="160"/>
                    </a:lnTo>
                    <a:lnTo>
                      <a:pt x="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60"/>
              <p:cNvSpPr/>
              <p:nvPr/>
            </p:nvSpPr>
            <p:spPr>
              <a:xfrm>
                <a:off x="4529275" y="3094575"/>
                <a:ext cx="608325" cy="1261700"/>
              </a:xfrm>
              <a:custGeom>
                <a:avLst/>
                <a:gdLst/>
                <a:ahLst/>
                <a:cxnLst/>
                <a:rect l="l" t="t" r="r" b="b"/>
                <a:pathLst>
                  <a:path w="24333" h="50468" extrusionOk="0">
                    <a:moveTo>
                      <a:pt x="10683" y="1"/>
                    </a:moveTo>
                    <a:cubicBezTo>
                      <a:pt x="10683" y="1"/>
                      <a:pt x="388" y="4064"/>
                      <a:pt x="23" y="14951"/>
                    </a:cubicBezTo>
                    <a:cubicBezTo>
                      <a:pt x="0" y="34193"/>
                      <a:pt x="7167" y="50468"/>
                      <a:pt x="7167" y="50468"/>
                    </a:cubicBezTo>
                    <a:lnTo>
                      <a:pt x="7989" y="49600"/>
                    </a:lnTo>
                    <a:lnTo>
                      <a:pt x="24218" y="29879"/>
                    </a:lnTo>
                    <a:cubicBezTo>
                      <a:pt x="24218" y="29879"/>
                      <a:pt x="24332" y="11893"/>
                      <a:pt x="23761" y="9291"/>
                    </a:cubicBezTo>
                    <a:cubicBezTo>
                      <a:pt x="23191" y="6666"/>
                      <a:pt x="19562" y="4087"/>
                      <a:pt x="19562" y="4087"/>
                    </a:cubicBezTo>
                    <a:cubicBezTo>
                      <a:pt x="19004" y="4243"/>
                      <a:pt x="18465" y="4315"/>
                      <a:pt x="17942" y="4315"/>
                    </a:cubicBezTo>
                    <a:cubicBezTo>
                      <a:pt x="15101" y="4315"/>
                      <a:pt x="12745" y="2198"/>
                      <a:pt x="106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60"/>
              <p:cNvSpPr/>
              <p:nvPr/>
            </p:nvSpPr>
            <p:spPr>
              <a:xfrm>
                <a:off x="5092475" y="3316550"/>
                <a:ext cx="45125" cy="40232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16093" extrusionOk="0">
                    <a:moveTo>
                      <a:pt x="183" y="1"/>
                    </a:moveTo>
                    <a:lnTo>
                      <a:pt x="1" y="47"/>
                    </a:lnTo>
                    <a:cubicBezTo>
                      <a:pt x="777" y="3128"/>
                      <a:pt x="1599" y="10318"/>
                      <a:pt x="1599" y="16093"/>
                    </a:cubicBezTo>
                    <a:lnTo>
                      <a:pt x="1804" y="16093"/>
                    </a:lnTo>
                    <a:cubicBezTo>
                      <a:pt x="1781" y="10295"/>
                      <a:pt x="960" y="3082"/>
                      <a:pt x="1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60"/>
              <p:cNvSpPr/>
              <p:nvPr/>
            </p:nvSpPr>
            <p:spPr>
              <a:xfrm>
                <a:off x="5310475" y="3665225"/>
                <a:ext cx="41675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548" extrusionOk="0">
                    <a:moveTo>
                      <a:pt x="91" y="0"/>
                    </a:moveTo>
                    <a:lnTo>
                      <a:pt x="0" y="160"/>
                    </a:lnTo>
                    <a:cubicBezTo>
                      <a:pt x="525" y="502"/>
                      <a:pt x="1004" y="548"/>
                      <a:pt x="1324" y="548"/>
                    </a:cubicBezTo>
                    <a:cubicBezTo>
                      <a:pt x="1529" y="548"/>
                      <a:pt x="1644" y="525"/>
                      <a:pt x="1666" y="525"/>
                    </a:cubicBezTo>
                    <a:lnTo>
                      <a:pt x="1621" y="343"/>
                    </a:lnTo>
                    <a:cubicBezTo>
                      <a:pt x="1621" y="343"/>
                      <a:pt x="1510" y="367"/>
                      <a:pt x="1328" y="367"/>
                    </a:cubicBezTo>
                    <a:cubicBezTo>
                      <a:pt x="1042" y="367"/>
                      <a:pt x="580" y="307"/>
                      <a:pt x="91" y="0"/>
                    </a:cubicBez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60"/>
              <p:cNvSpPr/>
              <p:nvPr/>
            </p:nvSpPr>
            <p:spPr>
              <a:xfrm>
                <a:off x="5688225" y="3107700"/>
                <a:ext cx="136975" cy="82775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3311" extrusionOk="0">
                    <a:moveTo>
                      <a:pt x="982" y="1"/>
                    </a:moveTo>
                    <a:lnTo>
                      <a:pt x="1" y="2991"/>
                    </a:lnTo>
                    <a:lnTo>
                      <a:pt x="4748" y="3311"/>
                    </a:lnTo>
                    <a:lnTo>
                      <a:pt x="4976" y="3288"/>
                    </a:lnTo>
                    <a:lnTo>
                      <a:pt x="5113" y="3242"/>
                    </a:lnTo>
                    <a:lnTo>
                      <a:pt x="5273" y="3082"/>
                    </a:lnTo>
                    <a:lnTo>
                      <a:pt x="5433" y="2534"/>
                    </a:lnTo>
                    <a:cubicBezTo>
                      <a:pt x="5479" y="2215"/>
                      <a:pt x="5205" y="1941"/>
                      <a:pt x="4954" y="1850"/>
                    </a:cubicBezTo>
                    <a:lnTo>
                      <a:pt x="9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60"/>
              <p:cNvSpPr/>
              <p:nvPr/>
            </p:nvSpPr>
            <p:spPr>
              <a:xfrm>
                <a:off x="5506200" y="3118550"/>
                <a:ext cx="313675" cy="63950"/>
              </a:xfrm>
              <a:custGeom>
                <a:avLst/>
                <a:gdLst/>
                <a:ahLst/>
                <a:cxnLst/>
                <a:rect l="l" t="t" r="r" b="b"/>
                <a:pathLst>
                  <a:path w="12547" h="2558" extrusionOk="0">
                    <a:moveTo>
                      <a:pt x="8012" y="1"/>
                    </a:moveTo>
                    <a:lnTo>
                      <a:pt x="7396" y="1872"/>
                    </a:lnTo>
                    <a:lnTo>
                      <a:pt x="274" y="1484"/>
                    </a:lnTo>
                    <a:lnTo>
                      <a:pt x="0" y="2557"/>
                    </a:lnTo>
                    <a:lnTo>
                      <a:pt x="12098" y="2557"/>
                    </a:lnTo>
                    <a:cubicBezTo>
                      <a:pt x="12106" y="2558"/>
                      <a:pt x="12113" y="2558"/>
                      <a:pt x="12121" y="2558"/>
                    </a:cubicBezTo>
                    <a:cubicBezTo>
                      <a:pt x="12403" y="2558"/>
                      <a:pt x="12546" y="2165"/>
                      <a:pt x="12257" y="2009"/>
                    </a:cubicBezTo>
                    <a:lnTo>
                      <a:pt x="80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60"/>
              <p:cNvSpPr/>
              <p:nvPr/>
            </p:nvSpPr>
            <p:spPr>
              <a:xfrm>
                <a:off x="4623425" y="3422125"/>
                <a:ext cx="362525" cy="638350"/>
              </a:xfrm>
              <a:custGeom>
                <a:avLst/>
                <a:gdLst/>
                <a:ahLst/>
                <a:cxnLst/>
                <a:rect l="l" t="t" r="r" b="b"/>
                <a:pathLst>
                  <a:path w="14501" h="25534" extrusionOk="0">
                    <a:moveTo>
                      <a:pt x="11596" y="1"/>
                    </a:moveTo>
                    <a:cubicBezTo>
                      <a:pt x="11573" y="23"/>
                      <a:pt x="11550" y="23"/>
                      <a:pt x="11527" y="23"/>
                    </a:cubicBezTo>
                    <a:cubicBezTo>
                      <a:pt x="10432" y="343"/>
                      <a:pt x="9336" y="640"/>
                      <a:pt x="8240" y="936"/>
                    </a:cubicBezTo>
                    <a:cubicBezTo>
                      <a:pt x="7031" y="1302"/>
                      <a:pt x="5844" y="1690"/>
                      <a:pt x="4634" y="2055"/>
                    </a:cubicBezTo>
                    <a:cubicBezTo>
                      <a:pt x="3424" y="2443"/>
                      <a:pt x="2237" y="2808"/>
                      <a:pt x="1028" y="3105"/>
                    </a:cubicBezTo>
                    <a:cubicBezTo>
                      <a:pt x="685" y="3196"/>
                      <a:pt x="343" y="3265"/>
                      <a:pt x="0" y="3356"/>
                    </a:cubicBezTo>
                    <a:cubicBezTo>
                      <a:pt x="1507" y="10226"/>
                      <a:pt x="3995" y="21045"/>
                      <a:pt x="5022" y="22415"/>
                    </a:cubicBezTo>
                    <a:cubicBezTo>
                      <a:pt x="6199" y="24632"/>
                      <a:pt x="7840" y="25533"/>
                      <a:pt x="9414" y="25533"/>
                    </a:cubicBezTo>
                    <a:cubicBezTo>
                      <a:pt x="12053" y="25533"/>
                      <a:pt x="14501" y="22998"/>
                      <a:pt x="14243" y="19881"/>
                    </a:cubicBezTo>
                    <a:cubicBezTo>
                      <a:pt x="14472" y="17234"/>
                      <a:pt x="13194" y="7282"/>
                      <a:pt x="11596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60"/>
              <p:cNvSpPr/>
              <p:nvPr/>
            </p:nvSpPr>
            <p:spPr>
              <a:xfrm>
                <a:off x="4706275" y="3566300"/>
                <a:ext cx="709175" cy="494475"/>
              </a:xfrm>
              <a:custGeom>
                <a:avLst/>
                <a:gdLst/>
                <a:ahLst/>
                <a:cxnLst/>
                <a:rect l="l" t="t" r="r" b="b"/>
                <a:pathLst>
                  <a:path w="28367" h="19779" extrusionOk="0">
                    <a:moveTo>
                      <a:pt x="25121" y="1"/>
                    </a:moveTo>
                    <a:cubicBezTo>
                      <a:pt x="24748" y="1"/>
                      <a:pt x="24372" y="95"/>
                      <a:pt x="24031" y="305"/>
                    </a:cubicBezTo>
                    <a:cubicBezTo>
                      <a:pt x="24031" y="305"/>
                      <a:pt x="5383" y="9686"/>
                      <a:pt x="3922" y="11763"/>
                    </a:cubicBezTo>
                    <a:cubicBezTo>
                      <a:pt x="0" y="16104"/>
                      <a:pt x="2700" y="19778"/>
                      <a:pt x="6380" y="19778"/>
                    </a:cubicBezTo>
                    <a:cubicBezTo>
                      <a:pt x="7112" y="19778"/>
                      <a:pt x="7882" y="19633"/>
                      <a:pt x="8647" y="19319"/>
                    </a:cubicBezTo>
                    <a:cubicBezTo>
                      <a:pt x="13212" y="17766"/>
                      <a:pt x="26542" y="3615"/>
                      <a:pt x="26542" y="3615"/>
                    </a:cubicBezTo>
                    <a:cubicBezTo>
                      <a:pt x="28367" y="1846"/>
                      <a:pt x="26774" y="1"/>
                      <a:pt x="25121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60"/>
              <p:cNvSpPr/>
              <p:nvPr/>
            </p:nvSpPr>
            <p:spPr>
              <a:xfrm>
                <a:off x="4567525" y="3202900"/>
                <a:ext cx="399450" cy="563325"/>
              </a:xfrm>
              <a:custGeom>
                <a:avLst/>
                <a:gdLst/>
                <a:ahLst/>
                <a:cxnLst/>
                <a:rect l="l" t="t" r="r" b="b"/>
                <a:pathLst>
                  <a:path w="15978" h="22533" extrusionOk="0">
                    <a:moveTo>
                      <a:pt x="6152" y="1"/>
                    </a:moveTo>
                    <a:cubicBezTo>
                      <a:pt x="2756" y="1"/>
                      <a:pt x="1" y="3239"/>
                      <a:pt x="707" y="7925"/>
                    </a:cubicBezTo>
                    <a:cubicBezTo>
                      <a:pt x="707" y="7925"/>
                      <a:pt x="1666" y="15047"/>
                      <a:pt x="3423" y="22214"/>
                    </a:cubicBezTo>
                    <a:cubicBezTo>
                      <a:pt x="3754" y="22436"/>
                      <a:pt x="4247" y="22533"/>
                      <a:pt x="4849" y="22533"/>
                    </a:cubicBezTo>
                    <a:cubicBezTo>
                      <a:pt x="8449" y="22533"/>
                      <a:pt x="15941" y="19093"/>
                      <a:pt x="15863" y="18584"/>
                    </a:cubicBezTo>
                    <a:cubicBezTo>
                      <a:pt x="15863" y="18584"/>
                      <a:pt x="15977" y="8838"/>
                      <a:pt x="12188" y="3657"/>
                    </a:cubicBezTo>
                    <a:cubicBezTo>
                      <a:pt x="10331" y="1101"/>
                      <a:pt x="8132" y="1"/>
                      <a:pt x="61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60"/>
              <p:cNvSpPr/>
              <p:nvPr/>
            </p:nvSpPr>
            <p:spPr>
              <a:xfrm>
                <a:off x="4582350" y="3401025"/>
                <a:ext cx="73050" cy="35780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14312" extrusionOk="0">
                    <a:moveTo>
                      <a:pt x="205" y="0"/>
                    </a:moveTo>
                    <a:lnTo>
                      <a:pt x="0" y="23"/>
                    </a:lnTo>
                    <a:cubicBezTo>
                      <a:pt x="23" y="91"/>
                      <a:pt x="1004" y="7213"/>
                      <a:pt x="2739" y="14312"/>
                    </a:cubicBezTo>
                    <a:lnTo>
                      <a:pt x="2922" y="14266"/>
                    </a:lnTo>
                    <a:cubicBezTo>
                      <a:pt x="1187" y="7190"/>
                      <a:pt x="205" y="69"/>
                      <a:pt x="2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60"/>
              <p:cNvSpPr/>
              <p:nvPr/>
            </p:nvSpPr>
            <p:spPr>
              <a:xfrm>
                <a:off x="4689050" y="3200200"/>
                <a:ext cx="278500" cy="467325"/>
              </a:xfrm>
              <a:custGeom>
                <a:avLst/>
                <a:gdLst/>
                <a:ahLst/>
                <a:cxnLst/>
                <a:rect l="l" t="t" r="r" b="b"/>
                <a:pathLst>
                  <a:path w="11140" h="18693" extrusionOk="0">
                    <a:moveTo>
                      <a:pt x="1285" y="0"/>
                    </a:moveTo>
                    <a:cubicBezTo>
                      <a:pt x="854" y="0"/>
                      <a:pt x="424" y="52"/>
                      <a:pt x="0" y="158"/>
                    </a:cubicBezTo>
                    <a:lnTo>
                      <a:pt x="46" y="364"/>
                    </a:lnTo>
                    <a:cubicBezTo>
                      <a:pt x="460" y="256"/>
                      <a:pt x="882" y="204"/>
                      <a:pt x="1305" y="204"/>
                    </a:cubicBezTo>
                    <a:cubicBezTo>
                      <a:pt x="3405" y="204"/>
                      <a:pt x="5569" y="1494"/>
                      <a:pt x="7259" y="3810"/>
                    </a:cubicBezTo>
                    <a:cubicBezTo>
                      <a:pt x="9199" y="6481"/>
                      <a:pt x="10089" y="10384"/>
                      <a:pt x="10500" y="13192"/>
                    </a:cubicBezTo>
                    <a:cubicBezTo>
                      <a:pt x="10934" y="16227"/>
                      <a:pt x="10911" y="18670"/>
                      <a:pt x="10911" y="18692"/>
                    </a:cubicBezTo>
                    <a:lnTo>
                      <a:pt x="11116" y="18692"/>
                    </a:lnTo>
                    <a:cubicBezTo>
                      <a:pt x="11116" y="18670"/>
                      <a:pt x="11139" y="16205"/>
                      <a:pt x="10683" y="13146"/>
                    </a:cubicBezTo>
                    <a:cubicBezTo>
                      <a:pt x="10272" y="10338"/>
                      <a:pt x="9382" y="6390"/>
                      <a:pt x="7396" y="3696"/>
                    </a:cubicBezTo>
                    <a:cubicBezTo>
                      <a:pt x="5663" y="1316"/>
                      <a:pt x="3454" y="0"/>
                      <a:pt x="12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60"/>
              <p:cNvSpPr/>
              <p:nvPr/>
            </p:nvSpPr>
            <p:spPr>
              <a:xfrm>
                <a:off x="4860225" y="3750800"/>
                <a:ext cx="10960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2763" extrusionOk="0">
                    <a:moveTo>
                      <a:pt x="4269" y="1"/>
                    </a:moveTo>
                    <a:lnTo>
                      <a:pt x="1" y="2603"/>
                    </a:lnTo>
                    <a:lnTo>
                      <a:pt x="92" y="2763"/>
                    </a:lnTo>
                    <a:lnTo>
                      <a:pt x="4383" y="161"/>
                    </a:lnTo>
                    <a:lnTo>
                      <a:pt x="426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60"/>
              <p:cNvSpPr/>
              <p:nvPr/>
            </p:nvSpPr>
            <p:spPr>
              <a:xfrm>
                <a:off x="5371525" y="3169900"/>
                <a:ext cx="452525" cy="461100"/>
              </a:xfrm>
              <a:custGeom>
                <a:avLst/>
                <a:gdLst/>
                <a:ahLst/>
                <a:cxnLst/>
                <a:rect l="l" t="t" r="r" b="b"/>
                <a:pathLst>
                  <a:path w="18101" h="18444" extrusionOk="0">
                    <a:moveTo>
                      <a:pt x="18101" y="1"/>
                    </a:moveTo>
                    <a:lnTo>
                      <a:pt x="18082" y="74"/>
                    </a:lnTo>
                    <a:lnTo>
                      <a:pt x="18082" y="74"/>
                    </a:lnTo>
                    <a:cubicBezTo>
                      <a:pt x="18089" y="51"/>
                      <a:pt x="18095" y="27"/>
                      <a:pt x="18101" y="1"/>
                    </a:cubicBezTo>
                    <a:close/>
                    <a:moveTo>
                      <a:pt x="18082" y="74"/>
                    </a:moveTo>
                    <a:cubicBezTo>
                      <a:pt x="17956" y="486"/>
                      <a:pt x="17602" y="503"/>
                      <a:pt x="17277" y="503"/>
                    </a:cubicBezTo>
                    <a:cubicBezTo>
                      <a:pt x="17247" y="503"/>
                      <a:pt x="17217" y="503"/>
                      <a:pt x="17188" y="503"/>
                    </a:cubicBezTo>
                    <a:lnTo>
                      <a:pt x="4680" y="503"/>
                    </a:lnTo>
                    <a:lnTo>
                      <a:pt x="0" y="18444"/>
                    </a:lnTo>
                    <a:lnTo>
                      <a:pt x="13308" y="18444"/>
                    </a:lnTo>
                    <a:lnTo>
                      <a:pt x="18082" y="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60"/>
              <p:cNvSpPr/>
              <p:nvPr/>
            </p:nvSpPr>
            <p:spPr>
              <a:xfrm>
                <a:off x="5133000" y="3579625"/>
                <a:ext cx="159225" cy="85625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3425" extrusionOk="0">
                    <a:moveTo>
                      <a:pt x="6300" y="0"/>
                    </a:moveTo>
                    <a:lnTo>
                      <a:pt x="0" y="3264"/>
                    </a:lnTo>
                    <a:lnTo>
                      <a:pt x="92" y="3424"/>
                    </a:lnTo>
                    <a:lnTo>
                      <a:pt x="6369" y="160"/>
                    </a:lnTo>
                    <a:lnTo>
                      <a:pt x="6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60"/>
              <p:cNvSpPr/>
              <p:nvPr/>
            </p:nvSpPr>
            <p:spPr>
              <a:xfrm>
                <a:off x="5382925" y="3181900"/>
                <a:ext cx="117575" cy="435975"/>
              </a:xfrm>
              <a:custGeom>
                <a:avLst/>
                <a:gdLst/>
                <a:ahLst/>
                <a:cxnLst/>
                <a:rect l="l" t="t" r="r" b="b"/>
                <a:pathLst>
                  <a:path w="4703" h="17439" extrusionOk="0">
                    <a:moveTo>
                      <a:pt x="4498" y="0"/>
                    </a:moveTo>
                    <a:lnTo>
                      <a:pt x="1" y="17393"/>
                    </a:lnTo>
                    <a:lnTo>
                      <a:pt x="184" y="17439"/>
                    </a:lnTo>
                    <a:lnTo>
                      <a:pt x="4703" y="46"/>
                    </a:lnTo>
                    <a:lnTo>
                      <a:pt x="44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60"/>
              <p:cNvSpPr/>
              <p:nvPr/>
            </p:nvSpPr>
            <p:spPr>
              <a:xfrm>
                <a:off x="5681950" y="3181900"/>
                <a:ext cx="122150" cy="449675"/>
              </a:xfrm>
              <a:custGeom>
                <a:avLst/>
                <a:gdLst/>
                <a:ahLst/>
                <a:cxnLst/>
                <a:rect l="l" t="t" r="r" b="b"/>
                <a:pathLst>
                  <a:path w="4886" h="17987" extrusionOk="0">
                    <a:moveTo>
                      <a:pt x="4702" y="0"/>
                    </a:moveTo>
                    <a:lnTo>
                      <a:pt x="0" y="17941"/>
                    </a:lnTo>
                    <a:lnTo>
                      <a:pt x="183" y="17986"/>
                    </a:lnTo>
                    <a:lnTo>
                      <a:pt x="4885" y="46"/>
                    </a:lnTo>
                    <a:lnTo>
                      <a:pt x="47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60"/>
              <p:cNvSpPr/>
              <p:nvPr/>
            </p:nvSpPr>
            <p:spPr>
              <a:xfrm>
                <a:off x="5263675" y="3446275"/>
                <a:ext cx="347025" cy="241925"/>
              </a:xfrm>
              <a:custGeom>
                <a:avLst/>
                <a:gdLst/>
                <a:ahLst/>
                <a:cxnLst/>
                <a:rect l="l" t="t" r="r" b="b"/>
                <a:pathLst>
                  <a:path w="13881" h="9677" extrusionOk="0">
                    <a:moveTo>
                      <a:pt x="6171" y="1"/>
                    </a:moveTo>
                    <a:cubicBezTo>
                      <a:pt x="5722" y="1"/>
                      <a:pt x="3095" y="1906"/>
                      <a:pt x="2625" y="2641"/>
                    </a:cubicBezTo>
                    <a:lnTo>
                      <a:pt x="1119" y="4467"/>
                    </a:lnTo>
                    <a:cubicBezTo>
                      <a:pt x="92" y="5745"/>
                      <a:pt x="0" y="8941"/>
                      <a:pt x="2169" y="9237"/>
                    </a:cubicBezTo>
                    <a:cubicBezTo>
                      <a:pt x="2169" y="9237"/>
                      <a:pt x="5646" y="9676"/>
                      <a:pt x="7720" y="9676"/>
                    </a:cubicBezTo>
                    <a:cubicBezTo>
                      <a:pt x="8104" y="9676"/>
                      <a:pt x="8440" y="9661"/>
                      <a:pt x="8697" y="9626"/>
                    </a:cubicBezTo>
                    <a:cubicBezTo>
                      <a:pt x="10340" y="9397"/>
                      <a:pt x="12600" y="6955"/>
                      <a:pt x="12600" y="6955"/>
                    </a:cubicBezTo>
                    <a:cubicBezTo>
                      <a:pt x="13036" y="6581"/>
                      <a:pt x="13151" y="5413"/>
                      <a:pt x="12841" y="5413"/>
                    </a:cubicBezTo>
                    <a:cubicBezTo>
                      <a:pt x="12816" y="5413"/>
                      <a:pt x="12788" y="5420"/>
                      <a:pt x="12758" y="5436"/>
                    </a:cubicBezTo>
                    <a:lnTo>
                      <a:pt x="12758" y="5436"/>
                    </a:lnTo>
                    <a:cubicBezTo>
                      <a:pt x="13713" y="4873"/>
                      <a:pt x="13494" y="3961"/>
                      <a:pt x="13017" y="3961"/>
                    </a:cubicBezTo>
                    <a:cubicBezTo>
                      <a:pt x="12972" y="3961"/>
                      <a:pt x="12924" y="3970"/>
                      <a:pt x="12874" y="3988"/>
                    </a:cubicBezTo>
                    <a:cubicBezTo>
                      <a:pt x="13810" y="3554"/>
                      <a:pt x="13718" y="2527"/>
                      <a:pt x="13308" y="2390"/>
                    </a:cubicBezTo>
                    <a:cubicBezTo>
                      <a:pt x="13856" y="2187"/>
                      <a:pt x="13880" y="791"/>
                      <a:pt x="13123" y="791"/>
                    </a:cubicBezTo>
                    <a:cubicBezTo>
                      <a:pt x="13030" y="791"/>
                      <a:pt x="12924" y="813"/>
                      <a:pt x="12805" y="861"/>
                    </a:cubicBezTo>
                    <a:cubicBezTo>
                      <a:pt x="12805" y="861"/>
                      <a:pt x="8639" y="3032"/>
                      <a:pt x="7184" y="3032"/>
                    </a:cubicBezTo>
                    <a:cubicBezTo>
                      <a:pt x="7155" y="3032"/>
                      <a:pt x="7126" y="3031"/>
                      <a:pt x="7099" y="3029"/>
                    </a:cubicBezTo>
                    <a:cubicBezTo>
                      <a:pt x="5296" y="2961"/>
                      <a:pt x="6004" y="906"/>
                      <a:pt x="6004" y="906"/>
                    </a:cubicBezTo>
                    <a:lnTo>
                      <a:pt x="6232" y="85"/>
                    </a:lnTo>
                    <a:cubicBezTo>
                      <a:pt x="6246" y="27"/>
                      <a:pt x="6223" y="1"/>
                      <a:pt x="6171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60"/>
              <p:cNvSpPr/>
              <p:nvPr/>
            </p:nvSpPr>
            <p:spPr>
              <a:xfrm>
                <a:off x="5481075" y="3504300"/>
                <a:ext cx="11645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658" h="2169" extrusionOk="0">
                    <a:moveTo>
                      <a:pt x="4566" y="0"/>
                    </a:moveTo>
                    <a:cubicBezTo>
                      <a:pt x="3128" y="845"/>
                      <a:pt x="1599" y="1507"/>
                      <a:pt x="1" y="1986"/>
                    </a:cubicBezTo>
                    <a:lnTo>
                      <a:pt x="69" y="2169"/>
                    </a:lnTo>
                    <a:cubicBezTo>
                      <a:pt x="1667" y="1690"/>
                      <a:pt x="3219" y="1005"/>
                      <a:pt x="4657" y="160"/>
                    </a:cubicBezTo>
                    <a:lnTo>
                      <a:pt x="45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60"/>
              <p:cNvSpPr/>
              <p:nvPr/>
            </p:nvSpPr>
            <p:spPr>
              <a:xfrm>
                <a:off x="5497075" y="3579625"/>
                <a:ext cx="89025" cy="53650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2146" extrusionOk="0">
                    <a:moveTo>
                      <a:pt x="3447" y="0"/>
                    </a:moveTo>
                    <a:cubicBezTo>
                      <a:pt x="2260" y="891"/>
                      <a:pt x="1118" y="1530"/>
                      <a:pt x="0" y="1963"/>
                    </a:cubicBezTo>
                    <a:lnTo>
                      <a:pt x="68" y="2146"/>
                    </a:lnTo>
                    <a:cubicBezTo>
                      <a:pt x="1210" y="1689"/>
                      <a:pt x="2351" y="1050"/>
                      <a:pt x="3561" y="160"/>
                    </a:cubicBez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60"/>
              <p:cNvSpPr/>
              <p:nvPr/>
            </p:nvSpPr>
            <p:spPr>
              <a:xfrm>
                <a:off x="5490775" y="3543100"/>
                <a:ext cx="970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2010" extrusionOk="0">
                    <a:moveTo>
                      <a:pt x="3790" y="1"/>
                    </a:moveTo>
                    <a:cubicBezTo>
                      <a:pt x="2672" y="754"/>
                      <a:pt x="1439" y="1347"/>
                      <a:pt x="1" y="1827"/>
                    </a:cubicBezTo>
                    <a:lnTo>
                      <a:pt x="69" y="2009"/>
                    </a:lnTo>
                    <a:cubicBezTo>
                      <a:pt x="1507" y="1530"/>
                      <a:pt x="2763" y="914"/>
                      <a:pt x="3881" y="160"/>
                    </a:cubicBezTo>
                    <a:lnTo>
                      <a:pt x="379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60"/>
              <p:cNvSpPr/>
              <p:nvPr/>
            </p:nvSpPr>
            <p:spPr>
              <a:xfrm>
                <a:off x="5287075" y="3550525"/>
                <a:ext cx="17700" cy="67925"/>
              </a:xfrm>
              <a:custGeom>
                <a:avLst/>
                <a:gdLst/>
                <a:ahLst/>
                <a:cxnLst/>
                <a:rect l="l" t="t" r="r" b="b"/>
                <a:pathLst>
                  <a:path w="708" h="2717" extrusionOk="0">
                    <a:moveTo>
                      <a:pt x="320" y="0"/>
                    </a:moveTo>
                    <a:cubicBezTo>
                      <a:pt x="320" y="46"/>
                      <a:pt x="0" y="1575"/>
                      <a:pt x="525" y="2716"/>
                    </a:cubicBezTo>
                    <a:lnTo>
                      <a:pt x="708" y="2625"/>
                    </a:lnTo>
                    <a:cubicBezTo>
                      <a:pt x="206" y="1552"/>
                      <a:pt x="502" y="46"/>
                      <a:pt x="525" y="23"/>
                    </a:cubicBez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60"/>
              <p:cNvSpPr/>
              <p:nvPr/>
            </p:nvSpPr>
            <p:spPr>
              <a:xfrm>
                <a:off x="5531300" y="3281175"/>
                <a:ext cx="210025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8401" h="184" extrusionOk="0">
                    <a:moveTo>
                      <a:pt x="1" y="1"/>
                    </a:moveTo>
                    <a:lnTo>
                      <a:pt x="1" y="183"/>
                    </a:lnTo>
                    <a:lnTo>
                      <a:pt x="8400" y="183"/>
                    </a:lnTo>
                    <a:lnTo>
                      <a:pt x="840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60"/>
              <p:cNvSpPr/>
              <p:nvPr/>
            </p:nvSpPr>
            <p:spPr>
              <a:xfrm>
                <a:off x="5545575" y="3326250"/>
                <a:ext cx="164925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6597" h="207" extrusionOk="0">
                    <a:moveTo>
                      <a:pt x="0" y="1"/>
                    </a:moveTo>
                    <a:lnTo>
                      <a:pt x="0" y="206"/>
                    </a:lnTo>
                    <a:lnTo>
                      <a:pt x="6597" y="206"/>
                    </a:lnTo>
                    <a:lnTo>
                      <a:pt x="65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60"/>
              <p:cNvSpPr/>
              <p:nvPr/>
            </p:nvSpPr>
            <p:spPr>
              <a:xfrm>
                <a:off x="5778950" y="3252075"/>
                <a:ext cx="24000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960" h="709" extrusionOk="0">
                    <a:moveTo>
                      <a:pt x="183" y="1"/>
                    </a:moveTo>
                    <a:lnTo>
                      <a:pt x="1" y="708"/>
                    </a:lnTo>
                    <a:lnTo>
                      <a:pt x="777" y="708"/>
                    </a:lnTo>
                    <a:lnTo>
                      <a:pt x="9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60"/>
              <p:cNvSpPr/>
              <p:nvPr/>
            </p:nvSpPr>
            <p:spPr>
              <a:xfrm>
                <a:off x="5703625" y="3535125"/>
                <a:ext cx="25700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754" extrusionOk="0">
                    <a:moveTo>
                      <a:pt x="206" y="0"/>
                    </a:moveTo>
                    <a:lnTo>
                      <a:pt x="1" y="753"/>
                    </a:lnTo>
                    <a:lnTo>
                      <a:pt x="822" y="753"/>
                    </a:lnTo>
                    <a:lnTo>
                      <a:pt x="10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60"/>
              <p:cNvSpPr/>
              <p:nvPr/>
            </p:nvSpPr>
            <p:spPr>
              <a:xfrm>
                <a:off x="5180350" y="4323150"/>
                <a:ext cx="400625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16025" h="5137" extrusionOk="0">
                    <a:moveTo>
                      <a:pt x="2626" y="1"/>
                    </a:moveTo>
                    <a:cubicBezTo>
                      <a:pt x="1256" y="1"/>
                      <a:pt x="1" y="1256"/>
                      <a:pt x="1" y="2626"/>
                    </a:cubicBezTo>
                    <a:cubicBezTo>
                      <a:pt x="1" y="4018"/>
                      <a:pt x="1279" y="5136"/>
                      <a:pt x="2626" y="5136"/>
                    </a:cubicBezTo>
                    <a:lnTo>
                      <a:pt x="16024" y="5136"/>
                    </a:lnTo>
                    <a:lnTo>
                      <a:pt x="16024" y="4406"/>
                    </a:lnTo>
                    <a:lnTo>
                      <a:pt x="15317" y="4406"/>
                    </a:lnTo>
                    <a:lnTo>
                      <a:pt x="15317" y="868"/>
                    </a:lnTo>
                    <a:lnTo>
                      <a:pt x="16024" y="868"/>
                    </a:lnTo>
                    <a:lnTo>
                      <a:pt x="16024" y="138"/>
                    </a:lnTo>
                    <a:lnTo>
                      <a:pt x="26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60"/>
              <p:cNvSpPr/>
              <p:nvPr/>
            </p:nvSpPr>
            <p:spPr>
              <a:xfrm>
                <a:off x="5318450" y="4323150"/>
                <a:ext cx="400625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16025" h="5137" extrusionOk="0">
                    <a:moveTo>
                      <a:pt x="2603" y="1"/>
                    </a:moveTo>
                    <a:cubicBezTo>
                      <a:pt x="1256" y="1"/>
                      <a:pt x="1" y="1256"/>
                      <a:pt x="1" y="2626"/>
                    </a:cubicBezTo>
                    <a:cubicBezTo>
                      <a:pt x="1" y="4018"/>
                      <a:pt x="1256" y="5136"/>
                      <a:pt x="2626" y="5136"/>
                    </a:cubicBezTo>
                    <a:lnTo>
                      <a:pt x="16024" y="5136"/>
                    </a:lnTo>
                    <a:lnTo>
                      <a:pt x="16024" y="4406"/>
                    </a:lnTo>
                    <a:lnTo>
                      <a:pt x="15294" y="4406"/>
                    </a:lnTo>
                    <a:lnTo>
                      <a:pt x="15294" y="868"/>
                    </a:lnTo>
                    <a:lnTo>
                      <a:pt x="16024" y="868"/>
                    </a:lnTo>
                    <a:lnTo>
                      <a:pt x="16024" y="138"/>
                    </a:lnTo>
                    <a:lnTo>
                      <a:pt x="2603" y="1"/>
                    </a:lnTo>
                    <a:close/>
                  </a:path>
                </a:pathLst>
              </a:custGeom>
              <a:solidFill>
                <a:srgbClr val="E88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60"/>
              <p:cNvSpPr/>
              <p:nvPr/>
            </p:nvSpPr>
            <p:spPr>
              <a:xfrm>
                <a:off x="5344125" y="4344850"/>
                <a:ext cx="356675" cy="88450"/>
              </a:xfrm>
              <a:custGeom>
                <a:avLst/>
                <a:gdLst/>
                <a:ahLst/>
                <a:cxnLst/>
                <a:rect l="l" t="t" r="r" b="b"/>
                <a:pathLst>
                  <a:path w="14267" h="3538" extrusionOk="0">
                    <a:moveTo>
                      <a:pt x="1758" y="0"/>
                    </a:moveTo>
                    <a:cubicBezTo>
                      <a:pt x="777" y="0"/>
                      <a:pt x="1" y="799"/>
                      <a:pt x="1" y="1780"/>
                    </a:cubicBezTo>
                    <a:cubicBezTo>
                      <a:pt x="1" y="2762"/>
                      <a:pt x="777" y="3538"/>
                      <a:pt x="1758" y="3538"/>
                    </a:cubicBezTo>
                    <a:lnTo>
                      <a:pt x="14267" y="3538"/>
                    </a:lnTo>
                    <a:lnTo>
                      <a:pt x="142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60"/>
              <p:cNvSpPr/>
              <p:nvPr/>
            </p:nvSpPr>
            <p:spPr>
              <a:xfrm>
                <a:off x="5370950" y="4356250"/>
                <a:ext cx="329850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13194" h="458" extrusionOk="0">
                    <a:moveTo>
                      <a:pt x="13194" y="1"/>
                    </a:moveTo>
                    <a:lnTo>
                      <a:pt x="1" y="274"/>
                    </a:lnTo>
                    <a:lnTo>
                      <a:pt x="23" y="457"/>
                    </a:lnTo>
                    <a:lnTo>
                      <a:pt x="13194" y="206"/>
                    </a:lnTo>
                    <a:lnTo>
                      <a:pt x="131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60"/>
              <p:cNvSpPr/>
              <p:nvPr/>
            </p:nvSpPr>
            <p:spPr>
              <a:xfrm>
                <a:off x="5409175" y="4385925"/>
                <a:ext cx="291625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11665" h="229" extrusionOk="0">
                    <a:moveTo>
                      <a:pt x="11665" y="0"/>
                    </a:moveTo>
                    <a:lnTo>
                      <a:pt x="1" y="46"/>
                    </a:lnTo>
                    <a:lnTo>
                      <a:pt x="1" y="229"/>
                    </a:lnTo>
                    <a:lnTo>
                      <a:pt x="11665" y="183"/>
                    </a:lnTo>
                    <a:lnTo>
                      <a:pt x="116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60"/>
              <p:cNvSpPr/>
              <p:nvPr/>
            </p:nvSpPr>
            <p:spPr>
              <a:xfrm>
                <a:off x="5388075" y="4419600"/>
                <a:ext cx="312725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12509" h="18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12509" y="183"/>
                    </a:lnTo>
                    <a:lnTo>
                      <a:pt x="125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60"/>
              <p:cNvSpPr/>
              <p:nvPr/>
            </p:nvSpPr>
            <p:spPr>
              <a:xfrm>
                <a:off x="5174075" y="4278075"/>
                <a:ext cx="529575" cy="48025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921" extrusionOk="0">
                    <a:moveTo>
                      <a:pt x="298" y="0"/>
                    </a:moveTo>
                    <a:cubicBezTo>
                      <a:pt x="138" y="0"/>
                      <a:pt x="24" y="137"/>
                      <a:pt x="24" y="297"/>
                    </a:cubicBezTo>
                    <a:lnTo>
                      <a:pt x="1" y="1530"/>
                    </a:lnTo>
                    <a:cubicBezTo>
                      <a:pt x="1" y="1690"/>
                      <a:pt x="138" y="1827"/>
                      <a:pt x="298" y="1827"/>
                    </a:cubicBezTo>
                    <a:lnTo>
                      <a:pt x="20886" y="1918"/>
                    </a:lnTo>
                    <a:cubicBezTo>
                      <a:pt x="20898" y="1919"/>
                      <a:pt x="20910" y="1920"/>
                      <a:pt x="20921" y="1920"/>
                    </a:cubicBezTo>
                    <a:cubicBezTo>
                      <a:pt x="21065" y="1920"/>
                      <a:pt x="21183" y="1792"/>
                      <a:pt x="21183" y="1644"/>
                    </a:cubicBezTo>
                    <a:lnTo>
                      <a:pt x="21183" y="411"/>
                    </a:lnTo>
                    <a:cubicBezTo>
                      <a:pt x="21183" y="252"/>
                      <a:pt x="21069" y="115"/>
                      <a:pt x="20909" y="115"/>
                    </a:cubicBez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60"/>
              <p:cNvSpPr/>
              <p:nvPr/>
            </p:nvSpPr>
            <p:spPr>
              <a:xfrm>
                <a:off x="5214025" y="4278650"/>
                <a:ext cx="29125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1827" extrusionOk="0">
                    <a:moveTo>
                      <a:pt x="23" y="0"/>
                    </a:moveTo>
                    <a:lnTo>
                      <a:pt x="1" y="1804"/>
                    </a:lnTo>
                    <a:lnTo>
                      <a:pt x="1142" y="1826"/>
                    </a:lnTo>
                    <a:lnTo>
                      <a:pt x="11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60"/>
              <p:cNvSpPr/>
              <p:nvPr/>
            </p:nvSpPr>
            <p:spPr>
              <a:xfrm>
                <a:off x="5635150" y="4280350"/>
                <a:ext cx="28550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827" extrusionOk="0">
                    <a:moveTo>
                      <a:pt x="24" y="1"/>
                    </a:moveTo>
                    <a:lnTo>
                      <a:pt x="1" y="1827"/>
                    </a:lnTo>
                    <a:lnTo>
                      <a:pt x="1142" y="1827"/>
                    </a:lnTo>
                    <a:lnTo>
                      <a:pt x="1142" y="2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60"/>
              <p:cNvSpPr/>
              <p:nvPr/>
            </p:nvSpPr>
            <p:spPr>
              <a:xfrm>
                <a:off x="5200900" y="4106875"/>
                <a:ext cx="216300" cy="172375"/>
              </a:xfrm>
              <a:custGeom>
                <a:avLst/>
                <a:gdLst/>
                <a:ahLst/>
                <a:cxnLst/>
                <a:rect l="l" t="t" r="r" b="b"/>
                <a:pathLst>
                  <a:path w="8652" h="6895" extrusionOk="0">
                    <a:moveTo>
                      <a:pt x="1" y="1"/>
                    </a:moveTo>
                    <a:lnTo>
                      <a:pt x="1" y="3562"/>
                    </a:lnTo>
                    <a:cubicBezTo>
                      <a:pt x="1" y="5388"/>
                      <a:pt x="1507" y="6894"/>
                      <a:pt x="3310" y="6894"/>
                    </a:cubicBezTo>
                    <a:lnTo>
                      <a:pt x="5342" y="6894"/>
                    </a:lnTo>
                    <a:cubicBezTo>
                      <a:pt x="7145" y="6894"/>
                      <a:pt x="8651" y="5388"/>
                      <a:pt x="8651" y="3562"/>
                    </a:cubicBezTo>
                    <a:lnTo>
                      <a:pt x="86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60"/>
              <p:cNvSpPr/>
              <p:nvPr/>
            </p:nvSpPr>
            <p:spPr>
              <a:xfrm>
                <a:off x="5156975" y="4125725"/>
                <a:ext cx="101600" cy="107300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4292" extrusionOk="0">
                    <a:moveTo>
                      <a:pt x="2853" y="388"/>
                    </a:moveTo>
                    <a:cubicBezTo>
                      <a:pt x="3310" y="388"/>
                      <a:pt x="3675" y="753"/>
                      <a:pt x="3675" y="1210"/>
                    </a:cubicBezTo>
                    <a:lnTo>
                      <a:pt x="3675" y="3082"/>
                    </a:lnTo>
                    <a:cubicBezTo>
                      <a:pt x="3675" y="3538"/>
                      <a:pt x="3310" y="3903"/>
                      <a:pt x="2853" y="3903"/>
                    </a:cubicBezTo>
                    <a:lnTo>
                      <a:pt x="1187" y="3903"/>
                    </a:lnTo>
                    <a:cubicBezTo>
                      <a:pt x="731" y="3903"/>
                      <a:pt x="365" y="3538"/>
                      <a:pt x="365" y="3082"/>
                    </a:cubicBezTo>
                    <a:lnTo>
                      <a:pt x="365" y="1210"/>
                    </a:lnTo>
                    <a:cubicBezTo>
                      <a:pt x="365" y="753"/>
                      <a:pt x="731" y="388"/>
                      <a:pt x="1187" y="388"/>
                    </a:cubicBezTo>
                    <a:close/>
                    <a:moveTo>
                      <a:pt x="1187" y="0"/>
                    </a:moveTo>
                    <a:cubicBezTo>
                      <a:pt x="525" y="0"/>
                      <a:pt x="0" y="548"/>
                      <a:pt x="0" y="1210"/>
                    </a:cubicBezTo>
                    <a:lnTo>
                      <a:pt x="0" y="3082"/>
                    </a:lnTo>
                    <a:cubicBezTo>
                      <a:pt x="0" y="3743"/>
                      <a:pt x="525" y="4291"/>
                      <a:pt x="1187" y="4291"/>
                    </a:cubicBezTo>
                    <a:lnTo>
                      <a:pt x="2853" y="4291"/>
                    </a:lnTo>
                    <a:cubicBezTo>
                      <a:pt x="3515" y="4291"/>
                      <a:pt x="4063" y="3743"/>
                      <a:pt x="4063" y="3082"/>
                    </a:cubicBezTo>
                    <a:lnTo>
                      <a:pt x="4063" y="1210"/>
                    </a:lnTo>
                    <a:cubicBezTo>
                      <a:pt x="4063" y="548"/>
                      <a:pt x="3515" y="0"/>
                      <a:pt x="28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08" name="Google Shape;1808;p60"/>
            <p:cNvSpPr/>
            <p:nvPr/>
          </p:nvSpPr>
          <p:spPr>
            <a:xfrm>
              <a:off x="8607197" y="2822300"/>
              <a:ext cx="274604" cy="3359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60"/>
            <p:cNvSpPr/>
            <p:nvPr/>
          </p:nvSpPr>
          <p:spPr>
            <a:xfrm>
              <a:off x="8607203" y="2762700"/>
              <a:ext cx="589000" cy="3359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60"/>
            <p:cNvSpPr/>
            <p:nvPr/>
          </p:nvSpPr>
          <p:spPr>
            <a:xfrm>
              <a:off x="8331023" y="3924825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60"/>
            <p:cNvSpPr/>
            <p:nvPr/>
          </p:nvSpPr>
          <p:spPr>
            <a:xfrm>
              <a:off x="8331023" y="3986742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2" name="Google Shape;1812;p60"/>
            <p:cNvGrpSpPr/>
            <p:nvPr/>
          </p:nvGrpSpPr>
          <p:grpSpPr>
            <a:xfrm>
              <a:off x="8781444" y="1756576"/>
              <a:ext cx="476781" cy="65648"/>
              <a:chOff x="1758630" y="1666992"/>
              <a:chExt cx="362571" cy="49934"/>
            </a:xfrm>
          </p:grpSpPr>
          <p:sp>
            <p:nvSpPr>
              <p:cNvPr id="1813" name="Google Shape;1813;p60"/>
              <p:cNvSpPr/>
              <p:nvPr/>
            </p:nvSpPr>
            <p:spPr>
              <a:xfrm>
                <a:off x="1764532" y="1672894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60"/>
              <p:cNvSpPr/>
              <p:nvPr/>
            </p:nvSpPr>
            <p:spPr>
              <a:xfrm>
                <a:off x="1758630" y="1666992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815" name="Google Shape;1815;p60"/>
            <p:cNvCxnSpPr/>
            <p:nvPr/>
          </p:nvCxnSpPr>
          <p:spPr>
            <a:xfrm rot="10800000">
              <a:off x="5338500" y="4603500"/>
              <a:ext cx="3857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16" name="Google Shape;1816;p60"/>
            <p:cNvSpPr/>
            <p:nvPr/>
          </p:nvSpPr>
          <p:spPr>
            <a:xfrm>
              <a:off x="7185100" y="1822227"/>
              <a:ext cx="1020422" cy="606592"/>
            </a:xfrm>
            <a:custGeom>
              <a:avLst/>
              <a:gdLst/>
              <a:ahLst/>
              <a:cxnLst/>
              <a:rect l="l" t="t" r="r" b="b"/>
              <a:pathLst>
                <a:path w="52633" h="28522" extrusionOk="0">
                  <a:moveTo>
                    <a:pt x="3208" y="0"/>
                  </a:moveTo>
                  <a:cubicBezTo>
                    <a:pt x="1454" y="0"/>
                    <a:pt x="0" y="1429"/>
                    <a:pt x="0" y="3208"/>
                  </a:cubicBezTo>
                  <a:lnTo>
                    <a:pt x="0" y="25314"/>
                  </a:lnTo>
                  <a:cubicBezTo>
                    <a:pt x="0" y="27093"/>
                    <a:pt x="1454" y="28522"/>
                    <a:pt x="3208" y="28522"/>
                  </a:cubicBezTo>
                  <a:lnTo>
                    <a:pt x="49449" y="28522"/>
                  </a:lnTo>
                  <a:cubicBezTo>
                    <a:pt x="51204" y="28522"/>
                    <a:pt x="52632" y="27093"/>
                    <a:pt x="52632" y="25314"/>
                  </a:cubicBezTo>
                  <a:lnTo>
                    <a:pt x="52632" y="3208"/>
                  </a:lnTo>
                  <a:cubicBezTo>
                    <a:pt x="52632" y="1429"/>
                    <a:pt x="51204" y="0"/>
                    <a:pt x="49449" y="0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7" name="Google Shape;1817;p60"/>
            <p:cNvGrpSpPr/>
            <p:nvPr/>
          </p:nvGrpSpPr>
          <p:grpSpPr>
            <a:xfrm>
              <a:off x="7136820" y="1740573"/>
              <a:ext cx="1376127" cy="649094"/>
              <a:chOff x="7136820" y="1800773"/>
              <a:chExt cx="1376127" cy="649094"/>
            </a:xfrm>
          </p:grpSpPr>
          <p:sp>
            <p:nvSpPr>
              <p:cNvPr id="1818" name="Google Shape;1818;p60"/>
              <p:cNvSpPr/>
              <p:nvPr/>
            </p:nvSpPr>
            <p:spPr>
              <a:xfrm rot="-5400000" flipH="1">
                <a:off x="7335361" y="1615345"/>
                <a:ext cx="635959" cy="1019929"/>
              </a:xfrm>
              <a:custGeom>
                <a:avLst/>
                <a:gdLst/>
                <a:ahLst/>
                <a:cxnLst/>
                <a:rect l="l" t="t" r="r" b="b"/>
                <a:pathLst>
                  <a:path w="29099" h="46668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43485"/>
                    </a:lnTo>
                    <a:cubicBezTo>
                      <a:pt x="1" y="45239"/>
                      <a:pt x="1455" y="46668"/>
                      <a:pt x="3209" y="46668"/>
                    </a:cubicBezTo>
                    <a:lnTo>
                      <a:pt x="25891" y="46668"/>
                    </a:lnTo>
                    <a:cubicBezTo>
                      <a:pt x="27645" y="46668"/>
                      <a:pt x="29099" y="45239"/>
                      <a:pt x="29099" y="43485"/>
                    </a:cubicBezTo>
                    <a:lnTo>
                      <a:pt x="29099" y="3209"/>
                    </a:lnTo>
                    <a:cubicBezTo>
                      <a:pt x="29099" y="1429"/>
                      <a:pt x="27645" y="1"/>
                      <a:pt x="25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19" name="Google Shape;1819;p60"/>
              <p:cNvGrpSpPr/>
              <p:nvPr/>
            </p:nvGrpSpPr>
            <p:grpSpPr>
              <a:xfrm>
                <a:off x="7136820" y="1800773"/>
                <a:ext cx="1376127" cy="649094"/>
                <a:chOff x="7136820" y="1800773"/>
                <a:chExt cx="1376127" cy="649094"/>
              </a:xfrm>
            </p:grpSpPr>
            <p:sp>
              <p:nvSpPr>
                <p:cNvPr id="1820" name="Google Shape;1820;p60"/>
                <p:cNvSpPr txBox="1"/>
                <p:nvPr/>
              </p:nvSpPr>
              <p:spPr>
                <a:xfrm flipH="1">
                  <a:off x="7351823" y="1894274"/>
                  <a:ext cx="630000" cy="467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200">
                      <a:solidFill>
                        <a:schemeClr val="accent6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JAVA</a:t>
                  </a:r>
                  <a:endParaRPr sz="22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1821" name="Google Shape;1821;p60"/>
                <p:cNvSpPr/>
                <p:nvPr/>
              </p:nvSpPr>
              <p:spPr>
                <a:xfrm rot="-5400000" flipH="1">
                  <a:off x="7329078" y="1608515"/>
                  <a:ext cx="649094" cy="1033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0" h="47294" extrusionOk="0">
                      <a:moveTo>
                        <a:pt x="26191" y="627"/>
                      </a:moveTo>
                      <a:cubicBezTo>
                        <a:pt x="27770" y="627"/>
                        <a:pt x="29073" y="1905"/>
                        <a:pt x="29073" y="3509"/>
                      </a:cubicBezTo>
                      <a:lnTo>
                        <a:pt x="29073" y="43785"/>
                      </a:lnTo>
                      <a:cubicBezTo>
                        <a:pt x="29073" y="45364"/>
                        <a:pt x="27770" y="46667"/>
                        <a:pt x="26191" y="46667"/>
                      </a:cubicBezTo>
                      <a:lnTo>
                        <a:pt x="3509" y="46667"/>
                      </a:lnTo>
                      <a:cubicBezTo>
                        <a:pt x="1930" y="46667"/>
                        <a:pt x="627" y="45364"/>
                        <a:pt x="627" y="43785"/>
                      </a:cubicBezTo>
                      <a:lnTo>
                        <a:pt x="627" y="3509"/>
                      </a:lnTo>
                      <a:cubicBezTo>
                        <a:pt x="627" y="1905"/>
                        <a:pt x="1930" y="627"/>
                        <a:pt x="3509" y="627"/>
                      </a:cubicBezTo>
                      <a:close/>
                      <a:moveTo>
                        <a:pt x="3509" y="0"/>
                      </a:moveTo>
                      <a:cubicBezTo>
                        <a:pt x="1579" y="0"/>
                        <a:pt x="0" y="1554"/>
                        <a:pt x="0" y="3509"/>
                      </a:cubicBezTo>
                      <a:lnTo>
                        <a:pt x="0" y="43785"/>
                      </a:lnTo>
                      <a:cubicBezTo>
                        <a:pt x="0" y="45715"/>
                        <a:pt x="1579" y="47294"/>
                        <a:pt x="3509" y="47294"/>
                      </a:cubicBezTo>
                      <a:lnTo>
                        <a:pt x="26191" y="47294"/>
                      </a:lnTo>
                      <a:cubicBezTo>
                        <a:pt x="28121" y="47294"/>
                        <a:pt x="29700" y="45715"/>
                        <a:pt x="29700" y="43785"/>
                      </a:cubicBezTo>
                      <a:lnTo>
                        <a:pt x="29700" y="3509"/>
                      </a:lnTo>
                      <a:cubicBezTo>
                        <a:pt x="29700" y="1554"/>
                        <a:pt x="28121" y="0"/>
                        <a:pt x="2619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2" name="Google Shape;1822;p60"/>
                <p:cNvSpPr/>
                <p:nvPr/>
              </p:nvSpPr>
              <p:spPr>
                <a:xfrm rot="-5400000" flipH="1">
                  <a:off x="7214655" y="1885733"/>
                  <a:ext cx="66854" cy="65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9" h="3002" extrusionOk="0">
                      <a:moveTo>
                        <a:pt x="2733" y="0"/>
                      </a:moveTo>
                      <a:cubicBezTo>
                        <a:pt x="2651" y="0"/>
                        <a:pt x="2570" y="32"/>
                        <a:pt x="2507" y="94"/>
                      </a:cubicBezTo>
                      <a:lnTo>
                        <a:pt x="126" y="2475"/>
                      </a:lnTo>
                      <a:cubicBezTo>
                        <a:pt x="1" y="2601"/>
                        <a:pt x="1" y="2801"/>
                        <a:pt x="126" y="2901"/>
                      </a:cubicBezTo>
                      <a:cubicBezTo>
                        <a:pt x="201" y="2977"/>
                        <a:pt x="277" y="3002"/>
                        <a:pt x="352" y="3002"/>
                      </a:cubicBezTo>
                      <a:cubicBezTo>
                        <a:pt x="427" y="3002"/>
                        <a:pt x="502" y="2977"/>
                        <a:pt x="577" y="2901"/>
                      </a:cubicBezTo>
                      <a:lnTo>
                        <a:pt x="2958" y="546"/>
                      </a:lnTo>
                      <a:cubicBezTo>
                        <a:pt x="3059" y="420"/>
                        <a:pt x="3059" y="220"/>
                        <a:pt x="2958" y="94"/>
                      </a:cubicBezTo>
                      <a:cubicBezTo>
                        <a:pt x="2896" y="32"/>
                        <a:pt x="2814" y="0"/>
                        <a:pt x="273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3" name="Google Shape;1823;p60"/>
                <p:cNvSpPr/>
                <p:nvPr/>
              </p:nvSpPr>
              <p:spPr>
                <a:xfrm rot="-5400000" flipH="1">
                  <a:off x="7214655" y="1885733"/>
                  <a:ext cx="66854" cy="65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9" h="3002" extrusionOk="0">
                      <a:moveTo>
                        <a:pt x="352" y="0"/>
                      </a:moveTo>
                      <a:cubicBezTo>
                        <a:pt x="270" y="0"/>
                        <a:pt x="189" y="32"/>
                        <a:pt x="126" y="94"/>
                      </a:cubicBezTo>
                      <a:cubicBezTo>
                        <a:pt x="1" y="220"/>
                        <a:pt x="1" y="420"/>
                        <a:pt x="126" y="546"/>
                      </a:cubicBezTo>
                      <a:lnTo>
                        <a:pt x="2507" y="2901"/>
                      </a:lnTo>
                      <a:cubicBezTo>
                        <a:pt x="2557" y="2977"/>
                        <a:pt x="2658" y="3002"/>
                        <a:pt x="2733" y="3002"/>
                      </a:cubicBezTo>
                      <a:cubicBezTo>
                        <a:pt x="2808" y="3002"/>
                        <a:pt x="2883" y="2977"/>
                        <a:pt x="2958" y="2901"/>
                      </a:cubicBezTo>
                      <a:cubicBezTo>
                        <a:pt x="3059" y="2801"/>
                        <a:pt x="3059" y="2601"/>
                        <a:pt x="2958" y="2475"/>
                      </a:cubicBezTo>
                      <a:lnTo>
                        <a:pt x="577" y="94"/>
                      </a:lnTo>
                      <a:cubicBezTo>
                        <a:pt x="515" y="32"/>
                        <a:pt x="433" y="0"/>
                        <a:pt x="35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24" name="Google Shape;1824;p60"/>
                <p:cNvGrpSpPr/>
                <p:nvPr/>
              </p:nvGrpSpPr>
              <p:grpSpPr>
                <a:xfrm>
                  <a:off x="8036174" y="2019940"/>
                  <a:ext cx="476773" cy="215767"/>
                  <a:chOff x="1458232" y="2264583"/>
                  <a:chExt cx="334906" cy="151575"/>
                </a:xfrm>
              </p:grpSpPr>
              <p:sp>
                <p:nvSpPr>
                  <p:cNvPr id="1825" name="Google Shape;1825;p60"/>
                  <p:cNvSpPr/>
                  <p:nvPr/>
                </p:nvSpPr>
                <p:spPr>
                  <a:xfrm>
                    <a:off x="1500887" y="2285911"/>
                    <a:ext cx="249143" cy="1084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61" h="5991" extrusionOk="0">
                        <a:moveTo>
                          <a:pt x="327" y="1"/>
                        </a:moveTo>
                        <a:cubicBezTo>
                          <a:pt x="151" y="1"/>
                          <a:pt x="1" y="151"/>
                          <a:pt x="1" y="327"/>
                        </a:cubicBezTo>
                        <a:cubicBezTo>
                          <a:pt x="1" y="502"/>
                          <a:pt x="151" y="627"/>
                          <a:pt x="327" y="627"/>
                        </a:cubicBezTo>
                        <a:cubicBezTo>
                          <a:pt x="3835" y="627"/>
                          <a:pt x="5464" y="2006"/>
                          <a:pt x="7069" y="3359"/>
                        </a:cubicBezTo>
                        <a:cubicBezTo>
                          <a:pt x="8622" y="4663"/>
                          <a:pt x="10226" y="5991"/>
                          <a:pt x="13434" y="5991"/>
                        </a:cubicBezTo>
                        <a:cubicBezTo>
                          <a:pt x="13610" y="5991"/>
                          <a:pt x="13760" y="5866"/>
                          <a:pt x="13760" y="5690"/>
                        </a:cubicBezTo>
                        <a:cubicBezTo>
                          <a:pt x="13760" y="5515"/>
                          <a:pt x="13610" y="5364"/>
                          <a:pt x="13434" y="5364"/>
                        </a:cubicBezTo>
                        <a:cubicBezTo>
                          <a:pt x="10452" y="5364"/>
                          <a:pt x="8998" y="4161"/>
                          <a:pt x="7470" y="2858"/>
                        </a:cubicBezTo>
                        <a:cubicBezTo>
                          <a:pt x="5790" y="1454"/>
                          <a:pt x="4061" y="1"/>
                          <a:pt x="327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6" name="Google Shape;1826;p60"/>
                  <p:cNvSpPr/>
                  <p:nvPr/>
                </p:nvSpPr>
                <p:spPr>
                  <a:xfrm>
                    <a:off x="1744110" y="2367601"/>
                    <a:ext cx="43126" cy="42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2" h="2357" extrusionOk="0">
                        <a:moveTo>
                          <a:pt x="1203" y="0"/>
                        </a:moveTo>
                        <a:cubicBezTo>
                          <a:pt x="552" y="0"/>
                          <a:pt x="0" y="526"/>
                          <a:pt x="0" y="1178"/>
                        </a:cubicBezTo>
                        <a:cubicBezTo>
                          <a:pt x="0" y="1830"/>
                          <a:pt x="552" y="2356"/>
                          <a:pt x="1203" y="2356"/>
                        </a:cubicBezTo>
                        <a:cubicBezTo>
                          <a:pt x="1855" y="2356"/>
                          <a:pt x="2381" y="1830"/>
                          <a:pt x="2381" y="1178"/>
                        </a:cubicBezTo>
                        <a:cubicBezTo>
                          <a:pt x="2381" y="526"/>
                          <a:pt x="1855" y="0"/>
                          <a:pt x="1203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7" name="Google Shape;1827;p60"/>
                  <p:cNvSpPr/>
                  <p:nvPr/>
                </p:nvSpPr>
                <p:spPr>
                  <a:xfrm>
                    <a:off x="1738660" y="2361699"/>
                    <a:ext cx="54478" cy="544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9" h="3008" extrusionOk="0">
                        <a:moveTo>
                          <a:pt x="1504" y="627"/>
                        </a:moveTo>
                        <a:cubicBezTo>
                          <a:pt x="1981" y="627"/>
                          <a:pt x="2382" y="1028"/>
                          <a:pt x="2382" y="1504"/>
                        </a:cubicBezTo>
                        <a:cubicBezTo>
                          <a:pt x="2382" y="1980"/>
                          <a:pt x="1981" y="2381"/>
                          <a:pt x="1504" y="2381"/>
                        </a:cubicBezTo>
                        <a:cubicBezTo>
                          <a:pt x="1028" y="2381"/>
                          <a:pt x="627" y="1980"/>
                          <a:pt x="627" y="1504"/>
                        </a:cubicBezTo>
                        <a:cubicBezTo>
                          <a:pt x="627" y="1028"/>
                          <a:pt x="1028" y="627"/>
                          <a:pt x="1504" y="627"/>
                        </a:cubicBezTo>
                        <a:close/>
                        <a:moveTo>
                          <a:pt x="1504" y="0"/>
                        </a:moveTo>
                        <a:cubicBezTo>
                          <a:pt x="677" y="0"/>
                          <a:pt x="1" y="677"/>
                          <a:pt x="1" y="1504"/>
                        </a:cubicBezTo>
                        <a:cubicBezTo>
                          <a:pt x="1" y="2331"/>
                          <a:pt x="677" y="3008"/>
                          <a:pt x="1504" y="3008"/>
                        </a:cubicBezTo>
                        <a:cubicBezTo>
                          <a:pt x="2332" y="3008"/>
                          <a:pt x="3008" y="2331"/>
                          <a:pt x="3008" y="1504"/>
                        </a:cubicBezTo>
                        <a:cubicBezTo>
                          <a:pt x="3008" y="677"/>
                          <a:pt x="2332" y="0"/>
                          <a:pt x="150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8" name="Google Shape;1828;p60"/>
                  <p:cNvSpPr/>
                  <p:nvPr/>
                </p:nvSpPr>
                <p:spPr>
                  <a:xfrm>
                    <a:off x="1463681" y="2270486"/>
                    <a:ext cx="43126" cy="42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2" h="2357" extrusionOk="0">
                        <a:moveTo>
                          <a:pt x="1179" y="1"/>
                        </a:moveTo>
                        <a:cubicBezTo>
                          <a:pt x="527" y="1"/>
                          <a:pt x="1" y="527"/>
                          <a:pt x="1" y="1179"/>
                        </a:cubicBezTo>
                        <a:cubicBezTo>
                          <a:pt x="1" y="1830"/>
                          <a:pt x="527" y="2357"/>
                          <a:pt x="1179" y="2357"/>
                        </a:cubicBezTo>
                        <a:cubicBezTo>
                          <a:pt x="1855" y="2357"/>
                          <a:pt x="2382" y="1830"/>
                          <a:pt x="2382" y="1179"/>
                        </a:cubicBezTo>
                        <a:cubicBezTo>
                          <a:pt x="2382" y="527"/>
                          <a:pt x="1855" y="1"/>
                          <a:pt x="1179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9" name="Google Shape;1829;p60"/>
                  <p:cNvSpPr/>
                  <p:nvPr/>
                </p:nvSpPr>
                <p:spPr>
                  <a:xfrm>
                    <a:off x="1458232" y="2264583"/>
                    <a:ext cx="54025" cy="54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4" h="3009" extrusionOk="0">
                        <a:moveTo>
                          <a:pt x="1480" y="627"/>
                        </a:moveTo>
                        <a:cubicBezTo>
                          <a:pt x="1981" y="627"/>
                          <a:pt x="2357" y="1028"/>
                          <a:pt x="2357" y="1505"/>
                        </a:cubicBezTo>
                        <a:cubicBezTo>
                          <a:pt x="2357" y="1981"/>
                          <a:pt x="1981" y="2382"/>
                          <a:pt x="1480" y="2382"/>
                        </a:cubicBezTo>
                        <a:cubicBezTo>
                          <a:pt x="1003" y="2382"/>
                          <a:pt x="627" y="1981"/>
                          <a:pt x="627" y="1505"/>
                        </a:cubicBezTo>
                        <a:cubicBezTo>
                          <a:pt x="627" y="1028"/>
                          <a:pt x="1003" y="627"/>
                          <a:pt x="1480" y="627"/>
                        </a:cubicBezTo>
                        <a:close/>
                        <a:moveTo>
                          <a:pt x="1480" y="1"/>
                        </a:moveTo>
                        <a:cubicBezTo>
                          <a:pt x="653" y="1"/>
                          <a:pt x="1" y="678"/>
                          <a:pt x="1" y="1505"/>
                        </a:cubicBezTo>
                        <a:cubicBezTo>
                          <a:pt x="1" y="2332"/>
                          <a:pt x="653" y="3008"/>
                          <a:pt x="1480" y="3008"/>
                        </a:cubicBezTo>
                        <a:cubicBezTo>
                          <a:pt x="2307" y="3008"/>
                          <a:pt x="2983" y="2332"/>
                          <a:pt x="2983" y="1505"/>
                        </a:cubicBezTo>
                        <a:cubicBezTo>
                          <a:pt x="2983" y="678"/>
                          <a:pt x="2307" y="1"/>
                          <a:pt x="1480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830" name="Google Shape;1830;p60"/>
          <p:cNvGrpSpPr/>
          <p:nvPr/>
        </p:nvGrpSpPr>
        <p:grpSpPr>
          <a:xfrm>
            <a:off x="2241200" y="496500"/>
            <a:ext cx="6177600" cy="469800"/>
            <a:chOff x="2241200" y="496500"/>
            <a:chExt cx="6177600" cy="469800"/>
          </a:xfrm>
        </p:grpSpPr>
        <p:sp>
          <p:nvSpPr>
            <p:cNvPr id="1831" name="Google Shape;1831;p60"/>
            <p:cNvSpPr/>
            <p:nvPr/>
          </p:nvSpPr>
          <p:spPr>
            <a:xfrm>
              <a:off x="2241200" y="496500"/>
              <a:ext cx="61776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2" name="Google Shape;1832;p60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1833" name="Google Shape;1833;p60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60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60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9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54"/>
          <p:cNvSpPr/>
          <p:nvPr/>
        </p:nvSpPr>
        <p:spPr>
          <a:xfrm>
            <a:off x="714799" y="474832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1" name="Google Shape;1451;p54"/>
          <p:cNvSpPr/>
          <p:nvPr/>
        </p:nvSpPr>
        <p:spPr>
          <a:xfrm>
            <a:off x="720000" y="3646350"/>
            <a:ext cx="819300" cy="819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54"/>
          <p:cNvSpPr/>
          <p:nvPr/>
        </p:nvSpPr>
        <p:spPr>
          <a:xfrm>
            <a:off x="720000" y="1896675"/>
            <a:ext cx="819300" cy="819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3" name="Google Shape;1453;p54"/>
          <p:cNvSpPr txBox="1">
            <a:spLocks noGrp="1"/>
          </p:cNvSpPr>
          <p:nvPr>
            <p:ph type="subTitle" idx="1"/>
          </p:nvPr>
        </p:nvSpPr>
        <p:spPr>
          <a:xfrm>
            <a:off x="1826474" y="3598354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BANNER</a:t>
            </a:r>
            <a:endParaRPr/>
          </a:p>
        </p:txBody>
      </p:sp>
      <p:sp>
        <p:nvSpPr>
          <p:cNvPr id="1454" name="Google Shape;1454;p54"/>
          <p:cNvSpPr txBox="1">
            <a:spLocks noGrp="1"/>
          </p:cNvSpPr>
          <p:nvPr>
            <p:ph type="subTitle" idx="2"/>
          </p:nvPr>
        </p:nvSpPr>
        <p:spPr>
          <a:xfrm>
            <a:off x="1826486" y="4003657"/>
            <a:ext cx="1931322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Tiêu đề, chủ đề trang chủ</a:t>
            </a:r>
            <a:endParaRPr/>
          </a:p>
        </p:txBody>
      </p:sp>
      <p:sp>
        <p:nvSpPr>
          <p:cNvPr id="1455" name="Google Shape;1455;p54"/>
          <p:cNvSpPr txBox="1">
            <a:spLocks noGrp="1"/>
          </p:cNvSpPr>
          <p:nvPr>
            <p:ph type="title"/>
          </p:nvPr>
        </p:nvSpPr>
        <p:spPr>
          <a:xfrm>
            <a:off x="859800" y="3821100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1456" name="Google Shape;1456;p54"/>
          <p:cNvSpPr txBox="1">
            <a:spLocks noGrp="1"/>
          </p:cNvSpPr>
          <p:nvPr>
            <p:ph type="subTitle" idx="3"/>
          </p:nvPr>
        </p:nvSpPr>
        <p:spPr>
          <a:xfrm>
            <a:off x="6092999" y="3599918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FOOTER</a:t>
            </a:r>
            <a:endParaRPr/>
          </a:p>
        </p:txBody>
      </p:sp>
      <p:sp>
        <p:nvSpPr>
          <p:cNvPr id="1457" name="Google Shape;1457;p54"/>
          <p:cNvSpPr txBox="1">
            <a:spLocks noGrp="1"/>
          </p:cNvSpPr>
          <p:nvPr>
            <p:ph type="subTitle" idx="4"/>
          </p:nvPr>
        </p:nvSpPr>
        <p:spPr>
          <a:xfrm>
            <a:off x="6093011" y="3994111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thông tin khác, liên kết trang</a:t>
            </a:r>
            <a:endParaRPr/>
          </a:p>
        </p:txBody>
      </p:sp>
      <p:sp>
        <p:nvSpPr>
          <p:cNvPr id="1458" name="Google Shape;1458;p54"/>
          <p:cNvSpPr txBox="1">
            <a:spLocks noGrp="1"/>
          </p:cNvSpPr>
          <p:nvPr>
            <p:ph type="title" idx="15"/>
          </p:nvPr>
        </p:nvSpPr>
        <p:spPr>
          <a:xfrm>
            <a:off x="15182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1459" name="Google Shape;1459;p54"/>
          <p:cNvSpPr txBox="1">
            <a:spLocks noGrp="1"/>
          </p:cNvSpPr>
          <p:nvPr>
            <p:ph type="subTitle" idx="6"/>
          </p:nvPr>
        </p:nvSpPr>
        <p:spPr>
          <a:xfrm>
            <a:off x="1826474" y="1841350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 IN</a:t>
            </a:r>
            <a:endParaRPr/>
          </a:p>
        </p:txBody>
      </p:sp>
      <p:sp>
        <p:nvSpPr>
          <p:cNvPr id="1460" name="Google Shape;1460;p54"/>
          <p:cNvSpPr txBox="1">
            <a:spLocks noGrp="1"/>
          </p:cNvSpPr>
          <p:nvPr>
            <p:ph type="subTitle" idx="7"/>
          </p:nvPr>
        </p:nvSpPr>
        <p:spPr>
          <a:xfrm>
            <a:off x="1826485" y="2235544"/>
            <a:ext cx="1931323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Giao diện trang đăng nhập</a:t>
            </a:r>
            <a:endParaRPr/>
          </a:p>
        </p:txBody>
      </p:sp>
      <p:sp>
        <p:nvSpPr>
          <p:cNvPr id="1461" name="Google Shape;1461;p54"/>
          <p:cNvSpPr txBox="1">
            <a:spLocks noGrp="1"/>
          </p:cNvSpPr>
          <p:nvPr>
            <p:ph type="title" idx="8"/>
          </p:nvPr>
        </p:nvSpPr>
        <p:spPr>
          <a:xfrm>
            <a:off x="8598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462" name="Google Shape;1462;p54"/>
          <p:cNvSpPr txBox="1">
            <a:spLocks noGrp="1"/>
          </p:cNvSpPr>
          <p:nvPr>
            <p:ph type="subTitle" idx="9"/>
          </p:nvPr>
        </p:nvSpPr>
        <p:spPr>
          <a:xfrm>
            <a:off x="6092999" y="1841350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NAVBAR/DASHBOARD</a:t>
            </a:r>
            <a:endParaRPr/>
          </a:p>
        </p:txBody>
      </p:sp>
      <p:sp>
        <p:nvSpPr>
          <p:cNvPr id="1463" name="Google Shape;1463;p54"/>
          <p:cNvSpPr txBox="1">
            <a:spLocks noGrp="1"/>
          </p:cNvSpPr>
          <p:nvPr>
            <p:ph type="subTitle" idx="13"/>
          </p:nvPr>
        </p:nvSpPr>
        <p:spPr>
          <a:xfrm>
            <a:off x="6093011" y="2235544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Thanh điều hướng</a:t>
            </a:r>
            <a:br>
              <a:rPr lang="en-US"/>
            </a:br>
            <a:r>
              <a:rPr lang="en-US"/>
              <a:t>Bảng điều khiển</a:t>
            </a:r>
            <a:endParaRPr/>
          </a:p>
        </p:txBody>
      </p:sp>
      <p:sp>
        <p:nvSpPr>
          <p:cNvPr id="1464" name="Google Shape;1464;p54"/>
          <p:cNvSpPr/>
          <p:nvPr/>
        </p:nvSpPr>
        <p:spPr>
          <a:xfrm>
            <a:off x="4986600" y="3646350"/>
            <a:ext cx="819300" cy="819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5" name="Google Shape;1465;p54"/>
          <p:cNvSpPr/>
          <p:nvPr/>
        </p:nvSpPr>
        <p:spPr>
          <a:xfrm>
            <a:off x="4986600" y="1896675"/>
            <a:ext cx="819300" cy="819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6" name="Google Shape;1466;p54"/>
          <p:cNvSpPr txBox="1">
            <a:spLocks noGrp="1"/>
          </p:cNvSpPr>
          <p:nvPr>
            <p:ph type="title" idx="5"/>
          </p:nvPr>
        </p:nvSpPr>
        <p:spPr>
          <a:xfrm>
            <a:off x="5126400" y="3821100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1467" name="Google Shape;1467;p54"/>
          <p:cNvSpPr txBox="1">
            <a:spLocks noGrp="1"/>
          </p:cNvSpPr>
          <p:nvPr>
            <p:ph type="title" idx="14"/>
          </p:nvPr>
        </p:nvSpPr>
        <p:spPr>
          <a:xfrm>
            <a:off x="51264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grpSp>
        <p:nvGrpSpPr>
          <p:cNvPr id="1468" name="Google Shape;1468;p54"/>
          <p:cNvGrpSpPr/>
          <p:nvPr/>
        </p:nvGrpSpPr>
        <p:grpSpPr>
          <a:xfrm>
            <a:off x="7631947" y="649694"/>
            <a:ext cx="636814" cy="120078"/>
            <a:chOff x="8209059" y="198000"/>
            <a:chExt cx="636814" cy="120078"/>
          </a:xfrm>
        </p:grpSpPr>
        <p:sp>
          <p:nvSpPr>
            <p:cNvPr id="1469" name="Google Shape;1469;p54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4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4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2543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1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/>
                                        <p:tgtEl>
                                          <p:spTgt spid="1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60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" name="Google Shape;1676;p60"/>
          <p:cNvSpPr txBox="1">
            <a:spLocks noGrp="1"/>
          </p:cNvSpPr>
          <p:nvPr>
            <p:ph type="title"/>
          </p:nvPr>
        </p:nvSpPr>
        <p:spPr>
          <a:xfrm>
            <a:off x="735462" y="2027850"/>
            <a:ext cx="3397138" cy="200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FUNCTIONS</a:t>
            </a:r>
            <a:endParaRPr sz="9100">
              <a:solidFill>
                <a:schemeClr val="lt2"/>
              </a:solidFill>
            </a:endParaRPr>
          </a:p>
        </p:txBody>
      </p:sp>
      <p:sp>
        <p:nvSpPr>
          <p:cNvPr id="1677" name="Google Shape;1677;p60"/>
          <p:cNvSpPr txBox="1">
            <a:spLocks noGrp="1"/>
          </p:cNvSpPr>
          <p:nvPr>
            <p:ph type="subTitle" idx="1"/>
          </p:nvPr>
        </p:nvSpPr>
        <p:spPr>
          <a:xfrm>
            <a:off x="733186" y="2796299"/>
            <a:ext cx="2949465" cy="59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Xây dựng các chức năng</a:t>
            </a:r>
            <a:endParaRPr/>
          </a:p>
        </p:txBody>
      </p:sp>
      <p:sp>
        <p:nvSpPr>
          <p:cNvPr id="1678" name="Google Shape;1678;p60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grpSp>
        <p:nvGrpSpPr>
          <p:cNvPr id="1679" name="Google Shape;1679;p60"/>
          <p:cNvGrpSpPr/>
          <p:nvPr/>
        </p:nvGrpSpPr>
        <p:grpSpPr>
          <a:xfrm>
            <a:off x="5338500" y="1269758"/>
            <a:ext cx="5117119" cy="3804580"/>
            <a:chOff x="5338500" y="1269758"/>
            <a:chExt cx="5117119" cy="3804580"/>
          </a:xfrm>
        </p:grpSpPr>
        <p:grpSp>
          <p:nvGrpSpPr>
            <p:cNvPr id="1680" name="Google Shape;1680;p60"/>
            <p:cNvGrpSpPr/>
            <p:nvPr/>
          </p:nvGrpSpPr>
          <p:grpSpPr>
            <a:xfrm>
              <a:off x="5455262" y="1269758"/>
              <a:ext cx="4739256" cy="3804580"/>
              <a:chOff x="492625" y="174055"/>
              <a:chExt cx="6376825" cy="5119188"/>
            </a:xfrm>
          </p:grpSpPr>
          <p:sp>
            <p:nvSpPr>
              <p:cNvPr id="1681" name="Google Shape;1681;p60"/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1350" extrusionOk="0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60"/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944" extrusionOk="0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60"/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5461" extrusionOk="0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60"/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3945" extrusionOk="0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60"/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2389" extrusionOk="0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60"/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5870" extrusionOk="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60"/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5442" extrusionOk="0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60"/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5438" extrusionOk="0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60"/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2" extrusionOk="0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60"/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60"/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60"/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60"/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2" extrusionOk="0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60"/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1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60"/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60"/>
              <p:cNvSpPr/>
              <p:nvPr/>
            </p:nvSpPr>
            <p:spPr>
              <a:xfrm>
                <a:off x="5183876" y="174055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60"/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6" extrusionOk="0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60"/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56" extrusionOk="0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60"/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60"/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1" extrusionOk="0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60"/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37" extrusionOk="0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60"/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60"/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3" extrusionOk="0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60"/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5094" extrusionOk="0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60"/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1540" extrusionOk="0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60"/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1189" extrusionOk="0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60"/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8951" extrusionOk="0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60"/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6481" h="1998" extrusionOk="0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60"/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7730" extrusionOk="0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0" name="Google Shape;1710;p60"/>
            <p:cNvGrpSpPr/>
            <p:nvPr/>
          </p:nvGrpSpPr>
          <p:grpSpPr>
            <a:xfrm>
              <a:off x="8315845" y="1269762"/>
              <a:ext cx="581075" cy="752144"/>
              <a:chOff x="8163163" y="1229827"/>
              <a:chExt cx="581075" cy="752144"/>
            </a:xfrm>
          </p:grpSpPr>
          <p:sp>
            <p:nvSpPr>
              <p:cNvPr id="1711" name="Google Shape;1711;p60"/>
              <p:cNvSpPr/>
              <p:nvPr/>
            </p:nvSpPr>
            <p:spPr>
              <a:xfrm>
                <a:off x="8163163" y="1391195"/>
                <a:ext cx="176472" cy="219929"/>
              </a:xfrm>
              <a:custGeom>
                <a:avLst/>
                <a:gdLst/>
                <a:ahLst/>
                <a:cxnLst/>
                <a:rect l="l" t="t" r="r" b="b"/>
                <a:pathLst>
                  <a:path w="8950" h="11154" extrusionOk="0">
                    <a:moveTo>
                      <a:pt x="5195" y="0"/>
                    </a:moveTo>
                    <a:cubicBezTo>
                      <a:pt x="2073" y="0"/>
                      <a:pt x="1" y="6221"/>
                      <a:pt x="481" y="10789"/>
                    </a:cubicBezTo>
                    <a:lnTo>
                      <a:pt x="7557" y="11154"/>
                    </a:lnTo>
                    <a:cubicBezTo>
                      <a:pt x="4773" y="5790"/>
                      <a:pt x="8950" y="631"/>
                      <a:pt x="5617" y="38"/>
                    </a:cubicBezTo>
                    <a:cubicBezTo>
                      <a:pt x="5474" y="13"/>
                      <a:pt x="5334" y="0"/>
                      <a:pt x="5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60"/>
              <p:cNvSpPr/>
              <p:nvPr/>
            </p:nvSpPr>
            <p:spPr>
              <a:xfrm>
                <a:off x="8190649" y="1229827"/>
                <a:ext cx="553589" cy="752144"/>
              </a:xfrm>
              <a:custGeom>
                <a:avLst/>
                <a:gdLst/>
                <a:ahLst/>
                <a:cxnLst/>
                <a:rect l="l" t="t" r="r" b="b"/>
                <a:pathLst>
                  <a:path w="28076" h="38146" extrusionOk="0">
                    <a:moveTo>
                      <a:pt x="16680" y="0"/>
                    </a:moveTo>
                    <a:cubicBezTo>
                      <a:pt x="13098" y="0"/>
                      <a:pt x="9559" y="2443"/>
                      <a:pt x="8217" y="6989"/>
                    </a:cubicBezTo>
                    <a:cubicBezTo>
                      <a:pt x="5410" y="16530"/>
                      <a:pt x="0" y="21871"/>
                      <a:pt x="0" y="21871"/>
                    </a:cubicBezTo>
                    <a:lnTo>
                      <a:pt x="17256" y="38146"/>
                    </a:lnTo>
                    <a:cubicBezTo>
                      <a:pt x="17256" y="38146"/>
                      <a:pt x="28075" y="21232"/>
                      <a:pt x="25770" y="9203"/>
                    </a:cubicBezTo>
                    <a:cubicBezTo>
                      <a:pt x="24566" y="2920"/>
                      <a:pt x="20597" y="0"/>
                      <a:pt x="166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60"/>
              <p:cNvSpPr/>
              <p:nvPr/>
            </p:nvSpPr>
            <p:spPr>
              <a:xfrm>
                <a:off x="8351327" y="1417577"/>
                <a:ext cx="211096" cy="406871"/>
              </a:xfrm>
              <a:custGeom>
                <a:avLst/>
                <a:gdLst/>
                <a:ahLst/>
                <a:cxnLst/>
                <a:rect l="l" t="t" r="r" b="b"/>
                <a:pathLst>
                  <a:path w="10706" h="20635" extrusionOk="0">
                    <a:moveTo>
                      <a:pt x="9815" y="1"/>
                    </a:moveTo>
                    <a:cubicBezTo>
                      <a:pt x="9655" y="24"/>
                      <a:pt x="9541" y="161"/>
                      <a:pt x="9541" y="320"/>
                    </a:cubicBezTo>
                    <a:cubicBezTo>
                      <a:pt x="9541" y="435"/>
                      <a:pt x="10112" y="11710"/>
                      <a:pt x="137" y="20133"/>
                    </a:cubicBezTo>
                    <a:cubicBezTo>
                      <a:pt x="23" y="20224"/>
                      <a:pt x="0" y="20407"/>
                      <a:pt x="91" y="20521"/>
                    </a:cubicBezTo>
                    <a:cubicBezTo>
                      <a:pt x="160" y="20589"/>
                      <a:pt x="228" y="20635"/>
                      <a:pt x="320" y="20635"/>
                    </a:cubicBezTo>
                    <a:cubicBezTo>
                      <a:pt x="388" y="20635"/>
                      <a:pt x="457" y="20612"/>
                      <a:pt x="502" y="20566"/>
                    </a:cubicBezTo>
                    <a:cubicBezTo>
                      <a:pt x="10705" y="11961"/>
                      <a:pt x="10112" y="389"/>
                      <a:pt x="10112" y="275"/>
                    </a:cubicBezTo>
                    <a:cubicBezTo>
                      <a:pt x="10112" y="115"/>
                      <a:pt x="9975" y="1"/>
                      <a:pt x="98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4" name="Google Shape;1714;p60"/>
            <p:cNvGrpSpPr/>
            <p:nvPr/>
          </p:nvGrpSpPr>
          <p:grpSpPr>
            <a:xfrm rot="-467288">
              <a:off x="6055373" y="2436186"/>
              <a:ext cx="855063" cy="737437"/>
              <a:chOff x="5285528" y="1142775"/>
              <a:chExt cx="855128" cy="737494"/>
            </a:xfrm>
          </p:grpSpPr>
          <p:sp>
            <p:nvSpPr>
              <p:cNvPr id="1715" name="Google Shape;1715;p60"/>
              <p:cNvSpPr/>
              <p:nvPr/>
            </p:nvSpPr>
            <p:spPr>
              <a:xfrm>
                <a:off x="5882121" y="1298306"/>
                <a:ext cx="221171" cy="328119"/>
              </a:xfrm>
              <a:custGeom>
                <a:avLst/>
                <a:gdLst/>
                <a:ahLst/>
                <a:cxnLst/>
                <a:rect l="l" t="t" r="r" b="b"/>
                <a:pathLst>
                  <a:path w="11217" h="16641" extrusionOk="0">
                    <a:moveTo>
                      <a:pt x="5177" y="1"/>
                    </a:moveTo>
                    <a:cubicBezTo>
                      <a:pt x="756" y="1"/>
                      <a:pt x="1" y="10165"/>
                      <a:pt x="3136" y="16641"/>
                    </a:cubicBezTo>
                    <a:lnTo>
                      <a:pt x="11217" y="15705"/>
                    </a:lnTo>
                    <a:cubicBezTo>
                      <a:pt x="5305" y="11003"/>
                      <a:pt x="9710" y="115"/>
                      <a:pt x="5236" y="1"/>
                    </a:cubicBezTo>
                    <a:cubicBezTo>
                      <a:pt x="5217" y="1"/>
                      <a:pt x="5197" y="1"/>
                      <a:pt x="51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60"/>
              <p:cNvSpPr/>
              <p:nvPr/>
            </p:nvSpPr>
            <p:spPr>
              <a:xfrm>
                <a:off x="5285528" y="1142775"/>
                <a:ext cx="855128" cy="737494"/>
              </a:xfrm>
              <a:custGeom>
                <a:avLst/>
                <a:gdLst/>
                <a:ahLst/>
                <a:cxnLst/>
                <a:rect l="l" t="t" r="r" b="b"/>
                <a:pathLst>
                  <a:path w="43369" h="37403" extrusionOk="0">
                    <a:moveTo>
                      <a:pt x="19556" y="0"/>
                    </a:moveTo>
                    <a:cubicBezTo>
                      <a:pt x="18727" y="0"/>
                      <a:pt x="17827" y="136"/>
                      <a:pt x="16845" y="425"/>
                    </a:cubicBezTo>
                    <a:cubicBezTo>
                      <a:pt x="0" y="5401"/>
                      <a:pt x="17598" y="37402"/>
                      <a:pt x="17598" y="37402"/>
                    </a:cubicBezTo>
                    <a:lnTo>
                      <a:pt x="43368" y="30235"/>
                    </a:lnTo>
                    <a:cubicBezTo>
                      <a:pt x="29092" y="24499"/>
                      <a:pt x="30693" y="0"/>
                      <a:pt x="19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60"/>
              <p:cNvSpPr/>
              <p:nvPr/>
            </p:nvSpPr>
            <p:spPr>
              <a:xfrm>
                <a:off x="5641509" y="1311773"/>
                <a:ext cx="234047" cy="508179"/>
              </a:xfrm>
              <a:custGeom>
                <a:avLst/>
                <a:gdLst/>
                <a:ahLst/>
                <a:cxnLst/>
                <a:rect l="l" t="t" r="r" b="b"/>
                <a:pathLst>
                  <a:path w="11870" h="25773" extrusionOk="0">
                    <a:moveTo>
                      <a:pt x="293" y="0"/>
                    </a:moveTo>
                    <a:cubicBezTo>
                      <a:pt x="279" y="0"/>
                      <a:pt x="266" y="1"/>
                      <a:pt x="252" y="3"/>
                    </a:cubicBezTo>
                    <a:cubicBezTo>
                      <a:pt x="92" y="26"/>
                      <a:pt x="1" y="163"/>
                      <a:pt x="24" y="323"/>
                    </a:cubicBezTo>
                    <a:cubicBezTo>
                      <a:pt x="46" y="459"/>
                      <a:pt x="2146" y="14771"/>
                      <a:pt x="11322" y="25681"/>
                    </a:cubicBezTo>
                    <a:cubicBezTo>
                      <a:pt x="11391" y="25750"/>
                      <a:pt x="11459" y="25773"/>
                      <a:pt x="11550" y="25773"/>
                    </a:cubicBezTo>
                    <a:cubicBezTo>
                      <a:pt x="11596" y="25773"/>
                      <a:pt x="11665" y="25750"/>
                      <a:pt x="11733" y="25704"/>
                    </a:cubicBezTo>
                    <a:cubicBezTo>
                      <a:pt x="11847" y="25613"/>
                      <a:pt x="11870" y="25430"/>
                      <a:pt x="11756" y="25316"/>
                    </a:cubicBezTo>
                    <a:cubicBezTo>
                      <a:pt x="2694" y="14543"/>
                      <a:pt x="594" y="391"/>
                      <a:pt x="571" y="231"/>
                    </a:cubicBezTo>
                    <a:cubicBezTo>
                      <a:pt x="551" y="106"/>
                      <a:pt x="435" y="0"/>
                      <a:pt x="2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8" name="Google Shape;1718;p60"/>
            <p:cNvSpPr/>
            <p:nvPr/>
          </p:nvSpPr>
          <p:spPr>
            <a:xfrm>
              <a:off x="5691300" y="1468675"/>
              <a:ext cx="4764320" cy="3134826"/>
            </a:xfrm>
            <a:custGeom>
              <a:avLst/>
              <a:gdLst/>
              <a:ahLst/>
              <a:cxnLst/>
              <a:rect l="l" t="t" r="r" b="b"/>
              <a:pathLst>
                <a:path w="241629" h="158987" extrusionOk="0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19" name="Google Shape;1719;p60"/>
            <p:cNvGrpSpPr/>
            <p:nvPr/>
          </p:nvGrpSpPr>
          <p:grpSpPr>
            <a:xfrm rot="-256698">
              <a:off x="7651484" y="4210880"/>
              <a:ext cx="1281877" cy="753652"/>
              <a:chOff x="6915635" y="3201162"/>
              <a:chExt cx="1281894" cy="753662"/>
            </a:xfrm>
          </p:grpSpPr>
          <p:sp>
            <p:nvSpPr>
              <p:cNvPr id="1720" name="Google Shape;1720;p60"/>
              <p:cNvSpPr/>
              <p:nvPr/>
            </p:nvSpPr>
            <p:spPr>
              <a:xfrm>
                <a:off x="6915635" y="3201162"/>
                <a:ext cx="1281894" cy="753662"/>
              </a:xfrm>
              <a:custGeom>
                <a:avLst/>
                <a:gdLst/>
                <a:ahLst/>
                <a:cxnLst/>
                <a:rect l="l" t="t" r="r" b="b"/>
                <a:pathLst>
                  <a:path w="65013" h="38223" extrusionOk="0">
                    <a:moveTo>
                      <a:pt x="1005" y="0"/>
                    </a:moveTo>
                    <a:lnTo>
                      <a:pt x="0" y="16777"/>
                    </a:lnTo>
                    <a:cubicBezTo>
                      <a:pt x="6698" y="25337"/>
                      <a:pt x="13510" y="25799"/>
                      <a:pt x="21477" y="25799"/>
                    </a:cubicBezTo>
                    <a:cubicBezTo>
                      <a:pt x="22198" y="25799"/>
                      <a:pt x="22929" y="25795"/>
                      <a:pt x="23670" y="25793"/>
                    </a:cubicBezTo>
                    <a:cubicBezTo>
                      <a:pt x="23750" y="25793"/>
                      <a:pt x="23829" y="25792"/>
                      <a:pt x="23909" y="25792"/>
                    </a:cubicBezTo>
                    <a:cubicBezTo>
                      <a:pt x="32775" y="25792"/>
                      <a:pt x="42769" y="28309"/>
                      <a:pt x="47226" y="34010"/>
                    </a:cubicBezTo>
                    <a:cubicBezTo>
                      <a:pt x="49181" y="36511"/>
                      <a:pt x="52850" y="38223"/>
                      <a:pt x="56322" y="38223"/>
                    </a:cubicBezTo>
                    <a:cubicBezTo>
                      <a:pt x="60834" y="38223"/>
                      <a:pt x="65013" y="35332"/>
                      <a:pt x="64664" y="27528"/>
                    </a:cubicBezTo>
                    <a:cubicBezTo>
                      <a:pt x="64061" y="14014"/>
                      <a:pt x="44900" y="1877"/>
                      <a:pt x="28978" y="1877"/>
                    </a:cubicBezTo>
                    <a:cubicBezTo>
                      <a:pt x="28630" y="1877"/>
                      <a:pt x="28283" y="1883"/>
                      <a:pt x="27938" y="1895"/>
                    </a:cubicBezTo>
                    <a:cubicBezTo>
                      <a:pt x="26313" y="1950"/>
                      <a:pt x="24742" y="1975"/>
                      <a:pt x="23231" y="1975"/>
                    </a:cubicBezTo>
                    <a:cubicBezTo>
                      <a:pt x="9752" y="1975"/>
                      <a:pt x="1005" y="0"/>
                      <a:pt x="10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60"/>
              <p:cNvSpPr/>
              <p:nvPr/>
            </p:nvSpPr>
            <p:spPr>
              <a:xfrm>
                <a:off x="6919224" y="3348610"/>
                <a:ext cx="1063956" cy="366529"/>
              </a:xfrm>
              <a:custGeom>
                <a:avLst/>
                <a:gdLst/>
                <a:ahLst/>
                <a:cxnLst/>
                <a:rect l="l" t="t" r="r" b="b"/>
                <a:pathLst>
                  <a:path w="53960" h="18589" extrusionOk="0">
                    <a:moveTo>
                      <a:pt x="327" y="0"/>
                    </a:moveTo>
                    <a:cubicBezTo>
                      <a:pt x="230" y="0"/>
                      <a:pt x="139" y="52"/>
                      <a:pt x="92" y="146"/>
                    </a:cubicBezTo>
                    <a:cubicBezTo>
                      <a:pt x="1" y="283"/>
                      <a:pt x="69" y="466"/>
                      <a:pt x="206" y="534"/>
                    </a:cubicBezTo>
                    <a:cubicBezTo>
                      <a:pt x="12053" y="6651"/>
                      <a:pt x="22415" y="8021"/>
                      <a:pt x="30747" y="9139"/>
                    </a:cubicBezTo>
                    <a:cubicBezTo>
                      <a:pt x="40288" y="10395"/>
                      <a:pt x="47820" y="11399"/>
                      <a:pt x="53412" y="18498"/>
                    </a:cubicBezTo>
                    <a:cubicBezTo>
                      <a:pt x="53481" y="18566"/>
                      <a:pt x="53549" y="18589"/>
                      <a:pt x="53640" y="18589"/>
                    </a:cubicBezTo>
                    <a:cubicBezTo>
                      <a:pt x="53709" y="18589"/>
                      <a:pt x="53777" y="18589"/>
                      <a:pt x="53823" y="18543"/>
                    </a:cubicBezTo>
                    <a:cubicBezTo>
                      <a:pt x="53937" y="18429"/>
                      <a:pt x="53960" y="18269"/>
                      <a:pt x="53869" y="18132"/>
                    </a:cubicBezTo>
                    <a:cubicBezTo>
                      <a:pt x="48117" y="10874"/>
                      <a:pt x="40493" y="9847"/>
                      <a:pt x="30815" y="8569"/>
                    </a:cubicBezTo>
                    <a:cubicBezTo>
                      <a:pt x="22096" y="7404"/>
                      <a:pt x="12212" y="6103"/>
                      <a:pt x="457" y="32"/>
                    </a:cubicBezTo>
                    <a:cubicBezTo>
                      <a:pt x="415" y="11"/>
                      <a:pt x="370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22" name="Google Shape;1722;p60"/>
            <p:cNvSpPr/>
            <p:nvPr/>
          </p:nvSpPr>
          <p:spPr>
            <a:xfrm>
              <a:off x="7964325" y="1803449"/>
              <a:ext cx="1231800" cy="2737200"/>
            </a:xfrm>
            <a:prstGeom prst="roundRect">
              <a:avLst>
                <a:gd name="adj" fmla="val 10069"/>
              </a:avLst>
            </a:prstGeom>
            <a:solidFill>
              <a:schemeClr val="dk2">
                <a:alpha val="20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60"/>
            <p:cNvSpPr/>
            <p:nvPr/>
          </p:nvSpPr>
          <p:spPr>
            <a:xfrm>
              <a:off x="8057200" y="1613600"/>
              <a:ext cx="1138800" cy="2987400"/>
            </a:xfrm>
            <a:prstGeom prst="roundRect">
              <a:avLst>
                <a:gd name="adj" fmla="val 10069"/>
              </a:avLst>
            </a:pr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60"/>
            <p:cNvSpPr/>
            <p:nvPr/>
          </p:nvSpPr>
          <p:spPr>
            <a:xfrm>
              <a:off x="8205475" y="1963175"/>
              <a:ext cx="990650" cy="2288250"/>
            </a:xfrm>
            <a:custGeom>
              <a:avLst/>
              <a:gdLst/>
              <a:ahLst/>
              <a:cxnLst/>
              <a:rect l="l" t="t" r="r" b="b"/>
              <a:pathLst>
                <a:path w="39626" h="91530" extrusionOk="0">
                  <a:moveTo>
                    <a:pt x="0" y="0"/>
                  </a:moveTo>
                  <a:lnTo>
                    <a:pt x="0" y="91529"/>
                  </a:lnTo>
                  <a:lnTo>
                    <a:pt x="39625" y="91529"/>
                  </a:lnTo>
                  <a:lnTo>
                    <a:pt x="396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60"/>
            <p:cNvSpPr/>
            <p:nvPr/>
          </p:nvSpPr>
          <p:spPr>
            <a:xfrm>
              <a:off x="8331023" y="2354375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60"/>
            <p:cNvSpPr/>
            <p:nvPr/>
          </p:nvSpPr>
          <p:spPr>
            <a:xfrm>
              <a:off x="8331023" y="2416292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0"/>
            <p:cNvSpPr/>
            <p:nvPr/>
          </p:nvSpPr>
          <p:spPr>
            <a:xfrm>
              <a:off x="8331020" y="2476500"/>
              <a:ext cx="550726" cy="3359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60"/>
            <p:cNvSpPr/>
            <p:nvPr/>
          </p:nvSpPr>
          <p:spPr>
            <a:xfrm>
              <a:off x="8331023" y="2536713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60"/>
            <p:cNvSpPr/>
            <p:nvPr/>
          </p:nvSpPr>
          <p:spPr>
            <a:xfrm>
              <a:off x="8331025" y="1963175"/>
              <a:ext cx="865100" cy="239675"/>
            </a:xfrm>
            <a:custGeom>
              <a:avLst/>
              <a:gdLst/>
              <a:ahLst/>
              <a:cxnLst/>
              <a:rect l="l" t="t" r="r" b="b"/>
              <a:pathLst>
                <a:path w="34604" h="9587" extrusionOk="0">
                  <a:moveTo>
                    <a:pt x="0" y="0"/>
                  </a:moveTo>
                  <a:lnTo>
                    <a:pt x="0" y="9587"/>
                  </a:lnTo>
                  <a:lnTo>
                    <a:pt x="34603" y="9587"/>
                  </a:lnTo>
                  <a:lnTo>
                    <a:pt x="34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60"/>
            <p:cNvSpPr/>
            <p:nvPr/>
          </p:nvSpPr>
          <p:spPr>
            <a:xfrm>
              <a:off x="8331025" y="4148675"/>
              <a:ext cx="205450" cy="102750"/>
            </a:xfrm>
            <a:custGeom>
              <a:avLst/>
              <a:gdLst/>
              <a:ahLst/>
              <a:cxnLst/>
              <a:rect l="l" t="t" r="r" b="b"/>
              <a:pathLst>
                <a:path w="8218" h="4110" extrusionOk="0">
                  <a:moveTo>
                    <a:pt x="4109" y="1"/>
                  </a:moveTo>
                  <a:cubicBezTo>
                    <a:pt x="1849" y="1"/>
                    <a:pt x="0" y="1827"/>
                    <a:pt x="0" y="4086"/>
                  </a:cubicBezTo>
                  <a:cubicBezTo>
                    <a:pt x="0" y="4086"/>
                    <a:pt x="0" y="4109"/>
                    <a:pt x="0" y="4109"/>
                  </a:cubicBezTo>
                  <a:lnTo>
                    <a:pt x="8217" y="4109"/>
                  </a:lnTo>
                  <a:cubicBezTo>
                    <a:pt x="8217" y="4109"/>
                    <a:pt x="8217" y="4086"/>
                    <a:pt x="8217" y="4086"/>
                  </a:cubicBezTo>
                  <a:cubicBezTo>
                    <a:pt x="8217" y="1827"/>
                    <a:pt x="6391" y="1"/>
                    <a:pt x="4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60"/>
            <p:cNvSpPr/>
            <p:nvPr/>
          </p:nvSpPr>
          <p:spPr>
            <a:xfrm>
              <a:off x="8098775" y="1878150"/>
              <a:ext cx="26825" cy="225975"/>
            </a:xfrm>
            <a:custGeom>
              <a:avLst/>
              <a:gdLst/>
              <a:ahLst/>
              <a:cxnLst/>
              <a:rect l="l" t="t" r="r" b="b"/>
              <a:pathLst>
                <a:path w="1073" h="9039" extrusionOk="0">
                  <a:moveTo>
                    <a:pt x="0" y="0"/>
                  </a:moveTo>
                  <a:lnTo>
                    <a:pt x="0" y="9039"/>
                  </a:lnTo>
                  <a:lnTo>
                    <a:pt x="1073" y="9039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60"/>
            <p:cNvSpPr/>
            <p:nvPr/>
          </p:nvSpPr>
          <p:spPr>
            <a:xfrm>
              <a:off x="8098775" y="2202825"/>
              <a:ext cx="26825" cy="226000"/>
            </a:xfrm>
            <a:custGeom>
              <a:avLst/>
              <a:gdLst/>
              <a:ahLst/>
              <a:cxnLst/>
              <a:rect l="l" t="t" r="r" b="b"/>
              <a:pathLst>
                <a:path w="1073" h="9040" extrusionOk="0">
                  <a:moveTo>
                    <a:pt x="0" y="1"/>
                  </a:moveTo>
                  <a:lnTo>
                    <a:pt x="0" y="9039"/>
                  </a:lnTo>
                  <a:lnTo>
                    <a:pt x="1073" y="9039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0"/>
            <p:cNvSpPr/>
            <p:nvPr/>
          </p:nvSpPr>
          <p:spPr>
            <a:xfrm>
              <a:off x="8125575" y="1613925"/>
              <a:ext cx="1070550" cy="2987300"/>
            </a:xfrm>
            <a:custGeom>
              <a:avLst/>
              <a:gdLst/>
              <a:ahLst/>
              <a:cxnLst/>
              <a:rect l="l" t="t" r="r" b="b"/>
              <a:pathLst>
                <a:path w="42822" h="119492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5"/>
                  </a:lnTo>
                  <a:cubicBezTo>
                    <a:pt x="1" y="117391"/>
                    <a:pt x="2078" y="119491"/>
                    <a:pt x="4657" y="119491"/>
                  </a:cubicBezTo>
                  <a:lnTo>
                    <a:pt x="42821" y="119491"/>
                  </a:lnTo>
                  <a:lnTo>
                    <a:pt x="42821" y="105499"/>
                  </a:lnTo>
                  <a:lnTo>
                    <a:pt x="3196" y="105499"/>
                  </a:lnTo>
                  <a:lnTo>
                    <a:pt x="3196" y="13970"/>
                  </a:lnTo>
                  <a:lnTo>
                    <a:pt x="42821" y="13970"/>
                  </a:lnTo>
                  <a:lnTo>
                    <a:pt x="42821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60"/>
            <p:cNvSpPr/>
            <p:nvPr/>
          </p:nvSpPr>
          <p:spPr>
            <a:xfrm>
              <a:off x="8331025" y="2246775"/>
              <a:ext cx="80475" cy="65075"/>
            </a:xfrm>
            <a:custGeom>
              <a:avLst/>
              <a:gdLst/>
              <a:ahLst/>
              <a:cxnLst/>
              <a:rect l="l" t="t" r="r" b="b"/>
              <a:pathLst>
                <a:path w="3219" h="2603" extrusionOk="0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598"/>
                    <a:pt x="1621" y="2602"/>
                    <a:pt x="1621" y="2602"/>
                  </a:cubicBezTo>
                  <a:cubicBezTo>
                    <a:pt x="1621" y="2602"/>
                    <a:pt x="3218" y="1552"/>
                    <a:pt x="3218" y="822"/>
                  </a:cubicBezTo>
                  <a:cubicBezTo>
                    <a:pt x="3218" y="365"/>
                    <a:pt x="2853" y="0"/>
                    <a:pt x="2397" y="0"/>
                  </a:cubicBezTo>
                  <a:cubicBezTo>
                    <a:pt x="2031" y="0"/>
                    <a:pt x="1712" y="251"/>
                    <a:pt x="1621" y="594"/>
                  </a:cubicBezTo>
                  <a:cubicBezTo>
                    <a:pt x="1506" y="251"/>
                    <a:pt x="1210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60"/>
            <p:cNvSpPr/>
            <p:nvPr/>
          </p:nvSpPr>
          <p:spPr>
            <a:xfrm>
              <a:off x="8331025" y="2976600"/>
              <a:ext cx="865100" cy="781225"/>
            </a:xfrm>
            <a:custGeom>
              <a:avLst/>
              <a:gdLst/>
              <a:ahLst/>
              <a:cxnLst/>
              <a:rect l="l" t="t" r="r" b="b"/>
              <a:pathLst>
                <a:path w="34604" h="31249" extrusionOk="0">
                  <a:moveTo>
                    <a:pt x="0" y="1"/>
                  </a:moveTo>
                  <a:lnTo>
                    <a:pt x="0" y="31248"/>
                  </a:lnTo>
                  <a:lnTo>
                    <a:pt x="34603" y="31248"/>
                  </a:lnTo>
                  <a:lnTo>
                    <a:pt x="346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60"/>
            <p:cNvSpPr/>
            <p:nvPr/>
          </p:nvSpPr>
          <p:spPr>
            <a:xfrm>
              <a:off x="8331025" y="2702125"/>
              <a:ext cx="205450" cy="206025"/>
            </a:xfrm>
            <a:custGeom>
              <a:avLst/>
              <a:gdLst/>
              <a:ahLst/>
              <a:cxnLst/>
              <a:rect l="l" t="t" r="r" b="b"/>
              <a:pathLst>
                <a:path w="8218" h="8241" extrusionOk="0">
                  <a:moveTo>
                    <a:pt x="4109" y="1"/>
                  </a:moveTo>
                  <a:cubicBezTo>
                    <a:pt x="1849" y="1"/>
                    <a:pt x="0" y="1850"/>
                    <a:pt x="0" y="4132"/>
                  </a:cubicBezTo>
                  <a:cubicBezTo>
                    <a:pt x="0" y="6392"/>
                    <a:pt x="1849" y="8241"/>
                    <a:pt x="4109" y="8241"/>
                  </a:cubicBezTo>
                  <a:cubicBezTo>
                    <a:pt x="6391" y="8241"/>
                    <a:pt x="8217" y="6392"/>
                    <a:pt x="8217" y="4132"/>
                  </a:cubicBezTo>
                  <a:cubicBezTo>
                    <a:pt x="8217" y="1850"/>
                    <a:pt x="6391" y="1"/>
                    <a:pt x="4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7" name="Google Shape;1737;p60"/>
            <p:cNvGrpSpPr/>
            <p:nvPr/>
          </p:nvGrpSpPr>
          <p:grpSpPr>
            <a:xfrm>
              <a:off x="8781444" y="4392376"/>
              <a:ext cx="476781" cy="65648"/>
              <a:chOff x="1758630" y="1666992"/>
              <a:chExt cx="362571" cy="49934"/>
            </a:xfrm>
          </p:grpSpPr>
          <p:sp>
            <p:nvSpPr>
              <p:cNvPr id="1738" name="Google Shape;1738;p60"/>
              <p:cNvSpPr/>
              <p:nvPr/>
            </p:nvSpPr>
            <p:spPr>
              <a:xfrm>
                <a:off x="1764532" y="1672894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60"/>
              <p:cNvSpPr/>
              <p:nvPr/>
            </p:nvSpPr>
            <p:spPr>
              <a:xfrm>
                <a:off x="1758630" y="1666992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0" name="Google Shape;1740;p60"/>
            <p:cNvGrpSpPr/>
            <p:nvPr/>
          </p:nvGrpSpPr>
          <p:grpSpPr>
            <a:xfrm flipH="1">
              <a:off x="5856425" y="2731825"/>
              <a:ext cx="2387550" cy="1878975"/>
              <a:chOff x="4529275" y="2572850"/>
              <a:chExt cx="2387550" cy="1878975"/>
            </a:xfrm>
          </p:grpSpPr>
          <p:sp>
            <p:nvSpPr>
              <p:cNvPr id="1741" name="Google Shape;1741;p60"/>
              <p:cNvSpPr/>
              <p:nvPr/>
            </p:nvSpPr>
            <p:spPr>
              <a:xfrm>
                <a:off x="4781500" y="4031000"/>
                <a:ext cx="5150" cy="35267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4107" extrusionOk="0">
                    <a:moveTo>
                      <a:pt x="0" y="0"/>
                    </a:moveTo>
                    <a:lnTo>
                      <a:pt x="0" y="14106"/>
                    </a:lnTo>
                    <a:lnTo>
                      <a:pt x="206" y="14106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CFD8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60"/>
              <p:cNvSpPr/>
              <p:nvPr/>
            </p:nvSpPr>
            <p:spPr>
              <a:xfrm>
                <a:off x="6577275" y="3961625"/>
                <a:ext cx="315575" cy="488100"/>
              </a:xfrm>
              <a:custGeom>
                <a:avLst/>
                <a:gdLst/>
                <a:ahLst/>
                <a:cxnLst/>
                <a:rect l="l" t="t" r="r" b="b"/>
                <a:pathLst>
                  <a:path w="12623" h="19524" extrusionOk="0">
                    <a:moveTo>
                      <a:pt x="12235" y="0"/>
                    </a:moveTo>
                    <a:cubicBezTo>
                      <a:pt x="7461" y="0"/>
                      <a:pt x="7793" y="6220"/>
                      <a:pt x="4680" y="9623"/>
                    </a:cubicBezTo>
                    <a:cubicBezTo>
                      <a:pt x="3127" y="11015"/>
                      <a:pt x="0" y="12613"/>
                      <a:pt x="0" y="12613"/>
                    </a:cubicBezTo>
                    <a:cubicBezTo>
                      <a:pt x="0" y="12613"/>
                      <a:pt x="659" y="19014"/>
                      <a:pt x="725" y="19014"/>
                    </a:cubicBezTo>
                    <a:cubicBezTo>
                      <a:pt x="729" y="19014"/>
                      <a:pt x="731" y="18996"/>
                      <a:pt x="731" y="18958"/>
                    </a:cubicBezTo>
                    <a:cubicBezTo>
                      <a:pt x="731" y="18958"/>
                      <a:pt x="1659" y="18909"/>
                      <a:pt x="2688" y="18909"/>
                    </a:cubicBezTo>
                    <a:cubicBezTo>
                      <a:pt x="3374" y="18909"/>
                      <a:pt x="4104" y="18931"/>
                      <a:pt x="4634" y="19004"/>
                    </a:cubicBezTo>
                    <a:cubicBezTo>
                      <a:pt x="5237" y="19237"/>
                      <a:pt x="5996" y="19523"/>
                      <a:pt x="6692" y="19523"/>
                    </a:cubicBezTo>
                    <a:cubicBezTo>
                      <a:pt x="7499" y="19523"/>
                      <a:pt x="8220" y="19138"/>
                      <a:pt x="8514" y="17840"/>
                    </a:cubicBezTo>
                    <a:lnTo>
                      <a:pt x="12623" y="13"/>
                    </a:lnTo>
                    <a:cubicBezTo>
                      <a:pt x="12490" y="5"/>
                      <a:pt x="12361" y="0"/>
                      <a:pt x="122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60"/>
              <p:cNvSpPr/>
              <p:nvPr/>
            </p:nvSpPr>
            <p:spPr>
              <a:xfrm>
                <a:off x="6701675" y="3950700"/>
                <a:ext cx="193450" cy="242950"/>
              </a:xfrm>
              <a:custGeom>
                <a:avLst/>
                <a:gdLst/>
                <a:ahLst/>
                <a:cxnLst/>
                <a:rect l="l" t="t" r="r" b="b"/>
                <a:pathLst>
                  <a:path w="7738" h="9718" extrusionOk="0">
                    <a:moveTo>
                      <a:pt x="7038" y="0"/>
                    </a:moveTo>
                    <a:cubicBezTo>
                      <a:pt x="5196" y="0"/>
                      <a:pt x="3136" y="1844"/>
                      <a:pt x="0" y="8439"/>
                    </a:cubicBezTo>
                    <a:lnTo>
                      <a:pt x="5524" y="9717"/>
                    </a:lnTo>
                    <a:lnTo>
                      <a:pt x="7738" y="85"/>
                    </a:lnTo>
                    <a:cubicBezTo>
                      <a:pt x="7507" y="31"/>
                      <a:pt x="7275" y="0"/>
                      <a:pt x="70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60"/>
              <p:cNvSpPr/>
              <p:nvPr/>
            </p:nvSpPr>
            <p:spPr>
              <a:xfrm>
                <a:off x="6781550" y="3940600"/>
                <a:ext cx="135275" cy="511225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20449" extrusionOk="0">
                    <a:moveTo>
                      <a:pt x="4943" y="1"/>
                    </a:moveTo>
                    <a:cubicBezTo>
                      <a:pt x="4771" y="1"/>
                      <a:pt x="4628" y="125"/>
                      <a:pt x="4589" y="284"/>
                    </a:cubicBezTo>
                    <a:lnTo>
                      <a:pt x="46" y="20005"/>
                    </a:lnTo>
                    <a:cubicBezTo>
                      <a:pt x="1" y="20187"/>
                      <a:pt x="115" y="20393"/>
                      <a:pt x="320" y="20438"/>
                    </a:cubicBezTo>
                    <a:lnTo>
                      <a:pt x="389" y="20438"/>
                    </a:lnTo>
                    <a:cubicBezTo>
                      <a:pt x="416" y="20445"/>
                      <a:pt x="443" y="20448"/>
                      <a:pt x="471" y="20448"/>
                    </a:cubicBezTo>
                    <a:cubicBezTo>
                      <a:pt x="629" y="20448"/>
                      <a:pt x="784" y="20340"/>
                      <a:pt x="823" y="20164"/>
                    </a:cubicBezTo>
                    <a:lnTo>
                      <a:pt x="5365" y="466"/>
                    </a:lnTo>
                    <a:cubicBezTo>
                      <a:pt x="5410" y="284"/>
                      <a:pt x="5273" y="78"/>
                      <a:pt x="5091" y="33"/>
                    </a:cubicBezTo>
                    <a:lnTo>
                      <a:pt x="5022" y="10"/>
                    </a:lnTo>
                    <a:cubicBezTo>
                      <a:pt x="4995" y="4"/>
                      <a:pt x="4969" y="1"/>
                      <a:pt x="49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60"/>
              <p:cNvSpPr/>
              <p:nvPr/>
            </p:nvSpPr>
            <p:spPr>
              <a:xfrm>
                <a:off x="6836900" y="3952250"/>
                <a:ext cx="60525" cy="241975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9679" extrusionOk="0">
                    <a:moveTo>
                      <a:pt x="2238" y="0"/>
                    </a:moveTo>
                    <a:lnTo>
                      <a:pt x="1" y="9633"/>
                    </a:lnTo>
                    <a:lnTo>
                      <a:pt x="206" y="9678"/>
                    </a:lnTo>
                    <a:lnTo>
                      <a:pt x="2420" y="23"/>
                    </a:lnTo>
                    <a:lnTo>
                      <a:pt x="22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60"/>
              <p:cNvSpPr/>
              <p:nvPr/>
            </p:nvSpPr>
            <p:spPr>
              <a:xfrm>
                <a:off x="4849400" y="4095475"/>
                <a:ext cx="1812350" cy="355525"/>
              </a:xfrm>
              <a:custGeom>
                <a:avLst/>
                <a:gdLst/>
                <a:ahLst/>
                <a:cxnLst/>
                <a:rect l="l" t="t" r="r" b="b"/>
                <a:pathLst>
                  <a:path w="72494" h="14221" extrusionOk="0">
                    <a:moveTo>
                      <a:pt x="10865" y="0"/>
                    </a:moveTo>
                    <a:lnTo>
                      <a:pt x="0" y="9564"/>
                    </a:lnTo>
                    <a:lnTo>
                      <a:pt x="5661" y="14198"/>
                    </a:lnTo>
                    <a:lnTo>
                      <a:pt x="10203" y="14198"/>
                    </a:lnTo>
                    <a:cubicBezTo>
                      <a:pt x="12186" y="14172"/>
                      <a:pt x="18120" y="14162"/>
                      <a:pt x="25587" y="14162"/>
                    </a:cubicBezTo>
                    <a:cubicBezTo>
                      <a:pt x="44253" y="14162"/>
                      <a:pt x="72493" y="14221"/>
                      <a:pt x="72493" y="14221"/>
                    </a:cubicBezTo>
                    <a:lnTo>
                      <a:pt x="72037" y="4520"/>
                    </a:lnTo>
                    <a:lnTo>
                      <a:pt x="10865" y="0"/>
                    </a:lnTo>
                    <a:close/>
                  </a:path>
                </a:pathLst>
              </a:custGeom>
              <a:solidFill>
                <a:srgbClr val="1D24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60"/>
              <p:cNvSpPr/>
              <p:nvPr/>
            </p:nvSpPr>
            <p:spPr>
              <a:xfrm>
                <a:off x="6070550" y="4189050"/>
                <a:ext cx="518725" cy="236850"/>
              </a:xfrm>
              <a:custGeom>
                <a:avLst/>
                <a:gdLst/>
                <a:ahLst/>
                <a:cxnLst/>
                <a:rect l="l" t="t" r="r" b="b"/>
                <a:pathLst>
                  <a:path w="20749" h="9474" extrusionOk="0">
                    <a:moveTo>
                      <a:pt x="5661" y="1"/>
                    </a:moveTo>
                    <a:cubicBezTo>
                      <a:pt x="5661" y="1"/>
                      <a:pt x="1028" y="2648"/>
                      <a:pt x="457" y="5935"/>
                    </a:cubicBezTo>
                    <a:cubicBezTo>
                      <a:pt x="274" y="7328"/>
                      <a:pt x="0" y="9473"/>
                      <a:pt x="2466" y="9473"/>
                    </a:cubicBezTo>
                    <a:lnTo>
                      <a:pt x="20749" y="9473"/>
                    </a:lnTo>
                    <a:cubicBezTo>
                      <a:pt x="19927" y="4338"/>
                      <a:pt x="13741" y="6232"/>
                      <a:pt x="9633" y="3881"/>
                    </a:cubicBezTo>
                    <a:cubicBezTo>
                      <a:pt x="7921" y="2694"/>
                      <a:pt x="5661" y="1"/>
                      <a:pt x="56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60"/>
              <p:cNvSpPr/>
              <p:nvPr/>
            </p:nvSpPr>
            <p:spPr>
              <a:xfrm>
                <a:off x="6359850" y="4286075"/>
                <a:ext cx="239700" cy="139825"/>
              </a:xfrm>
              <a:custGeom>
                <a:avLst/>
                <a:gdLst/>
                <a:ahLst/>
                <a:cxnLst/>
                <a:rect l="l" t="t" r="r" b="b"/>
                <a:pathLst>
                  <a:path w="9588" h="5593" extrusionOk="0">
                    <a:moveTo>
                      <a:pt x="1" y="0"/>
                    </a:moveTo>
                    <a:lnTo>
                      <a:pt x="1" y="5592"/>
                    </a:lnTo>
                    <a:lnTo>
                      <a:pt x="9588" y="5592"/>
                    </a:lnTo>
                    <a:cubicBezTo>
                      <a:pt x="9588" y="3538"/>
                      <a:pt x="7784" y="1758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60"/>
              <p:cNvSpPr/>
              <p:nvPr/>
            </p:nvSpPr>
            <p:spPr>
              <a:xfrm>
                <a:off x="6067125" y="4425875"/>
                <a:ext cx="546125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21845" h="800" extrusionOk="0">
                    <a:moveTo>
                      <a:pt x="366" y="0"/>
                    </a:moveTo>
                    <a:cubicBezTo>
                      <a:pt x="160" y="0"/>
                      <a:pt x="1" y="160"/>
                      <a:pt x="1" y="365"/>
                    </a:cubicBezTo>
                    <a:lnTo>
                      <a:pt x="1" y="411"/>
                    </a:lnTo>
                    <a:cubicBezTo>
                      <a:pt x="1" y="617"/>
                      <a:pt x="160" y="799"/>
                      <a:pt x="366" y="799"/>
                    </a:cubicBezTo>
                    <a:lnTo>
                      <a:pt x="21479" y="799"/>
                    </a:lnTo>
                    <a:cubicBezTo>
                      <a:pt x="21685" y="799"/>
                      <a:pt x="21844" y="617"/>
                      <a:pt x="21844" y="411"/>
                    </a:cubicBezTo>
                    <a:lnTo>
                      <a:pt x="21844" y="365"/>
                    </a:lnTo>
                    <a:cubicBezTo>
                      <a:pt x="21844" y="160"/>
                      <a:pt x="21685" y="0"/>
                      <a:pt x="214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60"/>
              <p:cNvSpPr/>
              <p:nvPr/>
            </p:nvSpPr>
            <p:spPr>
              <a:xfrm>
                <a:off x="6359850" y="4423575"/>
                <a:ext cx="239700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9588" h="184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9588" y="184"/>
                    </a:lnTo>
                    <a:lnTo>
                      <a:pt x="95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60"/>
              <p:cNvSpPr/>
              <p:nvPr/>
            </p:nvSpPr>
            <p:spPr>
              <a:xfrm>
                <a:off x="4729000" y="3499375"/>
                <a:ext cx="1521325" cy="951075"/>
              </a:xfrm>
              <a:custGeom>
                <a:avLst/>
                <a:gdLst/>
                <a:ahLst/>
                <a:cxnLst/>
                <a:rect l="l" t="t" r="r" b="b"/>
                <a:pathLst>
                  <a:path w="60853" h="38043" extrusionOk="0">
                    <a:moveTo>
                      <a:pt x="34114" y="1"/>
                    </a:moveTo>
                    <a:cubicBezTo>
                      <a:pt x="32246" y="1"/>
                      <a:pt x="30336" y="778"/>
                      <a:pt x="28646" y="2160"/>
                    </a:cubicBezTo>
                    <a:lnTo>
                      <a:pt x="10888" y="18640"/>
                    </a:lnTo>
                    <a:lnTo>
                      <a:pt x="0" y="33408"/>
                    </a:lnTo>
                    <a:cubicBezTo>
                      <a:pt x="0" y="33408"/>
                      <a:pt x="3240" y="38042"/>
                      <a:pt x="10076" y="38042"/>
                    </a:cubicBezTo>
                    <a:cubicBezTo>
                      <a:pt x="10126" y="38042"/>
                      <a:pt x="10176" y="38042"/>
                      <a:pt x="10226" y="38042"/>
                    </a:cubicBezTo>
                    <a:cubicBezTo>
                      <a:pt x="17165" y="37950"/>
                      <a:pt x="21045" y="32746"/>
                      <a:pt x="21045" y="32746"/>
                    </a:cubicBezTo>
                    <a:lnTo>
                      <a:pt x="34854" y="17179"/>
                    </a:lnTo>
                    <a:lnTo>
                      <a:pt x="52453" y="35508"/>
                    </a:lnTo>
                    <a:lnTo>
                      <a:pt x="60852" y="27154"/>
                    </a:lnTo>
                    <a:lnTo>
                      <a:pt x="39009" y="2160"/>
                    </a:lnTo>
                    <a:cubicBezTo>
                      <a:pt x="37556" y="675"/>
                      <a:pt x="35853" y="1"/>
                      <a:pt x="34114" y="1"/>
                    </a:cubicBez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60"/>
              <p:cNvSpPr/>
              <p:nvPr/>
            </p:nvSpPr>
            <p:spPr>
              <a:xfrm>
                <a:off x="5578100" y="3846675"/>
                <a:ext cx="56500" cy="88475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3539" extrusionOk="0">
                    <a:moveTo>
                      <a:pt x="2077" y="1"/>
                    </a:moveTo>
                    <a:lnTo>
                      <a:pt x="890" y="3014"/>
                    </a:lnTo>
                    <a:lnTo>
                      <a:pt x="183" y="1051"/>
                    </a:lnTo>
                    <a:lnTo>
                      <a:pt x="0" y="1119"/>
                    </a:lnTo>
                    <a:lnTo>
                      <a:pt x="890" y="3539"/>
                    </a:lnTo>
                    <a:lnTo>
                      <a:pt x="2260" y="69"/>
                    </a:lnTo>
                    <a:lnTo>
                      <a:pt x="20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60"/>
              <p:cNvSpPr/>
              <p:nvPr/>
            </p:nvSpPr>
            <p:spPr>
              <a:xfrm>
                <a:off x="5999225" y="4126275"/>
                <a:ext cx="209450" cy="220875"/>
              </a:xfrm>
              <a:custGeom>
                <a:avLst/>
                <a:gdLst/>
                <a:ahLst/>
                <a:cxnLst/>
                <a:rect l="l" t="t" r="r" b="b"/>
                <a:pathLst>
                  <a:path w="8378" h="8835" extrusionOk="0">
                    <a:moveTo>
                      <a:pt x="8240" y="1"/>
                    </a:moveTo>
                    <a:lnTo>
                      <a:pt x="0" y="8720"/>
                    </a:lnTo>
                    <a:lnTo>
                      <a:pt x="137" y="8834"/>
                    </a:lnTo>
                    <a:lnTo>
                      <a:pt x="8377" y="138"/>
                    </a:lnTo>
                    <a:lnTo>
                      <a:pt x="82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60"/>
              <p:cNvSpPr/>
              <p:nvPr/>
            </p:nvSpPr>
            <p:spPr>
              <a:xfrm>
                <a:off x="4997200" y="3413575"/>
                <a:ext cx="326425" cy="315000"/>
              </a:xfrm>
              <a:custGeom>
                <a:avLst/>
                <a:gdLst/>
                <a:ahLst/>
                <a:cxnLst/>
                <a:rect l="l" t="t" r="r" b="b"/>
                <a:pathLst>
                  <a:path w="13057" h="12600" extrusionOk="0">
                    <a:moveTo>
                      <a:pt x="8354" y="0"/>
                    </a:moveTo>
                    <a:lnTo>
                      <a:pt x="0" y="5570"/>
                    </a:lnTo>
                    <a:lnTo>
                      <a:pt x="4679" y="12600"/>
                    </a:lnTo>
                    <a:lnTo>
                      <a:pt x="13056" y="7030"/>
                    </a:lnTo>
                    <a:lnTo>
                      <a:pt x="8354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60"/>
              <p:cNvSpPr/>
              <p:nvPr/>
            </p:nvSpPr>
            <p:spPr>
              <a:xfrm>
                <a:off x="4727075" y="3141875"/>
                <a:ext cx="531275" cy="527775"/>
              </a:xfrm>
              <a:custGeom>
                <a:avLst/>
                <a:gdLst/>
                <a:ahLst/>
                <a:cxnLst/>
                <a:rect l="l" t="t" r="r" b="b"/>
                <a:pathLst>
                  <a:path w="21251" h="21111" extrusionOk="0">
                    <a:moveTo>
                      <a:pt x="7155" y="0"/>
                    </a:moveTo>
                    <a:cubicBezTo>
                      <a:pt x="2454" y="0"/>
                      <a:pt x="0" y="4920"/>
                      <a:pt x="3136" y="9658"/>
                    </a:cubicBezTo>
                    <a:cubicBezTo>
                      <a:pt x="3136" y="9658"/>
                      <a:pt x="6879" y="15525"/>
                      <a:pt x="11376" y="21094"/>
                    </a:cubicBezTo>
                    <a:cubicBezTo>
                      <a:pt x="11445" y="21105"/>
                      <a:pt x="11517" y="21111"/>
                      <a:pt x="11593" y="21111"/>
                    </a:cubicBezTo>
                    <a:cubicBezTo>
                      <a:pt x="14416" y="21111"/>
                      <a:pt x="21251" y="13389"/>
                      <a:pt x="20939" y="12900"/>
                    </a:cubicBezTo>
                    <a:cubicBezTo>
                      <a:pt x="20939" y="12900"/>
                      <a:pt x="17059" y="4317"/>
                      <a:pt x="11581" y="1282"/>
                    </a:cubicBezTo>
                    <a:cubicBezTo>
                      <a:pt x="9978" y="390"/>
                      <a:pt x="8478" y="0"/>
                      <a:pt x="7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60"/>
              <p:cNvSpPr/>
              <p:nvPr/>
            </p:nvSpPr>
            <p:spPr>
              <a:xfrm>
                <a:off x="5115025" y="2708275"/>
                <a:ext cx="125850" cy="195450"/>
              </a:xfrm>
              <a:custGeom>
                <a:avLst/>
                <a:gdLst/>
                <a:ahLst/>
                <a:cxnLst/>
                <a:rect l="l" t="t" r="r" b="b"/>
                <a:pathLst>
                  <a:path w="5034" h="7818" extrusionOk="0">
                    <a:moveTo>
                      <a:pt x="3687" y="0"/>
                    </a:moveTo>
                    <a:lnTo>
                      <a:pt x="1952" y="1187"/>
                    </a:lnTo>
                    <a:cubicBezTo>
                      <a:pt x="1952" y="1187"/>
                      <a:pt x="1" y="7818"/>
                      <a:pt x="1310" y="7818"/>
                    </a:cubicBezTo>
                    <a:cubicBezTo>
                      <a:pt x="1506" y="7818"/>
                      <a:pt x="1775" y="7669"/>
                      <a:pt x="2135" y="7327"/>
                    </a:cubicBezTo>
                    <a:cubicBezTo>
                      <a:pt x="4577" y="5022"/>
                      <a:pt x="5033" y="2420"/>
                      <a:pt x="4988" y="1621"/>
                    </a:cubicBezTo>
                    <a:cubicBezTo>
                      <a:pt x="5033" y="1529"/>
                      <a:pt x="3687" y="0"/>
                      <a:pt x="36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60"/>
              <p:cNvSpPr/>
              <p:nvPr/>
            </p:nvSpPr>
            <p:spPr>
              <a:xfrm>
                <a:off x="4801450" y="2656350"/>
                <a:ext cx="409750" cy="588900"/>
              </a:xfrm>
              <a:custGeom>
                <a:avLst/>
                <a:gdLst/>
                <a:ahLst/>
                <a:cxnLst/>
                <a:rect l="l" t="t" r="r" b="b"/>
                <a:pathLst>
                  <a:path w="16390" h="23556" extrusionOk="0">
                    <a:moveTo>
                      <a:pt x="8560" y="0"/>
                    </a:moveTo>
                    <a:lnTo>
                      <a:pt x="3539" y="2876"/>
                    </a:lnTo>
                    <a:lnTo>
                      <a:pt x="572" y="10842"/>
                    </a:lnTo>
                    <a:lnTo>
                      <a:pt x="1" y="17849"/>
                    </a:lnTo>
                    <a:cubicBezTo>
                      <a:pt x="37" y="20640"/>
                      <a:pt x="1470" y="23555"/>
                      <a:pt x="5056" y="23555"/>
                    </a:cubicBezTo>
                    <a:cubicBezTo>
                      <a:pt x="6075" y="23555"/>
                      <a:pt x="7268" y="23320"/>
                      <a:pt x="8652" y="22780"/>
                    </a:cubicBezTo>
                    <a:cubicBezTo>
                      <a:pt x="8652" y="22780"/>
                      <a:pt x="8583" y="19767"/>
                      <a:pt x="8515" y="18352"/>
                    </a:cubicBezTo>
                    <a:lnTo>
                      <a:pt x="8515" y="18352"/>
                    </a:lnTo>
                    <a:cubicBezTo>
                      <a:pt x="8820" y="18436"/>
                      <a:pt x="9112" y="18483"/>
                      <a:pt x="9382" y="18483"/>
                    </a:cubicBezTo>
                    <a:cubicBezTo>
                      <a:pt x="9476" y="18483"/>
                      <a:pt x="9568" y="18478"/>
                      <a:pt x="9656" y="18466"/>
                    </a:cubicBezTo>
                    <a:cubicBezTo>
                      <a:pt x="9660" y="18466"/>
                      <a:pt x="9664" y="18466"/>
                      <a:pt x="9667" y="18466"/>
                    </a:cubicBezTo>
                    <a:cubicBezTo>
                      <a:pt x="14521" y="18466"/>
                      <a:pt x="16390" y="3789"/>
                      <a:pt x="16390" y="3789"/>
                    </a:cubicBezTo>
                    <a:lnTo>
                      <a:pt x="15545" y="3629"/>
                    </a:lnTo>
                    <a:lnTo>
                      <a:pt x="13262" y="1849"/>
                    </a:lnTo>
                    <a:lnTo>
                      <a:pt x="8560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60"/>
              <p:cNvSpPr/>
              <p:nvPr/>
            </p:nvSpPr>
            <p:spPr>
              <a:xfrm>
                <a:off x="4750100" y="2572850"/>
                <a:ext cx="550125" cy="360675"/>
              </a:xfrm>
              <a:custGeom>
                <a:avLst/>
                <a:gdLst/>
                <a:ahLst/>
                <a:cxnLst/>
                <a:rect l="l" t="t" r="r" b="b"/>
                <a:pathLst>
                  <a:path w="22005" h="14427" extrusionOk="0">
                    <a:moveTo>
                      <a:pt x="9705" y="0"/>
                    </a:moveTo>
                    <a:cubicBezTo>
                      <a:pt x="8719" y="0"/>
                      <a:pt x="7747" y="163"/>
                      <a:pt x="6825" y="555"/>
                    </a:cubicBezTo>
                    <a:cubicBezTo>
                      <a:pt x="5273" y="1400"/>
                      <a:pt x="4474" y="2313"/>
                      <a:pt x="3790" y="3705"/>
                    </a:cubicBezTo>
                    <a:cubicBezTo>
                      <a:pt x="868" y="4641"/>
                      <a:pt x="1" y="8453"/>
                      <a:pt x="2557" y="14296"/>
                    </a:cubicBezTo>
                    <a:cubicBezTo>
                      <a:pt x="2848" y="14383"/>
                      <a:pt x="3127" y="14427"/>
                      <a:pt x="3395" y="14427"/>
                    </a:cubicBezTo>
                    <a:cubicBezTo>
                      <a:pt x="3967" y="14427"/>
                      <a:pt x="4487" y="14229"/>
                      <a:pt x="4954" y="13840"/>
                    </a:cubicBezTo>
                    <a:cubicBezTo>
                      <a:pt x="3014" y="11860"/>
                      <a:pt x="3769" y="9486"/>
                      <a:pt x="5448" y="9486"/>
                    </a:cubicBezTo>
                    <a:cubicBezTo>
                      <a:pt x="5705" y="9486"/>
                      <a:pt x="5984" y="9541"/>
                      <a:pt x="6278" y="9663"/>
                    </a:cubicBezTo>
                    <a:cubicBezTo>
                      <a:pt x="6917" y="9982"/>
                      <a:pt x="7236" y="10507"/>
                      <a:pt x="7099" y="11466"/>
                    </a:cubicBezTo>
                    <a:cubicBezTo>
                      <a:pt x="7944" y="11443"/>
                      <a:pt x="8286" y="8887"/>
                      <a:pt x="8651" y="6376"/>
                    </a:cubicBezTo>
                    <a:cubicBezTo>
                      <a:pt x="8651" y="6376"/>
                      <a:pt x="13559" y="8499"/>
                      <a:pt x="17782" y="8521"/>
                    </a:cubicBezTo>
                    <a:cubicBezTo>
                      <a:pt x="20270" y="8521"/>
                      <a:pt x="21593" y="5280"/>
                      <a:pt x="22004" y="3568"/>
                    </a:cubicBezTo>
                    <a:lnTo>
                      <a:pt x="22004" y="3568"/>
                    </a:lnTo>
                    <a:cubicBezTo>
                      <a:pt x="21708" y="3648"/>
                      <a:pt x="21399" y="3682"/>
                      <a:pt x="21091" y="3682"/>
                    </a:cubicBezTo>
                    <a:cubicBezTo>
                      <a:pt x="20783" y="3682"/>
                      <a:pt x="20475" y="3648"/>
                      <a:pt x="20178" y="3591"/>
                    </a:cubicBezTo>
                    <a:cubicBezTo>
                      <a:pt x="19174" y="3386"/>
                      <a:pt x="18284" y="2838"/>
                      <a:pt x="17394" y="2381"/>
                    </a:cubicBezTo>
                    <a:cubicBezTo>
                      <a:pt x="16572" y="1971"/>
                      <a:pt x="15750" y="1583"/>
                      <a:pt x="14906" y="1217"/>
                    </a:cubicBezTo>
                    <a:cubicBezTo>
                      <a:pt x="13559" y="670"/>
                      <a:pt x="12167" y="213"/>
                      <a:pt x="10706" y="53"/>
                    </a:cubicBezTo>
                    <a:cubicBezTo>
                      <a:pt x="10372" y="19"/>
                      <a:pt x="10037" y="0"/>
                      <a:pt x="97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60"/>
              <p:cNvSpPr/>
              <p:nvPr/>
            </p:nvSpPr>
            <p:spPr>
              <a:xfrm>
                <a:off x="5097625" y="2877175"/>
                <a:ext cx="34825" cy="953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3813" extrusionOk="0">
                    <a:moveTo>
                      <a:pt x="845" y="0"/>
                    </a:moveTo>
                    <a:lnTo>
                      <a:pt x="662" y="23"/>
                    </a:lnTo>
                    <a:cubicBezTo>
                      <a:pt x="913" y="1393"/>
                      <a:pt x="1142" y="2922"/>
                      <a:pt x="1050" y="3082"/>
                    </a:cubicBezTo>
                    <a:cubicBezTo>
                      <a:pt x="936" y="3242"/>
                      <a:pt x="343" y="3516"/>
                      <a:pt x="0" y="3653"/>
                    </a:cubicBezTo>
                    <a:lnTo>
                      <a:pt x="69" y="3812"/>
                    </a:lnTo>
                    <a:cubicBezTo>
                      <a:pt x="160" y="3789"/>
                      <a:pt x="1027" y="3447"/>
                      <a:pt x="1210" y="3196"/>
                    </a:cubicBezTo>
                    <a:cubicBezTo>
                      <a:pt x="1393" y="2968"/>
                      <a:pt x="1005" y="891"/>
                      <a:pt x="8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60"/>
              <p:cNvSpPr/>
              <p:nvPr/>
            </p:nvSpPr>
            <p:spPr>
              <a:xfrm>
                <a:off x="5064525" y="2993575"/>
                <a:ext cx="7250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686" extrusionOk="0">
                    <a:moveTo>
                      <a:pt x="115" y="1"/>
                    </a:moveTo>
                    <a:lnTo>
                      <a:pt x="0" y="161"/>
                    </a:lnTo>
                    <a:cubicBezTo>
                      <a:pt x="571" y="571"/>
                      <a:pt x="1187" y="686"/>
                      <a:pt x="1712" y="686"/>
                    </a:cubicBezTo>
                    <a:cubicBezTo>
                      <a:pt x="2351" y="686"/>
                      <a:pt x="2876" y="503"/>
                      <a:pt x="2899" y="480"/>
                    </a:cubicBezTo>
                    <a:lnTo>
                      <a:pt x="2831" y="320"/>
                    </a:lnTo>
                    <a:cubicBezTo>
                      <a:pt x="2831" y="320"/>
                      <a:pt x="2348" y="500"/>
                      <a:pt x="1715" y="500"/>
                    </a:cubicBezTo>
                    <a:cubicBezTo>
                      <a:pt x="1221" y="500"/>
                      <a:pt x="635" y="391"/>
                      <a:pt x="1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60"/>
              <p:cNvSpPr/>
              <p:nvPr/>
            </p:nvSpPr>
            <p:spPr>
              <a:xfrm>
                <a:off x="5040550" y="2869375"/>
                <a:ext cx="23425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19" extrusionOk="0">
                    <a:moveTo>
                      <a:pt x="456" y="0"/>
                    </a:moveTo>
                    <a:cubicBezTo>
                      <a:pt x="318" y="0"/>
                      <a:pt x="188" y="66"/>
                      <a:pt x="115" y="198"/>
                    </a:cubicBezTo>
                    <a:cubicBezTo>
                      <a:pt x="1" y="381"/>
                      <a:pt x="46" y="632"/>
                      <a:pt x="252" y="746"/>
                    </a:cubicBezTo>
                    <a:cubicBezTo>
                      <a:pt x="318" y="796"/>
                      <a:pt x="393" y="818"/>
                      <a:pt x="468" y="818"/>
                    </a:cubicBezTo>
                    <a:cubicBezTo>
                      <a:pt x="599" y="818"/>
                      <a:pt x="727" y="748"/>
                      <a:pt x="800" y="632"/>
                    </a:cubicBezTo>
                    <a:cubicBezTo>
                      <a:pt x="937" y="427"/>
                      <a:pt x="868" y="176"/>
                      <a:pt x="686" y="61"/>
                    </a:cubicBezTo>
                    <a:cubicBezTo>
                      <a:pt x="612" y="21"/>
                      <a:pt x="533" y="0"/>
                      <a:pt x="4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60"/>
              <p:cNvSpPr/>
              <p:nvPr/>
            </p:nvSpPr>
            <p:spPr>
              <a:xfrm>
                <a:off x="5152400" y="2880350"/>
                <a:ext cx="234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20" extrusionOk="0">
                    <a:moveTo>
                      <a:pt x="482" y="0"/>
                    </a:moveTo>
                    <a:cubicBezTo>
                      <a:pt x="338" y="0"/>
                      <a:pt x="191" y="71"/>
                      <a:pt x="115" y="193"/>
                    </a:cubicBezTo>
                    <a:cubicBezTo>
                      <a:pt x="1" y="376"/>
                      <a:pt x="69" y="650"/>
                      <a:pt x="252" y="764"/>
                    </a:cubicBezTo>
                    <a:cubicBezTo>
                      <a:pt x="320" y="802"/>
                      <a:pt x="394" y="819"/>
                      <a:pt x="465" y="819"/>
                    </a:cubicBezTo>
                    <a:cubicBezTo>
                      <a:pt x="609" y="819"/>
                      <a:pt x="746" y="748"/>
                      <a:pt x="822" y="627"/>
                    </a:cubicBezTo>
                    <a:cubicBezTo>
                      <a:pt x="936" y="421"/>
                      <a:pt x="868" y="170"/>
                      <a:pt x="685" y="56"/>
                    </a:cubicBezTo>
                    <a:cubicBezTo>
                      <a:pt x="624" y="18"/>
                      <a:pt x="553" y="0"/>
                      <a:pt x="4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60"/>
              <p:cNvSpPr/>
              <p:nvPr/>
            </p:nvSpPr>
            <p:spPr>
              <a:xfrm>
                <a:off x="5039425" y="2844825"/>
                <a:ext cx="4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336" extrusionOk="0">
                    <a:moveTo>
                      <a:pt x="774" y="1"/>
                    </a:moveTo>
                    <a:cubicBezTo>
                      <a:pt x="525" y="1"/>
                      <a:pt x="267" y="36"/>
                      <a:pt x="0" y="108"/>
                    </a:cubicBezTo>
                    <a:lnTo>
                      <a:pt x="46" y="290"/>
                    </a:lnTo>
                    <a:cubicBezTo>
                      <a:pt x="292" y="218"/>
                      <a:pt x="534" y="183"/>
                      <a:pt x="768" y="183"/>
                    </a:cubicBezTo>
                    <a:cubicBezTo>
                      <a:pt x="1052" y="183"/>
                      <a:pt x="1324" y="235"/>
                      <a:pt x="1575" y="336"/>
                    </a:cubicBezTo>
                    <a:lnTo>
                      <a:pt x="1644" y="153"/>
                    </a:lnTo>
                    <a:cubicBezTo>
                      <a:pt x="1367" y="53"/>
                      <a:pt x="1078" y="1"/>
                      <a:pt x="7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60"/>
              <p:cNvSpPr/>
              <p:nvPr/>
            </p:nvSpPr>
            <p:spPr>
              <a:xfrm>
                <a:off x="5153550" y="2855775"/>
                <a:ext cx="34825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69" extrusionOk="0">
                    <a:moveTo>
                      <a:pt x="235" y="1"/>
                    </a:moveTo>
                    <a:cubicBezTo>
                      <a:pt x="157" y="1"/>
                      <a:pt x="79" y="4"/>
                      <a:pt x="0" y="12"/>
                    </a:cubicBezTo>
                    <a:lnTo>
                      <a:pt x="23" y="195"/>
                    </a:lnTo>
                    <a:cubicBezTo>
                      <a:pt x="95" y="187"/>
                      <a:pt x="168" y="183"/>
                      <a:pt x="240" y="183"/>
                    </a:cubicBezTo>
                    <a:cubicBezTo>
                      <a:pt x="601" y="183"/>
                      <a:pt x="959" y="278"/>
                      <a:pt x="1301" y="468"/>
                    </a:cubicBezTo>
                    <a:lnTo>
                      <a:pt x="1393" y="309"/>
                    </a:lnTo>
                    <a:cubicBezTo>
                      <a:pt x="1011" y="99"/>
                      <a:pt x="630" y="1"/>
                      <a:pt x="2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60"/>
              <p:cNvSpPr/>
              <p:nvPr/>
            </p:nvSpPr>
            <p:spPr>
              <a:xfrm>
                <a:off x="4911600" y="3012975"/>
                <a:ext cx="103300" cy="104450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4178" extrusionOk="0">
                    <a:moveTo>
                      <a:pt x="183" y="1"/>
                    </a:moveTo>
                    <a:lnTo>
                      <a:pt x="0" y="47"/>
                    </a:lnTo>
                    <a:cubicBezTo>
                      <a:pt x="0" y="69"/>
                      <a:pt x="845" y="3539"/>
                      <a:pt x="4086" y="4178"/>
                    </a:cubicBezTo>
                    <a:lnTo>
                      <a:pt x="4132" y="3995"/>
                    </a:lnTo>
                    <a:cubicBezTo>
                      <a:pt x="1005" y="3379"/>
                      <a:pt x="183" y="24"/>
                      <a:pt x="1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60"/>
              <p:cNvSpPr/>
              <p:nvPr/>
            </p:nvSpPr>
            <p:spPr>
              <a:xfrm>
                <a:off x="4860800" y="2831275"/>
                <a:ext cx="47975" cy="71600"/>
              </a:xfrm>
              <a:custGeom>
                <a:avLst/>
                <a:gdLst/>
                <a:ahLst/>
                <a:cxnLst/>
                <a:rect l="l" t="t" r="r" b="b"/>
                <a:pathLst>
                  <a:path w="1919" h="2864" extrusionOk="0">
                    <a:moveTo>
                      <a:pt x="1255" y="0"/>
                    </a:moveTo>
                    <a:cubicBezTo>
                      <a:pt x="848" y="0"/>
                      <a:pt x="518" y="163"/>
                      <a:pt x="320" y="467"/>
                    </a:cubicBezTo>
                    <a:cubicBezTo>
                      <a:pt x="1" y="1015"/>
                      <a:pt x="161" y="2019"/>
                      <a:pt x="1096" y="2864"/>
                    </a:cubicBezTo>
                    <a:lnTo>
                      <a:pt x="1211" y="2704"/>
                    </a:lnTo>
                    <a:cubicBezTo>
                      <a:pt x="366" y="1928"/>
                      <a:pt x="206" y="1060"/>
                      <a:pt x="503" y="581"/>
                    </a:cubicBezTo>
                    <a:cubicBezTo>
                      <a:pt x="652" y="327"/>
                      <a:pt x="919" y="190"/>
                      <a:pt x="1265" y="190"/>
                    </a:cubicBezTo>
                    <a:cubicBezTo>
                      <a:pt x="1447" y="190"/>
                      <a:pt x="1652" y="228"/>
                      <a:pt x="1872" y="307"/>
                    </a:cubicBezTo>
                    <a:lnTo>
                      <a:pt x="1918" y="125"/>
                    </a:lnTo>
                    <a:cubicBezTo>
                      <a:pt x="1682" y="41"/>
                      <a:pt x="1459" y="0"/>
                      <a:pt x="12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60"/>
              <p:cNvSpPr/>
              <p:nvPr/>
            </p:nvSpPr>
            <p:spPr>
              <a:xfrm>
                <a:off x="4868225" y="2866900"/>
                <a:ext cx="30275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663" extrusionOk="0">
                    <a:moveTo>
                      <a:pt x="23" y="1"/>
                    </a:moveTo>
                    <a:lnTo>
                      <a:pt x="1" y="206"/>
                    </a:lnTo>
                    <a:cubicBezTo>
                      <a:pt x="936" y="252"/>
                      <a:pt x="1028" y="640"/>
                      <a:pt x="1028" y="663"/>
                    </a:cubicBezTo>
                    <a:lnTo>
                      <a:pt x="1210" y="617"/>
                    </a:lnTo>
                    <a:cubicBezTo>
                      <a:pt x="1210" y="594"/>
                      <a:pt x="1119" y="69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60"/>
              <p:cNvSpPr/>
              <p:nvPr/>
            </p:nvSpPr>
            <p:spPr>
              <a:xfrm>
                <a:off x="4984625" y="2806975"/>
                <a:ext cx="121000" cy="130700"/>
              </a:xfrm>
              <a:custGeom>
                <a:avLst/>
                <a:gdLst/>
                <a:ahLst/>
                <a:cxnLst/>
                <a:rect l="l" t="t" r="r" b="b"/>
                <a:pathLst>
                  <a:path w="4840" h="5228" extrusionOk="0">
                    <a:moveTo>
                      <a:pt x="2557" y="184"/>
                    </a:moveTo>
                    <a:cubicBezTo>
                      <a:pt x="2649" y="184"/>
                      <a:pt x="2740" y="184"/>
                      <a:pt x="2831" y="206"/>
                    </a:cubicBezTo>
                    <a:cubicBezTo>
                      <a:pt x="3402" y="298"/>
                      <a:pt x="3881" y="617"/>
                      <a:pt x="4201" y="1119"/>
                    </a:cubicBezTo>
                    <a:cubicBezTo>
                      <a:pt x="4520" y="1644"/>
                      <a:pt x="4634" y="2283"/>
                      <a:pt x="4543" y="2923"/>
                    </a:cubicBezTo>
                    <a:cubicBezTo>
                      <a:pt x="4452" y="3562"/>
                      <a:pt x="4132" y="4132"/>
                      <a:pt x="3676" y="4543"/>
                    </a:cubicBezTo>
                    <a:cubicBezTo>
                      <a:pt x="3303" y="4860"/>
                      <a:pt x="2854" y="5025"/>
                      <a:pt x="2404" y="5025"/>
                    </a:cubicBezTo>
                    <a:cubicBezTo>
                      <a:pt x="2302" y="5025"/>
                      <a:pt x="2201" y="5016"/>
                      <a:pt x="2101" y="5000"/>
                    </a:cubicBezTo>
                    <a:cubicBezTo>
                      <a:pt x="960" y="4840"/>
                      <a:pt x="184" y="3607"/>
                      <a:pt x="389" y="2283"/>
                    </a:cubicBezTo>
                    <a:cubicBezTo>
                      <a:pt x="503" y="1644"/>
                      <a:pt x="800" y="1074"/>
                      <a:pt x="1279" y="686"/>
                    </a:cubicBezTo>
                    <a:cubicBezTo>
                      <a:pt x="1644" y="366"/>
                      <a:pt x="2101" y="184"/>
                      <a:pt x="2557" y="184"/>
                    </a:cubicBezTo>
                    <a:close/>
                    <a:moveTo>
                      <a:pt x="2565" y="1"/>
                    </a:moveTo>
                    <a:cubicBezTo>
                      <a:pt x="2056" y="1"/>
                      <a:pt x="1559" y="185"/>
                      <a:pt x="1142" y="526"/>
                    </a:cubicBezTo>
                    <a:cubicBezTo>
                      <a:pt x="640" y="960"/>
                      <a:pt x="320" y="1576"/>
                      <a:pt x="206" y="2261"/>
                    </a:cubicBezTo>
                    <a:cubicBezTo>
                      <a:pt x="1" y="3699"/>
                      <a:pt x="823" y="5000"/>
                      <a:pt x="2078" y="5205"/>
                    </a:cubicBezTo>
                    <a:cubicBezTo>
                      <a:pt x="2169" y="5205"/>
                      <a:pt x="2283" y="5228"/>
                      <a:pt x="2375" y="5228"/>
                    </a:cubicBezTo>
                    <a:cubicBezTo>
                      <a:pt x="2877" y="5228"/>
                      <a:pt x="3379" y="5045"/>
                      <a:pt x="3790" y="4680"/>
                    </a:cubicBezTo>
                    <a:cubicBezTo>
                      <a:pt x="4292" y="4269"/>
                      <a:pt x="4634" y="3653"/>
                      <a:pt x="4726" y="2945"/>
                    </a:cubicBezTo>
                    <a:cubicBezTo>
                      <a:pt x="4840" y="2261"/>
                      <a:pt x="4703" y="1576"/>
                      <a:pt x="4361" y="1028"/>
                    </a:cubicBezTo>
                    <a:cubicBezTo>
                      <a:pt x="3995" y="480"/>
                      <a:pt x="3470" y="115"/>
                      <a:pt x="2877" y="24"/>
                    </a:cubicBezTo>
                    <a:cubicBezTo>
                      <a:pt x="2773" y="8"/>
                      <a:pt x="2669" y="1"/>
                      <a:pt x="25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60"/>
              <p:cNvSpPr/>
              <p:nvPr/>
            </p:nvSpPr>
            <p:spPr>
              <a:xfrm>
                <a:off x="5128425" y="2828700"/>
                <a:ext cx="115875" cy="130100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5204" extrusionOk="0">
                    <a:moveTo>
                      <a:pt x="2443" y="182"/>
                    </a:moveTo>
                    <a:cubicBezTo>
                      <a:pt x="2534" y="182"/>
                      <a:pt x="2603" y="182"/>
                      <a:pt x="2694" y="205"/>
                    </a:cubicBezTo>
                    <a:cubicBezTo>
                      <a:pt x="3744" y="365"/>
                      <a:pt x="4429" y="1574"/>
                      <a:pt x="4224" y="2898"/>
                    </a:cubicBezTo>
                    <a:cubicBezTo>
                      <a:pt x="4132" y="3537"/>
                      <a:pt x="3836" y="4108"/>
                      <a:pt x="3402" y="4519"/>
                    </a:cubicBezTo>
                    <a:cubicBezTo>
                      <a:pt x="3042" y="4841"/>
                      <a:pt x="2635" y="5021"/>
                      <a:pt x="2207" y="5021"/>
                    </a:cubicBezTo>
                    <a:cubicBezTo>
                      <a:pt x="2119" y="5021"/>
                      <a:pt x="2030" y="5014"/>
                      <a:pt x="1941" y="4998"/>
                    </a:cubicBezTo>
                    <a:cubicBezTo>
                      <a:pt x="891" y="4838"/>
                      <a:pt x="206" y="3629"/>
                      <a:pt x="412" y="2305"/>
                    </a:cubicBezTo>
                    <a:cubicBezTo>
                      <a:pt x="594" y="1095"/>
                      <a:pt x="1485" y="182"/>
                      <a:pt x="2443" y="182"/>
                    </a:cubicBezTo>
                    <a:close/>
                    <a:moveTo>
                      <a:pt x="2443" y="1"/>
                    </a:moveTo>
                    <a:cubicBezTo>
                      <a:pt x="1382" y="1"/>
                      <a:pt x="418" y="957"/>
                      <a:pt x="229" y="2282"/>
                    </a:cubicBezTo>
                    <a:cubicBezTo>
                      <a:pt x="1" y="3697"/>
                      <a:pt x="754" y="5021"/>
                      <a:pt x="1918" y="5203"/>
                    </a:cubicBezTo>
                    <a:lnTo>
                      <a:pt x="2192" y="5203"/>
                    </a:lnTo>
                    <a:cubicBezTo>
                      <a:pt x="2671" y="5203"/>
                      <a:pt x="3128" y="5021"/>
                      <a:pt x="3539" y="4656"/>
                    </a:cubicBezTo>
                    <a:cubicBezTo>
                      <a:pt x="3995" y="4222"/>
                      <a:pt x="4315" y="3606"/>
                      <a:pt x="4429" y="2921"/>
                    </a:cubicBezTo>
                    <a:cubicBezTo>
                      <a:pt x="4634" y="1506"/>
                      <a:pt x="3881" y="182"/>
                      <a:pt x="2717" y="22"/>
                    </a:cubicBezTo>
                    <a:cubicBezTo>
                      <a:pt x="2625" y="8"/>
                      <a:pt x="2534" y="1"/>
                      <a:pt x="24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60"/>
              <p:cNvSpPr/>
              <p:nvPr/>
            </p:nvSpPr>
            <p:spPr>
              <a:xfrm>
                <a:off x="5099900" y="2862675"/>
                <a:ext cx="405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604" extrusionOk="0">
                    <a:moveTo>
                      <a:pt x="681" y="1"/>
                    </a:moveTo>
                    <a:cubicBezTo>
                      <a:pt x="449" y="1"/>
                      <a:pt x="215" y="79"/>
                      <a:pt x="1" y="238"/>
                    </a:cubicBezTo>
                    <a:lnTo>
                      <a:pt x="115" y="398"/>
                    </a:lnTo>
                    <a:cubicBezTo>
                      <a:pt x="301" y="258"/>
                      <a:pt x="499" y="191"/>
                      <a:pt x="694" y="191"/>
                    </a:cubicBezTo>
                    <a:cubicBezTo>
                      <a:pt x="977" y="191"/>
                      <a:pt x="1254" y="333"/>
                      <a:pt x="1484" y="603"/>
                    </a:cubicBezTo>
                    <a:lnTo>
                      <a:pt x="1621" y="489"/>
                    </a:lnTo>
                    <a:cubicBezTo>
                      <a:pt x="1351" y="165"/>
                      <a:pt x="1018" y="1"/>
                      <a:pt x="6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60"/>
              <p:cNvSpPr/>
              <p:nvPr/>
            </p:nvSpPr>
            <p:spPr>
              <a:xfrm>
                <a:off x="5186075" y="2891450"/>
                <a:ext cx="5137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366" extrusionOk="0">
                    <a:moveTo>
                      <a:pt x="23" y="0"/>
                    </a:moveTo>
                    <a:lnTo>
                      <a:pt x="0" y="183"/>
                    </a:lnTo>
                    <a:lnTo>
                      <a:pt x="2032" y="365"/>
                    </a:lnTo>
                    <a:lnTo>
                      <a:pt x="2055" y="18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60"/>
              <p:cNvSpPr/>
              <p:nvPr/>
            </p:nvSpPr>
            <p:spPr>
              <a:xfrm>
                <a:off x="4927000" y="2857200"/>
                <a:ext cx="6565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2626" h="366" extrusionOk="0">
                    <a:moveTo>
                      <a:pt x="23" y="1"/>
                    </a:moveTo>
                    <a:lnTo>
                      <a:pt x="1" y="183"/>
                    </a:lnTo>
                    <a:lnTo>
                      <a:pt x="2603" y="366"/>
                    </a:lnTo>
                    <a:lnTo>
                      <a:pt x="2625" y="160"/>
                    </a:lnTo>
                    <a:lnTo>
                      <a:pt x="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60"/>
              <p:cNvSpPr/>
              <p:nvPr/>
            </p:nvSpPr>
            <p:spPr>
              <a:xfrm>
                <a:off x="4529275" y="3094575"/>
                <a:ext cx="608325" cy="1261700"/>
              </a:xfrm>
              <a:custGeom>
                <a:avLst/>
                <a:gdLst/>
                <a:ahLst/>
                <a:cxnLst/>
                <a:rect l="l" t="t" r="r" b="b"/>
                <a:pathLst>
                  <a:path w="24333" h="50468" extrusionOk="0">
                    <a:moveTo>
                      <a:pt x="10683" y="1"/>
                    </a:moveTo>
                    <a:cubicBezTo>
                      <a:pt x="10683" y="1"/>
                      <a:pt x="388" y="4064"/>
                      <a:pt x="23" y="14951"/>
                    </a:cubicBezTo>
                    <a:cubicBezTo>
                      <a:pt x="0" y="34193"/>
                      <a:pt x="7167" y="50468"/>
                      <a:pt x="7167" y="50468"/>
                    </a:cubicBezTo>
                    <a:lnTo>
                      <a:pt x="7989" y="49600"/>
                    </a:lnTo>
                    <a:lnTo>
                      <a:pt x="24218" y="29879"/>
                    </a:lnTo>
                    <a:cubicBezTo>
                      <a:pt x="24218" y="29879"/>
                      <a:pt x="24332" y="11893"/>
                      <a:pt x="23761" y="9291"/>
                    </a:cubicBezTo>
                    <a:cubicBezTo>
                      <a:pt x="23191" y="6666"/>
                      <a:pt x="19562" y="4087"/>
                      <a:pt x="19562" y="4087"/>
                    </a:cubicBezTo>
                    <a:cubicBezTo>
                      <a:pt x="19004" y="4243"/>
                      <a:pt x="18465" y="4315"/>
                      <a:pt x="17942" y="4315"/>
                    </a:cubicBezTo>
                    <a:cubicBezTo>
                      <a:pt x="15101" y="4315"/>
                      <a:pt x="12745" y="2198"/>
                      <a:pt x="106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60"/>
              <p:cNvSpPr/>
              <p:nvPr/>
            </p:nvSpPr>
            <p:spPr>
              <a:xfrm>
                <a:off x="5092475" y="3316550"/>
                <a:ext cx="45125" cy="40232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16093" extrusionOk="0">
                    <a:moveTo>
                      <a:pt x="183" y="1"/>
                    </a:moveTo>
                    <a:lnTo>
                      <a:pt x="1" y="47"/>
                    </a:lnTo>
                    <a:cubicBezTo>
                      <a:pt x="777" y="3128"/>
                      <a:pt x="1599" y="10318"/>
                      <a:pt x="1599" y="16093"/>
                    </a:cubicBezTo>
                    <a:lnTo>
                      <a:pt x="1804" y="16093"/>
                    </a:lnTo>
                    <a:cubicBezTo>
                      <a:pt x="1781" y="10295"/>
                      <a:pt x="960" y="3082"/>
                      <a:pt x="1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60"/>
              <p:cNvSpPr/>
              <p:nvPr/>
            </p:nvSpPr>
            <p:spPr>
              <a:xfrm>
                <a:off x="5310475" y="3665225"/>
                <a:ext cx="41675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548" extrusionOk="0">
                    <a:moveTo>
                      <a:pt x="91" y="0"/>
                    </a:moveTo>
                    <a:lnTo>
                      <a:pt x="0" y="160"/>
                    </a:lnTo>
                    <a:cubicBezTo>
                      <a:pt x="525" y="502"/>
                      <a:pt x="1004" y="548"/>
                      <a:pt x="1324" y="548"/>
                    </a:cubicBezTo>
                    <a:cubicBezTo>
                      <a:pt x="1529" y="548"/>
                      <a:pt x="1644" y="525"/>
                      <a:pt x="1666" y="525"/>
                    </a:cubicBezTo>
                    <a:lnTo>
                      <a:pt x="1621" y="343"/>
                    </a:lnTo>
                    <a:cubicBezTo>
                      <a:pt x="1621" y="343"/>
                      <a:pt x="1510" y="367"/>
                      <a:pt x="1328" y="367"/>
                    </a:cubicBezTo>
                    <a:cubicBezTo>
                      <a:pt x="1042" y="367"/>
                      <a:pt x="580" y="307"/>
                      <a:pt x="91" y="0"/>
                    </a:cubicBez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60"/>
              <p:cNvSpPr/>
              <p:nvPr/>
            </p:nvSpPr>
            <p:spPr>
              <a:xfrm>
                <a:off x="5688225" y="3107700"/>
                <a:ext cx="136975" cy="82775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3311" extrusionOk="0">
                    <a:moveTo>
                      <a:pt x="982" y="1"/>
                    </a:moveTo>
                    <a:lnTo>
                      <a:pt x="1" y="2991"/>
                    </a:lnTo>
                    <a:lnTo>
                      <a:pt x="4748" y="3311"/>
                    </a:lnTo>
                    <a:lnTo>
                      <a:pt x="4976" y="3288"/>
                    </a:lnTo>
                    <a:lnTo>
                      <a:pt x="5113" y="3242"/>
                    </a:lnTo>
                    <a:lnTo>
                      <a:pt x="5273" y="3082"/>
                    </a:lnTo>
                    <a:lnTo>
                      <a:pt x="5433" y="2534"/>
                    </a:lnTo>
                    <a:cubicBezTo>
                      <a:pt x="5479" y="2215"/>
                      <a:pt x="5205" y="1941"/>
                      <a:pt x="4954" y="1850"/>
                    </a:cubicBezTo>
                    <a:lnTo>
                      <a:pt x="9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60"/>
              <p:cNvSpPr/>
              <p:nvPr/>
            </p:nvSpPr>
            <p:spPr>
              <a:xfrm>
                <a:off x="5506200" y="3118550"/>
                <a:ext cx="313675" cy="63950"/>
              </a:xfrm>
              <a:custGeom>
                <a:avLst/>
                <a:gdLst/>
                <a:ahLst/>
                <a:cxnLst/>
                <a:rect l="l" t="t" r="r" b="b"/>
                <a:pathLst>
                  <a:path w="12547" h="2558" extrusionOk="0">
                    <a:moveTo>
                      <a:pt x="8012" y="1"/>
                    </a:moveTo>
                    <a:lnTo>
                      <a:pt x="7396" y="1872"/>
                    </a:lnTo>
                    <a:lnTo>
                      <a:pt x="274" y="1484"/>
                    </a:lnTo>
                    <a:lnTo>
                      <a:pt x="0" y="2557"/>
                    </a:lnTo>
                    <a:lnTo>
                      <a:pt x="12098" y="2557"/>
                    </a:lnTo>
                    <a:cubicBezTo>
                      <a:pt x="12106" y="2558"/>
                      <a:pt x="12113" y="2558"/>
                      <a:pt x="12121" y="2558"/>
                    </a:cubicBezTo>
                    <a:cubicBezTo>
                      <a:pt x="12403" y="2558"/>
                      <a:pt x="12546" y="2165"/>
                      <a:pt x="12257" y="2009"/>
                    </a:cubicBezTo>
                    <a:lnTo>
                      <a:pt x="80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60"/>
              <p:cNvSpPr/>
              <p:nvPr/>
            </p:nvSpPr>
            <p:spPr>
              <a:xfrm>
                <a:off x="4623425" y="3422125"/>
                <a:ext cx="362525" cy="638350"/>
              </a:xfrm>
              <a:custGeom>
                <a:avLst/>
                <a:gdLst/>
                <a:ahLst/>
                <a:cxnLst/>
                <a:rect l="l" t="t" r="r" b="b"/>
                <a:pathLst>
                  <a:path w="14501" h="25534" extrusionOk="0">
                    <a:moveTo>
                      <a:pt x="11596" y="1"/>
                    </a:moveTo>
                    <a:cubicBezTo>
                      <a:pt x="11573" y="23"/>
                      <a:pt x="11550" y="23"/>
                      <a:pt x="11527" y="23"/>
                    </a:cubicBezTo>
                    <a:cubicBezTo>
                      <a:pt x="10432" y="343"/>
                      <a:pt x="9336" y="640"/>
                      <a:pt x="8240" y="936"/>
                    </a:cubicBezTo>
                    <a:cubicBezTo>
                      <a:pt x="7031" y="1302"/>
                      <a:pt x="5844" y="1690"/>
                      <a:pt x="4634" y="2055"/>
                    </a:cubicBezTo>
                    <a:cubicBezTo>
                      <a:pt x="3424" y="2443"/>
                      <a:pt x="2237" y="2808"/>
                      <a:pt x="1028" y="3105"/>
                    </a:cubicBezTo>
                    <a:cubicBezTo>
                      <a:pt x="685" y="3196"/>
                      <a:pt x="343" y="3265"/>
                      <a:pt x="0" y="3356"/>
                    </a:cubicBezTo>
                    <a:cubicBezTo>
                      <a:pt x="1507" y="10226"/>
                      <a:pt x="3995" y="21045"/>
                      <a:pt x="5022" y="22415"/>
                    </a:cubicBezTo>
                    <a:cubicBezTo>
                      <a:pt x="6199" y="24632"/>
                      <a:pt x="7840" y="25533"/>
                      <a:pt x="9414" y="25533"/>
                    </a:cubicBezTo>
                    <a:cubicBezTo>
                      <a:pt x="12053" y="25533"/>
                      <a:pt x="14501" y="22998"/>
                      <a:pt x="14243" y="19881"/>
                    </a:cubicBezTo>
                    <a:cubicBezTo>
                      <a:pt x="14472" y="17234"/>
                      <a:pt x="13194" y="7282"/>
                      <a:pt x="11596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60"/>
              <p:cNvSpPr/>
              <p:nvPr/>
            </p:nvSpPr>
            <p:spPr>
              <a:xfrm>
                <a:off x="4706275" y="3566300"/>
                <a:ext cx="709175" cy="494475"/>
              </a:xfrm>
              <a:custGeom>
                <a:avLst/>
                <a:gdLst/>
                <a:ahLst/>
                <a:cxnLst/>
                <a:rect l="l" t="t" r="r" b="b"/>
                <a:pathLst>
                  <a:path w="28367" h="19779" extrusionOk="0">
                    <a:moveTo>
                      <a:pt x="25121" y="1"/>
                    </a:moveTo>
                    <a:cubicBezTo>
                      <a:pt x="24748" y="1"/>
                      <a:pt x="24372" y="95"/>
                      <a:pt x="24031" y="305"/>
                    </a:cubicBezTo>
                    <a:cubicBezTo>
                      <a:pt x="24031" y="305"/>
                      <a:pt x="5383" y="9686"/>
                      <a:pt x="3922" y="11763"/>
                    </a:cubicBezTo>
                    <a:cubicBezTo>
                      <a:pt x="0" y="16104"/>
                      <a:pt x="2700" y="19778"/>
                      <a:pt x="6380" y="19778"/>
                    </a:cubicBezTo>
                    <a:cubicBezTo>
                      <a:pt x="7112" y="19778"/>
                      <a:pt x="7882" y="19633"/>
                      <a:pt x="8647" y="19319"/>
                    </a:cubicBezTo>
                    <a:cubicBezTo>
                      <a:pt x="13212" y="17766"/>
                      <a:pt x="26542" y="3615"/>
                      <a:pt x="26542" y="3615"/>
                    </a:cubicBezTo>
                    <a:cubicBezTo>
                      <a:pt x="28367" y="1846"/>
                      <a:pt x="26774" y="1"/>
                      <a:pt x="25121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60"/>
              <p:cNvSpPr/>
              <p:nvPr/>
            </p:nvSpPr>
            <p:spPr>
              <a:xfrm>
                <a:off x="4567525" y="3202900"/>
                <a:ext cx="399450" cy="563325"/>
              </a:xfrm>
              <a:custGeom>
                <a:avLst/>
                <a:gdLst/>
                <a:ahLst/>
                <a:cxnLst/>
                <a:rect l="l" t="t" r="r" b="b"/>
                <a:pathLst>
                  <a:path w="15978" h="22533" extrusionOk="0">
                    <a:moveTo>
                      <a:pt x="6152" y="1"/>
                    </a:moveTo>
                    <a:cubicBezTo>
                      <a:pt x="2756" y="1"/>
                      <a:pt x="1" y="3239"/>
                      <a:pt x="707" y="7925"/>
                    </a:cubicBezTo>
                    <a:cubicBezTo>
                      <a:pt x="707" y="7925"/>
                      <a:pt x="1666" y="15047"/>
                      <a:pt x="3423" y="22214"/>
                    </a:cubicBezTo>
                    <a:cubicBezTo>
                      <a:pt x="3754" y="22436"/>
                      <a:pt x="4247" y="22533"/>
                      <a:pt x="4849" y="22533"/>
                    </a:cubicBezTo>
                    <a:cubicBezTo>
                      <a:pt x="8449" y="22533"/>
                      <a:pt x="15941" y="19093"/>
                      <a:pt x="15863" y="18584"/>
                    </a:cubicBezTo>
                    <a:cubicBezTo>
                      <a:pt x="15863" y="18584"/>
                      <a:pt x="15977" y="8838"/>
                      <a:pt x="12188" y="3657"/>
                    </a:cubicBezTo>
                    <a:cubicBezTo>
                      <a:pt x="10331" y="1101"/>
                      <a:pt x="8132" y="1"/>
                      <a:pt x="61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60"/>
              <p:cNvSpPr/>
              <p:nvPr/>
            </p:nvSpPr>
            <p:spPr>
              <a:xfrm>
                <a:off x="4582350" y="3401025"/>
                <a:ext cx="73050" cy="35780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14312" extrusionOk="0">
                    <a:moveTo>
                      <a:pt x="205" y="0"/>
                    </a:moveTo>
                    <a:lnTo>
                      <a:pt x="0" y="23"/>
                    </a:lnTo>
                    <a:cubicBezTo>
                      <a:pt x="23" y="91"/>
                      <a:pt x="1004" y="7213"/>
                      <a:pt x="2739" y="14312"/>
                    </a:cubicBezTo>
                    <a:lnTo>
                      <a:pt x="2922" y="14266"/>
                    </a:lnTo>
                    <a:cubicBezTo>
                      <a:pt x="1187" y="7190"/>
                      <a:pt x="205" y="69"/>
                      <a:pt x="2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60"/>
              <p:cNvSpPr/>
              <p:nvPr/>
            </p:nvSpPr>
            <p:spPr>
              <a:xfrm>
                <a:off x="4689050" y="3200200"/>
                <a:ext cx="278500" cy="467325"/>
              </a:xfrm>
              <a:custGeom>
                <a:avLst/>
                <a:gdLst/>
                <a:ahLst/>
                <a:cxnLst/>
                <a:rect l="l" t="t" r="r" b="b"/>
                <a:pathLst>
                  <a:path w="11140" h="18693" extrusionOk="0">
                    <a:moveTo>
                      <a:pt x="1285" y="0"/>
                    </a:moveTo>
                    <a:cubicBezTo>
                      <a:pt x="854" y="0"/>
                      <a:pt x="424" y="52"/>
                      <a:pt x="0" y="158"/>
                    </a:cubicBezTo>
                    <a:lnTo>
                      <a:pt x="46" y="364"/>
                    </a:lnTo>
                    <a:cubicBezTo>
                      <a:pt x="460" y="256"/>
                      <a:pt x="882" y="204"/>
                      <a:pt x="1305" y="204"/>
                    </a:cubicBezTo>
                    <a:cubicBezTo>
                      <a:pt x="3405" y="204"/>
                      <a:pt x="5569" y="1494"/>
                      <a:pt x="7259" y="3810"/>
                    </a:cubicBezTo>
                    <a:cubicBezTo>
                      <a:pt x="9199" y="6481"/>
                      <a:pt x="10089" y="10384"/>
                      <a:pt x="10500" y="13192"/>
                    </a:cubicBezTo>
                    <a:cubicBezTo>
                      <a:pt x="10934" y="16227"/>
                      <a:pt x="10911" y="18670"/>
                      <a:pt x="10911" y="18692"/>
                    </a:cubicBezTo>
                    <a:lnTo>
                      <a:pt x="11116" y="18692"/>
                    </a:lnTo>
                    <a:cubicBezTo>
                      <a:pt x="11116" y="18670"/>
                      <a:pt x="11139" y="16205"/>
                      <a:pt x="10683" y="13146"/>
                    </a:cubicBezTo>
                    <a:cubicBezTo>
                      <a:pt x="10272" y="10338"/>
                      <a:pt x="9382" y="6390"/>
                      <a:pt x="7396" y="3696"/>
                    </a:cubicBezTo>
                    <a:cubicBezTo>
                      <a:pt x="5663" y="1316"/>
                      <a:pt x="3454" y="0"/>
                      <a:pt x="12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60"/>
              <p:cNvSpPr/>
              <p:nvPr/>
            </p:nvSpPr>
            <p:spPr>
              <a:xfrm>
                <a:off x="4860225" y="3750800"/>
                <a:ext cx="10960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2763" extrusionOk="0">
                    <a:moveTo>
                      <a:pt x="4269" y="1"/>
                    </a:moveTo>
                    <a:lnTo>
                      <a:pt x="1" y="2603"/>
                    </a:lnTo>
                    <a:lnTo>
                      <a:pt x="92" y="2763"/>
                    </a:lnTo>
                    <a:lnTo>
                      <a:pt x="4383" y="161"/>
                    </a:lnTo>
                    <a:lnTo>
                      <a:pt x="426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60"/>
              <p:cNvSpPr/>
              <p:nvPr/>
            </p:nvSpPr>
            <p:spPr>
              <a:xfrm>
                <a:off x="5371525" y="3169900"/>
                <a:ext cx="452525" cy="461100"/>
              </a:xfrm>
              <a:custGeom>
                <a:avLst/>
                <a:gdLst/>
                <a:ahLst/>
                <a:cxnLst/>
                <a:rect l="l" t="t" r="r" b="b"/>
                <a:pathLst>
                  <a:path w="18101" h="18444" extrusionOk="0">
                    <a:moveTo>
                      <a:pt x="18101" y="1"/>
                    </a:moveTo>
                    <a:lnTo>
                      <a:pt x="18082" y="74"/>
                    </a:lnTo>
                    <a:lnTo>
                      <a:pt x="18082" y="74"/>
                    </a:lnTo>
                    <a:cubicBezTo>
                      <a:pt x="18089" y="51"/>
                      <a:pt x="18095" y="27"/>
                      <a:pt x="18101" y="1"/>
                    </a:cubicBezTo>
                    <a:close/>
                    <a:moveTo>
                      <a:pt x="18082" y="74"/>
                    </a:moveTo>
                    <a:cubicBezTo>
                      <a:pt x="17956" y="486"/>
                      <a:pt x="17602" y="503"/>
                      <a:pt x="17277" y="503"/>
                    </a:cubicBezTo>
                    <a:cubicBezTo>
                      <a:pt x="17247" y="503"/>
                      <a:pt x="17217" y="503"/>
                      <a:pt x="17188" y="503"/>
                    </a:cubicBezTo>
                    <a:lnTo>
                      <a:pt x="4680" y="503"/>
                    </a:lnTo>
                    <a:lnTo>
                      <a:pt x="0" y="18444"/>
                    </a:lnTo>
                    <a:lnTo>
                      <a:pt x="13308" y="18444"/>
                    </a:lnTo>
                    <a:lnTo>
                      <a:pt x="18082" y="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60"/>
              <p:cNvSpPr/>
              <p:nvPr/>
            </p:nvSpPr>
            <p:spPr>
              <a:xfrm>
                <a:off x="5133000" y="3579625"/>
                <a:ext cx="159225" cy="85625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3425" extrusionOk="0">
                    <a:moveTo>
                      <a:pt x="6300" y="0"/>
                    </a:moveTo>
                    <a:lnTo>
                      <a:pt x="0" y="3264"/>
                    </a:lnTo>
                    <a:lnTo>
                      <a:pt x="92" y="3424"/>
                    </a:lnTo>
                    <a:lnTo>
                      <a:pt x="6369" y="160"/>
                    </a:lnTo>
                    <a:lnTo>
                      <a:pt x="6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60"/>
              <p:cNvSpPr/>
              <p:nvPr/>
            </p:nvSpPr>
            <p:spPr>
              <a:xfrm>
                <a:off x="5382925" y="3181900"/>
                <a:ext cx="117575" cy="435975"/>
              </a:xfrm>
              <a:custGeom>
                <a:avLst/>
                <a:gdLst/>
                <a:ahLst/>
                <a:cxnLst/>
                <a:rect l="l" t="t" r="r" b="b"/>
                <a:pathLst>
                  <a:path w="4703" h="17439" extrusionOk="0">
                    <a:moveTo>
                      <a:pt x="4498" y="0"/>
                    </a:moveTo>
                    <a:lnTo>
                      <a:pt x="1" y="17393"/>
                    </a:lnTo>
                    <a:lnTo>
                      <a:pt x="184" y="17439"/>
                    </a:lnTo>
                    <a:lnTo>
                      <a:pt x="4703" y="46"/>
                    </a:lnTo>
                    <a:lnTo>
                      <a:pt x="44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60"/>
              <p:cNvSpPr/>
              <p:nvPr/>
            </p:nvSpPr>
            <p:spPr>
              <a:xfrm>
                <a:off x="5681950" y="3181900"/>
                <a:ext cx="122150" cy="449675"/>
              </a:xfrm>
              <a:custGeom>
                <a:avLst/>
                <a:gdLst/>
                <a:ahLst/>
                <a:cxnLst/>
                <a:rect l="l" t="t" r="r" b="b"/>
                <a:pathLst>
                  <a:path w="4886" h="17987" extrusionOk="0">
                    <a:moveTo>
                      <a:pt x="4702" y="0"/>
                    </a:moveTo>
                    <a:lnTo>
                      <a:pt x="0" y="17941"/>
                    </a:lnTo>
                    <a:lnTo>
                      <a:pt x="183" y="17986"/>
                    </a:lnTo>
                    <a:lnTo>
                      <a:pt x="4885" y="46"/>
                    </a:lnTo>
                    <a:lnTo>
                      <a:pt x="47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60"/>
              <p:cNvSpPr/>
              <p:nvPr/>
            </p:nvSpPr>
            <p:spPr>
              <a:xfrm>
                <a:off x="5263675" y="3446275"/>
                <a:ext cx="347025" cy="241925"/>
              </a:xfrm>
              <a:custGeom>
                <a:avLst/>
                <a:gdLst/>
                <a:ahLst/>
                <a:cxnLst/>
                <a:rect l="l" t="t" r="r" b="b"/>
                <a:pathLst>
                  <a:path w="13881" h="9677" extrusionOk="0">
                    <a:moveTo>
                      <a:pt x="6171" y="1"/>
                    </a:moveTo>
                    <a:cubicBezTo>
                      <a:pt x="5722" y="1"/>
                      <a:pt x="3095" y="1906"/>
                      <a:pt x="2625" y="2641"/>
                    </a:cubicBezTo>
                    <a:lnTo>
                      <a:pt x="1119" y="4467"/>
                    </a:lnTo>
                    <a:cubicBezTo>
                      <a:pt x="92" y="5745"/>
                      <a:pt x="0" y="8941"/>
                      <a:pt x="2169" y="9237"/>
                    </a:cubicBezTo>
                    <a:cubicBezTo>
                      <a:pt x="2169" y="9237"/>
                      <a:pt x="5646" y="9676"/>
                      <a:pt x="7720" y="9676"/>
                    </a:cubicBezTo>
                    <a:cubicBezTo>
                      <a:pt x="8104" y="9676"/>
                      <a:pt x="8440" y="9661"/>
                      <a:pt x="8697" y="9626"/>
                    </a:cubicBezTo>
                    <a:cubicBezTo>
                      <a:pt x="10340" y="9397"/>
                      <a:pt x="12600" y="6955"/>
                      <a:pt x="12600" y="6955"/>
                    </a:cubicBezTo>
                    <a:cubicBezTo>
                      <a:pt x="13036" y="6581"/>
                      <a:pt x="13151" y="5413"/>
                      <a:pt x="12841" y="5413"/>
                    </a:cubicBezTo>
                    <a:cubicBezTo>
                      <a:pt x="12816" y="5413"/>
                      <a:pt x="12788" y="5420"/>
                      <a:pt x="12758" y="5436"/>
                    </a:cubicBezTo>
                    <a:lnTo>
                      <a:pt x="12758" y="5436"/>
                    </a:lnTo>
                    <a:cubicBezTo>
                      <a:pt x="13713" y="4873"/>
                      <a:pt x="13494" y="3961"/>
                      <a:pt x="13017" y="3961"/>
                    </a:cubicBezTo>
                    <a:cubicBezTo>
                      <a:pt x="12972" y="3961"/>
                      <a:pt x="12924" y="3970"/>
                      <a:pt x="12874" y="3988"/>
                    </a:cubicBezTo>
                    <a:cubicBezTo>
                      <a:pt x="13810" y="3554"/>
                      <a:pt x="13718" y="2527"/>
                      <a:pt x="13308" y="2390"/>
                    </a:cubicBezTo>
                    <a:cubicBezTo>
                      <a:pt x="13856" y="2187"/>
                      <a:pt x="13880" y="791"/>
                      <a:pt x="13123" y="791"/>
                    </a:cubicBezTo>
                    <a:cubicBezTo>
                      <a:pt x="13030" y="791"/>
                      <a:pt x="12924" y="813"/>
                      <a:pt x="12805" y="861"/>
                    </a:cubicBezTo>
                    <a:cubicBezTo>
                      <a:pt x="12805" y="861"/>
                      <a:pt x="8639" y="3032"/>
                      <a:pt x="7184" y="3032"/>
                    </a:cubicBezTo>
                    <a:cubicBezTo>
                      <a:pt x="7155" y="3032"/>
                      <a:pt x="7126" y="3031"/>
                      <a:pt x="7099" y="3029"/>
                    </a:cubicBezTo>
                    <a:cubicBezTo>
                      <a:pt x="5296" y="2961"/>
                      <a:pt x="6004" y="906"/>
                      <a:pt x="6004" y="906"/>
                    </a:cubicBezTo>
                    <a:lnTo>
                      <a:pt x="6232" y="85"/>
                    </a:lnTo>
                    <a:cubicBezTo>
                      <a:pt x="6246" y="27"/>
                      <a:pt x="6223" y="1"/>
                      <a:pt x="6171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60"/>
              <p:cNvSpPr/>
              <p:nvPr/>
            </p:nvSpPr>
            <p:spPr>
              <a:xfrm>
                <a:off x="5481075" y="3504300"/>
                <a:ext cx="11645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658" h="2169" extrusionOk="0">
                    <a:moveTo>
                      <a:pt x="4566" y="0"/>
                    </a:moveTo>
                    <a:cubicBezTo>
                      <a:pt x="3128" y="845"/>
                      <a:pt x="1599" y="1507"/>
                      <a:pt x="1" y="1986"/>
                    </a:cubicBezTo>
                    <a:lnTo>
                      <a:pt x="69" y="2169"/>
                    </a:lnTo>
                    <a:cubicBezTo>
                      <a:pt x="1667" y="1690"/>
                      <a:pt x="3219" y="1005"/>
                      <a:pt x="4657" y="160"/>
                    </a:cubicBezTo>
                    <a:lnTo>
                      <a:pt x="45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60"/>
              <p:cNvSpPr/>
              <p:nvPr/>
            </p:nvSpPr>
            <p:spPr>
              <a:xfrm>
                <a:off x="5497075" y="3579625"/>
                <a:ext cx="89025" cy="53650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2146" extrusionOk="0">
                    <a:moveTo>
                      <a:pt x="3447" y="0"/>
                    </a:moveTo>
                    <a:cubicBezTo>
                      <a:pt x="2260" y="891"/>
                      <a:pt x="1118" y="1530"/>
                      <a:pt x="0" y="1963"/>
                    </a:cubicBezTo>
                    <a:lnTo>
                      <a:pt x="68" y="2146"/>
                    </a:lnTo>
                    <a:cubicBezTo>
                      <a:pt x="1210" y="1689"/>
                      <a:pt x="2351" y="1050"/>
                      <a:pt x="3561" y="160"/>
                    </a:cubicBez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60"/>
              <p:cNvSpPr/>
              <p:nvPr/>
            </p:nvSpPr>
            <p:spPr>
              <a:xfrm>
                <a:off x="5490775" y="3543100"/>
                <a:ext cx="970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2010" extrusionOk="0">
                    <a:moveTo>
                      <a:pt x="3790" y="1"/>
                    </a:moveTo>
                    <a:cubicBezTo>
                      <a:pt x="2672" y="754"/>
                      <a:pt x="1439" y="1347"/>
                      <a:pt x="1" y="1827"/>
                    </a:cubicBezTo>
                    <a:lnTo>
                      <a:pt x="69" y="2009"/>
                    </a:lnTo>
                    <a:cubicBezTo>
                      <a:pt x="1507" y="1530"/>
                      <a:pt x="2763" y="914"/>
                      <a:pt x="3881" y="160"/>
                    </a:cubicBezTo>
                    <a:lnTo>
                      <a:pt x="379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60"/>
              <p:cNvSpPr/>
              <p:nvPr/>
            </p:nvSpPr>
            <p:spPr>
              <a:xfrm>
                <a:off x="5287075" y="3550525"/>
                <a:ext cx="17700" cy="67925"/>
              </a:xfrm>
              <a:custGeom>
                <a:avLst/>
                <a:gdLst/>
                <a:ahLst/>
                <a:cxnLst/>
                <a:rect l="l" t="t" r="r" b="b"/>
                <a:pathLst>
                  <a:path w="708" h="2717" extrusionOk="0">
                    <a:moveTo>
                      <a:pt x="320" y="0"/>
                    </a:moveTo>
                    <a:cubicBezTo>
                      <a:pt x="320" y="46"/>
                      <a:pt x="0" y="1575"/>
                      <a:pt x="525" y="2716"/>
                    </a:cubicBezTo>
                    <a:lnTo>
                      <a:pt x="708" y="2625"/>
                    </a:lnTo>
                    <a:cubicBezTo>
                      <a:pt x="206" y="1552"/>
                      <a:pt x="502" y="46"/>
                      <a:pt x="525" y="23"/>
                    </a:cubicBez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60"/>
              <p:cNvSpPr/>
              <p:nvPr/>
            </p:nvSpPr>
            <p:spPr>
              <a:xfrm>
                <a:off x="5531300" y="3281175"/>
                <a:ext cx="210025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8401" h="184" extrusionOk="0">
                    <a:moveTo>
                      <a:pt x="1" y="1"/>
                    </a:moveTo>
                    <a:lnTo>
                      <a:pt x="1" y="183"/>
                    </a:lnTo>
                    <a:lnTo>
                      <a:pt x="8400" y="183"/>
                    </a:lnTo>
                    <a:lnTo>
                      <a:pt x="840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60"/>
              <p:cNvSpPr/>
              <p:nvPr/>
            </p:nvSpPr>
            <p:spPr>
              <a:xfrm>
                <a:off x="5545575" y="3326250"/>
                <a:ext cx="164925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6597" h="207" extrusionOk="0">
                    <a:moveTo>
                      <a:pt x="0" y="1"/>
                    </a:moveTo>
                    <a:lnTo>
                      <a:pt x="0" y="206"/>
                    </a:lnTo>
                    <a:lnTo>
                      <a:pt x="6597" y="206"/>
                    </a:lnTo>
                    <a:lnTo>
                      <a:pt x="65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60"/>
              <p:cNvSpPr/>
              <p:nvPr/>
            </p:nvSpPr>
            <p:spPr>
              <a:xfrm>
                <a:off x="5778950" y="3252075"/>
                <a:ext cx="24000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960" h="709" extrusionOk="0">
                    <a:moveTo>
                      <a:pt x="183" y="1"/>
                    </a:moveTo>
                    <a:lnTo>
                      <a:pt x="1" y="708"/>
                    </a:lnTo>
                    <a:lnTo>
                      <a:pt x="777" y="708"/>
                    </a:lnTo>
                    <a:lnTo>
                      <a:pt x="9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60"/>
              <p:cNvSpPr/>
              <p:nvPr/>
            </p:nvSpPr>
            <p:spPr>
              <a:xfrm>
                <a:off x="5703625" y="3535125"/>
                <a:ext cx="25700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754" extrusionOk="0">
                    <a:moveTo>
                      <a:pt x="206" y="0"/>
                    </a:moveTo>
                    <a:lnTo>
                      <a:pt x="1" y="753"/>
                    </a:lnTo>
                    <a:lnTo>
                      <a:pt x="822" y="753"/>
                    </a:lnTo>
                    <a:lnTo>
                      <a:pt x="10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60"/>
              <p:cNvSpPr/>
              <p:nvPr/>
            </p:nvSpPr>
            <p:spPr>
              <a:xfrm>
                <a:off x="5180350" y="4323150"/>
                <a:ext cx="400625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16025" h="5137" extrusionOk="0">
                    <a:moveTo>
                      <a:pt x="2626" y="1"/>
                    </a:moveTo>
                    <a:cubicBezTo>
                      <a:pt x="1256" y="1"/>
                      <a:pt x="1" y="1256"/>
                      <a:pt x="1" y="2626"/>
                    </a:cubicBezTo>
                    <a:cubicBezTo>
                      <a:pt x="1" y="4018"/>
                      <a:pt x="1279" y="5136"/>
                      <a:pt x="2626" y="5136"/>
                    </a:cubicBezTo>
                    <a:lnTo>
                      <a:pt x="16024" y="5136"/>
                    </a:lnTo>
                    <a:lnTo>
                      <a:pt x="16024" y="4406"/>
                    </a:lnTo>
                    <a:lnTo>
                      <a:pt x="15317" y="4406"/>
                    </a:lnTo>
                    <a:lnTo>
                      <a:pt x="15317" y="868"/>
                    </a:lnTo>
                    <a:lnTo>
                      <a:pt x="16024" y="868"/>
                    </a:lnTo>
                    <a:lnTo>
                      <a:pt x="16024" y="138"/>
                    </a:lnTo>
                    <a:lnTo>
                      <a:pt x="26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60"/>
              <p:cNvSpPr/>
              <p:nvPr/>
            </p:nvSpPr>
            <p:spPr>
              <a:xfrm>
                <a:off x="5318450" y="4323150"/>
                <a:ext cx="400625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16025" h="5137" extrusionOk="0">
                    <a:moveTo>
                      <a:pt x="2603" y="1"/>
                    </a:moveTo>
                    <a:cubicBezTo>
                      <a:pt x="1256" y="1"/>
                      <a:pt x="1" y="1256"/>
                      <a:pt x="1" y="2626"/>
                    </a:cubicBezTo>
                    <a:cubicBezTo>
                      <a:pt x="1" y="4018"/>
                      <a:pt x="1256" y="5136"/>
                      <a:pt x="2626" y="5136"/>
                    </a:cubicBezTo>
                    <a:lnTo>
                      <a:pt x="16024" y="5136"/>
                    </a:lnTo>
                    <a:lnTo>
                      <a:pt x="16024" y="4406"/>
                    </a:lnTo>
                    <a:lnTo>
                      <a:pt x="15294" y="4406"/>
                    </a:lnTo>
                    <a:lnTo>
                      <a:pt x="15294" y="868"/>
                    </a:lnTo>
                    <a:lnTo>
                      <a:pt x="16024" y="868"/>
                    </a:lnTo>
                    <a:lnTo>
                      <a:pt x="16024" y="138"/>
                    </a:lnTo>
                    <a:lnTo>
                      <a:pt x="2603" y="1"/>
                    </a:lnTo>
                    <a:close/>
                  </a:path>
                </a:pathLst>
              </a:custGeom>
              <a:solidFill>
                <a:srgbClr val="E88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60"/>
              <p:cNvSpPr/>
              <p:nvPr/>
            </p:nvSpPr>
            <p:spPr>
              <a:xfrm>
                <a:off x="5344125" y="4344850"/>
                <a:ext cx="356675" cy="88450"/>
              </a:xfrm>
              <a:custGeom>
                <a:avLst/>
                <a:gdLst/>
                <a:ahLst/>
                <a:cxnLst/>
                <a:rect l="l" t="t" r="r" b="b"/>
                <a:pathLst>
                  <a:path w="14267" h="3538" extrusionOk="0">
                    <a:moveTo>
                      <a:pt x="1758" y="0"/>
                    </a:moveTo>
                    <a:cubicBezTo>
                      <a:pt x="777" y="0"/>
                      <a:pt x="1" y="799"/>
                      <a:pt x="1" y="1780"/>
                    </a:cubicBezTo>
                    <a:cubicBezTo>
                      <a:pt x="1" y="2762"/>
                      <a:pt x="777" y="3538"/>
                      <a:pt x="1758" y="3538"/>
                    </a:cubicBezTo>
                    <a:lnTo>
                      <a:pt x="14267" y="3538"/>
                    </a:lnTo>
                    <a:lnTo>
                      <a:pt x="142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60"/>
              <p:cNvSpPr/>
              <p:nvPr/>
            </p:nvSpPr>
            <p:spPr>
              <a:xfrm>
                <a:off x="5370950" y="4356250"/>
                <a:ext cx="329850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13194" h="458" extrusionOk="0">
                    <a:moveTo>
                      <a:pt x="13194" y="1"/>
                    </a:moveTo>
                    <a:lnTo>
                      <a:pt x="1" y="274"/>
                    </a:lnTo>
                    <a:lnTo>
                      <a:pt x="23" y="457"/>
                    </a:lnTo>
                    <a:lnTo>
                      <a:pt x="13194" y="206"/>
                    </a:lnTo>
                    <a:lnTo>
                      <a:pt x="131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60"/>
              <p:cNvSpPr/>
              <p:nvPr/>
            </p:nvSpPr>
            <p:spPr>
              <a:xfrm>
                <a:off x="5409175" y="4385925"/>
                <a:ext cx="291625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11665" h="229" extrusionOk="0">
                    <a:moveTo>
                      <a:pt x="11665" y="0"/>
                    </a:moveTo>
                    <a:lnTo>
                      <a:pt x="1" y="46"/>
                    </a:lnTo>
                    <a:lnTo>
                      <a:pt x="1" y="229"/>
                    </a:lnTo>
                    <a:lnTo>
                      <a:pt x="11665" y="183"/>
                    </a:lnTo>
                    <a:lnTo>
                      <a:pt x="116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60"/>
              <p:cNvSpPr/>
              <p:nvPr/>
            </p:nvSpPr>
            <p:spPr>
              <a:xfrm>
                <a:off x="5388075" y="4419600"/>
                <a:ext cx="312725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12509" h="18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12509" y="183"/>
                    </a:lnTo>
                    <a:lnTo>
                      <a:pt x="125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60"/>
              <p:cNvSpPr/>
              <p:nvPr/>
            </p:nvSpPr>
            <p:spPr>
              <a:xfrm>
                <a:off x="5174075" y="4278075"/>
                <a:ext cx="529575" cy="48025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921" extrusionOk="0">
                    <a:moveTo>
                      <a:pt x="298" y="0"/>
                    </a:moveTo>
                    <a:cubicBezTo>
                      <a:pt x="138" y="0"/>
                      <a:pt x="24" y="137"/>
                      <a:pt x="24" y="297"/>
                    </a:cubicBezTo>
                    <a:lnTo>
                      <a:pt x="1" y="1530"/>
                    </a:lnTo>
                    <a:cubicBezTo>
                      <a:pt x="1" y="1690"/>
                      <a:pt x="138" y="1827"/>
                      <a:pt x="298" y="1827"/>
                    </a:cubicBezTo>
                    <a:lnTo>
                      <a:pt x="20886" y="1918"/>
                    </a:lnTo>
                    <a:cubicBezTo>
                      <a:pt x="20898" y="1919"/>
                      <a:pt x="20910" y="1920"/>
                      <a:pt x="20921" y="1920"/>
                    </a:cubicBezTo>
                    <a:cubicBezTo>
                      <a:pt x="21065" y="1920"/>
                      <a:pt x="21183" y="1792"/>
                      <a:pt x="21183" y="1644"/>
                    </a:cubicBezTo>
                    <a:lnTo>
                      <a:pt x="21183" y="411"/>
                    </a:lnTo>
                    <a:cubicBezTo>
                      <a:pt x="21183" y="252"/>
                      <a:pt x="21069" y="115"/>
                      <a:pt x="20909" y="115"/>
                    </a:cubicBez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60"/>
              <p:cNvSpPr/>
              <p:nvPr/>
            </p:nvSpPr>
            <p:spPr>
              <a:xfrm>
                <a:off x="5214025" y="4278650"/>
                <a:ext cx="29125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1827" extrusionOk="0">
                    <a:moveTo>
                      <a:pt x="23" y="0"/>
                    </a:moveTo>
                    <a:lnTo>
                      <a:pt x="1" y="1804"/>
                    </a:lnTo>
                    <a:lnTo>
                      <a:pt x="1142" y="1826"/>
                    </a:lnTo>
                    <a:lnTo>
                      <a:pt x="11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60"/>
              <p:cNvSpPr/>
              <p:nvPr/>
            </p:nvSpPr>
            <p:spPr>
              <a:xfrm>
                <a:off x="5635150" y="4280350"/>
                <a:ext cx="28550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827" extrusionOk="0">
                    <a:moveTo>
                      <a:pt x="24" y="1"/>
                    </a:moveTo>
                    <a:lnTo>
                      <a:pt x="1" y="1827"/>
                    </a:lnTo>
                    <a:lnTo>
                      <a:pt x="1142" y="1827"/>
                    </a:lnTo>
                    <a:lnTo>
                      <a:pt x="1142" y="2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60"/>
              <p:cNvSpPr/>
              <p:nvPr/>
            </p:nvSpPr>
            <p:spPr>
              <a:xfrm>
                <a:off x="5200900" y="4106875"/>
                <a:ext cx="216300" cy="172375"/>
              </a:xfrm>
              <a:custGeom>
                <a:avLst/>
                <a:gdLst/>
                <a:ahLst/>
                <a:cxnLst/>
                <a:rect l="l" t="t" r="r" b="b"/>
                <a:pathLst>
                  <a:path w="8652" h="6895" extrusionOk="0">
                    <a:moveTo>
                      <a:pt x="1" y="1"/>
                    </a:moveTo>
                    <a:lnTo>
                      <a:pt x="1" y="3562"/>
                    </a:lnTo>
                    <a:cubicBezTo>
                      <a:pt x="1" y="5388"/>
                      <a:pt x="1507" y="6894"/>
                      <a:pt x="3310" y="6894"/>
                    </a:cubicBezTo>
                    <a:lnTo>
                      <a:pt x="5342" y="6894"/>
                    </a:lnTo>
                    <a:cubicBezTo>
                      <a:pt x="7145" y="6894"/>
                      <a:pt x="8651" y="5388"/>
                      <a:pt x="8651" y="3562"/>
                    </a:cubicBezTo>
                    <a:lnTo>
                      <a:pt x="86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60"/>
              <p:cNvSpPr/>
              <p:nvPr/>
            </p:nvSpPr>
            <p:spPr>
              <a:xfrm>
                <a:off x="5156975" y="4125725"/>
                <a:ext cx="101600" cy="107300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4292" extrusionOk="0">
                    <a:moveTo>
                      <a:pt x="2853" y="388"/>
                    </a:moveTo>
                    <a:cubicBezTo>
                      <a:pt x="3310" y="388"/>
                      <a:pt x="3675" y="753"/>
                      <a:pt x="3675" y="1210"/>
                    </a:cubicBezTo>
                    <a:lnTo>
                      <a:pt x="3675" y="3082"/>
                    </a:lnTo>
                    <a:cubicBezTo>
                      <a:pt x="3675" y="3538"/>
                      <a:pt x="3310" y="3903"/>
                      <a:pt x="2853" y="3903"/>
                    </a:cubicBezTo>
                    <a:lnTo>
                      <a:pt x="1187" y="3903"/>
                    </a:lnTo>
                    <a:cubicBezTo>
                      <a:pt x="731" y="3903"/>
                      <a:pt x="365" y="3538"/>
                      <a:pt x="365" y="3082"/>
                    </a:cubicBezTo>
                    <a:lnTo>
                      <a:pt x="365" y="1210"/>
                    </a:lnTo>
                    <a:cubicBezTo>
                      <a:pt x="365" y="753"/>
                      <a:pt x="731" y="388"/>
                      <a:pt x="1187" y="388"/>
                    </a:cubicBezTo>
                    <a:close/>
                    <a:moveTo>
                      <a:pt x="1187" y="0"/>
                    </a:moveTo>
                    <a:cubicBezTo>
                      <a:pt x="525" y="0"/>
                      <a:pt x="0" y="548"/>
                      <a:pt x="0" y="1210"/>
                    </a:cubicBezTo>
                    <a:lnTo>
                      <a:pt x="0" y="3082"/>
                    </a:lnTo>
                    <a:cubicBezTo>
                      <a:pt x="0" y="3743"/>
                      <a:pt x="525" y="4291"/>
                      <a:pt x="1187" y="4291"/>
                    </a:cubicBezTo>
                    <a:lnTo>
                      <a:pt x="2853" y="4291"/>
                    </a:lnTo>
                    <a:cubicBezTo>
                      <a:pt x="3515" y="4291"/>
                      <a:pt x="4063" y="3743"/>
                      <a:pt x="4063" y="3082"/>
                    </a:cubicBezTo>
                    <a:lnTo>
                      <a:pt x="4063" y="1210"/>
                    </a:lnTo>
                    <a:cubicBezTo>
                      <a:pt x="4063" y="548"/>
                      <a:pt x="3515" y="0"/>
                      <a:pt x="28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08" name="Google Shape;1808;p60"/>
            <p:cNvSpPr/>
            <p:nvPr/>
          </p:nvSpPr>
          <p:spPr>
            <a:xfrm>
              <a:off x="8607197" y="2822300"/>
              <a:ext cx="274604" cy="3359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60"/>
            <p:cNvSpPr/>
            <p:nvPr/>
          </p:nvSpPr>
          <p:spPr>
            <a:xfrm>
              <a:off x="8607203" y="2762700"/>
              <a:ext cx="589000" cy="3359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60"/>
            <p:cNvSpPr/>
            <p:nvPr/>
          </p:nvSpPr>
          <p:spPr>
            <a:xfrm>
              <a:off x="8331023" y="3924825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60"/>
            <p:cNvSpPr/>
            <p:nvPr/>
          </p:nvSpPr>
          <p:spPr>
            <a:xfrm>
              <a:off x="8331023" y="3986742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2" name="Google Shape;1812;p60"/>
            <p:cNvGrpSpPr/>
            <p:nvPr/>
          </p:nvGrpSpPr>
          <p:grpSpPr>
            <a:xfrm>
              <a:off x="8781444" y="1756576"/>
              <a:ext cx="476781" cy="65648"/>
              <a:chOff x="1758630" y="1666992"/>
              <a:chExt cx="362571" cy="49934"/>
            </a:xfrm>
          </p:grpSpPr>
          <p:sp>
            <p:nvSpPr>
              <p:cNvPr id="1813" name="Google Shape;1813;p60"/>
              <p:cNvSpPr/>
              <p:nvPr/>
            </p:nvSpPr>
            <p:spPr>
              <a:xfrm>
                <a:off x="1764532" y="1672894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60"/>
              <p:cNvSpPr/>
              <p:nvPr/>
            </p:nvSpPr>
            <p:spPr>
              <a:xfrm>
                <a:off x="1758630" y="1666992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815" name="Google Shape;1815;p60"/>
            <p:cNvCxnSpPr/>
            <p:nvPr/>
          </p:nvCxnSpPr>
          <p:spPr>
            <a:xfrm rot="10800000">
              <a:off x="5338500" y="4603500"/>
              <a:ext cx="3857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16" name="Google Shape;1816;p60"/>
            <p:cNvSpPr/>
            <p:nvPr/>
          </p:nvSpPr>
          <p:spPr>
            <a:xfrm>
              <a:off x="7185100" y="1822227"/>
              <a:ext cx="1020422" cy="606592"/>
            </a:xfrm>
            <a:custGeom>
              <a:avLst/>
              <a:gdLst/>
              <a:ahLst/>
              <a:cxnLst/>
              <a:rect l="l" t="t" r="r" b="b"/>
              <a:pathLst>
                <a:path w="52633" h="28522" extrusionOk="0">
                  <a:moveTo>
                    <a:pt x="3208" y="0"/>
                  </a:moveTo>
                  <a:cubicBezTo>
                    <a:pt x="1454" y="0"/>
                    <a:pt x="0" y="1429"/>
                    <a:pt x="0" y="3208"/>
                  </a:cubicBezTo>
                  <a:lnTo>
                    <a:pt x="0" y="25314"/>
                  </a:lnTo>
                  <a:cubicBezTo>
                    <a:pt x="0" y="27093"/>
                    <a:pt x="1454" y="28522"/>
                    <a:pt x="3208" y="28522"/>
                  </a:cubicBezTo>
                  <a:lnTo>
                    <a:pt x="49449" y="28522"/>
                  </a:lnTo>
                  <a:cubicBezTo>
                    <a:pt x="51204" y="28522"/>
                    <a:pt x="52632" y="27093"/>
                    <a:pt x="52632" y="25314"/>
                  </a:cubicBezTo>
                  <a:lnTo>
                    <a:pt x="52632" y="3208"/>
                  </a:lnTo>
                  <a:cubicBezTo>
                    <a:pt x="52632" y="1429"/>
                    <a:pt x="51204" y="0"/>
                    <a:pt x="49449" y="0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7" name="Google Shape;1817;p60"/>
            <p:cNvGrpSpPr/>
            <p:nvPr/>
          </p:nvGrpSpPr>
          <p:grpSpPr>
            <a:xfrm>
              <a:off x="7136820" y="1740573"/>
              <a:ext cx="1376127" cy="649094"/>
              <a:chOff x="7136820" y="1800773"/>
              <a:chExt cx="1376127" cy="649094"/>
            </a:xfrm>
          </p:grpSpPr>
          <p:sp>
            <p:nvSpPr>
              <p:cNvPr id="1818" name="Google Shape;1818;p60"/>
              <p:cNvSpPr/>
              <p:nvPr/>
            </p:nvSpPr>
            <p:spPr>
              <a:xfrm rot="-5400000" flipH="1">
                <a:off x="7335361" y="1615345"/>
                <a:ext cx="635959" cy="1019929"/>
              </a:xfrm>
              <a:custGeom>
                <a:avLst/>
                <a:gdLst/>
                <a:ahLst/>
                <a:cxnLst/>
                <a:rect l="l" t="t" r="r" b="b"/>
                <a:pathLst>
                  <a:path w="29099" h="46668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43485"/>
                    </a:lnTo>
                    <a:cubicBezTo>
                      <a:pt x="1" y="45239"/>
                      <a:pt x="1455" y="46668"/>
                      <a:pt x="3209" y="46668"/>
                    </a:cubicBezTo>
                    <a:lnTo>
                      <a:pt x="25891" y="46668"/>
                    </a:lnTo>
                    <a:cubicBezTo>
                      <a:pt x="27645" y="46668"/>
                      <a:pt x="29099" y="45239"/>
                      <a:pt x="29099" y="43485"/>
                    </a:cubicBezTo>
                    <a:lnTo>
                      <a:pt x="29099" y="3209"/>
                    </a:lnTo>
                    <a:cubicBezTo>
                      <a:pt x="29099" y="1429"/>
                      <a:pt x="27645" y="1"/>
                      <a:pt x="25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19" name="Google Shape;1819;p60"/>
              <p:cNvGrpSpPr/>
              <p:nvPr/>
            </p:nvGrpSpPr>
            <p:grpSpPr>
              <a:xfrm>
                <a:off x="7136820" y="1800773"/>
                <a:ext cx="1376127" cy="649094"/>
                <a:chOff x="7136820" y="1800773"/>
                <a:chExt cx="1376127" cy="649094"/>
              </a:xfrm>
            </p:grpSpPr>
            <p:sp>
              <p:nvSpPr>
                <p:cNvPr id="1820" name="Google Shape;1820;p60"/>
                <p:cNvSpPr txBox="1"/>
                <p:nvPr/>
              </p:nvSpPr>
              <p:spPr>
                <a:xfrm flipH="1">
                  <a:off x="7351823" y="1894274"/>
                  <a:ext cx="630000" cy="467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200">
                      <a:solidFill>
                        <a:schemeClr val="accent6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JAVA</a:t>
                  </a:r>
                  <a:endParaRPr sz="22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1821" name="Google Shape;1821;p60"/>
                <p:cNvSpPr/>
                <p:nvPr/>
              </p:nvSpPr>
              <p:spPr>
                <a:xfrm rot="-5400000" flipH="1">
                  <a:off x="7329078" y="1608515"/>
                  <a:ext cx="649094" cy="1033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0" h="47294" extrusionOk="0">
                      <a:moveTo>
                        <a:pt x="26191" y="627"/>
                      </a:moveTo>
                      <a:cubicBezTo>
                        <a:pt x="27770" y="627"/>
                        <a:pt x="29073" y="1905"/>
                        <a:pt x="29073" y="3509"/>
                      </a:cubicBezTo>
                      <a:lnTo>
                        <a:pt x="29073" y="43785"/>
                      </a:lnTo>
                      <a:cubicBezTo>
                        <a:pt x="29073" y="45364"/>
                        <a:pt x="27770" y="46667"/>
                        <a:pt x="26191" y="46667"/>
                      </a:cubicBezTo>
                      <a:lnTo>
                        <a:pt x="3509" y="46667"/>
                      </a:lnTo>
                      <a:cubicBezTo>
                        <a:pt x="1930" y="46667"/>
                        <a:pt x="627" y="45364"/>
                        <a:pt x="627" y="43785"/>
                      </a:cubicBezTo>
                      <a:lnTo>
                        <a:pt x="627" y="3509"/>
                      </a:lnTo>
                      <a:cubicBezTo>
                        <a:pt x="627" y="1905"/>
                        <a:pt x="1930" y="627"/>
                        <a:pt x="3509" y="627"/>
                      </a:cubicBezTo>
                      <a:close/>
                      <a:moveTo>
                        <a:pt x="3509" y="0"/>
                      </a:moveTo>
                      <a:cubicBezTo>
                        <a:pt x="1579" y="0"/>
                        <a:pt x="0" y="1554"/>
                        <a:pt x="0" y="3509"/>
                      </a:cubicBezTo>
                      <a:lnTo>
                        <a:pt x="0" y="43785"/>
                      </a:lnTo>
                      <a:cubicBezTo>
                        <a:pt x="0" y="45715"/>
                        <a:pt x="1579" y="47294"/>
                        <a:pt x="3509" y="47294"/>
                      </a:cubicBezTo>
                      <a:lnTo>
                        <a:pt x="26191" y="47294"/>
                      </a:lnTo>
                      <a:cubicBezTo>
                        <a:pt x="28121" y="47294"/>
                        <a:pt x="29700" y="45715"/>
                        <a:pt x="29700" y="43785"/>
                      </a:cubicBezTo>
                      <a:lnTo>
                        <a:pt x="29700" y="3509"/>
                      </a:lnTo>
                      <a:cubicBezTo>
                        <a:pt x="29700" y="1554"/>
                        <a:pt x="28121" y="0"/>
                        <a:pt x="2619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2" name="Google Shape;1822;p60"/>
                <p:cNvSpPr/>
                <p:nvPr/>
              </p:nvSpPr>
              <p:spPr>
                <a:xfrm rot="-5400000" flipH="1">
                  <a:off x="7214655" y="1885733"/>
                  <a:ext cx="66854" cy="65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9" h="3002" extrusionOk="0">
                      <a:moveTo>
                        <a:pt x="2733" y="0"/>
                      </a:moveTo>
                      <a:cubicBezTo>
                        <a:pt x="2651" y="0"/>
                        <a:pt x="2570" y="32"/>
                        <a:pt x="2507" y="94"/>
                      </a:cubicBezTo>
                      <a:lnTo>
                        <a:pt x="126" y="2475"/>
                      </a:lnTo>
                      <a:cubicBezTo>
                        <a:pt x="1" y="2601"/>
                        <a:pt x="1" y="2801"/>
                        <a:pt x="126" y="2901"/>
                      </a:cubicBezTo>
                      <a:cubicBezTo>
                        <a:pt x="201" y="2977"/>
                        <a:pt x="277" y="3002"/>
                        <a:pt x="352" y="3002"/>
                      </a:cubicBezTo>
                      <a:cubicBezTo>
                        <a:pt x="427" y="3002"/>
                        <a:pt x="502" y="2977"/>
                        <a:pt x="577" y="2901"/>
                      </a:cubicBezTo>
                      <a:lnTo>
                        <a:pt x="2958" y="546"/>
                      </a:lnTo>
                      <a:cubicBezTo>
                        <a:pt x="3059" y="420"/>
                        <a:pt x="3059" y="220"/>
                        <a:pt x="2958" y="94"/>
                      </a:cubicBezTo>
                      <a:cubicBezTo>
                        <a:pt x="2896" y="32"/>
                        <a:pt x="2814" y="0"/>
                        <a:pt x="273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3" name="Google Shape;1823;p60"/>
                <p:cNvSpPr/>
                <p:nvPr/>
              </p:nvSpPr>
              <p:spPr>
                <a:xfrm rot="-5400000" flipH="1">
                  <a:off x="7214655" y="1885733"/>
                  <a:ext cx="66854" cy="65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9" h="3002" extrusionOk="0">
                      <a:moveTo>
                        <a:pt x="352" y="0"/>
                      </a:moveTo>
                      <a:cubicBezTo>
                        <a:pt x="270" y="0"/>
                        <a:pt x="189" y="32"/>
                        <a:pt x="126" y="94"/>
                      </a:cubicBezTo>
                      <a:cubicBezTo>
                        <a:pt x="1" y="220"/>
                        <a:pt x="1" y="420"/>
                        <a:pt x="126" y="546"/>
                      </a:cubicBezTo>
                      <a:lnTo>
                        <a:pt x="2507" y="2901"/>
                      </a:lnTo>
                      <a:cubicBezTo>
                        <a:pt x="2557" y="2977"/>
                        <a:pt x="2658" y="3002"/>
                        <a:pt x="2733" y="3002"/>
                      </a:cubicBezTo>
                      <a:cubicBezTo>
                        <a:pt x="2808" y="3002"/>
                        <a:pt x="2883" y="2977"/>
                        <a:pt x="2958" y="2901"/>
                      </a:cubicBezTo>
                      <a:cubicBezTo>
                        <a:pt x="3059" y="2801"/>
                        <a:pt x="3059" y="2601"/>
                        <a:pt x="2958" y="2475"/>
                      </a:cubicBezTo>
                      <a:lnTo>
                        <a:pt x="577" y="94"/>
                      </a:lnTo>
                      <a:cubicBezTo>
                        <a:pt x="515" y="32"/>
                        <a:pt x="433" y="0"/>
                        <a:pt x="35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24" name="Google Shape;1824;p60"/>
                <p:cNvGrpSpPr/>
                <p:nvPr/>
              </p:nvGrpSpPr>
              <p:grpSpPr>
                <a:xfrm>
                  <a:off x="8036174" y="2019940"/>
                  <a:ext cx="476773" cy="215767"/>
                  <a:chOff x="1458232" y="2264583"/>
                  <a:chExt cx="334906" cy="151575"/>
                </a:xfrm>
              </p:grpSpPr>
              <p:sp>
                <p:nvSpPr>
                  <p:cNvPr id="1825" name="Google Shape;1825;p60"/>
                  <p:cNvSpPr/>
                  <p:nvPr/>
                </p:nvSpPr>
                <p:spPr>
                  <a:xfrm>
                    <a:off x="1500887" y="2285911"/>
                    <a:ext cx="249143" cy="1084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61" h="5991" extrusionOk="0">
                        <a:moveTo>
                          <a:pt x="327" y="1"/>
                        </a:moveTo>
                        <a:cubicBezTo>
                          <a:pt x="151" y="1"/>
                          <a:pt x="1" y="151"/>
                          <a:pt x="1" y="327"/>
                        </a:cubicBezTo>
                        <a:cubicBezTo>
                          <a:pt x="1" y="502"/>
                          <a:pt x="151" y="627"/>
                          <a:pt x="327" y="627"/>
                        </a:cubicBezTo>
                        <a:cubicBezTo>
                          <a:pt x="3835" y="627"/>
                          <a:pt x="5464" y="2006"/>
                          <a:pt x="7069" y="3359"/>
                        </a:cubicBezTo>
                        <a:cubicBezTo>
                          <a:pt x="8622" y="4663"/>
                          <a:pt x="10226" y="5991"/>
                          <a:pt x="13434" y="5991"/>
                        </a:cubicBezTo>
                        <a:cubicBezTo>
                          <a:pt x="13610" y="5991"/>
                          <a:pt x="13760" y="5866"/>
                          <a:pt x="13760" y="5690"/>
                        </a:cubicBezTo>
                        <a:cubicBezTo>
                          <a:pt x="13760" y="5515"/>
                          <a:pt x="13610" y="5364"/>
                          <a:pt x="13434" y="5364"/>
                        </a:cubicBezTo>
                        <a:cubicBezTo>
                          <a:pt x="10452" y="5364"/>
                          <a:pt x="8998" y="4161"/>
                          <a:pt x="7470" y="2858"/>
                        </a:cubicBezTo>
                        <a:cubicBezTo>
                          <a:pt x="5790" y="1454"/>
                          <a:pt x="4061" y="1"/>
                          <a:pt x="327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6" name="Google Shape;1826;p60"/>
                  <p:cNvSpPr/>
                  <p:nvPr/>
                </p:nvSpPr>
                <p:spPr>
                  <a:xfrm>
                    <a:off x="1744110" y="2367601"/>
                    <a:ext cx="43126" cy="42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2" h="2357" extrusionOk="0">
                        <a:moveTo>
                          <a:pt x="1203" y="0"/>
                        </a:moveTo>
                        <a:cubicBezTo>
                          <a:pt x="552" y="0"/>
                          <a:pt x="0" y="526"/>
                          <a:pt x="0" y="1178"/>
                        </a:cubicBezTo>
                        <a:cubicBezTo>
                          <a:pt x="0" y="1830"/>
                          <a:pt x="552" y="2356"/>
                          <a:pt x="1203" y="2356"/>
                        </a:cubicBezTo>
                        <a:cubicBezTo>
                          <a:pt x="1855" y="2356"/>
                          <a:pt x="2381" y="1830"/>
                          <a:pt x="2381" y="1178"/>
                        </a:cubicBezTo>
                        <a:cubicBezTo>
                          <a:pt x="2381" y="526"/>
                          <a:pt x="1855" y="0"/>
                          <a:pt x="1203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7" name="Google Shape;1827;p60"/>
                  <p:cNvSpPr/>
                  <p:nvPr/>
                </p:nvSpPr>
                <p:spPr>
                  <a:xfrm>
                    <a:off x="1738660" y="2361699"/>
                    <a:ext cx="54478" cy="544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9" h="3008" extrusionOk="0">
                        <a:moveTo>
                          <a:pt x="1504" y="627"/>
                        </a:moveTo>
                        <a:cubicBezTo>
                          <a:pt x="1981" y="627"/>
                          <a:pt x="2382" y="1028"/>
                          <a:pt x="2382" y="1504"/>
                        </a:cubicBezTo>
                        <a:cubicBezTo>
                          <a:pt x="2382" y="1980"/>
                          <a:pt x="1981" y="2381"/>
                          <a:pt x="1504" y="2381"/>
                        </a:cubicBezTo>
                        <a:cubicBezTo>
                          <a:pt x="1028" y="2381"/>
                          <a:pt x="627" y="1980"/>
                          <a:pt x="627" y="1504"/>
                        </a:cubicBezTo>
                        <a:cubicBezTo>
                          <a:pt x="627" y="1028"/>
                          <a:pt x="1028" y="627"/>
                          <a:pt x="1504" y="627"/>
                        </a:cubicBezTo>
                        <a:close/>
                        <a:moveTo>
                          <a:pt x="1504" y="0"/>
                        </a:moveTo>
                        <a:cubicBezTo>
                          <a:pt x="677" y="0"/>
                          <a:pt x="1" y="677"/>
                          <a:pt x="1" y="1504"/>
                        </a:cubicBezTo>
                        <a:cubicBezTo>
                          <a:pt x="1" y="2331"/>
                          <a:pt x="677" y="3008"/>
                          <a:pt x="1504" y="3008"/>
                        </a:cubicBezTo>
                        <a:cubicBezTo>
                          <a:pt x="2332" y="3008"/>
                          <a:pt x="3008" y="2331"/>
                          <a:pt x="3008" y="1504"/>
                        </a:cubicBezTo>
                        <a:cubicBezTo>
                          <a:pt x="3008" y="677"/>
                          <a:pt x="2332" y="0"/>
                          <a:pt x="150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8" name="Google Shape;1828;p60"/>
                  <p:cNvSpPr/>
                  <p:nvPr/>
                </p:nvSpPr>
                <p:spPr>
                  <a:xfrm>
                    <a:off x="1463681" y="2270486"/>
                    <a:ext cx="43126" cy="42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2" h="2357" extrusionOk="0">
                        <a:moveTo>
                          <a:pt x="1179" y="1"/>
                        </a:moveTo>
                        <a:cubicBezTo>
                          <a:pt x="527" y="1"/>
                          <a:pt x="1" y="527"/>
                          <a:pt x="1" y="1179"/>
                        </a:cubicBezTo>
                        <a:cubicBezTo>
                          <a:pt x="1" y="1830"/>
                          <a:pt x="527" y="2357"/>
                          <a:pt x="1179" y="2357"/>
                        </a:cubicBezTo>
                        <a:cubicBezTo>
                          <a:pt x="1855" y="2357"/>
                          <a:pt x="2382" y="1830"/>
                          <a:pt x="2382" y="1179"/>
                        </a:cubicBezTo>
                        <a:cubicBezTo>
                          <a:pt x="2382" y="527"/>
                          <a:pt x="1855" y="1"/>
                          <a:pt x="1179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9" name="Google Shape;1829;p60"/>
                  <p:cNvSpPr/>
                  <p:nvPr/>
                </p:nvSpPr>
                <p:spPr>
                  <a:xfrm>
                    <a:off x="1458232" y="2264583"/>
                    <a:ext cx="54025" cy="54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4" h="3009" extrusionOk="0">
                        <a:moveTo>
                          <a:pt x="1480" y="627"/>
                        </a:moveTo>
                        <a:cubicBezTo>
                          <a:pt x="1981" y="627"/>
                          <a:pt x="2357" y="1028"/>
                          <a:pt x="2357" y="1505"/>
                        </a:cubicBezTo>
                        <a:cubicBezTo>
                          <a:pt x="2357" y="1981"/>
                          <a:pt x="1981" y="2382"/>
                          <a:pt x="1480" y="2382"/>
                        </a:cubicBezTo>
                        <a:cubicBezTo>
                          <a:pt x="1003" y="2382"/>
                          <a:pt x="627" y="1981"/>
                          <a:pt x="627" y="1505"/>
                        </a:cubicBezTo>
                        <a:cubicBezTo>
                          <a:pt x="627" y="1028"/>
                          <a:pt x="1003" y="627"/>
                          <a:pt x="1480" y="627"/>
                        </a:cubicBezTo>
                        <a:close/>
                        <a:moveTo>
                          <a:pt x="1480" y="1"/>
                        </a:moveTo>
                        <a:cubicBezTo>
                          <a:pt x="653" y="1"/>
                          <a:pt x="1" y="678"/>
                          <a:pt x="1" y="1505"/>
                        </a:cubicBezTo>
                        <a:cubicBezTo>
                          <a:pt x="1" y="2332"/>
                          <a:pt x="653" y="3008"/>
                          <a:pt x="1480" y="3008"/>
                        </a:cubicBezTo>
                        <a:cubicBezTo>
                          <a:pt x="2307" y="3008"/>
                          <a:pt x="2983" y="2332"/>
                          <a:pt x="2983" y="1505"/>
                        </a:cubicBezTo>
                        <a:cubicBezTo>
                          <a:pt x="2983" y="678"/>
                          <a:pt x="2307" y="1"/>
                          <a:pt x="1480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830" name="Google Shape;1830;p60"/>
          <p:cNvGrpSpPr/>
          <p:nvPr/>
        </p:nvGrpSpPr>
        <p:grpSpPr>
          <a:xfrm>
            <a:off x="2241200" y="496500"/>
            <a:ext cx="6177600" cy="469800"/>
            <a:chOff x="2241200" y="496500"/>
            <a:chExt cx="6177600" cy="469800"/>
          </a:xfrm>
        </p:grpSpPr>
        <p:sp>
          <p:nvSpPr>
            <p:cNvPr id="1831" name="Google Shape;1831;p60"/>
            <p:cNvSpPr/>
            <p:nvPr/>
          </p:nvSpPr>
          <p:spPr>
            <a:xfrm>
              <a:off x="2241200" y="496500"/>
              <a:ext cx="61776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2" name="Google Shape;1832;p60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1833" name="Google Shape;1833;p60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60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60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003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p69"/>
          <p:cNvSpPr/>
          <p:nvPr/>
        </p:nvSpPr>
        <p:spPr>
          <a:xfrm>
            <a:off x="714799" y="4584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3" name="Google Shape;2273;p69"/>
          <p:cNvGrpSpPr/>
          <p:nvPr/>
        </p:nvGrpSpPr>
        <p:grpSpPr>
          <a:xfrm>
            <a:off x="7631947" y="633263"/>
            <a:ext cx="636814" cy="120078"/>
            <a:chOff x="8209059" y="198000"/>
            <a:chExt cx="636814" cy="120078"/>
          </a:xfrm>
        </p:grpSpPr>
        <p:sp>
          <p:nvSpPr>
            <p:cNvPr id="2274" name="Google Shape;2274;p6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6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6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7" name="Google Shape;2277;p69"/>
          <p:cNvSpPr txBox="1">
            <a:spLocks noGrp="1"/>
          </p:cNvSpPr>
          <p:nvPr>
            <p:ph type="subTitle" idx="1"/>
          </p:nvPr>
        </p:nvSpPr>
        <p:spPr>
          <a:xfrm>
            <a:off x="5927042" y="3371606"/>
            <a:ext cx="2175600" cy="2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calendar</a:t>
            </a:r>
            <a:endParaRPr/>
          </a:p>
        </p:txBody>
      </p:sp>
      <p:sp>
        <p:nvSpPr>
          <p:cNvPr id="2278" name="Google Shape;2278;p69"/>
          <p:cNvSpPr txBox="1">
            <a:spLocks noGrp="1"/>
          </p:cNvSpPr>
          <p:nvPr>
            <p:ph type="subTitle" idx="2"/>
          </p:nvPr>
        </p:nvSpPr>
        <p:spPr>
          <a:xfrm>
            <a:off x="5927042" y="3765206"/>
            <a:ext cx="263577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Cung cấp lịch cho nông dân tiện theo dõi công việc</a:t>
            </a:r>
            <a:endParaRPr/>
          </a:p>
        </p:txBody>
      </p:sp>
      <p:sp>
        <p:nvSpPr>
          <p:cNvPr id="2279" name="Google Shape;2279;p69"/>
          <p:cNvSpPr txBox="1">
            <a:spLocks noGrp="1"/>
          </p:cNvSpPr>
          <p:nvPr>
            <p:ph type="subTitle" idx="3"/>
          </p:nvPr>
        </p:nvSpPr>
        <p:spPr>
          <a:xfrm>
            <a:off x="5927042" y="1345093"/>
            <a:ext cx="2175600" cy="2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IN</a:t>
            </a:r>
            <a:endParaRPr/>
          </a:p>
        </p:txBody>
      </p:sp>
      <p:sp>
        <p:nvSpPr>
          <p:cNvPr id="2280" name="Google Shape;2280;p69"/>
          <p:cNvSpPr txBox="1">
            <a:spLocks noGrp="1"/>
          </p:cNvSpPr>
          <p:nvPr>
            <p:ph type="subTitle" idx="4"/>
          </p:nvPr>
        </p:nvSpPr>
        <p:spPr>
          <a:xfrm>
            <a:off x="5927041" y="1738693"/>
            <a:ext cx="270367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Đăng nhập, đăng ký tài khoản người dùng</a:t>
            </a:r>
            <a:endParaRPr/>
          </a:p>
        </p:txBody>
      </p:sp>
      <p:sp>
        <p:nvSpPr>
          <p:cNvPr id="2281" name="Google Shape;2281;p69"/>
          <p:cNvSpPr txBox="1">
            <a:spLocks noGrp="1"/>
          </p:cNvSpPr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FUNCTIONS</a:t>
            </a:r>
            <a:endParaRPr/>
          </a:p>
        </p:txBody>
      </p:sp>
      <p:grpSp>
        <p:nvGrpSpPr>
          <p:cNvPr id="2282" name="Google Shape;2282;p69"/>
          <p:cNvGrpSpPr/>
          <p:nvPr/>
        </p:nvGrpSpPr>
        <p:grpSpPr>
          <a:xfrm>
            <a:off x="1093700" y="1398150"/>
            <a:ext cx="4132427" cy="2819398"/>
            <a:chOff x="1093700" y="1398150"/>
            <a:chExt cx="4132427" cy="2819398"/>
          </a:xfrm>
        </p:grpSpPr>
        <p:sp>
          <p:nvSpPr>
            <p:cNvPr id="2283" name="Google Shape;2283;p69"/>
            <p:cNvSpPr/>
            <p:nvPr/>
          </p:nvSpPr>
          <p:spPr>
            <a:xfrm>
              <a:off x="2086499" y="1398150"/>
              <a:ext cx="1143389" cy="113217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noFill/>
            <a:ln w="7875" cap="flat" cmpd="sng">
              <a:solidFill>
                <a:schemeClr val="accent5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69"/>
            <p:cNvSpPr/>
            <p:nvPr/>
          </p:nvSpPr>
          <p:spPr>
            <a:xfrm>
              <a:off x="1865123" y="1951558"/>
              <a:ext cx="2703672" cy="17365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69"/>
            <p:cNvSpPr/>
            <p:nvPr/>
          </p:nvSpPr>
          <p:spPr>
            <a:xfrm>
              <a:off x="1865123" y="2125145"/>
              <a:ext cx="2703672" cy="1712011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69"/>
            <p:cNvSpPr/>
            <p:nvPr/>
          </p:nvSpPr>
          <p:spPr>
            <a:xfrm>
              <a:off x="1975775" y="2008277"/>
              <a:ext cx="63006" cy="60791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69"/>
            <p:cNvSpPr/>
            <p:nvPr/>
          </p:nvSpPr>
          <p:spPr>
            <a:xfrm>
              <a:off x="2072427" y="2013920"/>
              <a:ext cx="65220" cy="65792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69"/>
            <p:cNvSpPr/>
            <p:nvPr/>
          </p:nvSpPr>
          <p:spPr>
            <a:xfrm>
              <a:off x="2180293" y="2070640"/>
              <a:ext cx="58505" cy="71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69"/>
            <p:cNvSpPr/>
            <p:nvPr/>
          </p:nvSpPr>
          <p:spPr>
            <a:xfrm>
              <a:off x="2027494" y="2274587"/>
              <a:ext cx="1097384" cy="30431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69"/>
            <p:cNvSpPr/>
            <p:nvPr/>
          </p:nvSpPr>
          <p:spPr>
            <a:xfrm>
              <a:off x="2027494" y="2342593"/>
              <a:ext cx="548978" cy="30431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69"/>
            <p:cNvSpPr/>
            <p:nvPr/>
          </p:nvSpPr>
          <p:spPr>
            <a:xfrm>
              <a:off x="2027494" y="2410028"/>
              <a:ext cx="368605" cy="3036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69"/>
            <p:cNvSpPr/>
            <p:nvPr/>
          </p:nvSpPr>
          <p:spPr>
            <a:xfrm>
              <a:off x="2025208" y="2484749"/>
              <a:ext cx="854077" cy="29860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69"/>
            <p:cNvSpPr/>
            <p:nvPr/>
          </p:nvSpPr>
          <p:spPr>
            <a:xfrm>
              <a:off x="2448887" y="2410028"/>
              <a:ext cx="675989" cy="3036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69"/>
            <p:cNvSpPr/>
            <p:nvPr/>
          </p:nvSpPr>
          <p:spPr>
            <a:xfrm>
              <a:off x="2025208" y="2555541"/>
              <a:ext cx="583838" cy="3036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69"/>
            <p:cNvSpPr/>
            <p:nvPr/>
          </p:nvSpPr>
          <p:spPr>
            <a:xfrm>
              <a:off x="3569198" y="2460533"/>
              <a:ext cx="891723" cy="30431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69"/>
            <p:cNvSpPr/>
            <p:nvPr/>
          </p:nvSpPr>
          <p:spPr>
            <a:xfrm>
              <a:off x="3569198" y="2528539"/>
              <a:ext cx="445612" cy="30431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69"/>
            <p:cNvSpPr/>
            <p:nvPr/>
          </p:nvSpPr>
          <p:spPr>
            <a:xfrm>
              <a:off x="3569198" y="2595974"/>
              <a:ext cx="299527" cy="30431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69"/>
            <p:cNvSpPr/>
            <p:nvPr/>
          </p:nvSpPr>
          <p:spPr>
            <a:xfrm>
              <a:off x="3566912" y="2670123"/>
              <a:ext cx="694563" cy="30431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69"/>
            <p:cNvSpPr/>
            <p:nvPr/>
          </p:nvSpPr>
          <p:spPr>
            <a:xfrm>
              <a:off x="3911370" y="2595974"/>
              <a:ext cx="549549" cy="30431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69"/>
            <p:cNvSpPr/>
            <p:nvPr/>
          </p:nvSpPr>
          <p:spPr>
            <a:xfrm>
              <a:off x="3566912" y="2803850"/>
              <a:ext cx="684990" cy="684419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69"/>
            <p:cNvSpPr/>
            <p:nvPr/>
          </p:nvSpPr>
          <p:spPr>
            <a:xfrm>
              <a:off x="3566912" y="2803850"/>
              <a:ext cx="684990" cy="107367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69"/>
            <p:cNvSpPr/>
            <p:nvPr/>
          </p:nvSpPr>
          <p:spPr>
            <a:xfrm>
              <a:off x="3615273" y="2962293"/>
              <a:ext cx="405679" cy="18645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69"/>
            <p:cNvSpPr/>
            <p:nvPr/>
          </p:nvSpPr>
          <p:spPr>
            <a:xfrm>
              <a:off x="3615273" y="3007797"/>
              <a:ext cx="405679" cy="19216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69"/>
            <p:cNvSpPr/>
            <p:nvPr/>
          </p:nvSpPr>
          <p:spPr>
            <a:xfrm>
              <a:off x="3615273" y="3057230"/>
              <a:ext cx="405679" cy="19216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69"/>
            <p:cNvSpPr/>
            <p:nvPr/>
          </p:nvSpPr>
          <p:spPr>
            <a:xfrm>
              <a:off x="3615273" y="3102734"/>
              <a:ext cx="179873" cy="19216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69"/>
            <p:cNvSpPr/>
            <p:nvPr/>
          </p:nvSpPr>
          <p:spPr>
            <a:xfrm>
              <a:off x="3614701" y="2840924"/>
              <a:ext cx="32074" cy="31003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69"/>
            <p:cNvSpPr/>
            <p:nvPr/>
          </p:nvSpPr>
          <p:spPr>
            <a:xfrm>
              <a:off x="3660205" y="2840924"/>
              <a:ext cx="39432" cy="33789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69"/>
            <p:cNvSpPr/>
            <p:nvPr/>
          </p:nvSpPr>
          <p:spPr>
            <a:xfrm>
              <a:off x="3718639" y="2869570"/>
              <a:ext cx="29860" cy="5143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69"/>
            <p:cNvSpPr/>
            <p:nvPr/>
          </p:nvSpPr>
          <p:spPr>
            <a:xfrm>
              <a:off x="3943944" y="3152739"/>
              <a:ext cx="77007" cy="118082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noFill/>
            <a:ln w="610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69"/>
            <p:cNvSpPr/>
            <p:nvPr/>
          </p:nvSpPr>
          <p:spPr>
            <a:xfrm>
              <a:off x="4087742" y="3152739"/>
              <a:ext cx="77078" cy="118082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noFill/>
            <a:ln w="610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69"/>
            <p:cNvSpPr/>
            <p:nvPr/>
          </p:nvSpPr>
          <p:spPr>
            <a:xfrm>
              <a:off x="3615273" y="3316254"/>
              <a:ext cx="252308" cy="19145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9"/>
            <p:cNvSpPr/>
            <p:nvPr/>
          </p:nvSpPr>
          <p:spPr>
            <a:xfrm>
              <a:off x="3615273" y="3361758"/>
              <a:ext cx="405679" cy="19216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69"/>
            <p:cNvSpPr/>
            <p:nvPr/>
          </p:nvSpPr>
          <p:spPr>
            <a:xfrm>
              <a:off x="3615273" y="3411762"/>
              <a:ext cx="405679" cy="19216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69"/>
            <p:cNvSpPr/>
            <p:nvPr/>
          </p:nvSpPr>
          <p:spPr>
            <a:xfrm>
              <a:off x="2534252" y="2666766"/>
              <a:ext cx="355746" cy="241093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9"/>
            <p:cNvSpPr/>
            <p:nvPr/>
          </p:nvSpPr>
          <p:spPr>
            <a:xfrm>
              <a:off x="2558968" y="2706126"/>
              <a:ext cx="302384" cy="71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69"/>
            <p:cNvSpPr/>
            <p:nvPr/>
          </p:nvSpPr>
          <p:spPr>
            <a:xfrm>
              <a:off x="2558968" y="2728557"/>
              <a:ext cx="302384" cy="71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9"/>
            <p:cNvSpPr/>
            <p:nvPr/>
          </p:nvSpPr>
          <p:spPr>
            <a:xfrm>
              <a:off x="2558968" y="2750488"/>
              <a:ext cx="302384" cy="71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9"/>
            <p:cNvSpPr/>
            <p:nvPr/>
          </p:nvSpPr>
          <p:spPr>
            <a:xfrm>
              <a:off x="2558968" y="2772918"/>
              <a:ext cx="302384" cy="71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9"/>
            <p:cNvSpPr/>
            <p:nvPr/>
          </p:nvSpPr>
          <p:spPr>
            <a:xfrm>
              <a:off x="2558968" y="2795420"/>
              <a:ext cx="302384" cy="71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9"/>
            <p:cNvSpPr/>
            <p:nvPr/>
          </p:nvSpPr>
          <p:spPr>
            <a:xfrm>
              <a:off x="2558968" y="2817922"/>
              <a:ext cx="302384" cy="71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69"/>
            <p:cNvSpPr/>
            <p:nvPr/>
          </p:nvSpPr>
          <p:spPr>
            <a:xfrm>
              <a:off x="2533680" y="3017369"/>
              <a:ext cx="356318" cy="71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69"/>
            <p:cNvSpPr/>
            <p:nvPr/>
          </p:nvSpPr>
          <p:spPr>
            <a:xfrm>
              <a:off x="2532609" y="3066802"/>
              <a:ext cx="355675" cy="71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69"/>
            <p:cNvSpPr/>
            <p:nvPr/>
          </p:nvSpPr>
          <p:spPr>
            <a:xfrm>
              <a:off x="2533680" y="3017369"/>
              <a:ext cx="356318" cy="71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69"/>
            <p:cNvSpPr/>
            <p:nvPr/>
          </p:nvSpPr>
          <p:spPr>
            <a:xfrm>
              <a:off x="2532609" y="3066802"/>
              <a:ext cx="355675" cy="71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9"/>
            <p:cNvSpPr/>
            <p:nvPr/>
          </p:nvSpPr>
          <p:spPr>
            <a:xfrm>
              <a:off x="2533180" y="3115664"/>
              <a:ext cx="355675" cy="71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9"/>
            <p:cNvSpPr/>
            <p:nvPr/>
          </p:nvSpPr>
          <p:spPr>
            <a:xfrm>
              <a:off x="2531466" y="3165097"/>
              <a:ext cx="355746" cy="71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9"/>
            <p:cNvSpPr/>
            <p:nvPr/>
          </p:nvSpPr>
          <p:spPr>
            <a:xfrm>
              <a:off x="3030366" y="3376402"/>
              <a:ext cx="352389" cy="348960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69"/>
            <p:cNvSpPr/>
            <p:nvPr/>
          </p:nvSpPr>
          <p:spPr>
            <a:xfrm>
              <a:off x="2533180" y="3368544"/>
              <a:ext cx="422538" cy="3036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9"/>
            <p:cNvSpPr/>
            <p:nvPr/>
          </p:nvSpPr>
          <p:spPr>
            <a:xfrm>
              <a:off x="2533180" y="3436479"/>
              <a:ext cx="211305" cy="30431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69"/>
            <p:cNvSpPr/>
            <p:nvPr/>
          </p:nvSpPr>
          <p:spPr>
            <a:xfrm>
              <a:off x="2533180" y="3503913"/>
              <a:ext cx="141656" cy="30431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69"/>
            <p:cNvSpPr/>
            <p:nvPr/>
          </p:nvSpPr>
          <p:spPr>
            <a:xfrm>
              <a:off x="2532037" y="3578063"/>
              <a:ext cx="328744" cy="30431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69"/>
            <p:cNvSpPr/>
            <p:nvPr/>
          </p:nvSpPr>
          <p:spPr>
            <a:xfrm>
              <a:off x="2694980" y="3503913"/>
              <a:ext cx="260166" cy="30431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9"/>
            <p:cNvSpPr/>
            <p:nvPr/>
          </p:nvSpPr>
          <p:spPr>
            <a:xfrm>
              <a:off x="2532037" y="3649427"/>
              <a:ext cx="224806" cy="30431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69"/>
            <p:cNvSpPr/>
            <p:nvPr/>
          </p:nvSpPr>
          <p:spPr>
            <a:xfrm>
              <a:off x="1158848" y="3035299"/>
              <a:ext cx="868721" cy="860292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noFill/>
            <a:ln w="5900" cap="flat" cmpd="sng">
              <a:solidFill>
                <a:schemeClr val="accent5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9"/>
            <p:cNvSpPr/>
            <p:nvPr/>
          </p:nvSpPr>
          <p:spPr>
            <a:xfrm>
              <a:off x="4673792" y="2112215"/>
              <a:ext cx="552335" cy="547906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9"/>
            <p:cNvSpPr/>
            <p:nvPr/>
          </p:nvSpPr>
          <p:spPr>
            <a:xfrm>
              <a:off x="1411156" y="2334735"/>
              <a:ext cx="118011" cy="180945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noFill/>
            <a:ln w="9450" cap="flat" cmpd="sng">
              <a:solidFill>
                <a:schemeClr val="lt2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9"/>
            <p:cNvSpPr/>
            <p:nvPr/>
          </p:nvSpPr>
          <p:spPr>
            <a:xfrm>
              <a:off x="1631389" y="2334735"/>
              <a:ext cx="118082" cy="180945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noFill/>
            <a:ln w="9450" cap="flat" cmpd="sng">
              <a:solidFill>
                <a:schemeClr val="lt2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9"/>
            <p:cNvSpPr/>
            <p:nvPr/>
          </p:nvSpPr>
          <p:spPr>
            <a:xfrm>
              <a:off x="4673221" y="3228603"/>
              <a:ext cx="524261" cy="31003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9"/>
            <p:cNvSpPr/>
            <p:nvPr/>
          </p:nvSpPr>
          <p:spPr>
            <a:xfrm>
              <a:off x="4673221" y="3339327"/>
              <a:ext cx="400679" cy="28145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9"/>
            <p:cNvSpPr/>
            <p:nvPr/>
          </p:nvSpPr>
          <p:spPr>
            <a:xfrm>
              <a:off x="4673221" y="3392689"/>
              <a:ext cx="400679" cy="28145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9"/>
            <p:cNvSpPr/>
            <p:nvPr/>
          </p:nvSpPr>
          <p:spPr>
            <a:xfrm>
              <a:off x="4673221" y="3284251"/>
              <a:ext cx="247308" cy="30931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9"/>
            <p:cNvSpPr/>
            <p:nvPr/>
          </p:nvSpPr>
          <p:spPr>
            <a:xfrm>
              <a:off x="4935029" y="3284251"/>
              <a:ext cx="262452" cy="30931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9"/>
            <p:cNvSpPr/>
            <p:nvPr/>
          </p:nvSpPr>
          <p:spPr>
            <a:xfrm>
              <a:off x="4673221" y="3449980"/>
              <a:ext cx="247308" cy="31003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9"/>
            <p:cNvSpPr/>
            <p:nvPr/>
          </p:nvSpPr>
          <p:spPr>
            <a:xfrm>
              <a:off x="4935029" y="3449980"/>
              <a:ext cx="262452" cy="31003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9"/>
            <p:cNvSpPr/>
            <p:nvPr/>
          </p:nvSpPr>
          <p:spPr>
            <a:xfrm>
              <a:off x="4361408" y="2809493"/>
              <a:ext cx="656845" cy="305099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9"/>
            <p:cNvSpPr/>
            <p:nvPr/>
          </p:nvSpPr>
          <p:spPr>
            <a:xfrm>
              <a:off x="4335549" y="2779705"/>
              <a:ext cx="663060" cy="304599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6BCD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9"/>
            <p:cNvSpPr/>
            <p:nvPr/>
          </p:nvSpPr>
          <p:spPr>
            <a:xfrm>
              <a:off x="4451273" y="2872427"/>
              <a:ext cx="57934" cy="160729"/>
            </a:xfrm>
            <a:custGeom>
              <a:avLst/>
              <a:gdLst/>
              <a:ahLst/>
              <a:cxnLst/>
              <a:rect l="l" t="t" r="r" b="b"/>
              <a:pathLst>
                <a:path w="811" h="2250" extrusionOk="0">
                  <a:moveTo>
                    <a:pt x="355" y="0"/>
                  </a:moveTo>
                  <a:lnTo>
                    <a:pt x="355" y="1597"/>
                  </a:lnTo>
                  <a:cubicBezTo>
                    <a:pt x="355" y="1699"/>
                    <a:pt x="331" y="1778"/>
                    <a:pt x="284" y="1825"/>
                  </a:cubicBezTo>
                  <a:cubicBezTo>
                    <a:pt x="237" y="1880"/>
                    <a:pt x="166" y="1911"/>
                    <a:pt x="72" y="1911"/>
                  </a:cubicBezTo>
                  <a:lnTo>
                    <a:pt x="1" y="1911"/>
                  </a:lnTo>
                  <a:lnTo>
                    <a:pt x="1" y="2250"/>
                  </a:lnTo>
                  <a:lnTo>
                    <a:pt x="87" y="2250"/>
                  </a:lnTo>
                  <a:cubicBezTo>
                    <a:pt x="331" y="2250"/>
                    <a:pt x="512" y="2194"/>
                    <a:pt x="630" y="2092"/>
                  </a:cubicBezTo>
                  <a:cubicBezTo>
                    <a:pt x="756" y="1982"/>
                    <a:pt x="811" y="1817"/>
                    <a:pt x="811" y="1597"/>
                  </a:cubicBezTo>
                  <a:lnTo>
                    <a:pt x="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9"/>
            <p:cNvSpPr/>
            <p:nvPr/>
          </p:nvSpPr>
          <p:spPr>
            <a:xfrm>
              <a:off x="4525994" y="2872427"/>
              <a:ext cx="132155" cy="126440"/>
            </a:xfrm>
            <a:custGeom>
              <a:avLst/>
              <a:gdLst/>
              <a:ahLst/>
              <a:cxnLst/>
              <a:rect l="l" t="t" r="r" b="b"/>
              <a:pathLst>
                <a:path w="1850" h="1770" extrusionOk="0">
                  <a:moveTo>
                    <a:pt x="929" y="409"/>
                  </a:moveTo>
                  <a:lnTo>
                    <a:pt x="1165" y="1117"/>
                  </a:lnTo>
                  <a:lnTo>
                    <a:pt x="685" y="1117"/>
                  </a:lnTo>
                  <a:lnTo>
                    <a:pt x="929" y="409"/>
                  </a:lnTo>
                  <a:close/>
                  <a:moveTo>
                    <a:pt x="654" y="0"/>
                  </a:moveTo>
                  <a:lnTo>
                    <a:pt x="1" y="1770"/>
                  </a:lnTo>
                  <a:lnTo>
                    <a:pt x="457" y="1770"/>
                  </a:lnTo>
                  <a:lnTo>
                    <a:pt x="567" y="1447"/>
                  </a:lnTo>
                  <a:lnTo>
                    <a:pt x="1283" y="1447"/>
                  </a:lnTo>
                  <a:lnTo>
                    <a:pt x="1393" y="1770"/>
                  </a:lnTo>
                  <a:lnTo>
                    <a:pt x="1849" y="1770"/>
                  </a:lnTo>
                  <a:lnTo>
                    <a:pt x="1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69"/>
            <p:cNvSpPr/>
            <p:nvPr/>
          </p:nvSpPr>
          <p:spPr>
            <a:xfrm>
              <a:off x="4622645" y="2872427"/>
              <a:ext cx="132655" cy="126440"/>
            </a:xfrm>
            <a:custGeom>
              <a:avLst/>
              <a:gdLst/>
              <a:ahLst/>
              <a:cxnLst/>
              <a:rect l="l" t="t" r="r" b="b"/>
              <a:pathLst>
                <a:path w="1857" h="1770" extrusionOk="0">
                  <a:moveTo>
                    <a:pt x="1" y="0"/>
                  </a:moveTo>
                  <a:lnTo>
                    <a:pt x="653" y="1770"/>
                  </a:lnTo>
                  <a:lnTo>
                    <a:pt x="1204" y="1770"/>
                  </a:lnTo>
                  <a:lnTo>
                    <a:pt x="1857" y="0"/>
                  </a:lnTo>
                  <a:lnTo>
                    <a:pt x="1401" y="0"/>
                  </a:lnTo>
                  <a:lnTo>
                    <a:pt x="929" y="1306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9"/>
            <p:cNvSpPr/>
            <p:nvPr/>
          </p:nvSpPr>
          <p:spPr>
            <a:xfrm>
              <a:off x="3588842" y="1698177"/>
              <a:ext cx="749567" cy="661274"/>
            </a:xfrm>
            <a:custGeom>
              <a:avLst/>
              <a:gdLst/>
              <a:ahLst/>
              <a:cxnLst/>
              <a:rect l="l" t="t" r="r" b="b"/>
              <a:pathLst>
                <a:path w="10493" h="9257" extrusionOk="0">
                  <a:moveTo>
                    <a:pt x="5240" y="0"/>
                  </a:moveTo>
                  <a:cubicBezTo>
                    <a:pt x="4669" y="0"/>
                    <a:pt x="4088" y="107"/>
                    <a:pt x="3524" y="330"/>
                  </a:cubicBezTo>
                  <a:cubicBezTo>
                    <a:pt x="1149" y="1282"/>
                    <a:pt x="1" y="3980"/>
                    <a:pt x="952" y="6347"/>
                  </a:cubicBezTo>
                  <a:cubicBezTo>
                    <a:pt x="1678" y="8159"/>
                    <a:pt x="3416" y="9257"/>
                    <a:pt x="5253" y="9257"/>
                  </a:cubicBezTo>
                  <a:cubicBezTo>
                    <a:pt x="5825" y="9257"/>
                    <a:pt x="6406" y="9151"/>
                    <a:pt x="6969" y="8927"/>
                  </a:cubicBezTo>
                  <a:cubicBezTo>
                    <a:pt x="9337" y="7975"/>
                    <a:pt x="10493" y="5278"/>
                    <a:pt x="9541" y="2910"/>
                  </a:cubicBezTo>
                  <a:cubicBezTo>
                    <a:pt x="8815" y="1098"/>
                    <a:pt x="7078" y="0"/>
                    <a:pt x="5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9"/>
            <p:cNvSpPr/>
            <p:nvPr/>
          </p:nvSpPr>
          <p:spPr>
            <a:xfrm>
              <a:off x="3567483" y="1682033"/>
              <a:ext cx="710278" cy="660988"/>
            </a:xfrm>
            <a:custGeom>
              <a:avLst/>
              <a:gdLst/>
              <a:ahLst/>
              <a:cxnLst/>
              <a:rect l="l" t="t" r="r" b="b"/>
              <a:pathLst>
                <a:path w="9943" h="9253" extrusionOk="0">
                  <a:moveTo>
                    <a:pt x="4959" y="1"/>
                  </a:moveTo>
                  <a:cubicBezTo>
                    <a:pt x="2727" y="1"/>
                    <a:pt x="763" y="1624"/>
                    <a:pt x="402" y="3899"/>
                  </a:cubicBezTo>
                  <a:cubicBezTo>
                    <a:pt x="1" y="6416"/>
                    <a:pt x="1715" y="8791"/>
                    <a:pt x="4240" y="9192"/>
                  </a:cubicBezTo>
                  <a:cubicBezTo>
                    <a:pt x="4490" y="9233"/>
                    <a:pt x="4738" y="9252"/>
                    <a:pt x="4984" y="9252"/>
                  </a:cubicBezTo>
                  <a:cubicBezTo>
                    <a:pt x="7214" y="9252"/>
                    <a:pt x="9173" y="7629"/>
                    <a:pt x="9541" y="5354"/>
                  </a:cubicBezTo>
                  <a:cubicBezTo>
                    <a:pt x="9942" y="2837"/>
                    <a:pt x="8220" y="462"/>
                    <a:pt x="5703" y="61"/>
                  </a:cubicBezTo>
                  <a:cubicBezTo>
                    <a:pt x="5453" y="20"/>
                    <a:pt x="5205" y="1"/>
                    <a:pt x="49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9"/>
            <p:cNvSpPr/>
            <p:nvPr/>
          </p:nvSpPr>
          <p:spPr>
            <a:xfrm>
              <a:off x="3720925" y="1965559"/>
              <a:ext cx="113510" cy="126511"/>
            </a:xfrm>
            <a:custGeom>
              <a:avLst/>
              <a:gdLst/>
              <a:ahLst/>
              <a:cxnLst/>
              <a:rect l="l" t="t" r="r" b="b"/>
              <a:pathLst>
                <a:path w="1589" h="1771" extrusionOk="0">
                  <a:moveTo>
                    <a:pt x="0" y="1"/>
                  </a:moveTo>
                  <a:lnTo>
                    <a:pt x="0" y="1770"/>
                  </a:lnTo>
                  <a:lnTo>
                    <a:pt x="456" y="1770"/>
                  </a:lnTo>
                  <a:lnTo>
                    <a:pt x="456" y="1023"/>
                  </a:lnTo>
                  <a:lnTo>
                    <a:pt x="1133" y="1023"/>
                  </a:lnTo>
                  <a:lnTo>
                    <a:pt x="1133" y="1770"/>
                  </a:lnTo>
                  <a:lnTo>
                    <a:pt x="1589" y="1770"/>
                  </a:lnTo>
                  <a:lnTo>
                    <a:pt x="1589" y="1"/>
                  </a:lnTo>
                  <a:lnTo>
                    <a:pt x="1133" y="1"/>
                  </a:lnTo>
                  <a:lnTo>
                    <a:pt x="1133" y="677"/>
                  </a:lnTo>
                  <a:lnTo>
                    <a:pt x="456" y="677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69"/>
            <p:cNvSpPr/>
            <p:nvPr/>
          </p:nvSpPr>
          <p:spPr>
            <a:xfrm>
              <a:off x="3851222" y="1965559"/>
              <a:ext cx="116368" cy="126511"/>
            </a:xfrm>
            <a:custGeom>
              <a:avLst/>
              <a:gdLst/>
              <a:ahLst/>
              <a:cxnLst/>
              <a:rect l="l" t="t" r="r" b="b"/>
              <a:pathLst>
                <a:path w="1629" h="1771" extrusionOk="0">
                  <a:moveTo>
                    <a:pt x="1" y="1"/>
                  </a:moveTo>
                  <a:lnTo>
                    <a:pt x="1" y="347"/>
                  </a:lnTo>
                  <a:lnTo>
                    <a:pt x="583" y="347"/>
                  </a:lnTo>
                  <a:lnTo>
                    <a:pt x="583" y="1770"/>
                  </a:lnTo>
                  <a:lnTo>
                    <a:pt x="1047" y="1770"/>
                  </a:lnTo>
                  <a:lnTo>
                    <a:pt x="1047" y="347"/>
                  </a:lnTo>
                  <a:lnTo>
                    <a:pt x="1629" y="347"/>
                  </a:lnTo>
                  <a:lnTo>
                    <a:pt x="16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69"/>
            <p:cNvSpPr/>
            <p:nvPr/>
          </p:nvSpPr>
          <p:spPr>
            <a:xfrm>
              <a:off x="3984376" y="1965559"/>
              <a:ext cx="141084" cy="126511"/>
            </a:xfrm>
            <a:custGeom>
              <a:avLst/>
              <a:gdLst/>
              <a:ahLst/>
              <a:cxnLst/>
              <a:rect l="l" t="t" r="r" b="b"/>
              <a:pathLst>
                <a:path w="1975" h="1771" extrusionOk="0">
                  <a:moveTo>
                    <a:pt x="1" y="1"/>
                  </a:moveTo>
                  <a:lnTo>
                    <a:pt x="1" y="1770"/>
                  </a:lnTo>
                  <a:lnTo>
                    <a:pt x="433" y="1770"/>
                  </a:lnTo>
                  <a:lnTo>
                    <a:pt x="433" y="481"/>
                  </a:lnTo>
                  <a:lnTo>
                    <a:pt x="842" y="1432"/>
                  </a:lnTo>
                  <a:lnTo>
                    <a:pt x="1133" y="1432"/>
                  </a:lnTo>
                  <a:lnTo>
                    <a:pt x="1542" y="481"/>
                  </a:lnTo>
                  <a:lnTo>
                    <a:pt x="1542" y="1770"/>
                  </a:lnTo>
                  <a:lnTo>
                    <a:pt x="1975" y="1770"/>
                  </a:lnTo>
                  <a:lnTo>
                    <a:pt x="1975" y="1"/>
                  </a:lnTo>
                  <a:lnTo>
                    <a:pt x="1393" y="1"/>
                  </a:lnTo>
                  <a:lnTo>
                    <a:pt x="992" y="953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69"/>
            <p:cNvSpPr/>
            <p:nvPr/>
          </p:nvSpPr>
          <p:spPr>
            <a:xfrm>
              <a:off x="4157462" y="1965559"/>
              <a:ext cx="89937" cy="126511"/>
            </a:xfrm>
            <a:custGeom>
              <a:avLst/>
              <a:gdLst/>
              <a:ahLst/>
              <a:cxnLst/>
              <a:rect l="l" t="t" r="r" b="b"/>
              <a:pathLst>
                <a:path w="1259" h="1771" extrusionOk="0">
                  <a:moveTo>
                    <a:pt x="0" y="1"/>
                  </a:moveTo>
                  <a:lnTo>
                    <a:pt x="0" y="1770"/>
                  </a:lnTo>
                  <a:lnTo>
                    <a:pt x="1259" y="1770"/>
                  </a:lnTo>
                  <a:lnTo>
                    <a:pt x="1259" y="1424"/>
                  </a:lnTo>
                  <a:lnTo>
                    <a:pt x="456" y="142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9"/>
            <p:cNvSpPr/>
            <p:nvPr/>
          </p:nvSpPr>
          <p:spPr>
            <a:xfrm>
              <a:off x="3799003" y="3671929"/>
              <a:ext cx="635486" cy="389392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69"/>
            <p:cNvSpPr/>
            <p:nvPr/>
          </p:nvSpPr>
          <p:spPr>
            <a:xfrm>
              <a:off x="3766429" y="3645498"/>
              <a:ext cx="634914" cy="389464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69"/>
            <p:cNvSpPr/>
            <p:nvPr/>
          </p:nvSpPr>
          <p:spPr>
            <a:xfrm>
              <a:off x="3943372" y="3784868"/>
              <a:ext cx="98437" cy="120297"/>
            </a:xfrm>
            <a:custGeom>
              <a:avLst/>
              <a:gdLst/>
              <a:ahLst/>
              <a:cxnLst/>
              <a:rect l="l" t="t" r="r" b="b"/>
              <a:pathLst>
                <a:path w="1378" h="1684" extrusionOk="0">
                  <a:moveTo>
                    <a:pt x="882" y="0"/>
                  </a:moveTo>
                  <a:cubicBezTo>
                    <a:pt x="606" y="0"/>
                    <a:pt x="394" y="79"/>
                    <a:pt x="237" y="228"/>
                  </a:cubicBezTo>
                  <a:cubicBezTo>
                    <a:pt x="79" y="378"/>
                    <a:pt x="1" y="582"/>
                    <a:pt x="1" y="842"/>
                  </a:cubicBezTo>
                  <a:cubicBezTo>
                    <a:pt x="1" y="1101"/>
                    <a:pt x="79" y="1306"/>
                    <a:pt x="237" y="1455"/>
                  </a:cubicBezTo>
                  <a:cubicBezTo>
                    <a:pt x="394" y="1605"/>
                    <a:pt x="606" y="1683"/>
                    <a:pt x="882" y="1683"/>
                  </a:cubicBezTo>
                  <a:cubicBezTo>
                    <a:pt x="968" y="1683"/>
                    <a:pt x="1055" y="1667"/>
                    <a:pt x="1141" y="1652"/>
                  </a:cubicBezTo>
                  <a:cubicBezTo>
                    <a:pt x="1220" y="1628"/>
                    <a:pt x="1298" y="1597"/>
                    <a:pt x="1377" y="1557"/>
                  </a:cubicBezTo>
                  <a:lnTo>
                    <a:pt x="1377" y="1227"/>
                  </a:lnTo>
                  <a:cubicBezTo>
                    <a:pt x="1298" y="1282"/>
                    <a:pt x="1220" y="1314"/>
                    <a:pt x="1149" y="1345"/>
                  </a:cubicBezTo>
                  <a:cubicBezTo>
                    <a:pt x="1070" y="1369"/>
                    <a:pt x="992" y="1376"/>
                    <a:pt x="913" y="1376"/>
                  </a:cubicBezTo>
                  <a:cubicBezTo>
                    <a:pt x="764" y="1376"/>
                    <a:pt x="646" y="1329"/>
                    <a:pt x="559" y="1235"/>
                  </a:cubicBezTo>
                  <a:cubicBezTo>
                    <a:pt x="473" y="1140"/>
                    <a:pt x="433" y="1007"/>
                    <a:pt x="433" y="842"/>
                  </a:cubicBezTo>
                  <a:cubicBezTo>
                    <a:pt x="433" y="676"/>
                    <a:pt x="473" y="543"/>
                    <a:pt x="559" y="448"/>
                  </a:cubicBezTo>
                  <a:cubicBezTo>
                    <a:pt x="646" y="354"/>
                    <a:pt x="764" y="307"/>
                    <a:pt x="913" y="307"/>
                  </a:cubicBezTo>
                  <a:cubicBezTo>
                    <a:pt x="992" y="307"/>
                    <a:pt x="1070" y="315"/>
                    <a:pt x="1149" y="346"/>
                  </a:cubicBezTo>
                  <a:cubicBezTo>
                    <a:pt x="1220" y="370"/>
                    <a:pt x="1298" y="409"/>
                    <a:pt x="1377" y="456"/>
                  </a:cubicBezTo>
                  <a:lnTo>
                    <a:pt x="1377" y="126"/>
                  </a:lnTo>
                  <a:cubicBezTo>
                    <a:pt x="1298" y="87"/>
                    <a:pt x="1220" y="55"/>
                    <a:pt x="1141" y="32"/>
                  </a:cubicBezTo>
                  <a:cubicBezTo>
                    <a:pt x="1055" y="16"/>
                    <a:pt x="968" y="0"/>
                    <a:pt x="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9"/>
            <p:cNvSpPr/>
            <p:nvPr/>
          </p:nvSpPr>
          <p:spPr>
            <a:xfrm>
              <a:off x="4065883" y="3784868"/>
              <a:ext cx="91651" cy="120297"/>
            </a:xfrm>
            <a:custGeom>
              <a:avLst/>
              <a:gdLst/>
              <a:ahLst/>
              <a:cxnLst/>
              <a:rect l="l" t="t" r="r" b="b"/>
              <a:pathLst>
                <a:path w="1283" h="1684" extrusionOk="0">
                  <a:moveTo>
                    <a:pt x="606" y="0"/>
                  </a:moveTo>
                  <a:cubicBezTo>
                    <a:pt x="409" y="0"/>
                    <a:pt x="260" y="47"/>
                    <a:pt x="158" y="134"/>
                  </a:cubicBezTo>
                  <a:cubicBezTo>
                    <a:pt x="55" y="220"/>
                    <a:pt x="0" y="346"/>
                    <a:pt x="0" y="503"/>
                  </a:cubicBezTo>
                  <a:cubicBezTo>
                    <a:pt x="0" y="629"/>
                    <a:pt x="40" y="732"/>
                    <a:pt x="118" y="810"/>
                  </a:cubicBezTo>
                  <a:cubicBezTo>
                    <a:pt x="189" y="889"/>
                    <a:pt x="307" y="944"/>
                    <a:pt x="472" y="975"/>
                  </a:cubicBezTo>
                  <a:lnTo>
                    <a:pt x="629" y="1015"/>
                  </a:lnTo>
                  <a:cubicBezTo>
                    <a:pt x="732" y="1030"/>
                    <a:pt x="795" y="1062"/>
                    <a:pt x="826" y="1085"/>
                  </a:cubicBezTo>
                  <a:cubicBezTo>
                    <a:pt x="858" y="1117"/>
                    <a:pt x="881" y="1148"/>
                    <a:pt x="881" y="1203"/>
                  </a:cubicBezTo>
                  <a:cubicBezTo>
                    <a:pt x="881" y="1258"/>
                    <a:pt x="850" y="1306"/>
                    <a:pt x="802" y="1329"/>
                  </a:cubicBezTo>
                  <a:cubicBezTo>
                    <a:pt x="755" y="1361"/>
                    <a:pt x="685" y="1376"/>
                    <a:pt x="598" y="1376"/>
                  </a:cubicBezTo>
                  <a:cubicBezTo>
                    <a:pt x="504" y="1376"/>
                    <a:pt x="417" y="1361"/>
                    <a:pt x="315" y="1337"/>
                  </a:cubicBezTo>
                  <a:cubicBezTo>
                    <a:pt x="220" y="1306"/>
                    <a:pt x="118" y="1266"/>
                    <a:pt x="16" y="1211"/>
                  </a:cubicBezTo>
                  <a:lnTo>
                    <a:pt x="16" y="1565"/>
                  </a:lnTo>
                  <a:cubicBezTo>
                    <a:pt x="118" y="1605"/>
                    <a:pt x="220" y="1628"/>
                    <a:pt x="331" y="1652"/>
                  </a:cubicBezTo>
                  <a:cubicBezTo>
                    <a:pt x="433" y="1667"/>
                    <a:pt x="535" y="1683"/>
                    <a:pt x="637" y="1683"/>
                  </a:cubicBezTo>
                  <a:cubicBezTo>
                    <a:pt x="850" y="1683"/>
                    <a:pt x="1015" y="1636"/>
                    <a:pt x="1117" y="1549"/>
                  </a:cubicBezTo>
                  <a:cubicBezTo>
                    <a:pt x="1227" y="1463"/>
                    <a:pt x="1282" y="1329"/>
                    <a:pt x="1282" y="1148"/>
                  </a:cubicBezTo>
                  <a:cubicBezTo>
                    <a:pt x="1282" y="1015"/>
                    <a:pt x="1243" y="912"/>
                    <a:pt x="1164" y="842"/>
                  </a:cubicBezTo>
                  <a:cubicBezTo>
                    <a:pt x="1086" y="763"/>
                    <a:pt x="960" y="708"/>
                    <a:pt x="779" y="676"/>
                  </a:cubicBezTo>
                  <a:lnTo>
                    <a:pt x="606" y="637"/>
                  </a:lnTo>
                  <a:cubicBezTo>
                    <a:pt x="519" y="621"/>
                    <a:pt x="464" y="598"/>
                    <a:pt x="433" y="574"/>
                  </a:cubicBezTo>
                  <a:cubicBezTo>
                    <a:pt x="401" y="551"/>
                    <a:pt x="378" y="519"/>
                    <a:pt x="378" y="472"/>
                  </a:cubicBezTo>
                  <a:cubicBezTo>
                    <a:pt x="378" y="417"/>
                    <a:pt x="409" y="378"/>
                    <a:pt x="456" y="346"/>
                  </a:cubicBezTo>
                  <a:cubicBezTo>
                    <a:pt x="504" y="323"/>
                    <a:pt x="574" y="307"/>
                    <a:pt x="677" y="307"/>
                  </a:cubicBezTo>
                  <a:cubicBezTo>
                    <a:pt x="747" y="307"/>
                    <a:pt x="826" y="315"/>
                    <a:pt x="913" y="338"/>
                  </a:cubicBezTo>
                  <a:cubicBezTo>
                    <a:pt x="999" y="354"/>
                    <a:pt x="1086" y="385"/>
                    <a:pt x="1172" y="425"/>
                  </a:cubicBezTo>
                  <a:lnTo>
                    <a:pt x="1172" y="87"/>
                  </a:lnTo>
                  <a:cubicBezTo>
                    <a:pt x="1070" y="55"/>
                    <a:pt x="976" y="39"/>
                    <a:pt x="881" y="24"/>
                  </a:cubicBezTo>
                  <a:cubicBezTo>
                    <a:pt x="787" y="8"/>
                    <a:pt x="700" y="0"/>
                    <a:pt x="6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9"/>
            <p:cNvSpPr/>
            <p:nvPr/>
          </p:nvSpPr>
          <p:spPr>
            <a:xfrm>
              <a:off x="4173178" y="3784868"/>
              <a:ext cx="91080" cy="120297"/>
            </a:xfrm>
            <a:custGeom>
              <a:avLst/>
              <a:gdLst/>
              <a:ahLst/>
              <a:cxnLst/>
              <a:rect l="l" t="t" r="r" b="b"/>
              <a:pathLst>
                <a:path w="1275" h="1684" extrusionOk="0">
                  <a:moveTo>
                    <a:pt x="606" y="0"/>
                  </a:moveTo>
                  <a:cubicBezTo>
                    <a:pt x="409" y="0"/>
                    <a:pt x="260" y="47"/>
                    <a:pt x="158" y="134"/>
                  </a:cubicBezTo>
                  <a:cubicBezTo>
                    <a:pt x="48" y="220"/>
                    <a:pt x="0" y="346"/>
                    <a:pt x="0" y="503"/>
                  </a:cubicBezTo>
                  <a:cubicBezTo>
                    <a:pt x="0" y="629"/>
                    <a:pt x="40" y="732"/>
                    <a:pt x="111" y="810"/>
                  </a:cubicBezTo>
                  <a:cubicBezTo>
                    <a:pt x="189" y="889"/>
                    <a:pt x="307" y="944"/>
                    <a:pt x="465" y="975"/>
                  </a:cubicBezTo>
                  <a:lnTo>
                    <a:pt x="630" y="1015"/>
                  </a:lnTo>
                  <a:cubicBezTo>
                    <a:pt x="724" y="1030"/>
                    <a:pt x="787" y="1062"/>
                    <a:pt x="826" y="1085"/>
                  </a:cubicBezTo>
                  <a:cubicBezTo>
                    <a:pt x="858" y="1117"/>
                    <a:pt x="874" y="1148"/>
                    <a:pt x="874" y="1203"/>
                  </a:cubicBezTo>
                  <a:cubicBezTo>
                    <a:pt x="874" y="1258"/>
                    <a:pt x="850" y="1306"/>
                    <a:pt x="803" y="1329"/>
                  </a:cubicBezTo>
                  <a:cubicBezTo>
                    <a:pt x="756" y="1361"/>
                    <a:pt x="685" y="1376"/>
                    <a:pt x="590" y="1376"/>
                  </a:cubicBezTo>
                  <a:cubicBezTo>
                    <a:pt x="504" y="1376"/>
                    <a:pt x="409" y="1361"/>
                    <a:pt x="315" y="1337"/>
                  </a:cubicBezTo>
                  <a:cubicBezTo>
                    <a:pt x="213" y="1306"/>
                    <a:pt x="118" y="1266"/>
                    <a:pt x="16" y="1211"/>
                  </a:cubicBezTo>
                  <a:lnTo>
                    <a:pt x="16" y="1565"/>
                  </a:lnTo>
                  <a:cubicBezTo>
                    <a:pt x="118" y="1605"/>
                    <a:pt x="221" y="1628"/>
                    <a:pt x="323" y="1652"/>
                  </a:cubicBezTo>
                  <a:cubicBezTo>
                    <a:pt x="425" y="1667"/>
                    <a:pt x="527" y="1683"/>
                    <a:pt x="630" y="1683"/>
                  </a:cubicBezTo>
                  <a:cubicBezTo>
                    <a:pt x="850" y="1683"/>
                    <a:pt x="1007" y="1636"/>
                    <a:pt x="1117" y="1549"/>
                  </a:cubicBezTo>
                  <a:cubicBezTo>
                    <a:pt x="1220" y="1463"/>
                    <a:pt x="1275" y="1329"/>
                    <a:pt x="1275" y="1148"/>
                  </a:cubicBezTo>
                  <a:cubicBezTo>
                    <a:pt x="1275" y="1015"/>
                    <a:pt x="1235" y="912"/>
                    <a:pt x="1157" y="842"/>
                  </a:cubicBezTo>
                  <a:cubicBezTo>
                    <a:pt x="1086" y="763"/>
                    <a:pt x="960" y="708"/>
                    <a:pt x="779" y="676"/>
                  </a:cubicBezTo>
                  <a:lnTo>
                    <a:pt x="598" y="637"/>
                  </a:lnTo>
                  <a:cubicBezTo>
                    <a:pt x="512" y="621"/>
                    <a:pt x="457" y="598"/>
                    <a:pt x="425" y="574"/>
                  </a:cubicBezTo>
                  <a:cubicBezTo>
                    <a:pt x="394" y="551"/>
                    <a:pt x="378" y="519"/>
                    <a:pt x="378" y="472"/>
                  </a:cubicBezTo>
                  <a:cubicBezTo>
                    <a:pt x="378" y="417"/>
                    <a:pt x="402" y="378"/>
                    <a:pt x="449" y="346"/>
                  </a:cubicBezTo>
                  <a:cubicBezTo>
                    <a:pt x="496" y="323"/>
                    <a:pt x="567" y="307"/>
                    <a:pt x="669" y="307"/>
                  </a:cubicBezTo>
                  <a:cubicBezTo>
                    <a:pt x="748" y="307"/>
                    <a:pt x="826" y="315"/>
                    <a:pt x="905" y="338"/>
                  </a:cubicBezTo>
                  <a:cubicBezTo>
                    <a:pt x="992" y="354"/>
                    <a:pt x="1078" y="385"/>
                    <a:pt x="1165" y="425"/>
                  </a:cubicBezTo>
                  <a:lnTo>
                    <a:pt x="1165" y="87"/>
                  </a:lnTo>
                  <a:cubicBezTo>
                    <a:pt x="1070" y="55"/>
                    <a:pt x="968" y="39"/>
                    <a:pt x="874" y="24"/>
                  </a:cubicBezTo>
                  <a:cubicBezTo>
                    <a:pt x="779" y="8"/>
                    <a:pt x="693" y="0"/>
                    <a:pt x="6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9"/>
            <p:cNvSpPr/>
            <p:nvPr/>
          </p:nvSpPr>
          <p:spPr>
            <a:xfrm>
              <a:off x="2987148" y="2694268"/>
              <a:ext cx="459041" cy="459113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9"/>
            <p:cNvSpPr/>
            <p:nvPr/>
          </p:nvSpPr>
          <p:spPr>
            <a:xfrm>
              <a:off x="2961860" y="2664551"/>
              <a:ext cx="459041" cy="459041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9"/>
            <p:cNvSpPr/>
            <p:nvPr/>
          </p:nvSpPr>
          <p:spPr>
            <a:xfrm>
              <a:off x="3054511" y="2847711"/>
              <a:ext cx="78221" cy="87722"/>
            </a:xfrm>
            <a:custGeom>
              <a:avLst/>
              <a:gdLst/>
              <a:ahLst/>
              <a:cxnLst/>
              <a:rect l="l" t="t" r="r" b="b"/>
              <a:pathLst>
                <a:path w="1095" h="1228" extrusionOk="0">
                  <a:moveTo>
                    <a:pt x="1" y="0"/>
                  </a:moveTo>
                  <a:lnTo>
                    <a:pt x="1" y="1227"/>
                  </a:lnTo>
                  <a:lnTo>
                    <a:pt x="316" y="1227"/>
                  </a:lnTo>
                  <a:lnTo>
                    <a:pt x="316" y="708"/>
                  </a:lnTo>
                  <a:lnTo>
                    <a:pt x="780" y="708"/>
                  </a:lnTo>
                  <a:lnTo>
                    <a:pt x="780" y="1227"/>
                  </a:lnTo>
                  <a:lnTo>
                    <a:pt x="1094" y="1227"/>
                  </a:lnTo>
                  <a:lnTo>
                    <a:pt x="1094" y="0"/>
                  </a:lnTo>
                  <a:lnTo>
                    <a:pt x="780" y="0"/>
                  </a:lnTo>
                  <a:lnTo>
                    <a:pt x="780" y="464"/>
                  </a:lnTo>
                  <a:lnTo>
                    <a:pt x="316" y="464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9"/>
            <p:cNvSpPr/>
            <p:nvPr/>
          </p:nvSpPr>
          <p:spPr>
            <a:xfrm>
              <a:off x="3144447" y="2847711"/>
              <a:ext cx="80436" cy="87722"/>
            </a:xfrm>
            <a:custGeom>
              <a:avLst/>
              <a:gdLst/>
              <a:ahLst/>
              <a:cxnLst/>
              <a:rect l="l" t="t" r="r" b="b"/>
              <a:pathLst>
                <a:path w="1126" h="1228" extrusionOk="0">
                  <a:moveTo>
                    <a:pt x="0" y="0"/>
                  </a:moveTo>
                  <a:lnTo>
                    <a:pt x="0" y="244"/>
                  </a:lnTo>
                  <a:lnTo>
                    <a:pt x="401" y="244"/>
                  </a:lnTo>
                  <a:lnTo>
                    <a:pt x="401" y="1227"/>
                  </a:lnTo>
                  <a:lnTo>
                    <a:pt x="716" y="1227"/>
                  </a:lnTo>
                  <a:lnTo>
                    <a:pt x="716" y="244"/>
                  </a:lnTo>
                  <a:lnTo>
                    <a:pt x="1125" y="244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9"/>
            <p:cNvSpPr/>
            <p:nvPr/>
          </p:nvSpPr>
          <p:spPr>
            <a:xfrm>
              <a:off x="3236598" y="2847711"/>
              <a:ext cx="97223" cy="87722"/>
            </a:xfrm>
            <a:custGeom>
              <a:avLst/>
              <a:gdLst/>
              <a:ahLst/>
              <a:cxnLst/>
              <a:rect l="l" t="t" r="r" b="b"/>
              <a:pathLst>
                <a:path w="1361" h="1228" extrusionOk="0">
                  <a:moveTo>
                    <a:pt x="0" y="0"/>
                  </a:moveTo>
                  <a:lnTo>
                    <a:pt x="0" y="1227"/>
                  </a:lnTo>
                  <a:lnTo>
                    <a:pt x="299" y="1227"/>
                  </a:lnTo>
                  <a:lnTo>
                    <a:pt x="299" y="330"/>
                  </a:lnTo>
                  <a:lnTo>
                    <a:pt x="574" y="991"/>
                  </a:lnTo>
                  <a:lnTo>
                    <a:pt x="779" y="991"/>
                  </a:lnTo>
                  <a:lnTo>
                    <a:pt x="1062" y="330"/>
                  </a:lnTo>
                  <a:lnTo>
                    <a:pt x="1062" y="1227"/>
                  </a:lnTo>
                  <a:lnTo>
                    <a:pt x="1361" y="1227"/>
                  </a:lnTo>
                  <a:lnTo>
                    <a:pt x="1361" y="0"/>
                  </a:lnTo>
                  <a:lnTo>
                    <a:pt x="960" y="0"/>
                  </a:lnTo>
                  <a:lnTo>
                    <a:pt x="677" y="653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9"/>
            <p:cNvSpPr/>
            <p:nvPr/>
          </p:nvSpPr>
          <p:spPr>
            <a:xfrm>
              <a:off x="3355679" y="2847711"/>
              <a:ext cx="61863" cy="87722"/>
            </a:xfrm>
            <a:custGeom>
              <a:avLst/>
              <a:gdLst/>
              <a:ahLst/>
              <a:cxnLst/>
              <a:rect l="l" t="t" r="r" b="b"/>
              <a:pathLst>
                <a:path w="866" h="1228" extrusionOk="0">
                  <a:moveTo>
                    <a:pt x="1" y="0"/>
                  </a:moveTo>
                  <a:lnTo>
                    <a:pt x="1" y="1227"/>
                  </a:lnTo>
                  <a:lnTo>
                    <a:pt x="866" y="1227"/>
                  </a:lnTo>
                  <a:lnTo>
                    <a:pt x="866" y="983"/>
                  </a:lnTo>
                  <a:lnTo>
                    <a:pt x="315" y="983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9"/>
            <p:cNvSpPr/>
            <p:nvPr/>
          </p:nvSpPr>
          <p:spPr>
            <a:xfrm>
              <a:off x="2547753" y="3948311"/>
              <a:ext cx="1853595" cy="202375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noFill/>
            <a:ln w="3350" cap="flat" cmpd="sng">
              <a:solidFill>
                <a:schemeClr val="accent5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9"/>
            <p:cNvSpPr/>
            <p:nvPr/>
          </p:nvSpPr>
          <p:spPr>
            <a:xfrm>
              <a:off x="4391196" y="4135400"/>
              <a:ext cx="36003" cy="35503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accent5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69"/>
            <p:cNvSpPr/>
            <p:nvPr/>
          </p:nvSpPr>
          <p:spPr>
            <a:xfrm>
              <a:off x="2518536" y="3928095"/>
              <a:ext cx="33789" cy="41075"/>
            </a:xfrm>
            <a:custGeom>
              <a:avLst/>
              <a:gdLst/>
              <a:ahLst/>
              <a:cxnLst/>
              <a:rect l="l" t="t" r="r" b="b"/>
              <a:pathLst>
                <a:path w="473" h="575" fill="none" extrusionOk="0">
                  <a:moveTo>
                    <a:pt x="370" y="449"/>
                  </a:moveTo>
                  <a:cubicBezTo>
                    <a:pt x="221" y="575"/>
                    <a:pt x="1" y="457"/>
                    <a:pt x="16" y="268"/>
                  </a:cubicBezTo>
                  <a:cubicBezTo>
                    <a:pt x="32" y="79"/>
                    <a:pt x="268" y="1"/>
                    <a:pt x="394" y="150"/>
                  </a:cubicBezTo>
                  <a:cubicBezTo>
                    <a:pt x="472" y="237"/>
                    <a:pt x="457" y="370"/>
                    <a:pt x="370" y="449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lt2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69"/>
            <p:cNvSpPr/>
            <p:nvPr/>
          </p:nvSpPr>
          <p:spPr>
            <a:xfrm>
              <a:off x="4666506" y="3622496"/>
              <a:ext cx="355675" cy="290526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9"/>
            <p:cNvSpPr/>
            <p:nvPr/>
          </p:nvSpPr>
          <p:spPr>
            <a:xfrm>
              <a:off x="4747370" y="3679787"/>
              <a:ext cx="193946" cy="192232"/>
            </a:xfrm>
            <a:custGeom>
              <a:avLst/>
              <a:gdLst/>
              <a:ahLst/>
              <a:cxnLst/>
              <a:rect l="l" t="t" r="r" b="b"/>
              <a:pathLst>
                <a:path w="2715" h="2691" extrusionOk="0">
                  <a:moveTo>
                    <a:pt x="1384" y="753"/>
                  </a:moveTo>
                  <a:cubicBezTo>
                    <a:pt x="1483" y="753"/>
                    <a:pt x="1587" y="781"/>
                    <a:pt x="1684" y="842"/>
                  </a:cubicBezTo>
                  <a:cubicBezTo>
                    <a:pt x="1943" y="1007"/>
                    <a:pt x="2022" y="1353"/>
                    <a:pt x="1857" y="1613"/>
                  </a:cubicBezTo>
                  <a:cubicBezTo>
                    <a:pt x="1744" y="1792"/>
                    <a:pt x="1564" y="1876"/>
                    <a:pt x="1386" y="1876"/>
                  </a:cubicBezTo>
                  <a:cubicBezTo>
                    <a:pt x="1144" y="1876"/>
                    <a:pt x="906" y="1721"/>
                    <a:pt x="842" y="1440"/>
                  </a:cubicBezTo>
                  <a:cubicBezTo>
                    <a:pt x="751" y="1064"/>
                    <a:pt x="1048" y="753"/>
                    <a:pt x="1384" y="753"/>
                  </a:cubicBezTo>
                  <a:close/>
                  <a:moveTo>
                    <a:pt x="1133" y="0"/>
                  </a:moveTo>
                  <a:lnTo>
                    <a:pt x="1133" y="268"/>
                  </a:lnTo>
                  <a:cubicBezTo>
                    <a:pt x="1000" y="299"/>
                    <a:pt x="874" y="354"/>
                    <a:pt x="764" y="433"/>
                  </a:cubicBezTo>
                  <a:lnTo>
                    <a:pt x="559" y="213"/>
                  </a:lnTo>
                  <a:lnTo>
                    <a:pt x="221" y="527"/>
                  </a:lnTo>
                  <a:lnTo>
                    <a:pt x="449" y="771"/>
                  </a:lnTo>
                  <a:cubicBezTo>
                    <a:pt x="386" y="881"/>
                    <a:pt x="347" y="999"/>
                    <a:pt x="323" y="1125"/>
                  </a:cubicBezTo>
                  <a:lnTo>
                    <a:pt x="1" y="1125"/>
                  </a:lnTo>
                  <a:lnTo>
                    <a:pt x="1" y="1581"/>
                  </a:lnTo>
                  <a:lnTo>
                    <a:pt x="339" y="1581"/>
                  </a:lnTo>
                  <a:cubicBezTo>
                    <a:pt x="363" y="1676"/>
                    <a:pt x="394" y="1754"/>
                    <a:pt x="433" y="1833"/>
                  </a:cubicBezTo>
                  <a:lnTo>
                    <a:pt x="182" y="2092"/>
                  </a:lnTo>
                  <a:lnTo>
                    <a:pt x="512" y="2415"/>
                  </a:lnTo>
                  <a:lnTo>
                    <a:pt x="740" y="2187"/>
                  </a:lnTo>
                  <a:cubicBezTo>
                    <a:pt x="866" y="2281"/>
                    <a:pt x="1015" y="2344"/>
                    <a:pt x="1165" y="2376"/>
                  </a:cubicBezTo>
                  <a:lnTo>
                    <a:pt x="1180" y="2690"/>
                  </a:lnTo>
                  <a:lnTo>
                    <a:pt x="1645" y="2674"/>
                  </a:lnTo>
                  <a:lnTo>
                    <a:pt x="1629" y="2368"/>
                  </a:lnTo>
                  <a:cubicBezTo>
                    <a:pt x="1755" y="2336"/>
                    <a:pt x="1880" y="2289"/>
                    <a:pt x="1991" y="2210"/>
                  </a:cubicBezTo>
                  <a:lnTo>
                    <a:pt x="2203" y="2431"/>
                  </a:lnTo>
                  <a:lnTo>
                    <a:pt x="2533" y="2108"/>
                  </a:lnTo>
                  <a:lnTo>
                    <a:pt x="2305" y="1880"/>
                  </a:lnTo>
                  <a:cubicBezTo>
                    <a:pt x="2360" y="1794"/>
                    <a:pt x="2400" y="1699"/>
                    <a:pt x="2431" y="1605"/>
                  </a:cubicBezTo>
                  <a:lnTo>
                    <a:pt x="2714" y="1605"/>
                  </a:lnTo>
                  <a:lnTo>
                    <a:pt x="2714" y="1141"/>
                  </a:lnTo>
                  <a:lnTo>
                    <a:pt x="2455" y="1141"/>
                  </a:lnTo>
                  <a:cubicBezTo>
                    <a:pt x="2431" y="999"/>
                    <a:pt x="2376" y="873"/>
                    <a:pt x="2305" y="755"/>
                  </a:cubicBezTo>
                  <a:lnTo>
                    <a:pt x="2502" y="543"/>
                  </a:lnTo>
                  <a:lnTo>
                    <a:pt x="2164" y="228"/>
                  </a:lnTo>
                  <a:lnTo>
                    <a:pt x="1983" y="417"/>
                  </a:lnTo>
                  <a:cubicBezTo>
                    <a:pt x="1865" y="338"/>
                    <a:pt x="1731" y="283"/>
                    <a:pt x="1589" y="252"/>
                  </a:cubicBezTo>
                  <a:lnTo>
                    <a:pt x="15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9"/>
            <p:cNvSpPr/>
            <p:nvPr/>
          </p:nvSpPr>
          <p:spPr>
            <a:xfrm>
              <a:off x="4664220" y="3581421"/>
              <a:ext cx="360247" cy="57934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9"/>
            <p:cNvSpPr/>
            <p:nvPr/>
          </p:nvSpPr>
          <p:spPr>
            <a:xfrm>
              <a:off x="4688936" y="3602780"/>
              <a:ext cx="15287" cy="14716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9"/>
            <p:cNvSpPr/>
            <p:nvPr/>
          </p:nvSpPr>
          <p:spPr>
            <a:xfrm>
              <a:off x="4710867" y="3603923"/>
              <a:ext cx="16930" cy="1635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noFill/>
            <a:ln w="77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69"/>
            <p:cNvSpPr/>
            <p:nvPr/>
          </p:nvSpPr>
          <p:spPr>
            <a:xfrm>
              <a:off x="4737869" y="3617424"/>
              <a:ext cx="14073" cy="71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69"/>
            <p:cNvSpPr/>
            <p:nvPr/>
          </p:nvSpPr>
          <p:spPr>
            <a:xfrm>
              <a:off x="1593171" y="2694268"/>
              <a:ext cx="869221" cy="1523280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69"/>
            <p:cNvSpPr/>
            <p:nvPr/>
          </p:nvSpPr>
          <p:spPr>
            <a:xfrm>
              <a:off x="1669035" y="2795420"/>
              <a:ext cx="717565" cy="1287830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69"/>
            <p:cNvSpPr/>
            <p:nvPr/>
          </p:nvSpPr>
          <p:spPr>
            <a:xfrm>
              <a:off x="1917342" y="2746559"/>
              <a:ext cx="164158" cy="13001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69"/>
            <p:cNvSpPr/>
            <p:nvPr/>
          </p:nvSpPr>
          <p:spPr>
            <a:xfrm>
              <a:off x="1975204" y="4128113"/>
              <a:ext cx="52362" cy="44861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69"/>
            <p:cNvSpPr/>
            <p:nvPr/>
          </p:nvSpPr>
          <p:spPr>
            <a:xfrm>
              <a:off x="1765115" y="2901644"/>
              <a:ext cx="422538" cy="3036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69"/>
            <p:cNvSpPr/>
            <p:nvPr/>
          </p:nvSpPr>
          <p:spPr>
            <a:xfrm>
              <a:off x="1765115" y="2969579"/>
              <a:ext cx="211305" cy="30431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69"/>
            <p:cNvSpPr/>
            <p:nvPr/>
          </p:nvSpPr>
          <p:spPr>
            <a:xfrm>
              <a:off x="1765115" y="3037014"/>
              <a:ext cx="142227" cy="30431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69"/>
            <p:cNvSpPr/>
            <p:nvPr/>
          </p:nvSpPr>
          <p:spPr>
            <a:xfrm>
              <a:off x="1763972" y="3111735"/>
              <a:ext cx="329315" cy="29860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69"/>
            <p:cNvSpPr/>
            <p:nvPr/>
          </p:nvSpPr>
          <p:spPr>
            <a:xfrm>
              <a:off x="1927486" y="3037014"/>
              <a:ext cx="260166" cy="30431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69"/>
            <p:cNvSpPr/>
            <p:nvPr/>
          </p:nvSpPr>
          <p:spPr>
            <a:xfrm>
              <a:off x="1763972" y="3182527"/>
              <a:ext cx="225377" cy="30431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69"/>
            <p:cNvSpPr/>
            <p:nvPr/>
          </p:nvSpPr>
          <p:spPr>
            <a:xfrm>
              <a:off x="1920199" y="3332541"/>
              <a:ext cx="258523" cy="30431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69"/>
            <p:cNvSpPr/>
            <p:nvPr/>
          </p:nvSpPr>
          <p:spPr>
            <a:xfrm>
              <a:off x="1920199" y="3400547"/>
              <a:ext cx="422538" cy="30431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69"/>
            <p:cNvSpPr/>
            <p:nvPr/>
          </p:nvSpPr>
          <p:spPr>
            <a:xfrm>
              <a:off x="1920199" y="3467982"/>
              <a:ext cx="141656" cy="3036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69"/>
            <p:cNvSpPr/>
            <p:nvPr/>
          </p:nvSpPr>
          <p:spPr>
            <a:xfrm>
              <a:off x="1919056" y="3542131"/>
              <a:ext cx="423681" cy="30431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69"/>
            <p:cNvSpPr/>
            <p:nvPr/>
          </p:nvSpPr>
          <p:spPr>
            <a:xfrm>
              <a:off x="2081999" y="3467982"/>
              <a:ext cx="260738" cy="3036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69"/>
            <p:cNvSpPr/>
            <p:nvPr/>
          </p:nvSpPr>
          <p:spPr>
            <a:xfrm>
              <a:off x="1919056" y="3613495"/>
              <a:ext cx="330958" cy="3036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69"/>
            <p:cNvSpPr/>
            <p:nvPr/>
          </p:nvSpPr>
          <p:spPr>
            <a:xfrm>
              <a:off x="1750470" y="3752222"/>
              <a:ext cx="141656" cy="30431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9"/>
            <p:cNvSpPr/>
            <p:nvPr/>
          </p:nvSpPr>
          <p:spPr>
            <a:xfrm>
              <a:off x="1749399" y="3826943"/>
              <a:ext cx="328744" cy="30431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9"/>
            <p:cNvSpPr/>
            <p:nvPr/>
          </p:nvSpPr>
          <p:spPr>
            <a:xfrm>
              <a:off x="1912270" y="3752222"/>
              <a:ext cx="260809" cy="30431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69"/>
            <p:cNvSpPr/>
            <p:nvPr/>
          </p:nvSpPr>
          <p:spPr>
            <a:xfrm>
              <a:off x="1749399" y="3897735"/>
              <a:ext cx="224806" cy="30431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69"/>
            <p:cNvSpPr/>
            <p:nvPr/>
          </p:nvSpPr>
          <p:spPr>
            <a:xfrm>
              <a:off x="1749399" y="3970813"/>
              <a:ext cx="422538" cy="29860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69"/>
            <p:cNvSpPr/>
            <p:nvPr/>
          </p:nvSpPr>
          <p:spPr>
            <a:xfrm>
              <a:off x="1718468" y="3414048"/>
              <a:ext cx="150085" cy="148942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69"/>
            <p:cNvSpPr/>
            <p:nvPr/>
          </p:nvSpPr>
          <p:spPr>
            <a:xfrm>
              <a:off x="3344464" y="1602597"/>
              <a:ext cx="1433915" cy="254594"/>
            </a:xfrm>
            <a:custGeom>
              <a:avLst/>
              <a:gdLst/>
              <a:ahLst/>
              <a:cxnLst/>
              <a:rect l="l" t="t" r="r" b="b"/>
              <a:pathLst>
                <a:path w="20073" h="3564" fill="none" extrusionOk="0">
                  <a:moveTo>
                    <a:pt x="0" y="1"/>
                  </a:moveTo>
                  <a:lnTo>
                    <a:pt x="20072" y="1"/>
                  </a:lnTo>
                  <a:lnTo>
                    <a:pt x="20072" y="3564"/>
                  </a:lnTo>
                </a:path>
              </a:pathLst>
            </a:custGeom>
            <a:noFill/>
            <a:ln w="3350" cap="flat" cmpd="sng">
              <a:solidFill>
                <a:schemeClr val="accent5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9"/>
            <p:cNvSpPr/>
            <p:nvPr/>
          </p:nvSpPr>
          <p:spPr>
            <a:xfrm>
              <a:off x="3344464" y="1516089"/>
              <a:ext cx="1514779" cy="427681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noFill/>
            <a:ln w="3350" cap="flat" cmpd="sng">
              <a:solidFill>
                <a:schemeClr val="accent5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9"/>
            <p:cNvSpPr/>
            <p:nvPr/>
          </p:nvSpPr>
          <p:spPr>
            <a:xfrm>
              <a:off x="4755799" y="1857120"/>
              <a:ext cx="38861" cy="39432"/>
            </a:xfrm>
            <a:custGeom>
              <a:avLst/>
              <a:gdLst/>
              <a:ahLst/>
              <a:cxnLst/>
              <a:rect l="l" t="t" r="r" b="b"/>
              <a:pathLst>
                <a:path w="544" h="552" fill="none" extrusionOk="0">
                  <a:moveTo>
                    <a:pt x="543" y="237"/>
                  </a:moveTo>
                  <a:cubicBezTo>
                    <a:pt x="543" y="441"/>
                    <a:pt x="292" y="551"/>
                    <a:pt x="150" y="402"/>
                  </a:cubicBezTo>
                  <a:cubicBezTo>
                    <a:pt x="1" y="253"/>
                    <a:pt x="103" y="1"/>
                    <a:pt x="315" y="1"/>
                  </a:cubicBezTo>
                  <a:cubicBezTo>
                    <a:pt x="441" y="1"/>
                    <a:pt x="543" y="103"/>
                    <a:pt x="543" y="237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accent5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9"/>
            <p:cNvSpPr/>
            <p:nvPr/>
          </p:nvSpPr>
          <p:spPr>
            <a:xfrm>
              <a:off x="4841235" y="1935270"/>
              <a:ext cx="36575" cy="45004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accent5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9"/>
            <p:cNvSpPr/>
            <p:nvPr/>
          </p:nvSpPr>
          <p:spPr>
            <a:xfrm>
              <a:off x="1565097" y="1697034"/>
              <a:ext cx="424252" cy="481543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noFill/>
            <a:ln w="3350" cap="flat" cmpd="sng">
              <a:solidFill>
                <a:schemeClr val="accent5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9"/>
            <p:cNvSpPr/>
            <p:nvPr/>
          </p:nvSpPr>
          <p:spPr>
            <a:xfrm>
              <a:off x="1984205" y="1683533"/>
              <a:ext cx="31574" cy="31503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accent5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9"/>
            <p:cNvSpPr/>
            <p:nvPr/>
          </p:nvSpPr>
          <p:spPr>
            <a:xfrm>
              <a:off x="1547096" y="2175149"/>
              <a:ext cx="31574" cy="31503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accent5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9"/>
            <p:cNvSpPr/>
            <p:nvPr/>
          </p:nvSpPr>
          <p:spPr>
            <a:xfrm>
              <a:off x="1108844" y="2657193"/>
              <a:ext cx="425395" cy="25359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9"/>
            <p:cNvSpPr/>
            <p:nvPr/>
          </p:nvSpPr>
          <p:spPr>
            <a:xfrm>
              <a:off x="1108844" y="2747130"/>
              <a:ext cx="325386" cy="23074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9"/>
            <p:cNvSpPr/>
            <p:nvPr/>
          </p:nvSpPr>
          <p:spPr>
            <a:xfrm>
              <a:off x="1108844" y="2790348"/>
              <a:ext cx="325386" cy="23145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9"/>
            <p:cNvSpPr/>
            <p:nvPr/>
          </p:nvSpPr>
          <p:spPr>
            <a:xfrm>
              <a:off x="1108844" y="2702126"/>
              <a:ext cx="200661" cy="25359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9"/>
            <p:cNvSpPr/>
            <p:nvPr/>
          </p:nvSpPr>
          <p:spPr>
            <a:xfrm>
              <a:off x="1321219" y="2702126"/>
              <a:ext cx="213019" cy="25359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9"/>
            <p:cNvSpPr/>
            <p:nvPr/>
          </p:nvSpPr>
          <p:spPr>
            <a:xfrm>
              <a:off x="1093700" y="2021207"/>
              <a:ext cx="355746" cy="241093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9"/>
            <p:cNvSpPr/>
            <p:nvPr/>
          </p:nvSpPr>
          <p:spPr>
            <a:xfrm>
              <a:off x="1118416" y="2060568"/>
              <a:ext cx="302313" cy="71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00396E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9"/>
            <p:cNvSpPr/>
            <p:nvPr/>
          </p:nvSpPr>
          <p:spPr>
            <a:xfrm>
              <a:off x="1118416" y="2082998"/>
              <a:ext cx="302313" cy="71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00396E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9"/>
            <p:cNvSpPr/>
            <p:nvPr/>
          </p:nvSpPr>
          <p:spPr>
            <a:xfrm>
              <a:off x="1118416" y="2104929"/>
              <a:ext cx="302313" cy="71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00396E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9"/>
            <p:cNvSpPr/>
            <p:nvPr/>
          </p:nvSpPr>
          <p:spPr>
            <a:xfrm>
              <a:off x="1118416" y="2127359"/>
              <a:ext cx="302313" cy="71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00396E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9"/>
            <p:cNvSpPr/>
            <p:nvPr/>
          </p:nvSpPr>
          <p:spPr>
            <a:xfrm>
              <a:off x="1118416" y="2149861"/>
              <a:ext cx="302313" cy="71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00396E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9"/>
            <p:cNvSpPr/>
            <p:nvPr/>
          </p:nvSpPr>
          <p:spPr>
            <a:xfrm>
              <a:off x="1118416" y="2172363"/>
              <a:ext cx="302313" cy="71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00396E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9"/>
            <p:cNvSpPr/>
            <p:nvPr/>
          </p:nvSpPr>
          <p:spPr>
            <a:xfrm>
              <a:off x="3175878" y="3175241"/>
              <a:ext cx="31003" cy="30931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69"/>
            <p:cNvSpPr/>
            <p:nvPr/>
          </p:nvSpPr>
          <p:spPr>
            <a:xfrm>
              <a:off x="2201652" y="3206101"/>
              <a:ext cx="989518" cy="66435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69"/>
            <p:cNvSpPr/>
            <p:nvPr/>
          </p:nvSpPr>
          <p:spPr>
            <a:xfrm>
              <a:off x="2170721" y="3256677"/>
              <a:ext cx="31003" cy="31003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1" name="Google Shape;2421;p69"/>
          <p:cNvSpPr txBox="1">
            <a:spLocks noGrp="1"/>
          </p:cNvSpPr>
          <p:nvPr>
            <p:ph type="subTitle" idx="5"/>
          </p:nvPr>
        </p:nvSpPr>
        <p:spPr>
          <a:xfrm>
            <a:off x="5927042" y="2348882"/>
            <a:ext cx="2175600" cy="2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/>
              <a:t>Plan/Task list</a:t>
            </a:r>
            <a:endParaRPr/>
          </a:p>
        </p:txBody>
      </p:sp>
      <p:sp>
        <p:nvSpPr>
          <p:cNvPr id="2422" name="Google Shape;2422;p69"/>
          <p:cNvSpPr txBox="1">
            <a:spLocks noGrp="1"/>
          </p:cNvSpPr>
          <p:nvPr>
            <p:ph type="subTitle" idx="6"/>
          </p:nvPr>
        </p:nvSpPr>
        <p:spPr>
          <a:xfrm>
            <a:off x="5927041" y="2742482"/>
            <a:ext cx="270367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Người dùng có thể tạo danh sách các việc cần làm</a:t>
            </a:r>
            <a:endParaRPr/>
          </a:p>
        </p:txBody>
      </p:sp>
      <p:sp>
        <p:nvSpPr>
          <p:cNvPr id="5" name="Google Shape;2348;p69">
            <a:extLst>
              <a:ext uri="{FF2B5EF4-FFF2-40B4-BE49-F238E27FC236}">
                <a16:creationId xmlns:a16="http://schemas.microsoft.com/office/drawing/2014/main" id="{E67144B7-FAC4-2D27-24DA-807AEC61D01E}"/>
              </a:ext>
            </a:extLst>
          </p:cNvPr>
          <p:cNvSpPr/>
          <p:nvPr/>
        </p:nvSpPr>
        <p:spPr>
          <a:xfrm>
            <a:off x="4735804" y="2868749"/>
            <a:ext cx="132155" cy="126440"/>
          </a:xfrm>
          <a:custGeom>
            <a:avLst/>
            <a:gdLst/>
            <a:ahLst/>
            <a:cxnLst/>
            <a:rect l="l" t="t" r="r" b="b"/>
            <a:pathLst>
              <a:path w="1850" h="1770" extrusionOk="0">
                <a:moveTo>
                  <a:pt x="929" y="409"/>
                </a:moveTo>
                <a:lnTo>
                  <a:pt x="1165" y="1117"/>
                </a:lnTo>
                <a:lnTo>
                  <a:pt x="685" y="1117"/>
                </a:lnTo>
                <a:lnTo>
                  <a:pt x="929" y="409"/>
                </a:lnTo>
                <a:close/>
                <a:moveTo>
                  <a:pt x="654" y="0"/>
                </a:moveTo>
                <a:lnTo>
                  <a:pt x="1" y="1770"/>
                </a:lnTo>
                <a:lnTo>
                  <a:pt x="457" y="1770"/>
                </a:lnTo>
                <a:lnTo>
                  <a:pt x="567" y="1447"/>
                </a:lnTo>
                <a:lnTo>
                  <a:pt x="1283" y="1447"/>
                </a:lnTo>
                <a:lnTo>
                  <a:pt x="1393" y="1770"/>
                </a:lnTo>
                <a:lnTo>
                  <a:pt x="1849" y="1770"/>
                </a:lnTo>
                <a:lnTo>
                  <a:pt x="11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567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ternational Programmers Day XL by Slidesgo">
  <a:themeElements>
    <a:clrScheme name="Simple Light">
      <a:dk1>
        <a:srgbClr val="FFFFFF"/>
      </a:dk1>
      <a:lt1>
        <a:srgbClr val="FFFFFF"/>
      </a:lt1>
      <a:dk2>
        <a:srgbClr val="011635"/>
      </a:dk2>
      <a:lt2>
        <a:srgbClr val="F99AAA"/>
      </a:lt2>
      <a:accent1>
        <a:srgbClr val="F9CAD2"/>
      </a:accent1>
      <a:accent2>
        <a:srgbClr val="F4DC90"/>
      </a:accent2>
      <a:accent3>
        <a:srgbClr val="00CFBE"/>
      </a:accent3>
      <a:accent4>
        <a:srgbClr val="8791FF"/>
      </a:accent4>
      <a:accent5>
        <a:srgbClr val="5863E0"/>
      </a:accent5>
      <a:accent6>
        <a:srgbClr val="011635"/>
      </a:accent6>
      <a:hlink>
        <a:srgbClr val="8492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270</Words>
  <Application>Microsoft Office PowerPoint</Application>
  <PresentationFormat>On-screen Show (16:9)</PresentationFormat>
  <Paragraphs>91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Roboto</vt:lpstr>
      <vt:lpstr>Bebas Neue</vt:lpstr>
      <vt:lpstr>Fira Sans Extra Condensed</vt:lpstr>
      <vt:lpstr>Arial</vt:lpstr>
      <vt:lpstr>Quicksand</vt:lpstr>
      <vt:lpstr>International Programmers Day XL by Slidesgo</vt:lpstr>
      <vt:lpstr>FARMER TIME MANAGEMENT</vt:lpstr>
      <vt:lpstr>Our team</vt:lpstr>
      <vt:lpstr>TABLE OF CONTENTS</vt:lpstr>
      <vt:lpstr>DATABASE</vt:lpstr>
      <vt:lpstr>DATABASE</vt:lpstr>
      <vt:lpstr>USER INTERFACE</vt:lpstr>
      <vt:lpstr>03.</vt:lpstr>
      <vt:lpstr>FUNCTIONS</vt:lpstr>
      <vt:lpstr>FUNCTIONS</vt:lpstr>
      <vt:lpstr>FUNCTIONS</vt:lpstr>
      <vt:lpstr>Programming language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FARMER TIME MANAGEMENT</dc:title>
  <cp:lastModifiedBy>Vuong Pham Minh</cp:lastModifiedBy>
  <cp:revision>6</cp:revision>
  <dcterms:modified xsi:type="dcterms:W3CDTF">2023-05-15T17:00:10Z</dcterms:modified>
</cp:coreProperties>
</file>