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6858000" cy="9144000"/>
  <p:embeddedFontLst>
    <p:embeddedFont>
      <p:font typeface="Montserrat Bold" charset="1" panose="00000800000000000000"/>
      <p:regular r:id="rId41"/>
    </p:embeddedFont>
    <p:embeddedFont>
      <p:font typeface="Roboto Bold" charset="1" panose="02000000000000000000"/>
      <p:regular r:id="rId42"/>
    </p:embeddedFont>
    <p:embeddedFont>
      <p:font typeface="Roboto" charset="1" panose="02000000000000000000"/>
      <p:regular r:id="rId43"/>
    </p:embeddedFont>
    <p:embeddedFont>
      <p:font typeface="IBM Plex Sans" charset="1" panose="020B0503050203000203"/>
      <p:regular r:id="rId44"/>
    </p:embeddedFont>
    <p:embeddedFont>
      <p:font typeface="Arimo" charset="1" panose="020B0604020202020204"/>
      <p:regular r:id="rId45"/>
    </p:embeddedFont>
    <p:embeddedFont>
      <p:font typeface="Liberation Sans Bold" charset="1" panose="020B0704020202020204"/>
      <p:regular r:id="rId46"/>
    </p:embeddedFont>
    <p:embeddedFont>
      <p:font typeface="Roboto Italics" charset="1" panose="02000000000000000000"/>
      <p:regular r:id="rId47"/>
    </p:embeddedFont>
    <p:embeddedFont>
      <p:font typeface="DejaVu Sans Light" charset="1" panose="020B0603030804020204"/>
      <p:regular r:id="rId48"/>
    </p:embeddedFont>
    <p:embeddedFont>
      <p:font typeface="Liberation Sans" charset="1" panose="020B0604020202020204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3.jpeg" Type="http://schemas.openxmlformats.org/officeDocument/2006/relationships/image"/><Relationship Id="rId3" Target="../media/image94.png" Type="http://schemas.openxmlformats.org/officeDocument/2006/relationships/image"/><Relationship Id="rId4" Target="../media/image95.svg" Type="http://schemas.openxmlformats.org/officeDocument/2006/relationships/image"/><Relationship Id="rId5" Target="../media/image96.jpeg" Type="http://schemas.openxmlformats.org/officeDocument/2006/relationships/image"/><Relationship Id="rId6" Target="../media/image97.png" Type="http://schemas.openxmlformats.org/officeDocument/2006/relationships/image"/><Relationship Id="rId7" Target="../media/image98.svg" Type="http://schemas.openxmlformats.org/officeDocument/2006/relationships/image"/><Relationship Id="rId8" Target="../media/image99.svg" Type="http://schemas.openxmlformats.org/officeDocument/2006/relationships/image"/><Relationship Id="rId9" Target="../media/image10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3.jpeg" Type="http://schemas.openxmlformats.org/officeDocument/2006/relationships/image"/><Relationship Id="rId3" Target="../media/image94.png" Type="http://schemas.openxmlformats.org/officeDocument/2006/relationships/image"/><Relationship Id="rId4" Target="../media/image9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7.jpeg" Type="http://schemas.openxmlformats.org/officeDocument/2006/relationships/image"/><Relationship Id="rId11" Target="../media/image108.jpeg" Type="http://schemas.openxmlformats.org/officeDocument/2006/relationships/image"/><Relationship Id="rId2" Target="../media/image101.jpeg" Type="http://schemas.openxmlformats.org/officeDocument/2006/relationships/image"/><Relationship Id="rId3" Target="../media/image102.png" Type="http://schemas.openxmlformats.org/officeDocument/2006/relationships/image"/><Relationship Id="rId4" Target="../media/image103.svg" Type="http://schemas.openxmlformats.org/officeDocument/2006/relationships/image"/><Relationship Id="rId5" Target="../media/image104.jpeg" Type="http://schemas.openxmlformats.org/officeDocument/2006/relationships/image"/><Relationship Id="rId6" Target="../media/image105.png" Type="http://schemas.openxmlformats.org/officeDocument/2006/relationships/image"/><Relationship Id="rId7" Target="../media/image106.svg" Type="http://schemas.openxmlformats.org/officeDocument/2006/relationships/image"/><Relationship Id="rId8" Target="../media/image8.jpe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7.svg" Type="http://schemas.openxmlformats.org/officeDocument/2006/relationships/image"/><Relationship Id="rId2" Target="../media/image109.jpeg" Type="http://schemas.openxmlformats.org/officeDocument/2006/relationships/image"/><Relationship Id="rId3" Target="../media/image110.png" Type="http://schemas.openxmlformats.org/officeDocument/2006/relationships/image"/><Relationship Id="rId4" Target="../media/image111.svg" Type="http://schemas.openxmlformats.org/officeDocument/2006/relationships/image"/><Relationship Id="rId5" Target="../media/image112.jpeg" Type="http://schemas.openxmlformats.org/officeDocument/2006/relationships/image"/><Relationship Id="rId6" Target="../media/image113.png" Type="http://schemas.openxmlformats.org/officeDocument/2006/relationships/image"/><Relationship Id="rId7" Target="../media/image114.svg" Type="http://schemas.openxmlformats.org/officeDocument/2006/relationships/image"/><Relationship Id="rId8" Target="../media/image115.jpeg" Type="http://schemas.openxmlformats.org/officeDocument/2006/relationships/image"/><Relationship Id="rId9" Target="../media/image1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8.jpeg" Type="http://schemas.openxmlformats.org/officeDocument/2006/relationships/image"/><Relationship Id="rId3" Target="../media/image119.jpeg" Type="http://schemas.openxmlformats.org/officeDocument/2006/relationships/image"/><Relationship Id="rId4" Target="../media/image120.png" Type="http://schemas.openxmlformats.org/officeDocument/2006/relationships/image"/><Relationship Id="rId5" Target="../media/image12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0.jpeg" Type="http://schemas.openxmlformats.org/officeDocument/2006/relationships/image"/><Relationship Id="rId11" Target="../media/image131.jpeg" Type="http://schemas.openxmlformats.org/officeDocument/2006/relationships/image"/><Relationship Id="rId2" Target="../media/image122.jpeg" Type="http://schemas.openxmlformats.org/officeDocument/2006/relationships/image"/><Relationship Id="rId3" Target="../media/image123.png" Type="http://schemas.openxmlformats.org/officeDocument/2006/relationships/image"/><Relationship Id="rId4" Target="../media/image124.svg" Type="http://schemas.openxmlformats.org/officeDocument/2006/relationships/image"/><Relationship Id="rId5" Target="../media/image125.jpeg" Type="http://schemas.openxmlformats.org/officeDocument/2006/relationships/image"/><Relationship Id="rId6" Target="../media/image126.jpeg" Type="http://schemas.openxmlformats.org/officeDocument/2006/relationships/image"/><Relationship Id="rId7" Target="../media/image127.png" Type="http://schemas.openxmlformats.org/officeDocument/2006/relationships/image"/><Relationship Id="rId8" Target="../media/image128.svg" Type="http://schemas.openxmlformats.org/officeDocument/2006/relationships/image"/><Relationship Id="rId9" Target="../media/image129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0.svg" Type="http://schemas.openxmlformats.org/officeDocument/2006/relationships/image"/><Relationship Id="rId11" Target="../media/image141.jpeg" Type="http://schemas.openxmlformats.org/officeDocument/2006/relationships/image"/><Relationship Id="rId12" Target="../media/image142.png" Type="http://schemas.openxmlformats.org/officeDocument/2006/relationships/image"/><Relationship Id="rId13" Target="../media/image143.svg" Type="http://schemas.openxmlformats.org/officeDocument/2006/relationships/image"/><Relationship Id="rId14" Target="../media/image144.jpeg" Type="http://schemas.openxmlformats.org/officeDocument/2006/relationships/image"/><Relationship Id="rId15" Target="../media/image145.jpeg" Type="http://schemas.openxmlformats.org/officeDocument/2006/relationships/image"/><Relationship Id="rId16" Target="../media/image146.jpeg" Type="http://schemas.openxmlformats.org/officeDocument/2006/relationships/image"/><Relationship Id="rId17" Target="../media/image147.png" Type="http://schemas.openxmlformats.org/officeDocument/2006/relationships/image"/><Relationship Id="rId18" Target="../media/image148.svg" Type="http://schemas.openxmlformats.org/officeDocument/2006/relationships/image"/><Relationship Id="rId2" Target="../media/image132.jpeg" Type="http://schemas.openxmlformats.org/officeDocument/2006/relationships/image"/><Relationship Id="rId3" Target="../media/image133.png" Type="http://schemas.openxmlformats.org/officeDocument/2006/relationships/image"/><Relationship Id="rId4" Target="../media/image134.svg" Type="http://schemas.openxmlformats.org/officeDocument/2006/relationships/image"/><Relationship Id="rId5" Target="../media/image135.jpeg" Type="http://schemas.openxmlformats.org/officeDocument/2006/relationships/image"/><Relationship Id="rId6" Target="../media/image136.png" Type="http://schemas.openxmlformats.org/officeDocument/2006/relationships/image"/><Relationship Id="rId7" Target="../media/image137.svg" Type="http://schemas.openxmlformats.org/officeDocument/2006/relationships/image"/><Relationship Id="rId8" Target="../media/image138.jpeg" Type="http://schemas.openxmlformats.org/officeDocument/2006/relationships/image"/><Relationship Id="rId9" Target="../media/image13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9.jpeg" Type="http://schemas.openxmlformats.org/officeDocument/2006/relationships/image"/><Relationship Id="rId3" Target="../media/image150.png" Type="http://schemas.openxmlformats.org/officeDocument/2006/relationships/image"/><Relationship Id="rId4" Target="../media/image151.svg" Type="http://schemas.openxmlformats.org/officeDocument/2006/relationships/image"/><Relationship Id="rId5" Target="../media/image152.jpeg" Type="http://schemas.openxmlformats.org/officeDocument/2006/relationships/image"/><Relationship Id="rId6" Target="../media/image153.png" Type="http://schemas.openxmlformats.org/officeDocument/2006/relationships/image"/><Relationship Id="rId7" Target="../media/image15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5.jpeg" Type="http://schemas.openxmlformats.org/officeDocument/2006/relationships/image"/><Relationship Id="rId3" Target="../media/image156.png" Type="http://schemas.openxmlformats.org/officeDocument/2006/relationships/image"/><Relationship Id="rId4" Target="../media/image157.svg" Type="http://schemas.openxmlformats.org/officeDocument/2006/relationships/image"/><Relationship Id="rId5" Target="../media/image153.png" Type="http://schemas.openxmlformats.org/officeDocument/2006/relationships/image"/><Relationship Id="rId6" Target="../media/image15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8.png" Type="http://schemas.openxmlformats.org/officeDocument/2006/relationships/image"/><Relationship Id="rId3" Target="../media/image159.svg" Type="http://schemas.openxmlformats.org/officeDocument/2006/relationships/image"/><Relationship Id="rId4" Target="../media/image160.jpeg" Type="http://schemas.openxmlformats.org/officeDocument/2006/relationships/image"/><Relationship Id="rId5" Target="../media/image161.jpeg" Type="http://schemas.openxmlformats.org/officeDocument/2006/relationships/image"/><Relationship Id="rId6" Target="../media/image162.jpeg" Type="http://schemas.openxmlformats.org/officeDocument/2006/relationships/image"/><Relationship Id="rId7" Target="../media/image163.jpeg" Type="http://schemas.openxmlformats.org/officeDocument/2006/relationships/image"/><Relationship Id="rId8" Target="../media/image16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15.svg" Type="http://schemas.openxmlformats.org/officeDocument/2006/relationships/image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jpe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3.svg" Type="http://schemas.openxmlformats.org/officeDocument/2006/relationships/image"/><Relationship Id="rId2" Target="../media/image165.jpeg" Type="http://schemas.openxmlformats.org/officeDocument/2006/relationships/image"/><Relationship Id="rId3" Target="../media/image166.png" Type="http://schemas.openxmlformats.org/officeDocument/2006/relationships/image"/><Relationship Id="rId4" Target="../media/image167.svg" Type="http://schemas.openxmlformats.org/officeDocument/2006/relationships/image"/><Relationship Id="rId5" Target="../media/image168.jpeg" Type="http://schemas.openxmlformats.org/officeDocument/2006/relationships/image"/><Relationship Id="rId6" Target="../media/image169.png" Type="http://schemas.openxmlformats.org/officeDocument/2006/relationships/image"/><Relationship Id="rId7" Target="../media/image170.svg" Type="http://schemas.openxmlformats.org/officeDocument/2006/relationships/image"/><Relationship Id="rId8" Target="../media/image171.svg" Type="http://schemas.openxmlformats.org/officeDocument/2006/relationships/image"/><Relationship Id="rId9" Target="../media/image17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4.jpeg" Type="http://schemas.openxmlformats.org/officeDocument/2006/relationships/image"/><Relationship Id="rId3" Target="../media/image175.png" Type="http://schemas.openxmlformats.org/officeDocument/2006/relationships/image"/><Relationship Id="rId4" Target="../media/image176.svg" Type="http://schemas.openxmlformats.org/officeDocument/2006/relationships/image"/><Relationship Id="rId5" Target="../media/image177.jpeg" Type="http://schemas.openxmlformats.org/officeDocument/2006/relationships/image"/><Relationship Id="rId6" Target="../media/image178.png" Type="http://schemas.openxmlformats.org/officeDocument/2006/relationships/image"/><Relationship Id="rId7" Target="../media/image179.svg" Type="http://schemas.openxmlformats.org/officeDocument/2006/relationships/image"/><Relationship Id="rId8" Target="../media/image180.jpeg" Type="http://schemas.openxmlformats.org/officeDocument/2006/relationships/image"/><Relationship Id="rId9" Target="../media/image18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2.jpeg" Type="http://schemas.openxmlformats.org/officeDocument/2006/relationships/image"/><Relationship Id="rId3" Target="../media/image183.jpeg" Type="http://schemas.openxmlformats.org/officeDocument/2006/relationships/image"/><Relationship Id="rId4" Target="../media/image184.jpeg" Type="http://schemas.openxmlformats.org/officeDocument/2006/relationships/image"/><Relationship Id="rId5" Target="../media/image185.png" Type="http://schemas.openxmlformats.org/officeDocument/2006/relationships/image"/><Relationship Id="rId6" Target="../media/image186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7.jpe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8.jpeg" Type="http://schemas.openxmlformats.org/officeDocument/2006/relationships/image"/><Relationship Id="rId3" Target="../media/image189.png" Type="http://schemas.openxmlformats.org/officeDocument/2006/relationships/image"/><Relationship Id="rId4" Target="../media/image190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9.jpeg" Type="http://schemas.openxmlformats.org/officeDocument/2006/relationships/image"/><Relationship Id="rId11" Target="../media/image200.png" Type="http://schemas.openxmlformats.org/officeDocument/2006/relationships/image"/><Relationship Id="rId12" Target="../media/image201.svg" Type="http://schemas.openxmlformats.org/officeDocument/2006/relationships/image"/><Relationship Id="rId13" Target="../media/image202.jpeg" Type="http://schemas.openxmlformats.org/officeDocument/2006/relationships/image"/><Relationship Id="rId14" Target="../media/image203.png" Type="http://schemas.openxmlformats.org/officeDocument/2006/relationships/image"/><Relationship Id="rId15" Target="../media/image204.svg" Type="http://schemas.openxmlformats.org/officeDocument/2006/relationships/image"/><Relationship Id="rId2" Target="../media/image191.jpeg" Type="http://schemas.openxmlformats.org/officeDocument/2006/relationships/image"/><Relationship Id="rId3" Target="../media/image192.png" Type="http://schemas.openxmlformats.org/officeDocument/2006/relationships/image"/><Relationship Id="rId4" Target="../media/image193.svg" Type="http://schemas.openxmlformats.org/officeDocument/2006/relationships/image"/><Relationship Id="rId5" Target="../media/image194.jpeg" Type="http://schemas.openxmlformats.org/officeDocument/2006/relationships/image"/><Relationship Id="rId6" Target="../media/image195.png" Type="http://schemas.openxmlformats.org/officeDocument/2006/relationships/image"/><Relationship Id="rId7" Target="../media/image196.svg" Type="http://schemas.openxmlformats.org/officeDocument/2006/relationships/image"/><Relationship Id="rId8" Target="../media/image197.jpeg" Type="http://schemas.openxmlformats.org/officeDocument/2006/relationships/image"/><Relationship Id="rId9" Target="../media/image198.jpe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5.jpeg" Type="http://schemas.openxmlformats.org/officeDocument/2006/relationships/image"/><Relationship Id="rId3" Target="../media/image206.jpeg" Type="http://schemas.openxmlformats.org/officeDocument/2006/relationships/image"/><Relationship Id="rId4" Target="../media/image207.jpeg" Type="http://schemas.openxmlformats.org/officeDocument/2006/relationships/image"/><Relationship Id="rId5" Target="../media/image208.jpeg" Type="http://schemas.openxmlformats.org/officeDocument/2006/relationships/image"/><Relationship Id="rId6" Target="../media/image209.jpeg" Type="http://schemas.openxmlformats.org/officeDocument/2006/relationships/image"/><Relationship Id="rId7" Target="../media/image210.jpe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9.jpeg" Type="http://schemas.openxmlformats.org/officeDocument/2006/relationships/image"/><Relationship Id="rId2" Target="../media/image211.jpeg" Type="http://schemas.openxmlformats.org/officeDocument/2006/relationships/image"/><Relationship Id="rId3" Target="../media/image212.png" Type="http://schemas.openxmlformats.org/officeDocument/2006/relationships/image"/><Relationship Id="rId4" Target="../media/image213.svg" Type="http://schemas.openxmlformats.org/officeDocument/2006/relationships/image"/><Relationship Id="rId5" Target="../media/image214.jpeg" Type="http://schemas.openxmlformats.org/officeDocument/2006/relationships/image"/><Relationship Id="rId6" Target="../media/image215.jpeg" Type="http://schemas.openxmlformats.org/officeDocument/2006/relationships/image"/><Relationship Id="rId7" Target="../media/image216.jpeg" Type="http://schemas.openxmlformats.org/officeDocument/2006/relationships/image"/><Relationship Id="rId8" Target="../media/image217.png" Type="http://schemas.openxmlformats.org/officeDocument/2006/relationships/image"/><Relationship Id="rId9" Target="../media/image218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0.jpeg" Type="http://schemas.openxmlformats.org/officeDocument/2006/relationships/image"/><Relationship Id="rId3" Target="../media/image221.png" Type="http://schemas.openxmlformats.org/officeDocument/2006/relationships/image"/><Relationship Id="rId4" Target="../media/image222.svg" Type="http://schemas.openxmlformats.org/officeDocument/2006/relationships/image"/><Relationship Id="rId5" Target="../media/image223.jpe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4.jpeg" Type="http://schemas.openxmlformats.org/officeDocument/2006/relationships/image"/><Relationship Id="rId3" Target="../media/image18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jpeg" Type="http://schemas.openxmlformats.org/officeDocument/2006/relationships/image"/><Relationship Id="rId11" Target="../media/image25.png" Type="http://schemas.openxmlformats.org/officeDocument/2006/relationships/image"/><Relationship Id="rId12" Target="../media/image26.svg" Type="http://schemas.openxmlformats.org/officeDocument/2006/relationships/image"/><Relationship Id="rId13" Target="../media/image27.png" Type="http://schemas.openxmlformats.org/officeDocument/2006/relationships/image"/><Relationship Id="rId14" Target="../media/image28.svg" Type="http://schemas.openxmlformats.org/officeDocument/2006/relationships/image"/><Relationship Id="rId15" Target="../media/image29.png" Type="http://schemas.openxmlformats.org/officeDocument/2006/relationships/image"/><Relationship Id="rId16" Target="../media/image30.svg" Type="http://schemas.openxmlformats.org/officeDocument/2006/relationships/image"/><Relationship Id="rId2" Target="../media/image16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jpe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jpeg" Type="http://schemas.openxmlformats.org/officeDocument/2006/relationships/image"/><Relationship Id="rId9" Target="../media/image23.jpe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5.png" Type="http://schemas.openxmlformats.org/officeDocument/2006/relationships/image"/><Relationship Id="rId3" Target="../media/image226.png" Type="http://schemas.openxmlformats.org/officeDocument/2006/relationships/image"/><Relationship Id="rId4" Target="../media/image227.png" Type="http://schemas.openxmlformats.org/officeDocument/2006/relationships/image"/><Relationship Id="rId5" Target="../media/image228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9.jpeg" Type="http://schemas.openxmlformats.org/officeDocument/2006/relationships/image"/><Relationship Id="rId3" Target="../media/image230.png" Type="http://schemas.openxmlformats.org/officeDocument/2006/relationships/image"/><Relationship Id="rId4" Target="../media/image231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2.jpeg" Type="http://schemas.openxmlformats.org/officeDocument/2006/relationships/image"/><Relationship Id="rId3" Target="../media/image233.png" Type="http://schemas.openxmlformats.org/officeDocument/2006/relationships/image"/><Relationship Id="rId4" Target="../media/image234.svg" Type="http://schemas.openxmlformats.org/officeDocument/2006/relationships/image"/><Relationship Id="rId5" Target="../media/image235.jpeg" Type="http://schemas.openxmlformats.org/officeDocument/2006/relationships/image"/><Relationship Id="rId6" Target="../media/image236.png" Type="http://schemas.openxmlformats.org/officeDocument/2006/relationships/image"/><Relationship Id="rId7" Target="../media/image237.svg" Type="http://schemas.openxmlformats.org/officeDocument/2006/relationships/image"/><Relationship Id="rId8" Target="../media/image238.svg" Type="http://schemas.openxmlformats.org/officeDocument/2006/relationships/image"/><Relationship Id="rId9" Target="../media/image239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0.jpeg" Type="http://schemas.openxmlformats.org/officeDocument/2006/relationships/image"/><Relationship Id="rId3" Target="../media/image241.png" Type="http://schemas.openxmlformats.org/officeDocument/2006/relationships/image"/><Relationship Id="rId4" Target="../media/image242.svg" Type="http://schemas.openxmlformats.org/officeDocument/2006/relationships/image"/><Relationship Id="rId5" Target="../media/image243.jpeg" Type="http://schemas.openxmlformats.org/officeDocument/2006/relationships/image"/><Relationship Id="rId6" Target="../media/image244.png" Type="http://schemas.openxmlformats.org/officeDocument/2006/relationships/image"/><Relationship Id="rId7" Target="../media/image245.svg" Type="http://schemas.openxmlformats.org/officeDocument/2006/relationships/image"/><Relationship Id="rId8" Target="../media/image246.png" Type="http://schemas.openxmlformats.org/officeDocument/2006/relationships/image"/><Relationship Id="rId9" Target="../media/image247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6.svg" Type="http://schemas.openxmlformats.org/officeDocument/2006/relationships/image"/><Relationship Id="rId11" Target="../media/image257.jpeg" Type="http://schemas.openxmlformats.org/officeDocument/2006/relationships/image"/><Relationship Id="rId12" Target="../media/image258.png" Type="http://schemas.openxmlformats.org/officeDocument/2006/relationships/image"/><Relationship Id="rId13" Target="../media/image259.svg" Type="http://schemas.openxmlformats.org/officeDocument/2006/relationships/image"/><Relationship Id="rId2" Target="../media/image248.jpeg" Type="http://schemas.openxmlformats.org/officeDocument/2006/relationships/image"/><Relationship Id="rId3" Target="../media/image249.png" Type="http://schemas.openxmlformats.org/officeDocument/2006/relationships/image"/><Relationship Id="rId4" Target="../media/image250.svg" Type="http://schemas.openxmlformats.org/officeDocument/2006/relationships/image"/><Relationship Id="rId5" Target="../media/image251.jpeg" Type="http://schemas.openxmlformats.org/officeDocument/2006/relationships/image"/><Relationship Id="rId6" Target="../media/image252.png" Type="http://schemas.openxmlformats.org/officeDocument/2006/relationships/image"/><Relationship Id="rId7" Target="../media/image253.svg" Type="http://schemas.openxmlformats.org/officeDocument/2006/relationships/image"/><Relationship Id="rId8" Target="../media/image254.jpeg" Type="http://schemas.openxmlformats.org/officeDocument/2006/relationships/image"/><Relationship Id="rId9" Target="../media/image255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2.png" Type="http://schemas.openxmlformats.org/officeDocument/2006/relationships/image"/><Relationship Id="rId3" Target="../media/image10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2" Target="../media/image31.jpe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jpe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jpeg" Type="http://schemas.openxmlformats.org/officeDocument/2006/relationships/image"/><Relationship Id="rId9" Target="../media/image3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jpeg" Type="http://schemas.openxmlformats.org/officeDocument/2006/relationships/image"/><Relationship Id="rId3" Target="../media/image40.png" Type="http://schemas.openxmlformats.org/officeDocument/2006/relationships/image"/><Relationship Id="rId4" Target="../media/image41.svg" Type="http://schemas.openxmlformats.org/officeDocument/2006/relationships/image"/><Relationship Id="rId5" Target="../media/image42.jpe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svg" Type="http://schemas.openxmlformats.org/officeDocument/2006/relationships/image"/><Relationship Id="rId11" Target="../media/image56.jpeg" Type="http://schemas.openxmlformats.org/officeDocument/2006/relationships/image"/><Relationship Id="rId12" Target="../media/image57.png" Type="http://schemas.openxmlformats.org/officeDocument/2006/relationships/image"/><Relationship Id="rId13" Target="../media/image58.svg" Type="http://schemas.openxmlformats.org/officeDocument/2006/relationships/image"/><Relationship Id="rId14" Target="../media/image59.jpeg" Type="http://schemas.openxmlformats.org/officeDocument/2006/relationships/image"/><Relationship Id="rId15" Target="../media/image60.jpeg" Type="http://schemas.openxmlformats.org/officeDocument/2006/relationships/image"/><Relationship Id="rId16" Target="../media/image45.png" Type="http://schemas.openxmlformats.org/officeDocument/2006/relationships/image"/><Relationship Id="rId17" Target="../media/image46.svg" Type="http://schemas.openxmlformats.org/officeDocument/2006/relationships/image"/><Relationship Id="rId2" Target="../media/image47.jpeg" Type="http://schemas.openxmlformats.org/officeDocument/2006/relationships/image"/><Relationship Id="rId3" Target="../media/image48.png" Type="http://schemas.openxmlformats.org/officeDocument/2006/relationships/image"/><Relationship Id="rId4" Target="../media/image49.svg" Type="http://schemas.openxmlformats.org/officeDocument/2006/relationships/image"/><Relationship Id="rId5" Target="../media/image50.jpeg" Type="http://schemas.openxmlformats.org/officeDocument/2006/relationships/image"/><Relationship Id="rId6" Target="../media/image51.png" Type="http://schemas.openxmlformats.org/officeDocument/2006/relationships/image"/><Relationship Id="rId7" Target="../media/image52.svg" Type="http://schemas.openxmlformats.org/officeDocument/2006/relationships/image"/><Relationship Id="rId8" Target="../media/image53.jpe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6.svg" Type="http://schemas.openxmlformats.org/officeDocument/2006/relationships/image"/><Relationship Id="rId11" Target="../media/image67.jpeg" Type="http://schemas.openxmlformats.org/officeDocument/2006/relationships/image"/><Relationship Id="rId2" Target="../media/image31.jpe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61.jpeg" Type="http://schemas.openxmlformats.org/officeDocument/2006/relationships/image"/><Relationship Id="rId6" Target="../media/image62.png" Type="http://schemas.openxmlformats.org/officeDocument/2006/relationships/image"/><Relationship Id="rId7" Target="../media/image63.svg" Type="http://schemas.openxmlformats.org/officeDocument/2006/relationships/image"/><Relationship Id="rId8" Target="../media/image64.jpeg" Type="http://schemas.openxmlformats.org/officeDocument/2006/relationships/image"/><Relationship Id="rId9" Target="../media/image6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6.svg" Type="http://schemas.openxmlformats.org/officeDocument/2006/relationships/image"/><Relationship Id="rId11" Target="../media/image77.jpeg" Type="http://schemas.openxmlformats.org/officeDocument/2006/relationships/image"/><Relationship Id="rId12" Target="../media/image78.png" Type="http://schemas.openxmlformats.org/officeDocument/2006/relationships/image"/><Relationship Id="rId13" Target="../media/image79.svg" Type="http://schemas.openxmlformats.org/officeDocument/2006/relationships/image"/><Relationship Id="rId14" Target="../media/image80.png" Type="http://schemas.openxmlformats.org/officeDocument/2006/relationships/image"/><Relationship Id="rId15" Target="../media/image81.svg" Type="http://schemas.openxmlformats.org/officeDocument/2006/relationships/image"/><Relationship Id="rId16" Target="slide3.xml" Type="http://schemas.openxmlformats.org/officeDocument/2006/relationships/slide"/><Relationship Id="rId2" Target="../media/image68.jpeg" Type="http://schemas.openxmlformats.org/officeDocument/2006/relationships/image"/><Relationship Id="rId3" Target="../media/image69.png" Type="http://schemas.openxmlformats.org/officeDocument/2006/relationships/image"/><Relationship Id="rId4" Target="../media/image70.svg" Type="http://schemas.openxmlformats.org/officeDocument/2006/relationships/image"/><Relationship Id="rId5" Target="../media/image71.jpeg" Type="http://schemas.openxmlformats.org/officeDocument/2006/relationships/image"/><Relationship Id="rId6" Target="../media/image72.png" Type="http://schemas.openxmlformats.org/officeDocument/2006/relationships/image"/><Relationship Id="rId7" Target="../media/image73.svg" Type="http://schemas.openxmlformats.org/officeDocument/2006/relationships/image"/><Relationship Id="rId8" Target="../media/image74.jpeg" Type="http://schemas.openxmlformats.org/officeDocument/2006/relationships/image"/><Relationship Id="rId9" Target="../media/image7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0.jpeg" Type="http://schemas.openxmlformats.org/officeDocument/2006/relationships/image"/><Relationship Id="rId11" Target="../media/image91.jpeg" Type="http://schemas.openxmlformats.org/officeDocument/2006/relationships/image"/><Relationship Id="rId12" Target="../media/image92.jpeg" Type="http://schemas.openxmlformats.org/officeDocument/2006/relationships/image"/><Relationship Id="rId2" Target="../media/image82.jpeg" Type="http://schemas.openxmlformats.org/officeDocument/2006/relationships/image"/><Relationship Id="rId3" Target="../media/image83.png" Type="http://schemas.openxmlformats.org/officeDocument/2006/relationships/image"/><Relationship Id="rId4" Target="../media/image84.svg" Type="http://schemas.openxmlformats.org/officeDocument/2006/relationships/image"/><Relationship Id="rId5" Target="../media/image85.jpeg" Type="http://schemas.openxmlformats.org/officeDocument/2006/relationships/image"/><Relationship Id="rId6" Target="../media/image86.png" Type="http://schemas.openxmlformats.org/officeDocument/2006/relationships/image"/><Relationship Id="rId7" Target="../media/image87.svg" Type="http://schemas.openxmlformats.org/officeDocument/2006/relationships/image"/><Relationship Id="rId8" Target="../media/image88.jpeg" Type="http://schemas.openxmlformats.org/officeDocument/2006/relationships/image"/><Relationship Id="rId9" Target="../media/image8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2868168" y="3172968"/>
            <a:ext cx="6455664" cy="2225040"/>
            <a:chOff x="0" y="0"/>
            <a:chExt cx="8607552" cy="29667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607552" cy="2966720"/>
            </a:xfrm>
            <a:custGeom>
              <a:avLst/>
              <a:gdLst/>
              <a:ahLst/>
              <a:cxnLst/>
              <a:rect r="r" b="b" t="t" l="l"/>
              <a:pathLst>
                <a:path h="2966720" w="8607552">
                  <a:moveTo>
                    <a:pt x="8469376" y="36576"/>
                  </a:moveTo>
                  <a:cubicBezTo>
                    <a:pt x="8481187" y="36576"/>
                    <a:pt x="8492490" y="38862"/>
                    <a:pt x="8503412" y="43307"/>
                  </a:cubicBezTo>
                  <a:cubicBezTo>
                    <a:pt x="8514334" y="47752"/>
                    <a:pt x="8523859" y="54229"/>
                    <a:pt x="8532241" y="62611"/>
                  </a:cubicBezTo>
                  <a:cubicBezTo>
                    <a:pt x="8540624" y="70993"/>
                    <a:pt x="8546973" y="80518"/>
                    <a:pt x="8551545" y="91440"/>
                  </a:cubicBezTo>
                  <a:cubicBezTo>
                    <a:pt x="8556118" y="102362"/>
                    <a:pt x="8558277" y="113665"/>
                    <a:pt x="8558277" y="125476"/>
                  </a:cubicBezTo>
                  <a:lnTo>
                    <a:pt x="8558277" y="2817876"/>
                  </a:lnTo>
                  <a:cubicBezTo>
                    <a:pt x="8558277" y="2829687"/>
                    <a:pt x="8555991" y="2840990"/>
                    <a:pt x="8551545" y="2851912"/>
                  </a:cubicBezTo>
                  <a:cubicBezTo>
                    <a:pt x="8547100" y="2862834"/>
                    <a:pt x="8540624" y="2872359"/>
                    <a:pt x="8532241" y="2880741"/>
                  </a:cubicBezTo>
                  <a:cubicBezTo>
                    <a:pt x="8523859" y="2889123"/>
                    <a:pt x="8514335" y="2895473"/>
                    <a:pt x="8503412" y="2900045"/>
                  </a:cubicBezTo>
                  <a:cubicBezTo>
                    <a:pt x="8492489" y="2904617"/>
                    <a:pt x="8481187" y="2906776"/>
                    <a:pt x="8469376" y="2906776"/>
                  </a:cubicBezTo>
                  <a:lnTo>
                    <a:pt x="138176" y="2906776"/>
                  </a:lnTo>
                  <a:cubicBezTo>
                    <a:pt x="126365" y="2906776"/>
                    <a:pt x="115062" y="2904490"/>
                    <a:pt x="104140" y="2900045"/>
                  </a:cubicBezTo>
                  <a:cubicBezTo>
                    <a:pt x="93218" y="2895600"/>
                    <a:pt x="83693" y="2889123"/>
                    <a:pt x="75311" y="2880741"/>
                  </a:cubicBezTo>
                  <a:cubicBezTo>
                    <a:pt x="66929" y="2872359"/>
                    <a:pt x="60579" y="2862834"/>
                    <a:pt x="56007" y="2851912"/>
                  </a:cubicBezTo>
                  <a:cubicBezTo>
                    <a:pt x="51435" y="2840990"/>
                    <a:pt x="49276" y="2829687"/>
                    <a:pt x="49276" y="2817876"/>
                  </a:cubicBezTo>
                  <a:lnTo>
                    <a:pt x="49276" y="125476"/>
                  </a:lnTo>
                  <a:cubicBezTo>
                    <a:pt x="49276" y="113665"/>
                    <a:pt x="51562" y="102362"/>
                    <a:pt x="56007" y="91440"/>
                  </a:cubicBezTo>
                  <a:cubicBezTo>
                    <a:pt x="60452" y="80518"/>
                    <a:pt x="66929" y="70993"/>
                    <a:pt x="75311" y="62611"/>
                  </a:cubicBezTo>
                  <a:cubicBezTo>
                    <a:pt x="83693" y="54229"/>
                    <a:pt x="93218" y="47879"/>
                    <a:pt x="104140" y="43307"/>
                  </a:cubicBezTo>
                  <a:cubicBezTo>
                    <a:pt x="115062" y="38735"/>
                    <a:pt x="126365" y="36576"/>
                    <a:pt x="138176" y="36576"/>
                  </a:cubicBezTo>
                  <a:close/>
                  <a:moveTo>
                    <a:pt x="0" y="0"/>
                  </a:moveTo>
                  <a:lnTo>
                    <a:pt x="0" y="2966720"/>
                  </a:lnTo>
                  <a:lnTo>
                    <a:pt x="8607552" y="2966720"/>
                  </a:lnTo>
                  <a:lnTo>
                    <a:pt x="8607552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804665" y="3109465"/>
            <a:ext cx="6582661" cy="2352037"/>
            <a:chOff x="0" y="0"/>
            <a:chExt cx="6582664" cy="23520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6455664" cy="2225040"/>
            </a:xfrm>
            <a:custGeom>
              <a:avLst/>
              <a:gdLst/>
              <a:ahLst/>
              <a:cxnLst/>
              <a:rect r="r" b="b" t="t" l="l"/>
              <a:pathLst>
                <a:path h="2225040" w="6455664">
                  <a:moveTo>
                    <a:pt x="0" y="0"/>
                  </a:moveTo>
                  <a:lnTo>
                    <a:pt x="6455664" y="0"/>
                  </a:lnTo>
                  <a:lnTo>
                    <a:pt x="6455664" y="2225040"/>
                  </a:lnTo>
                  <a:lnTo>
                    <a:pt x="0" y="222504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90932" y="81280"/>
              <a:ext cx="6401054" cy="2171954"/>
            </a:xfrm>
            <a:custGeom>
              <a:avLst/>
              <a:gdLst/>
              <a:ahLst/>
              <a:cxnLst/>
              <a:rect r="r" b="b" t="t" l="l"/>
              <a:pathLst>
                <a:path h="2171954" w="6401054">
                  <a:moveTo>
                    <a:pt x="0" y="2095627"/>
                  </a:moveTo>
                  <a:lnTo>
                    <a:pt x="0" y="76327"/>
                  </a:ln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lnTo>
                    <a:pt x="6324727" y="0"/>
                  </a:lnTo>
                  <a:cubicBezTo>
                    <a:pt x="6329680" y="0"/>
                    <a:pt x="6334633" y="508"/>
                    <a:pt x="6339586" y="1524"/>
                  </a:cubicBezTo>
                  <a:cubicBezTo>
                    <a:pt x="6344540" y="2540"/>
                    <a:pt x="6349238" y="3937"/>
                    <a:pt x="6353937" y="5842"/>
                  </a:cubicBezTo>
                  <a:cubicBezTo>
                    <a:pt x="6358636" y="7747"/>
                    <a:pt x="6362954" y="10160"/>
                    <a:pt x="6367146" y="12827"/>
                  </a:cubicBezTo>
                  <a:cubicBezTo>
                    <a:pt x="6371337" y="15494"/>
                    <a:pt x="6375147" y="18796"/>
                    <a:pt x="6378703" y="22352"/>
                  </a:cubicBezTo>
                  <a:cubicBezTo>
                    <a:pt x="6382259" y="25908"/>
                    <a:pt x="6385434" y="29718"/>
                    <a:pt x="6388228" y="33909"/>
                  </a:cubicBezTo>
                  <a:cubicBezTo>
                    <a:pt x="6391022" y="38100"/>
                    <a:pt x="6393307" y="42418"/>
                    <a:pt x="6395212" y="47117"/>
                  </a:cubicBezTo>
                  <a:cubicBezTo>
                    <a:pt x="6397117" y="51816"/>
                    <a:pt x="6398515" y="56515"/>
                    <a:pt x="6399530" y="61468"/>
                  </a:cubicBezTo>
                  <a:cubicBezTo>
                    <a:pt x="6400546" y="66421"/>
                    <a:pt x="6401054" y="71374"/>
                    <a:pt x="6401054" y="76327"/>
                  </a:cubicBezTo>
                  <a:lnTo>
                    <a:pt x="6401054" y="2095627"/>
                  </a:lnTo>
                  <a:cubicBezTo>
                    <a:pt x="6401054" y="2100580"/>
                    <a:pt x="6400546" y="2105533"/>
                    <a:pt x="6399530" y="2110486"/>
                  </a:cubicBezTo>
                  <a:cubicBezTo>
                    <a:pt x="6398515" y="2115439"/>
                    <a:pt x="6397117" y="2120138"/>
                    <a:pt x="6395212" y="2124837"/>
                  </a:cubicBezTo>
                  <a:cubicBezTo>
                    <a:pt x="6393307" y="2129536"/>
                    <a:pt x="6390894" y="2133854"/>
                    <a:pt x="6388228" y="2138045"/>
                  </a:cubicBezTo>
                  <a:cubicBezTo>
                    <a:pt x="6385561" y="2142236"/>
                    <a:pt x="6382259" y="2146046"/>
                    <a:pt x="6378703" y="2149602"/>
                  </a:cubicBezTo>
                  <a:cubicBezTo>
                    <a:pt x="6375147" y="2153158"/>
                    <a:pt x="6371337" y="2156333"/>
                    <a:pt x="6367146" y="2159127"/>
                  </a:cubicBezTo>
                  <a:cubicBezTo>
                    <a:pt x="6362954" y="2161921"/>
                    <a:pt x="6358636" y="2164207"/>
                    <a:pt x="6353937" y="2166112"/>
                  </a:cubicBezTo>
                  <a:cubicBezTo>
                    <a:pt x="6349238" y="2168017"/>
                    <a:pt x="6344540" y="2169414"/>
                    <a:pt x="6339586" y="2170430"/>
                  </a:cubicBezTo>
                  <a:cubicBezTo>
                    <a:pt x="6334633" y="2171446"/>
                    <a:pt x="6329680" y="2171954"/>
                    <a:pt x="6324727" y="2171954"/>
                  </a:cubicBezTo>
                  <a:lnTo>
                    <a:pt x="76327" y="2171954"/>
                  </a:lnTo>
                  <a:cubicBezTo>
                    <a:pt x="71374" y="2171954"/>
                    <a:pt x="66421" y="2171446"/>
                    <a:pt x="61468" y="2170430"/>
                  </a:cubicBezTo>
                  <a:cubicBezTo>
                    <a:pt x="56515" y="2169414"/>
                    <a:pt x="51816" y="2168017"/>
                    <a:pt x="47117" y="2166112"/>
                  </a:cubicBezTo>
                  <a:cubicBezTo>
                    <a:pt x="42418" y="2164207"/>
                    <a:pt x="38100" y="2161794"/>
                    <a:pt x="33909" y="2159127"/>
                  </a:cubicBezTo>
                  <a:cubicBezTo>
                    <a:pt x="29718" y="2156460"/>
                    <a:pt x="25908" y="2153158"/>
                    <a:pt x="22352" y="2149602"/>
                  </a:cubicBezTo>
                  <a:cubicBezTo>
                    <a:pt x="18796" y="2146046"/>
                    <a:pt x="15621" y="2142236"/>
                    <a:pt x="12827" y="2138045"/>
                  </a:cubicBezTo>
                  <a:cubicBezTo>
                    <a:pt x="10033" y="2133854"/>
                    <a:pt x="7747" y="2129536"/>
                    <a:pt x="5842" y="2124837"/>
                  </a:cubicBezTo>
                  <a:cubicBezTo>
                    <a:pt x="3937" y="2120138"/>
                    <a:pt x="2540" y="2115439"/>
                    <a:pt x="1524" y="2110486"/>
                  </a:cubicBezTo>
                  <a:cubicBezTo>
                    <a:pt x="508" y="2105533"/>
                    <a:pt x="0" y="2100580"/>
                    <a:pt x="0" y="2095627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096768" y="3822192"/>
            <a:ext cx="2950464" cy="737616"/>
            <a:chOff x="0" y="0"/>
            <a:chExt cx="3933952" cy="9834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33952" cy="983488"/>
            </a:xfrm>
            <a:custGeom>
              <a:avLst/>
              <a:gdLst/>
              <a:ahLst/>
              <a:cxnLst/>
              <a:rect r="r" b="b" t="t" l="l"/>
              <a:pathLst>
                <a:path h="983488" w="3933952">
                  <a:moveTo>
                    <a:pt x="3821176" y="34544"/>
                  </a:moveTo>
                  <a:cubicBezTo>
                    <a:pt x="3838702" y="34544"/>
                    <a:pt x="3853688" y="40767"/>
                    <a:pt x="3866134" y="53086"/>
                  </a:cubicBezTo>
                  <a:cubicBezTo>
                    <a:pt x="3878580" y="65405"/>
                    <a:pt x="3884676" y="80391"/>
                    <a:pt x="3884676" y="98044"/>
                  </a:cubicBezTo>
                  <a:lnTo>
                    <a:pt x="3884676" y="860044"/>
                  </a:lnTo>
                  <a:cubicBezTo>
                    <a:pt x="3884676" y="877570"/>
                    <a:pt x="3878453" y="892556"/>
                    <a:pt x="3866134" y="905002"/>
                  </a:cubicBezTo>
                  <a:cubicBezTo>
                    <a:pt x="3853815" y="917448"/>
                    <a:pt x="3838829" y="923544"/>
                    <a:pt x="3821176" y="923544"/>
                  </a:cubicBezTo>
                  <a:lnTo>
                    <a:pt x="112776" y="923544"/>
                  </a:lnTo>
                  <a:cubicBezTo>
                    <a:pt x="95250" y="923544"/>
                    <a:pt x="80264" y="917321"/>
                    <a:pt x="67818" y="905002"/>
                  </a:cubicBezTo>
                  <a:cubicBezTo>
                    <a:pt x="55372" y="892683"/>
                    <a:pt x="49276" y="877570"/>
                    <a:pt x="49276" y="860044"/>
                  </a:cubicBezTo>
                  <a:lnTo>
                    <a:pt x="49276" y="98044"/>
                  </a:lnTo>
                  <a:cubicBezTo>
                    <a:pt x="49276" y="80518"/>
                    <a:pt x="55499" y="65532"/>
                    <a:pt x="67818" y="53086"/>
                  </a:cubicBezTo>
                  <a:cubicBezTo>
                    <a:pt x="80137" y="40640"/>
                    <a:pt x="95250" y="34544"/>
                    <a:pt x="112776" y="34544"/>
                  </a:cubicBezTo>
                  <a:close/>
                  <a:moveTo>
                    <a:pt x="0" y="0"/>
                  </a:moveTo>
                  <a:lnTo>
                    <a:pt x="0" y="983488"/>
                  </a:lnTo>
                  <a:lnTo>
                    <a:pt x="3933952" y="983488"/>
                  </a:lnTo>
                  <a:lnTo>
                    <a:pt x="39339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3033265" y="3758689"/>
            <a:ext cx="3077461" cy="864613"/>
            <a:chOff x="0" y="0"/>
            <a:chExt cx="3077464" cy="864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0" y="63500"/>
              <a:ext cx="2950464" cy="737616"/>
            </a:xfrm>
            <a:custGeom>
              <a:avLst/>
              <a:gdLst/>
              <a:ahLst/>
              <a:cxnLst/>
              <a:rect r="r" b="b" t="t" l="l"/>
              <a:pathLst>
                <a:path h="737616" w="2950464">
                  <a:moveTo>
                    <a:pt x="0" y="0"/>
                  </a:moveTo>
                  <a:lnTo>
                    <a:pt x="2950464" y="0"/>
                  </a:lnTo>
                  <a:lnTo>
                    <a:pt x="2950464" y="737616"/>
                  </a:lnTo>
                  <a:lnTo>
                    <a:pt x="0" y="737616"/>
                  </a:ln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0932" y="79756"/>
              <a:ext cx="2895854" cy="686054"/>
            </a:xfrm>
            <a:custGeom>
              <a:avLst/>
              <a:gdLst/>
              <a:ahLst/>
              <a:cxnLst/>
              <a:rect r="r" b="b" t="t" l="l"/>
              <a:pathLst>
                <a:path h="686054" w="2895854">
                  <a:moveTo>
                    <a:pt x="0" y="6287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2838577" y="0"/>
                  </a:lnTo>
                  <a:cubicBezTo>
                    <a:pt x="2842387" y="0"/>
                    <a:pt x="2846070" y="381"/>
                    <a:pt x="2849753" y="1143"/>
                  </a:cubicBezTo>
                  <a:cubicBezTo>
                    <a:pt x="2853436" y="1905"/>
                    <a:pt x="2856992" y="2921"/>
                    <a:pt x="2860421" y="4445"/>
                  </a:cubicBezTo>
                  <a:cubicBezTo>
                    <a:pt x="2863850" y="5969"/>
                    <a:pt x="2867152" y="7620"/>
                    <a:pt x="2870327" y="9779"/>
                  </a:cubicBezTo>
                  <a:cubicBezTo>
                    <a:pt x="2873502" y="11938"/>
                    <a:pt x="2876296" y="14224"/>
                    <a:pt x="2878963" y="16891"/>
                  </a:cubicBezTo>
                  <a:cubicBezTo>
                    <a:pt x="2881630" y="19558"/>
                    <a:pt x="2884043" y="22479"/>
                    <a:pt x="2886075" y="25527"/>
                  </a:cubicBezTo>
                  <a:cubicBezTo>
                    <a:pt x="2888107" y="28575"/>
                    <a:pt x="2889885" y="32004"/>
                    <a:pt x="2891409" y="35433"/>
                  </a:cubicBezTo>
                  <a:cubicBezTo>
                    <a:pt x="2892933" y="38862"/>
                    <a:pt x="2893949" y="42418"/>
                    <a:pt x="2894711" y="46101"/>
                  </a:cubicBezTo>
                  <a:cubicBezTo>
                    <a:pt x="2895473" y="49784"/>
                    <a:pt x="2895854" y="53467"/>
                    <a:pt x="2895854" y="57277"/>
                  </a:cubicBezTo>
                  <a:lnTo>
                    <a:pt x="2895854" y="628777"/>
                  </a:lnTo>
                  <a:cubicBezTo>
                    <a:pt x="2895854" y="632587"/>
                    <a:pt x="2895473" y="636270"/>
                    <a:pt x="2894711" y="639953"/>
                  </a:cubicBezTo>
                  <a:cubicBezTo>
                    <a:pt x="2893949" y="643636"/>
                    <a:pt x="2892933" y="647192"/>
                    <a:pt x="2891409" y="650621"/>
                  </a:cubicBezTo>
                  <a:cubicBezTo>
                    <a:pt x="2889885" y="654050"/>
                    <a:pt x="2888234" y="657352"/>
                    <a:pt x="2886075" y="660527"/>
                  </a:cubicBezTo>
                  <a:cubicBezTo>
                    <a:pt x="2883916" y="663702"/>
                    <a:pt x="2881630" y="666496"/>
                    <a:pt x="2878963" y="669163"/>
                  </a:cubicBezTo>
                  <a:cubicBezTo>
                    <a:pt x="2876296" y="671830"/>
                    <a:pt x="2873375" y="674243"/>
                    <a:pt x="2870327" y="676275"/>
                  </a:cubicBezTo>
                  <a:cubicBezTo>
                    <a:pt x="2867279" y="678307"/>
                    <a:pt x="2863850" y="680085"/>
                    <a:pt x="2860421" y="681609"/>
                  </a:cubicBezTo>
                  <a:cubicBezTo>
                    <a:pt x="2856992" y="683133"/>
                    <a:pt x="2853436" y="684149"/>
                    <a:pt x="2849753" y="684911"/>
                  </a:cubicBezTo>
                  <a:cubicBezTo>
                    <a:pt x="2846070" y="685673"/>
                    <a:pt x="2842387" y="686054"/>
                    <a:pt x="2838577" y="686054"/>
                  </a:cubicBezTo>
                  <a:lnTo>
                    <a:pt x="57277" y="686054"/>
                  </a:lnTo>
                  <a:cubicBezTo>
                    <a:pt x="53467" y="686054"/>
                    <a:pt x="49784" y="685673"/>
                    <a:pt x="46101" y="684911"/>
                  </a:cubicBezTo>
                  <a:cubicBezTo>
                    <a:pt x="42418" y="684149"/>
                    <a:pt x="38862" y="683133"/>
                    <a:pt x="35433" y="681609"/>
                  </a:cubicBezTo>
                  <a:cubicBezTo>
                    <a:pt x="32004" y="680085"/>
                    <a:pt x="28702" y="678434"/>
                    <a:pt x="25527" y="676275"/>
                  </a:cubicBezTo>
                  <a:cubicBezTo>
                    <a:pt x="22352" y="674116"/>
                    <a:pt x="19558" y="671830"/>
                    <a:pt x="16891" y="669163"/>
                  </a:cubicBezTo>
                  <a:cubicBezTo>
                    <a:pt x="14224" y="666496"/>
                    <a:pt x="11811" y="663575"/>
                    <a:pt x="9779" y="660527"/>
                  </a:cubicBezTo>
                  <a:cubicBezTo>
                    <a:pt x="7747" y="657479"/>
                    <a:pt x="5969" y="654050"/>
                    <a:pt x="4445" y="650621"/>
                  </a:cubicBezTo>
                  <a:cubicBezTo>
                    <a:pt x="2921" y="647192"/>
                    <a:pt x="1905" y="643636"/>
                    <a:pt x="1143" y="639953"/>
                  </a:cubicBezTo>
                  <a:cubicBezTo>
                    <a:pt x="381" y="636270"/>
                    <a:pt x="0" y="632587"/>
                    <a:pt x="0" y="6287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6144768" y="3822192"/>
            <a:ext cx="2950464" cy="737616"/>
            <a:chOff x="0" y="0"/>
            <a:chExt cx="3933952" cy="9834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33952" cy="983488"/>
            </a:xfrm>
            <a:custGeom>
              <a:avLst/>
              <a:gdLst/>
              <a:ahLst/>
              <a:cxnLst/>
              <a:rect r="r" b="b" t="t" l="l"/>
              <a:pathLst>
                <a:path h="983488" w="3933952">
                  <a:moveTo>
                    <a:pt x="3821176" y="34544"/>
                  </a:moveTo>
                  <a:cubicBezTo>
                    <a:pt x="3838702" y="34544"/>
                    <a:pt x="3853688" y="40767"/>
                    <a:pt x="3866134" y="53086"/>
                  </a:cubicBezTo>
                  <a:cubicBezTo>
                    <a:pt x="3878580" y="65405"/>
                    <a:pt x="3884676" y="80391"/>
                    <a:pt x="3884676" y="98044"/>
                  </a:cubicBezTo>
                  <a:lnTo>
                    <a:pt x="3884676" y="860044"/>
                  </a:lnTo>
                  <a:cubicBezTo>
                    <a:pt x="3884676" y="877570"/>
                    <a:pt x="3878453" y="892556"/>
                    <a:pt x="3866134" y="905002"/>
                  </a:cubicBezTo>
                  <a:cubicBezTo>
                    <a:pt x="3853815" y="917448"/>
                    <a:pt x="3838829" y="923544"/>
                    <a:pt x="3821176" y="923544"/>
                  </a:cubicBezTo>
                  <a:lnTo>
                    <a:pt x="112776" y="923544"/>
                  </a:lnTo>
                  <a:cubicBezTo>
                    <a:pt x="95250" y="923544"/>
                    <a:pt x="80264" y="917321"/>
                    <a:pt x="67818" y="905002"/>
                  </a:cubicBezTo>
                  <a:cubicBezTo>
                    <a:pt x="55372" y="892683"/>
                    <a:pt x="49276" y="877570"/>
                    <a:pt x="49276" y="860044"/>
                  </a:cubicBezTo>
                  <a:lnTo>
                    <a:pt x="49276" y="98044"/>
                  </a:lnTo>
                  <a:cubicBezTo>
                    <a:pt x="49276" y="80518"/>
                    <a:pt x="55499" y="65532"/>
                    <a:pt x="67818" y="53086"/>
                  </a:cubicBezTo>
                  <a:cubicBezTo>
                    <a:pt x="80137" y="40640"/>
                    <a:pt x="95250" y="34544"/>
                    <a:pt x="112776" y="34544"/>
                  </a:cubicBezTo>
                  <a:close/>
                  <a:moveTo>
                    <a:pt x="0" y="0"/>
                  </a:moveTo>
                  <a:lnTo>
                    <a:pt x="0" y="983488"/>
                  </a:lnTo>
                  <a:lnTo>
                    <a:pt x="3933952" y="983488"/>
                  </a:lnTo>
                  <a:lnTo>
                    <a:pt x="39339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6081265" y="3758689"/>
            <a:ext cx="3077461" cy="864613"/>
            <a:chOff x="0" y="0"/>
            <a:chExt cx="3077464" cy="86461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63500" y="63500"/>
              <a:ext cx="2950464" cy="737616"/>
            </a:xfrm>
            <a:custGeom>
              <a:avLst/>
              <a:gdLst/>
              <a:ahLst/>
              <a:cxnLst/>
              <a:rect r="r" b="b" t="t" l="l"/>
              <a:pathLst>
                <a:path h="737616" w="2950464">
                  <a:moveTo>
                    <a:pt x="0" y="0"/>
                  </a:moveTo>
                  <a:lnTo>
                    <a:pt x="2950464" y="0"/>
                  </a:lnTo>
                  <a:lnTo>
                    <a:pt x="2950464" y="737616"/>
                  </a:lnTo>
                  <a:lnTo>
                    <a:pt x="0" y="73761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0932" y="79756"/>
              <a:ext cx="2895854" cy="686054"/>
            </a:xfrm>
            <a:custGeom>
              <a:avLst/>
              <a:gdLst/>
              <a:ahLst/>
              <a:cxnLst/>
              <a:rect r="r" b="b" t="t" l="l"/>
              <a:pathLst>
                <a:path h="686054" w="2895854">
                  <a:moveTo>
                    <a:pt x="0" y="6287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2838577" y="0"/>
                  </a:lnTo>
                  <a:cubicBezTo>
                    <a:pt x="2842387" y="0"/>
                    <a:pt x="2846070" y="381"/>
                    <a:pt x="2849753" y="1143"/>
                  </a:cubicBezTo>
                  <a:cubicBezTo>
                    <a:pt x="2853436" y="1905"/>
                    <a:pt x="2856992" y="2921"/>
                    <a:pt x="2860421" y="4445"/>
                  </a:cubicBezTo>
                  <a:cubicBezTo>
                    <a:pt x="2863850" y="5969"/>
                    <a:pt x="2867152" y="7620"/>
                    <a:pt x="2870327" y="9779"/>
                  </a:cubicBezTo>
                  <a:cubicBezTo>
                    <a:pt x="2873502" y="11938"/>
                    <a:pt x="2876296" y="14224"/>
                    <a:pt x="2878963" y="16891"/>
                  </a:cubicBezTo>
                  <a:cubicBezTo>
                    <a:pt x="2881630" y="19558"/>
                    <a:pt x="2884043" y="22479"/>
                    <a:pt x="2886075" y="25527"/>
                  </a:cubicBezTo>
                  <a:cubicBezTo>
                    <a:pt x="2888107" y="28575"/>
                    <a:pt x="2889885" y="32004"/>
                    <a:pt x="2891409" y="35433"/>
                  </a:cubicBezTo>
                  <a:cubicBezTo>
                    <a:pt x="2892933" y="38862"/>
                    <a:pt x="2893949" y="42418"/>
                    <a:pt x="2894711" y="46101"/>
                  </a:cubicBezTo>
                  <a:cubicBezTo>
                    <a:pt x="2895473" y="49784"/>
                    <a:pt x="2895854" y="53467"/>
                    <a:pt x="2895854" y="57277"/>
                  </a:cubicBezTo>
                  <a:lnTo>
                    <a:pt x="2895854" y="628777"/>
                  </a:lnTo>
                  <a:cubicBezTo>
                    <a:pt x="2895854" y="632587"/>
                    <a:pt x="2895473" y="636270"/>
                    <a:pt x="2894711" y="639953"/>
                  </a:cubicBezTo>
                  <a:cubicBezTo>
                    <a:pt x="2893949" y="643636"/>
                    <a:pt x="2892933" y="647192"/>
                    <a:pt x="2891409" y="650621"/>
                  </a:cubicBezTo>
                  <a:cubicBezTo>
                    <a:pt x="2889885" y="654050"/>
                    <a:pt x="2888234" y="657352"/>
                    <a:pt x="2886075" y="660527"/>
                  </a:cubicBezTo>
                  <a:cubicBezTo>
                    <a:pt x="2883916" y="663702"/>
                    <a:pt x="2881630" y="666496"/>
                    <a:pt x="2878963" y="669163"/>
                  </a:cubicBezTo>
                  <a:cubicBezTo>
                    <a:pt x="2876296" y="671830"/>
                    <a:pt x="2873375" y="674243"/>
                    <a:pt x="2870327" y="676275"/>
                  </a:cubicBezTo>
                  <a:cubicBezTo>
                    <a:pt x="2867279" y="678307"/>
                    <a:pt x="2863850" y="680085"/>
                    <a:pt x="2860421" y="681609"/>
                  </a:cubicBezTo>
                  <a:cubicBezTo>
                    <a:pt x="2856992" y="683133"/>
                    <a:pt x="2853436" y="684149"/>
                    <a:pt x="2849753" y="684911"/>
                  </a:cubicBezTo>
                  <a:cubicBezTo>
                    <a:pt x="2846070" y="685673"/>
                    <a:pt x="2842387" y="686054"/>
                    <a:pt x="2838577" y="686054"/>
                  </a:cubicBezTo>
                  <a:lnTo>
                    <a:pt x="57277" y="686054"/>
                  </a:lnTo>
                  <a:cubicBezTo>
                    <a:pt x="53467" y="686054"/>
                    <a:pt x="49784" y="685673"/>
                    <a:pt x="46101" y="684911"/>
                  </a:cubicBezTo>
                  <a:cubicBezTo>
                    <a:pt x="42418" y="684149"/>
                    <a:pt x="38862" y="683133"/>
                    <a:pt x="35433" y="681609"/>
                  </a:cubicBezTo>
                  <a:cubicBezTo>
                    <a:pt x="32004" y="680085"/>
                    <a:pt x="28702" y="678434"/>
                    <a:pt x="25527" y="676275"/>
                  </a:cubicBezTo>
                  <a:cubicBezTo>
                    <a:pt x="22352" y="674116"/>
                    <a:pt x="19558" y="671830"/>
                    <a:pt x="16891" y="669163"/>
                  </a:cubicBezTo>
                  <a:cubicBezTo>
                    <a:pt x="14224" y="666496"/>
                    <a:pt x="11811" y="663575"/>
                    <a:pt x="9779" y="660527"/>
                  </a:cubicBezTo>
                  <a:cubicBezTo>
                    <a:pt x="7747" y="657479"/>
                    <a:pt x="5969" y="654050"/>
                    <a:pt x="4445" y="650621"/>
                  </a:cubicBezTo>
                  <a:cubicBezTo>
                    <a:pt x="2921" y="647192"/>
                    <a:pt x="1905" y="643636"/>
                    <a:pt x="1143" y="639953"/>
                  </a:cubicBezTo>
                  <a:cubicBezTo>
                    <a:pt x="381" y="636270"/>
                    <a:pt x="0" y="632587"/>
                    <a:pt x="0" y="6287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3096768" y="4660392"/>
            <a:ext cx="2950464" cy="509016"/>
            <a:chOff x="0" y="0"/>
            <a:chExt cx="3933952" cy="67868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933952" cy="678688"/>
            </a:xfrm>
            <a:custGeom>
              <a:avLst/>
              <a:gdLst/>
              <a:ahLst/>
              <a:cxnLst/>
              <a:rect r="r" b="b" t="t" l="l"/>
              <a:pathLst>
                <a:path h="678688" w="3933952">
                  <a:moveTo>
                    <a:pt x="3821176" y="34544"/>
                  </a:moveTo>
                  <a:cubicBezTo>
                    <a:pt x="3838702" y="34544"/>
                    <a:pt x="3853688" y="40767"/>
                    <a:pt x="3866134" y="53086"/>
                  </a:cubicBezTo>
                  <a:cubicBezTo>
                    <a:pt x="3878580" y="65405"/>
                    <a:pt x="3884676" y="80391"/>
                    <a:pt x="3884676" y="98044"/>
                  </a:cubicBezTo>
                  <a:lnTo>
                    <a:pt x="3884676" y="555244"/>
                  </a:lnTo>
                  <a:cubicBezTo>
                    <a:pt x="3884676" y="572770"/>
                    <a:pt x="3878453" y="587756"/>
                    <a:pt x="3866134" y="600202"/>
                  </a:cubicBezTo>
                  <a:cubicBezTo>
                    <a:pt x="3853815" y="612648"/>
                    <a:pt x="3838829" y="618744"/>
                    <a:pt x="3821176" y="618744"/>
                  </a:cubicBezTo>
                  <a:lnTo>
                    <a:pt x="112776" y="618744"/>
                  </a:lnTo>
                  <a:cubicBezTo>
                    <a:pt x="95250" y="618744"/>
                    <a:pt x="80264" y="612521"/>
                    <a:pt x="67818" y="600202"/>
                  </a:cubicBezTo>
                  <a:cubicBezTo>
                    <a:pt x="55372" y="587883"/>
                    <a:pt x="49276" y="572770"/>
                    <a:pt x="49276" y="555244"/>
                  </a:cubicBezTo>
                  <a:lnTo>
                    <a:pt x="49276" y="98044"/>
                  </a:lnTo>
                  <a:cubicBezTo>
                    <a:pt x="49276" y="80518"/>
                    <a:pt x="55499" y="65532"/>
                    <a:pt x="67818" y="53086"/>
                  </a:cubicBezTo>
                  <a:cubicBezTo>
                    <a:pt x="80137" y="40640"/>
                    <a:pt x="95250" y="34544"/>
                    <a:pt x="112776" y="34544"/>
                  </a:cubicBezTo>
                  <a:close/>
                  <a:moveTo>
                    <a:pt x="0" y="0"/>
                  </a:moveTo>
                  <a:lnTo>
                    <a:pt x="0" y="678688"/>
                  </a:lnTo>
                  <a:lnTo>
                    <a:pt x="3933952" y="678688"/>
                  </a:lnTo>
                  <a:lnTo>
                    <a:pt x="3933952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3033265" y="4596889"/>
            <a:ext cx="3077461" cy="636013"/>
            <a:chOff x="0" y="0"/>
            <a:chExt cx="3077464" cy="63601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0" y="63500"/>
              <a:ext cx="2950464" cy="509016"/>
            </a:xfrm>
            <a:custGeom>
              <a:avLst/>
              <a:gdLst/>
              <a:ahLst/>
              <a:cxnLst/>
              <a:rect r="r" b="b" t="t" l="l"/>
              <a:pathLst>
                <a:path h="509016" w="2950464">
                  <a:moveTo>
                    <a:pt x="0" y="0"/>
                  </a:moveTo>
                  <a:lnTo>
                    <a:pt x="2950464" y="0"/>
                  </a:lnTo>
                  <a:lnTo>
                    <a:pt x="2950464" y="509016"/>
                  </a:lnTo>
                  <a:lnTo>
                    <a:pt x="0" y="50901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90932" y="79756"/>
              <a:ext cx="2895854" cy="457454"/>
            </a:xfrm>
            <a:custGeom>
              <a:avLst/>
              <a:gdLst/>
              <a:ahLst/>
              <a:cxnLst/>
              <a:rect r="r" b="b" t="t" l="l"/>
              <a:pathLst>
                <a:path h="457454" w="2895854">
                  <a:moveTo>
                    <a:pt x="0" y="4001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2838577" y="0"/>
                  </a:lnTo>
                  <a:cubicBezTo>
                    <a:pt x="2842387" y="0"/>
                    <a:pt x="2846070" y="381"/>
                    <a:pt x="2849753" y="1143"/>
                  </a:cubicBezTo>
                  <a:cubicBezTo>
                    <a:pt x="2853436" y="1905"/>
                    <a:pt x="2856992" y="2921"/>
                    <a:pt x="2860421" y="4445"/>
                  </a:cubicBezTo>
                  <a:cubicBezTo>
                    <a:pt x="2863850" y="5969"/>
                    <a:pt x="2867152" y="7620"/>
                    <a:pt x="2870327" y="9779"/>
                  </a:cubicBezTo>
                  <a:cubicBezTo>
                    <a:pt x="2873502" y="11938"/>
                    <a:pt x="2876296" y="14224"/>
                    <a:pt x="2878963" y="16891"/>
                  </a:cubicBezTo>
                  <a:cubicBezTo>
                    <a:pt x="2881630" y="19558"/>
                    <a:pt x="2884043" y="22479"/>
                    <a:pt x="2886075" y="25527"/>
                  </a:cubicBezTo>
                  <a:cubicBezTo>
                    <a:pt x="2888107" y="28575"/>
                    <a:pt x="2889885" y="32004"/>
                    <a:pt x="2891409" y="35433"/>
                  </a:cubicBezTo>
                  <a:cubicBezTo>
                    <a:pt x="2892933" y="38862"/>
                    <a:pt x="2893949" y="42418"/>
                    <a:pt x="2894711" y="46101"/>
                  </a:cubicBezTo>
                  <a:cubicBezTo>
                    <a:pt x="2895473" y="49784"/>
                    <a:pt x="2895854" y="53467"/>
                    <a:pt x="2895854" y="57277"/>
                  </a:cubicBezTo>
                  <a:lnTo>
                    <a:pt x="2895854" y="400177"/>
                  </a:lnTo>
                  <a:cubicBezTo>
                    <a:pt x="2895854" y="403987"/>
                    <a:pt x="2895473" y="407670"/>
                    <a:pt x="2894711" y="411353"/>
                  </a:cubicBezTo>
                  <a:cubicBezTo>
                    <a:pt x="2893949" y="415036"/>
                    <a:pt x="2892933" y="418592"/>
                    <a:pt x="2891409" y="422021"/>
                  </a:cubicBezTo>
                  <a:cubicBezTo>
                    <a:pt x="2889885" y="425450"/>
                    <a:pt x="2888234" y="428752"/>
                    <a:pt x="2886075" y="431927"/>
                  </a:cubicBezTo>
                  <a:cubicBezTo>
                    <a:pt x="2883916" y="435102"/>
                    <a:pt x="2881630" y="437896"/>
                    <a:pt x="2878963" y="440563"/>
                  </a:cubicBezTo>
                  <a:cubicBezTo>
                    <a:pt x="2876296" y="443230"/>
                    <a:pt x="2873375" y="445643"/>
                    <a:pt x="2870327" y="447675"/>
                  </a:cubicBezTo>
                  <a:cubicBezTo>
                    <a:pt x="2867279" y="449707"/>
                    <a:pt x="2863850" y="451485"/>
                    <a:pt x="2860421" y="453009"/>
                  </a:cubicBezTo>
                  <a:cubicBezTo>
                    <a:pt x="2856992" y="454533"/>
                    <a:pt x="2853436" y="455549"/>
                    <a:pt x="2849753" y="456311"/>
                  </a:cubicBezTo>
                  <a:cubicBezTo>
                    <a:pt x="2846070" y="457073"/>
                    <a:pt x="2842387" y="457454"/>
                    <a:pt x="2838577" y="457454"/>
                  </a:cubicBezTo>
                  <a:lnTo>
                    <a:pt x="57277" y="457454"/>
                  </a:lnTo>
                  <a:cubicBezTo>
                    <a:pt x="53467" y="457454"/>
                    <a:pt x="49784" y="457073"/>
                    <a:pt x="46101" y="456311"/>
                  </a:cubicBezTo>
                  <a:cubicBezTo>
                    <a:pt x="42418" y="455549"/>
                    <a:pt x="38862" y="454533"/>
                    <a:pt x="35433" y="453009"/>
                  </a:cubicBezTo>
                  <a:cubicBezTo>
                    <a:pt x="32004" y="451485"/>
                    <a:pt x="28702" y="449834"/>
                    <a:pt x="25527" y="447675"/>
                  </a:cubicBezTo>
                  <a:cubicBezTo>
                    <a:pt x="22352" y="445516"/>
                    <a:pt x="19558" y="443230"/>
                    <a:pt x="16891" y="440563"/>
                  </a:cubicBezTo>
                  <a:cubicBezTo>
                    <a:pt x="14224" y="437896"/>
                    <a:pt x="11811" y="434975"/>
                    <a:pt x="9779" y="431927"/>
                  </a:cubicBezTo>
                  <a:cubicBezTo>
                    <a:pt x="7747" y="428879"/>
                    <a:pt x="5969" y="425577"/>
                    <a:pt x="4445" y="422021"/>
                  </a:cubicBezTo>
                  <a:cubicBezTo>
                    <a:pt x="2921" y="418465"/>
                    <a:pt x="1905" y="415036"/>
                    <a:pt x="1143" y="411353"/>
                  </a:cubicBezTo>
                  <a:cubicBezTo>
                    <a:pt x="381" y="407670"/>
                    <a:pt x="0" y="403987"/>
                    <a:pt x="0" y="4001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6144768" y="4660392"/>
            <a:ext cx="2950464" cy="509016"/>
            <a:chOff x="0" y="0"/>
            <a:chExt cx="3933952" cy="67868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933952" cy="678688"/>
            </a:xfrm>
            <a:custGeom>
              <a:avLst/>
              <a:gdLst/>
              <a:ahLst/>
              <a:cxnLst/>
              <a:rect r="r" b="b" t="t" l="l"/>
              <a:pathLst>
                <a:path h="678688" w="3933952">
                  <a:moveTo>
                    <a:pt x="3821176" y="34544"/>
                  </a:moveTo>
                  <a:cubicBezTo>
                    <a:pt x="3838702" y="34544"/>
                    <a:pt x="3853688" y="40767"/>
                    <a:pt x="3866134" y="53086"/>
                  </a:cubicBezTo>
                  <a:cubicBezTo>
                    <a:pt x="3878580" y="65405"/>
                    <a:pt x="3884676" y="80391"/>
                    <a:pt x="3884676" y="98044"/>
                  </a:cubicBezTo>
                  <a:lnTo>
                    <a:pt x="3884676" y="555244"/>
                  </a:lnTo>
                  <a:cubicBezTo>
                    <a:pt x="3884676" y="572770"/>
                    <a:pt x="3878453" y="587756"/>
                    <a:pt x="3866134" y="600202"/>
                  </a:cubicBezTo>
                  <a:cubicBezTo>
                    <a:pt x="3853815" y="612648"/>
                    <a:pt x="3838829" y="618744"/>
                    <a:pt x="3821176" y="618744"/>
                  </a:cubicBezTo>
                  <a:lnTo>
                    <a:pt x="112776" y="618744"/>
                  </a:lnTo>
                  <a:cubicBezTo>
                    <a:pt x="95250" y="618744"/>
                    <a:pt x="80264" y="612521"/>
                    <a:pt x="67818" y="600202"/>
                  </a:cubicBezTo>
                  <a:cubicBezTo>
                    <a:pt x="55372" y="587883"/>
                    <a:pt x="49276" y="572770"/>
                    <a:pt x="49276" y="555244"/>
                  </a:cubicBezTo>
                  <a:lnTo>
                    <a:pt x="49276" y="98044"/>
                  </a:lnTo>
                  <a:cubicBezTo>
                    <a:pt x="49276" y="80518"/>
                    <a:pt x="55499" y="65532"/>
                    <a:pt x="67818" y="53086"/>
                  </a:cubicBezTo>
                  <a:cubicBezTo>
                    <a:pt x="80137" y="40640"/>
                    <a:pt x="95250" y="34544"/>
                    <a:pt x="112776" y="34544"/>
                  </a:cubicBezTo>
                  <a:close/>
                  <a:moveTo>
                    <a:pt x="0" y="0"/>
                  </a:moveTo>
                  <a:lnTo>
                    <a:pt x="0" y="678688"/>
                  </a:lnTo>
                  <a:lnTo>
                    <a:pt x="3933952" y="678688"/>
                  </a:lnTo>
                  <a:lnTo>
                    <a:pt x="3933952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0" y="6438900"/>
            <a:ext cx="12192000" cy="419100"/>
            <a:chOff x="0" y="0"/>
            <a:chExt cx="12192000" cy="4191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192000" cy="419100"/>
            </a:xfrm>
            <a:custGeom>
              <a:avLst/>
              <a:gdLst/>
              <a:ahLst/>
              <a:cxnLst/>
              <a:rect r="r" b="b" t="t" l="l"/>
              <a:pathLst>
                <a:path h="419100" w="12192000">
                  <a:moveTo>
                    <a:pt x="0" y="0"/>
                  </a:moveTo>
                  <a:lnTo>
                    <a:pt x="0" y="419100"/>
                  </a:lnTo>
                  <a:lnTo>
                    <a:pt x="12192000" y="4191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6081265" y="4596889"/>
            <a:ext cx="3077461" cy="636013"/>
            <a:chOff x="0" y="0"/>
            <a:chExt cx="3077464" cy="63601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63500" y="63500"/>
              <a:ext cx="2950464" cy="509016"/>
            </a:xfrm>
            <a:custGeom>
              <a:avLst/>
              <a:gdLst/>
              <a:ahLst/>
              <a:cxnLst/>
              <a:rect r="r" b="b" t="t" l="l"/>
              <a:pathLst>
                <a:path h="509016" w="2950464">
                  <a:moveTo>
                    <a:pt x="0" y="0"/>
                  </a:moveTo>
                  <a:lnTo>
                    <a:pt x="2950464" y="0"/>
                  </a:lnTo>
                  <a:lnTo>
                    <a:pt x="2950464" y="509016"/>
                  </a:lnTo>
                  <a:lnTo>
                    <a:pt x="0" y="50901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90932" y="79756"/>
              <a:ext cx="2895854" cy="457454"/>
            </a:xfrm>
            <a:custGeom>
              <a:avLst/>
              <a:gdLst/>
              <a:ahLst/>
              <a:cxnLst/>
              <a:rect r="r" b="b" t="t" l="l"/>
              <a:pathLst>
                <a:path h="457454" w="2895854">
                  <a:moveTo>
                    <a:pt x="0" y="4001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2838577" y="0"/>
                  </a:lnTo>
                  <a:cubicBezTo>
                    <a:pt x="2842387" y="0"/>
                    <a:pt x="2846070" y="381"/>
                    <a:pt x="2849753" y="1143"/>
                  </a:cubicBezTo>
                  <a:cubicBezTo>
                    <a:pt x="2853436" y="1905"/>
                    <a:pt x="2856992" y="2921"/>
                    <a:pt x="2860421" y="4445"/>
                  </a:cubicBezTo>
                  <a:cubicBezTo>
                    <a:pt x="2863850" y="5969"/>
                    <a:pt x="2867152" y="7620"/>
                    <a:pt x="2870327" y="9779"/>
                  </a:cubicBezTo>
                  <a:cubicBezTo>
                    <a:pt x="2873502" y="11938"/>
                    <a:pt x="2876296" y="14224"/>
                    <a:pt x="2878963" y="16891"/>
                  </a:cubicBezTo>
                  <a:cubicBezTo>
                    <a:pt x="2881630" y="19558"/>
                    <a:pt x="2884043" y="22479"/>
                    <a:pt x="2886075" y="25527"/>
                  </a:cubicBezTo>
                  <a:cubicBezTo>
                    <a:pt x="2888107" y="28575"/>
                    <a:pt x="2889885" y="32004"/>
                    <a:pt x="2891409" y="35433"/>
                  </a:cubicBezTo>
                  <a:cubicBezTo>
                    <a:pt x="2892933" y="38862"/>
                    <a:pt x="2893949" y="42418"/>
                    <a:pt x="2894711" y="46101"/>
                  </a:cubicBezTo>
                  <a:cubicBezTo>
                    <a:pt x="2895473" y="49784"/>
                    <a:pt x="2895854" y="53467"/>
                    <a:pt x="2895854" y="57277"/>
                  </a:cubicBezTo>
                  <a:lnTo>
                    <a:pt x="2895854" y="400177"/>
                  </a:lnTo>
                  <a:cubicBezTo>
                    <a:pt x="2895854" y="403987"/>
                    <a:pt x="2895473" y="407670"/>
                    <a:pt x="2894711" y="411353"/>
                  </a:cubicBezTo>
                  <a:cubicBezTo>
                    <a:pt x="2893949" y="415036"/>
                    <a:pt x="2892933" y="418592"/>
                    <a:pt x="2891409" y="422021"/>
                  </a:cubicBezTo>
                  <a:cubicBezTo>
                    <a:pt x="2889885" y="425450"/>
                    <a:pt x="2888234" y="428752"/>
                    <a:pt x="2886075" y="431927"/>
                  </a:cubicBezTo>
                  <a:cubicBezTo>
                    <a:pt x="2883916" y="435102"/>
                    <a:pt x="2881630" y="437896"/>
                    <a:pt x="2878963" y="440563"/>
                  </a:cubicBezTo>
                  <a:cubicBezTo>
                    <a:pt x="2876296" y="443230"/>
                    <a:pt x="2873375" y="445643"/>
                    <a:pt x="2870327" y="447675"/>
                  </a:cubicBezTo>
                  <a:cubicBezTo>
                    <a:pt x="2867279" y="449707"/>
                    <a:pt x="2863850" y="451485"/>
                    <a:pt x="2860421" y="453009"/>
                  </a:cubicBezTo>
                  <a:cubicBezTo>
                    <a:pt x="2856992" y="454533"/>
                    <a:pt x="2853436" y="455549"/>
                    <a:pt x="2849753" y="456311"/>
                  </a:cubicBezTo>
                  <a:cubicBezTo>
                    <a:pt x="2846070" y="457073"/>
                    <a:pt x="2842387" y="457454"/>
                    <a:pt x="2838577" y="457454"/>
                  </a:cubicBezTo>
                  <a:lnTo>
                    <a:pt x="57277" y="457454"/>
                  </a:lnTo>
                  <a:cubicBezTo>
                    <a:pt x="53467" y="457454"/>
                    <a:pt x="49784" y="457073"/>
                    <a:pt x="46101" y="456311"/>
                  </a:cubicBezTo>
                  <a:cubicBezTo>
                    <a:pt x="42418" y="455549"/>
                    <a:pt x="38862" y="454533"/>
                    <a:pt x="35433" y="453009"/>
                  </a:cubicBezTo>
                  <a:cubicBezTo>
                    <a:pt x="32004" y="451485"/>
                    <a:pt x="28702" y="449834"/>
                    <a:pt x="25527" y="447675"/>
                  </a:cubicBezTo>
                  <a:cubicBezTo>
                    <a:pt x="22352" y="445516"/>
                    <a:pt x="19558" y="443230"/>
                    <a:pt x="16891" y="440563"/>
                  </a:cubicBezTo>
                  <a:cubicBezTo>
                    <a:pt x="14224" y="437896"/>
                    <a:pt x="11811" y="434975"/>
                    <a:pt x="9779" y="431927"/>
                  </a:cubicBezTo>
                  <a:cubicBezTo>
                    <a:pt x="7747" y="428879"/>
                    <a:pt x="5969" y="425577"/>
                    <a:pt x="4445" y="422021"/>
                  </a:cubicBezTo>
                  <a:cubicBezTo>
                    <a:pt x="2921" y="418465"/>
                    <a:pt x="1905" y="415036"/>
                    <a:pt x="1143" y="411353"/>
                  </a:cubicBezTo>
                  <a:cubicBezTo>
                    <a:pt x="381" y="407670"/>
                    <a:pt x="0" y="403987"/>
                    <a:pt x="0" y="4001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2213443" y="1040830"/>
            <a:ext cx="8146113" cy="122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LAB 02: TÌM KIẾM TỐI ƯU (NHÓM)</a:t>
            </a:r>
          </a:p>
          <a:p>
            <a:pPr algn="ctr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Học phần: TRÍ TUỆ NHÂN TẠO NÂNG CAO</a:t>
            </a:r>
          </a:p>
          <a:p>
            <a:pPr algn="ctr">
              <a:lnSpc>
                <a:spcPts val="2100"/>
              </a:lnSpc>
            </a:pPr>
            <a:r>
              <a:rPr lang="en-US" b="true" sz="1500">
                <a:solidFill>
                  <a:srgbClr val="4B5563"/>
                </a:solidFill>
                <a:latin typeface="Roboto Bold"/>
                <a:ea typeface="Roboto Bold"/>
                <a:cs typeface="Roboto Bold"/>
                <a:sym typeface="Roboto Bold"/>
              </a:rPr>
              <a:t>Giảng viên hướng dẫn: Ts. Đỗ Như Tài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975031" y="3445183"/>
            <a:ext cx="2286562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374151"/>
                </a:solidFill>
                <a:latin typeface="Roboto Bold"/>
                <a:ea typeface="Roboto Bold"/>
                <a:cs typeface="Roboto Bold"/>
                <a:sym typeface="Roboto Bold"/>
              </a:rPr>
              <a:t>Nhóm thực hiện: Nhóm 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85750" y="6557515"/>
            <a:ext cx="3120619" cy="196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Thời gian: Thành phố Hồ Chí Minh – 09/2025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238500" y="4811011"/>
            <a:ext cx="1910991" cy="199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Tạ Hồng Quí – 3122410348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238500" y="4076129"/>
            <a:ext cx="2135591" cy="201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Phạm Văn Nam – 3122410251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286500" y="3953761"/>
            <a:ext cx="1890427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Nguyễn Quan Tuấn Nghĩa – 3122410260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286500" y="4811011"/>
            <a:ext cx="2134372" cy="201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Vũ Quốc Vương – 3120410629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283105" y="6566221"/>
            <a:ext cx="635603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Nhóm 11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600" y="876300"/>
            <a:ext cx="571500" cy="38100"/>
            <a:chOff x="0" y="0"/>
            <a:chExt cx="5715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82168" y="1124712"/>
            <a:ext cx="11027664" cy="1694688"/>
            <a:chOff x="0" y="0"/>
            <a:chExt cx="14703552" cy="22595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703552" cy="2259584"/>
            </a:xfrm>
            <a:custGeom>
              <a:avLst/>
              <a:gdLst/>
              <a:ahLst/>
              <a:cxnLst/>
              <a:rect r="r" b="b" t="t" l="l"/>
              <a:pathLst>
                <a:path h="2259584" w="14703552">
                  <a:moveTo>
                    <a:pt x="14565376" y="37084"/>
                  </a:moveTo>
                  <a:cubicBezTo>
                    <a:pt x="14577188" y="37084"/>
                    <a:pt x="14588489" y="39370"/>
                    <a:pt x="14599413" y="43815"/>
                  </a:cubicBezTo>
                  <a:cubicBezTo>
                    <a:pt x="14610336" y="48260"/>
                    <a:pt x="14619860" y="54737"/>
                    <a:pt x="14628242" y="63119"/>
                  </a:cubicBezTo>
                  <a:cubicBezTo>
                    <a:pt x="14636624" y="71501"/>
                    <a:pt x="14642974" y="81026"/>
                    <a:pt x="14647546" y="91948"/>
                  </a:cubicBezTo>
                  <a:cubicBezTo>
                    <a:pt x="14652118" y="102870"/>
                    <a:pt x="14654278" y="114173"/>
                    <a:pt x="14654278" y="125984"/>
                  </a:cubicBezTo>
                  <a:lnTo>
                    <a:pt x="14654278" y="2107184"/>
                  </a:lnTo>
                  <a:cubicBezTo>
                    <a:pt x="14654278" y="2118995"/>
                    <a:pt x="14651991" y="2130298"/>
                    <a:pt x="14647546" y="2141220"/>
                  </a:cubicBezTo>
                  <a:cubicBezTo>
                    <a:pt x="14643102" y="2152142"/>
                    <a:pt x="14636624" y="2161667"/>
                    <a:pt x="14628242" y="2170049"/>
                  </a:cubicBezTo>
                  <a:cubicBezTo>
                    <a:pt x="14619860" y="2178431"/>
                    <a:pt x="14610335" y="2184781"/>
                    <a:pt x="14599413" y="2189353"/>
                  </a:cubicBezTo>
                  <a:cubicBezTo>
                    <a:pt x="14588491" y="2193925"/>
                    <a:pt x="14577188" y="2196084"/>
                    <a:pt x="14565376" y="2196084"/>
                  </a:cubicBezTo>
                  <a:lnTo>
                    <a:pt x="138176" y="2196084"/>
                  </a:lnTo>
                  <a:cubicBezTo>
                    <a:pt x="126365" y="2196084"/>
                    <a:pt x="115062" y="2193798"/>
                    <a:pt x="104140" y="2189353"/>
                  </a:cubicBezTo>
                  <a:cubicBezTo>
                    <a:pt x="93218" y="2184908"/>
                    <a:pt x="83693" y="2178431"/>
                    <a:pt x="75311" y="2170049"/>
                  </a:cubicBezTo>
                  <a:cubicBezTo>
                    <a:pt x="66929" y="2161667"/>
                    <a:pt x="60579" y="2152142"/>
                    <a:pt x="56007" y="2141220"/>
                  </a:cubicBezTo>
                  <a:cubicBezTo>
                    <a:pt x="51435" y="2130298"/>
                    <a:pt x="49276" y="2118995"/>
                    <a:pt x="49276" y="21071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2259584"/>
                  </a:lnTo>
                  <a:lnTo>
                    <a:pt x="14703552" y="2259584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18665" y="1061209"/>
            <a:ext cx="11154661" cy="1821685"/>
          </a:xfrm>
          <a:custGeom>
            <a:avLst/>
            <a:gdLst/>
            <a:ahLst/>
            <a:cxnLst/>
            <a:rect r="r" b="b" t="t" l="l"/>
            <a:pathLst>
              <a:path h="1821685" w="11154661">
                <a:moveTo>
                  <a:pt x="0" y="0"/>
                </a:moveTo>
                <a:lnTo>
                  <a:pt x="11154661" y="0"/>
                </a:lnTo>
                <a:lnTo>
                  <a:pt x="11154661" y="1821685"/>
                </a:lnTo>
                <a:lnTo>
                  <a:pt x="0" y="18216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82168" y="2993136"/>
            <a:ext cx="11027664" cy="1691640"/>
            <a:chOff x="0" y="0"/>
            <a:chExt cx="14703552" cy="22555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703552" cy="2255520"/>
            </a:xfrm>
            <a:custGeom>
              <a:avLst/>
              <a:gdLst/>
              <a:ahLst/>
              <a:cxnLst/>
              <a:rect r="r" b="b" t="t" l="l"/>
              <a:pathLst>
                <a:path h="2255520" w="14703552">
                  <a:moveTo>
                    <a:pt x="14565376" y="35052"/>
                  </a:moveTo>
                  <a:cubicBezTo>
                    <a:pt x="14577188" y="35052"/>
                    <a:pt x="14588489" y="37338"/>
                    <a:pt x="14599413" y="41783"/>
                  </a:cubicBezTo>
                  <a:cubicBezTo>
                    <a:pt x="14610336" y="46228"/>
                    <a:pt x="14619860" y="52705"/>
                    <a:pt x="14628242" y="61087"/>
                  </a:cubicBezTo>
                  <a:cubicBezTo>
                    <a:pt x="14636624" y="69469"/>
                    <a:pt x="14642974" y="78994"/>
                    <a:pt x="14647546" y="89916"/>
                  </a:cubicBezTo>
                  <a:cubicBezTo>
                    <a:pt x="14652118" y="100838"/>
                    <a:pt x="14654278" y="112141"/>
                    <a:pt x="14654278" y="123952"/>
                  </a:cubicBezTo>
                  <a:lnTo>
                    <a:pt x="14654278" y="2105152"/>
                  </a:lnTo>
                  <a:cubicBezTo>
                    <a:pt x="14654278" y="2116963"/>
                    <a:pt x="14651991" y="2128266"/>
                    <a:pt x="14647546" y="2139188"/>
                  </a:cubicBezTo>
                  <a:cubicBezTo>
                    <a:pt x="14643102" y="2150110"/>
                    <a:pt x="14636624" y="2159635"/>
                    <a:pt x="14628242" y="2168017"/>
                  </a:cubicBezTo>
                  <a:cubicBezTo>
                    <a:pt x="14619860" y="2176399"/>
                    <a:pt x="14610335" y="2182749"/>
                    <a:pt x="14599413" y="2187321"/>
                  </a:cubicBezTo>
                  <a:cubicBezTo>
                    <a:pt x="14588491" y="2191893"/>
                    <a:pt x="14577188" y="2194052"/>
                    <a:pt x="14565376" y="2194052"/>
                  </a:cubicBezTo>
                  <a:lnTo>
                    <a:pt x="138176" y="2194052"/>
                  </a:lnTo>
                  <a:cubicBezTo>
                    <a:pt x="126365" y="2194052"/>
                    <a:pt x="115062" y="2191766"/>
                    <a:pt x="104140" y="2187321"/>
                  </a:cubicBezTo>
                  <a:cubicBezTo>
                    <a:pt x="93218" y="2182876"/>
                    <a:pt x="83693" y="2176399"/>
                    <a:pt x="75311" y="2168017"/>
                  </a:cubicBezTo>
                  <a:cubicBezTo>
                    <a:pt x="66929" y="2159635"/>
                    <a:pt x="60579" y="2150110"/>
                    <a:pt x="56007" y="2139188"/>
                  </a:cubicBezTo>
                  <a:cubicBezTo>
                    <a:pt x="51435" y="2128266"/>
                    <a:pt x="49276" y="2116963"/>
                    <a:pt x="49276" y="2105152"/>
                  </a:cubicBezTo>
                  <a:lnTo>
                    <a:pt x="49276" y="123952"/>
                  </a:lnTo>
                  <a:cubicBezTo>
                    <a:pt x="49276" y="112141"/>
                    <a:pt x="51562" y="100838"/>
                    <a:pt x="56007" y="89916"/>
                  </a:cubicBezTo>
                  <a:cubicBezTo>
                    <a:pt x="60452" y="78994"/>
                    <a:pt x="66929" y="69469"/>
                    <a:pt x="75311" y="61087"/>
                  </a:cubicBezTo>
                  <a:cubicBezTo>
                    <a:pt x="83693" y="52705"/>
                    <a:pt x="93218" y="46355"/>
                    <a:pt x="104140" y="41783"/>
                  </a:cubicBezTo>
                  <a:cubicBezTo>
                    <a:pt x="115062" y="37211"/>
                    <a:pt x="126365" y="35052"/>
                    <a:pt x="138176" y="35052"/>
                  </a:cubicBezTo>
                  <a:close/>
                  <a:moveTo>
                    <a:pt x="0" y="0"/>
                  </a:moveTo>
                  <a:lnTo>
                    <a:pt x="0" y="2255520"/>
                  </a:lnTo>
                  <a:lnTo>
                    <a:pt x="14703552" y="2255520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18665" y="2929633"/>
            <a:ext cx="11154661" cy="1818637"/>
          </a:xfrm>
          <a:custGeom>
            <a:avLst/>
            <a:gdLst/>
            <a:ahLst/>
            <a:cxnLst/>
            <a:rect r="r" b="b" t="t" l="l"/>
            <a:pathLst>
              <a:path h="1818637" w="11154661">
                <a:moveTo>
                  <a:pt x="0" y="0"/>
                </a:moveTo>
                <a:lnTo>
                  <a:pt x="11154661" y="0"/>
                </a:lnTo>
                <a:lnTo>
                  <a:pt x="11154661" y="1818637"/>
                </a:lnTo>
                <a:lnTo>
                  <a:pt x="0" y="18186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82168" y="4858512"/>
            <a:ext cx="11027664" cy="1694688"/>
            <a:chOff x="0" y="0"/>
            <a:chExt cx="14703552" cy="22595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703552" cy="2259584"/>
            </a:xfrm>
            <a:custGeom>
              <a:avLst/>
              <a:gdLst/>
              <a:ahLst/>
              <a:cxnLst/>
              <a:rect r="r" b="b" t="t" l="l"/>
              <a:pathLst>
                <a:path h="2259584" w="14703552">
                  <a:moveTo>
                    <a:pt x="14565376" y="37084"/>
                  </a:moveTo>
                  <a:cubicBezTo>
                    <a:pt x="14577188" y="37084"/>
                    <a:pt x="14588489" y="39370"/>
                    <a:pt x="14599413" y="43815"/>
                  </a:cubicBezTo>
                  <a:cubicBezTo>
                    <a:pt x="14610336" y="48260"/>
                    <a:pt x="14619860" y="54737"/>
                    <a:pt x="14628242" y="63119"/>
                  </a:cubicBezTo>
                  <a:cubicBezTo>
                    <a:pt x="14636624" y="71501"/>
                    <a:pt x="14642974" y="81026"/>
                    <a:pt x="14647546" y="91948"/>
                  </a:cubicBezTo>
                  <a:cubicBezTo>
                    <a:pt x="14652118" y="102870"/>
                    <a:pt x="14654278" y="114173"/>
                    <a:pt x="14654278" y="125984"/>
                  </a:cubicBezTo>
                  <a:lnTo>
                    <a:pt x="14654278" y="2107184"/>
                  </a:lnTo>
                  <a:cubicBezTo>
                    <a:pt x="14654278" y="2118995"/>
                    <a:pt x="14651991" y="2130298"/>
                    <a:pt x="14647546" y="2141220"/>
                  </a:cubicBezTo>
                  <a:cubicBezTo>
                    <a:pt x="14643102" y="2152142"/>
                    <a:pt x="14636624" y="2161667"/>
                    <a:pt x="14628242" y="2170049"/>
                  </a:cubicBezTo>
                  <a:cubicBezTo>
                    <a:pt x="14619860" y="2178431"/>
                    <a:pt x="14610335" y="2184781"/>
                    <a:pt x="14599413" y="2189353"/>
                  </a:cubicBezTo>
                  <a:cubicBezTo>
                    <a:pt x="14588491" y="2193925"/>
                    <a:pt x="14577188" y="2196084"/>
                    <a:pt x="14565376" y="2196084"/>
                  </a:cubicBezTo>
                  <a:lnTo>
                    <a:pt x="138176" y="2196084"/>
                  </a:lnTo>
                  <a:cubicBezTo>
                    <a:pt x="126365" y="2196084"/>
                    <a:pt x="115062" y="2193798"/>
                    <a:pt x="104140" y="2189353"/>
                  </a:cubicBezTo>
                  <a:cubicBezTo>
                    <a:pt x="93218" y="2184908"/>
                    <a:pt x="83693" y="2178431"/>
                    <a:pt x="75311" y="2170049"/>
                  </a:cubicBezTo>
                  <a:cubicBezTo>
                    <a:pt x="66929" y="2161667"/>
                    <a:pt x="60579" y="2152142"/>
                    <a:pt x="56007" y="2141220"/>
                  </a:cubicBezTo>
                  <a:cubicBezTo>
                    <a:pt x="51435" y="2130298"/>
                    <a:pt x="49276" y="2118995"/>
                    <a:pt x="49276" y="21071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2259584"/>
                  </a:lnTo>
                  <a:lnTo>
                    <a:pt x="14703552" y="2259584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518665" y="4795009"/>
            <a:ext cx="11154661" cy="1821685"/>
          </a:xfrm>
          <a:custGeom>
            <a:avLst/>
            <a:gdLst/>
            <a:ahLst/>
            <a:cxnLst/>
            <a:rect r="r" b="b" t="t" l="l"/>
            <a:pathLst>
              <a:path h="1821685" w="11154661">
                <a:moveTo>
                  <a:pt x="0" y="0"/>
                </a:moveTo>
                <a:lnTo>
                  <a:pt x="11154661" y="0"/>
                </a:lnTo>
                <a:lnTo>
                  <a:pt x="11154661" y="1821685"/>
                </a:lnTo>
                <a:lnTo>
                  <a:pt x="0" y="18216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582168" y="6726936"/>
            <a:ext cx="11027664" cy="131064"/>
            <a:chOff x="0" y="0"/>
            <a:chExt cx="14703552" cy="17475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703554" cy="174752"/>
            </a:xfrm>
            <a:custGeom>
              <a:avLst/>
              <a:gdLst/>
              <a:ahLst/>
              <a:cxnLst/>
              <a:rect r="r" b="b" t="t" l="l"/>
              <a:pathLst>
                <a:path h="174752" w="14703554">
                  <a:moveTo>
                    <a:pt x="0" y="0"/>
                  </a:moveTo>
                  <a:lnTo>
                    <a:pt x="0" y="174752"/>
                  </a:lnTo>
                  <a:lnTo>
                    <a:pt x="49276" y="174752"/>
                  </a:lnTo>
                  <a:lnTo>
                    <a:pt x="49276" y="123952"/>
                  </a:lnTo>
                  <a:cubicBezTo>
                    <a:pt x="49276" y="112141"/>
                    <a:pt x="51562" y="100838"/>
                    <a:pt x="56007" y="89916"/>
                  </a:cubicBezTo>
                  <a:cubicBezTo>
                    <a:pt x="60452" y="78994"/>
                    <a:pt x="66929" y="69469"/>
                    <a:pt x="75311" y="61087"/>
                  </a:cubicBezTo>
                  <a:cubicBezTo>
                    <a:pt x="83693" y="52705"/>
                    <a:pt x="93218" y="46355"/>
                    <a:pt x="104140" y="41783"/>
                  </a:cubicBezTo>
                  <a:cubicBezTo>
                    <a:pt x="115062" y="37211"/>
                    <a:pt x="126365" y="35052"/>
                    <a:pt x="138176" y="35052"/>
                  </a:cubicBezTo>
                  <a:lnTo>
                    <a:pt x="14565376" y="35052"/>
                  </a:lnTo>
                  <a:cubicBezTo>
                    <a:pt x="14577188" y="35052"/>
                    <a:pt x="14588489" y="37338"/>
                    <a:pt x="14599413" y="41783"/>
                  </a:cubicBezTo>
                  <a:cubicBezTo>
                    <a:pt x="14610336" y="46228"/>
                    <a:pt x="14619860" y="52705"/>
                    <a:pt x="14628242" y="61087"/>
                  </a:cubicBezTo>
                  <a:cubicBezTo>
                    <a:pt x="14636624" y="69469"/>
                    <a:pt x="14642974" y="78994"/>
                    <a:pt x="14647546" y="89916"/>
                  </a:cubicBezTo>
                  <a:cubicBezTo>
                    <a:pt x="14652118" y="100838"/>
                    <a:pt x="14654278" y="112141"/>
                    <a:pt x="14654278" y="123952"/>
                  </a:cubicBezTo>
                  <a:lnTo>
                    <a:pt x="14654278" y="174752"/>
                  </a:lnTo>
                  <a:lnTo>
                    <a:pt x="14703554" y="174752"/>
                  </a:lnTo>
                  <a:lnTo>
                    <a:pt x="14703554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-23255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838200" y="1333500"/>
            <a:ext cx="304800" cy="304800"/>
            <a:chOff x="0" y="0"/>
            <a:chExt cx="304800" cy="304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304800" y="152400"/>
                  </a:moveTo>
                  <a:cubicBezTo>
                    <a:pt x="304800" y="162433"/>
                    <a:pt x="303784" y="172339"/>
                    <a:pt x="301879" y="182118"/>
                  </a:cubicBezTo>
                  <a:cubicBezTo>
                    <a:pt x="299974" y="191897"/>
                    <a:pt x="297053" y="201422"/>
                    <a:pt x="293243" y="210693"/>
                  </a:cubicBezTo>
                  <a:cubicBezTo>
                    <a:pt x="289433" y="219964"/>
                    <a:pt x="284734" y="228727"/>
                    <a:pt x="279146" y="236982"/>
                  </a:cubicBezTo>
                  <a:cubicBezTo>
                    <a:pt x="273558" y="245237"/>
                    <a:pt x="267208" y="252984"/>
                    <a:pt x="260223" y="260096"/>
                  </a:cubicBezTo>
                  <a:cubicBezTo>
                    <a:pt x="253238" y="267208"/>
                    <a:pt x="245491" y="273431"/>
                    <a:pt x="237109" y="279019"/>
                  </a:cubicBezTo>
                  <a:cubicBezTo>
                    <a:pt x="228727" y="284607"/>
                    <a:pt x="219964" y="289306"/>
                    <a:pt x="210820" y="293116"/>
                  </a:cubicBezTo>
                  <a:cubicBezTo>
                    <a:pt x="201676" y="296926"/>
                    <a:pt x="192024" y="299847"/>
                    <a:pt x="182245" y="301752"/>
                  </a:cubicBezTo>
                  <a:cubicBezTo>
                    <a:pt x="172466" y="303657"/>
                    <a:pt x="162433" y="304800"/>
                    <a:pt x="152400" y="304800"/>
                  </a:cubicBezTo>
                  <a:cubicBezTo>
                    <a:pt x="142367" y="304800"/>
                    <a:pt x="132461" y="303784"/>
                    <a:pt x="122682" y="301879"/>
                  </a:cubicBezTo>
                  <a:cubicBezTo>
                    <a:pt x="112903" y="299974"/>
                    <a:pt x="103378" y="297053"/>
                    <a:pt x="94107" y="293243"/>
                  </a:cubicBezTo>
                  <a:cubicBezTo>
                    <a:pt x="84836" y="289433"/>
                    <a:pt x="76073" y="284734"/>
                    <a:pt x="67818" y="279146"/>
                  </a:cubicBezTo>
                  <a:cubicBezTo>
                    <a:pt x="59563" y="273558"/>
                    <a:pt x="51816" y="267208"/>
                    <a:pt x="44704" y="260223"/>
                  </a:cubicBezTo>
                  <a:cubicBezTo>
                    <a:pt x="37592" y="253238"/>
                    <a:pt x="31369" y="245491"/>
                    <a:pt x="25781" y="237109"/>
                  </a:cubicBezTo>
                  <a:cubicBezTo>
                    <a:pt x="20193" y="228727"/>
                    <a:pt x="15494" y="219964"/>
                    <a:pt x="11684" y="210820"/>
                  </a:cubicBezTo>
                  <a:cubicBezTo>
                    <a:pt x="7874" y="201676"/>
                    <a:pt x="4953" y="192024"/>
                    <a:pt x="3048" y="182245"/>
                  </a:cubicBezTo>
                  <a:cubicBezTo>
                    <a:pt x="1143" y="172466"/>
                    <a:pt x="0" y="162433"/>
                    <a:pt x="0" y="152400"/>
                  </a:cubicBezTo>
                  <a:cubicBezTo>
                    <a:pt x="0" y="142367"/>
                    <a:pt x="1016" y="132461"/>
                    <a:pt x="2921" y="122682"/>
                  </a:cubicBezTo>
                  <a:cubicBezTo>
                    <a:pt x="4826" y="112903"/>
                    <a:pt x="7747" y="103378"/>
                    <a:pt x="11557" y="94107"/>
                  </a:cubicBezTo>
                  <a:cubicBezTo>
                    <a:pt x="15367" y="84836"/>
                    <a:pt x="20066" y="76073"/>
                    <a:pt x="25654" y="67818"/>
                  </a:cubicBezTo>
                  <a:cubicBezTo>
                    <a:pt x="31242" y="59563"/>
                    <a:pt x="37592" y="51816"/>
                    <a:pt x="44577" y="44704"/>
                  </a:cubicBezTo>
                  <a:cubicBezTo>
                    <a:pt x="51562" y="37592"/>
                    <a:pt x="59436" y="31242"/>
                    <a:pt x="67691" y="25654"/>
                  </a:cubicBezTo>
                  <a:cubicBezTo>
                    <a:pt x="75946" y="20066"/>
                    <a:pt x="84836" y="15367"/>
                    <a:pt x="94107" y="11557"/>
                  </a:cubicBezTo>
                  <a:cubicBezTo>
                    <a:pt x="103378" y="7747"/>
                    <a:pt x="112903" y="4826"/>
                    <a:pt x="122682" y="2921"/>
                  </a:cubicBezTo>
                  <a:cubicBezTo>
                    <a:pt x="132461" y="1016"/>
                    <a:pt x="142367" y="0"/>
                    <a:pt x="152400" y="0"/>
                  </a:cubicBezTo>
                  <a:cubicBezTo>
                    <a:pt x="162433" y="0"/>
                    <a:pt x="172339" y="1016"/>
                    <a:pt x="182118" y="2921"/>
                  </a:cubicBezTo>
                  <a:cubicBezTo>
                    <a:pt x="191897" y="4826"/>
                    <a:pt x="201422" y="7747"/>
                    <a:pt x="210693" y="11557"/>
                  </a:cubicBezTo>
                  <a:cubicBezTo>
                    <a:pt x="219964" y="15367"/>
                    <a:pt x="228727" y="20066"/>
                    <a:pt x="236982" y="25654"/>
                  </a:cubicBezTo>
                  <a:cubicBezTo>
                    <a:pt x="245237" y="31242"/>
                    <a:pt x="252984" y="37592"/>
                    <a:pt x="260096" y="44577"/>
                  </a:cubicBezTo>
                  <a:cubicBezTo>
                    <a:pt x="267208" y="51562"/>
                    <a:pt x="273431" y="59309"/>
                    <a:pt x="279019" y="67691"/>
                  </a:cubicBezTo>
                  <a:cubicBezTo>
                    <a:pt x="284607" y="76073"/>
                    <a:pt x="289306" y="84836"/>
                    <a:pt x="293116" y="93980"/>
                  </a:cubicBezTo>
                  <a:cubicBezTo>
                    <a:pt x="296926" y="103124"/>
                    <a:pt x="299847" y="112776"/>
                    <a:pt x="301752" y="122555"/>
                  </a:cubicBezTo>
                  <a:cubicBezTo>
                    <a:pt x="303657" y="132334"/>
                    <a:pt x="304800" y="142367"/>
                    <a:pt x="304800" y="152400"/>
                  </a:cubicBezTo>
                  <a:close/>
                </a:path>
              </a:pathLst>
            </a:custGeom>
            <a:solidFill>
              <a:srgbClr val="2563EB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838200" y="3200400"/>
            <a:ext cx="304800" cy="304800"/>
            <a:chOff x="0" y="0"/>
            <a:chExt cx="304800" cy="304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304800" y="152400"/>
                  </a:moveTo>
                  <a:cubicBezTo>
                    <a:pt x="304800" y="162433"/>
                    <a:pt x="303784" y="172339"/>
                    <a:pt x="301879" y="182118"/>
                  </a:cubicBezTo>
                  <a:cubicBezTo>
                    <a:pt x="299974" y="191897"/>
                    <a:pt x="297053" y="201422"/>
                    <a:pt x="293243" y="210693"/>
                  </a:cubicBezTo>
                  <a:cubicBezTo>
                    <a:pt x="289433" y="219964"/>
                    <a:pt x="284734" y="228727"/>
                    <a:pt x="279146" y="236982"/>
                  </a:cubicBezTo>
                  <a:cubicBezTo>
                    <a:pt x="273558" y="245237"/>
                    <a:pt x="267208" y="252984"/>
                    <a:pt x="260223" y="260096"/>
                  </a:cubicBezTo>
                  <a:cubicBezTo>
                    <a:pt x="253238" y="267208"/>
                    <a:pt x="245491" y="273431"/>
                    <a:pt x="237109" y="279019"/>
                  </a:cubicBezTo>
                  <a:cubicBezTo>
                    <a:pt x="228727" y="284607"/>
                    <a:pt x="219964" y="289306"/>
                    <a:pt x="210820" y="293116"/>
                  </a:cubicBezTo>
                  <a:cubicBezTo>
                    <a:pt x="201676" y="296926"/>
                    <a:pt x="192024" y="299847"/>
                    <a:pt x="182245" y="301752"/>
                  </a:cubicBezTo>
                  <a:cubicBezTo>
                    <a:pt x="172466" y="303657"/>
                    <a:pt x="162433" y="304800"/>
                    <a:pt x="152400" y="304800"/>
                  </a:cubicBezTo>
                  <a:cubicBezTo>
                    <a:pt x="142367" y="304800"/>
                    <a:pt x="132461" y="303784"/>
                    <a:pt x="122682" y="301879"/>
                  </a:cubicBezTo>
                  <a:cubicBezTo>
                    <a:pt x="112903" y="299974"/>
                    <a:pt x="103378" y="297053"/>
                    <a:pt x="94107" y="293243"/>
                  </a:cubicBezTo>
                  <a:cubicBezTo>
                    <a:pt x="84836" y="289433"/>
                    <a:pt x="76073" y="284734"/>
                    <a:pt x="67818" y="279146"/>
                  </a:cubicBezTo>
                  <a:cubicBezTo>
                    <a:pt x="59563" y="273558"/>
                    <a:pt x="51816" y="267208"/>
                    <a:pt x="44704" y="260223"/>
                  </a:cubicBezTo>
                  <a:cubicBezTo>
                    <a:pt x="37592" y="253238"/>
                    <a:pt x="31369" y="245491"/>
                    <a:pt x="25781" y="237109"/>
                  </a:cubicBezTo>
                  <a:cubicBezTo>
                    <a:pt x="20193" y="228727"/>
                    <a:pt x="15494" y="219964"/>
                    <a:pt x="11684" y="210820"/>
                  </a:cubicBezTo>
                  <a:cubicBezTo>
                    <a:pt x="7874" y="201676"/>
                    <a:pt x="4953" y="192024"/>
                    <a:pt x="3048" y="182245"/>
                  </a:cubicBezTo>
                  <a:cubicBezTo>
                    <a:pt x="1143" y="172466"/>
                    <a:pt x="0" y="162433"/>
                    <a:pt x="0" y="152400"/>
                  </a:cubicBezTo>
                  <a:cubicBezTo>
                    <a:pt x="0" y="142367"/>
                    <a:pt x="1016" y="132461"/>
                    <a:pt x="2921" y="122682"/>
                  </a:cubicBezTo>
                  <a:cubicBezTo>
                    <a:pt x="4826" y="112903"/>
                    <a:pt x="7747" y="103378"/>
                    <a:pt x="11557" y="94107"/>
                  </a:cubicBezTo>
                  <a:cubicBezTo>
                    <a:pt x="15367" y="84836"/>
                    <a:pt x="20066" y="76073"/>
                    <a:pt x="25654" y="67818"/>
                  </a:cubicBezTo>
                  <a:cubicBezTo>
                    <a:pt x="31242" y="59563"/>
                    <a:pt x="37592" y="51816"/>
                    <a:pt x="44577" y="44704"/>
                  </a:cubicBezTo>
                  <a:cubicBezTo>
                    <a:pt x="51562" y="37592"/>
                    <a:pt x="59436" y="31242"/>
                    <a:pt x="67691" y="25654"/>
                  </a:cubicBezTo>
                  <a:cubicBezTo>
                    <a:pt x="75946" y="20066"/>
                    <a:pt x="84836" y="15367"/>
                    <a:pt x="94107" y="11557"/>
                  </a:cubicBezTo>
                  <a:cubicBezTo>
                    <a:pt x="103378" y="7747"/>
                    <a:pt x="112903" y="4826"/>
                    <a:pt x="122682" y="2921"/>
                  </a:cubicBezTo>
                  <a:cubicBezTo>
                    <a:pt x="132461" y="1016"/>
                    <a:pt x="142367" y="0"/>
                    <a:pt x="152400" y="0"/>
                  </a:cubicBezTo>
                  <a:cubicBezTo>
                    <a:pt x="162433" y="0"/>
                    <a:pt x="172339" y="1016"/>
                    <a:pt x="182118" y="2921"/>
                  </a:cubicBezTo>
                  <a:cubicBezTo>
                    <a:pt x="191897" y="4826"/>
                    <a:pt x="201422" y="7747"/>
                    <a:pt x="210693" y="11557"/>
                  </a:cubicBezTo>
                  <a:cubicBezTo>
                    <a:pt x="219964" y="15367"/>
                    <a:pt x="228727" y="20066"/>
                    <a:pt x="236982" y="25654"/>
                  </a:cubicBezTo>
                  <a:cubicBezTo>
                    <a:pt x="245237" y="31242"/>
                    <a:pt x="252984" y="37592"/>
                    <a:pt x="260096" y="44577"/>
                  </a:cubicBezTo>
                  <a:cubicBezTo>
                    <a:pt x="267208" y="51562"/>
                    <a:pt x="273431" y="59309"/>
                    <a:pt x="279019" y="67691"/>
                  </a:cubicBezTo>
                  <a:cubicBezTo>
                    <a:pt x="284607" y="76073"/>
                    <a:pt x="289306" y="84836"/>
                    <a:pt x="293116" y="93980"/>
                  </a:cubicBezTo>
                  <a:cubicBezTo>
                    <a:pt x="296926" y="103124"/>
                    <a:pt x="299847" y="112776"/>
                    <a:pt x="301752" y="122555"/>
                  </a:cubicBezTo>
                  <a:cubicBezTo>
                    <a:pt x="303657" y="132334"/>
                    <a:pt x="304800" y="142367"/>
                    <a:pt x="304800" y="152400"/>
                  </a:cubicBezTo>
                  <a:close/>
                </a:path>
              </a:pathLst>
            </a:custGeom>
            <a:solidFill>
              <a:srgbClr val="2563EB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38200" y="5067300"/>
            <a:ext cx="304800" cy="304800"/>
            <a:chOff x="0" y="0"/>
            <a:chExt cx="304800" cy="304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304800" y="152400"/>
                  </a:moveTo>
                  <a:cubicBezTo>
                    <a:pt x="304800" y="162433"/>
                    <a:pt x="303784" y="172339"/>
                    <a:pt x="301879" y="182118"/>
                  </a:cubicBezTo>
                  <a:cubicBezTo>
                    <a:pt x="299974" y="191897"/>
                    <a:pt x="297053" y="201422"/>
                    <a:pt x="293243" y="210693"/>
                  </a:cubicBezTo>
                  <a:cubicBezTo>
                    <a:pt x="289433" y="219964"/>
                    <a:pt x="284734" y="228727"/>
                    <a:pt x="279146" y="236982"/>
                  </a:cubicBezTo>
                  <a:cubicBezTo>
                    <a:pt x="273558" y="245237"/>
                    <a:pt x="267208" y="252984"/>
                    <a:pt x="260223" y="260096"/>
                  </a:cubicBezTo>
                  <a:cubicBezTo>
                    <a:pt x="253238" y="267208"/>
                    <a:pt x="245491" y="273431"/>
                    <a:pt x="237109" y="279019"/>
                  </a:cubicBezTo>
                  <a:cubicBezTo>
                    <a:pt x="228727" y="284607"/>
                    <a:pt x="219964" y="289306"/>
                    <a:pt x="210820" y="293116"/>
                  </a:cubicBezTo>
                  <a:cubicBezTo>
                    <a:pt x="201676" y="296926"/>
                    <a:pt x="192024" y="299847"/>
                    <a:pt x="182245" y="301752"/>
                  </a:cubicBezTo>
                  <a:cubicBezTo>
                    <a:pt x="172466" y="303657"/>
                    <a:pt x="162433" y="304800"/>
                    <a:pt x="152400" y="304800"/>
                  </a:cubicBezTo>
                  <a:cubicBezTo>
                    <a:pt x="142367" y="304800"/>
                    <a:pt x="132461" y="303784"/>
                    <a:pt x="122682" y="301879"/>
                  </a:cubicBezTo>
                  <a:cubicBezTo>
                    <a:pt x="112903" y="299974"/>
                    <a:pt x="103378" y="297053"/>
                    <a:pt x="94107" y="293243"/>
                  </a:cubicBezTo>
                  <a:cubicBezTo>
                    <a:pt x="84836" y="289433"/>
                    <a:pt x="76073" y="284734"/>
                    <a:pt x="67818" y="279146"/>
                  </a:cubicBezTo>
                  <a:cubicBezTo>
                    <a:pt x="59563" y="273558"/>
                    <a:pt x="51816" y="267208"/>
                    <a:pt x="44704" y="260223"/>
                  </a:cubicBezTo>
                  <a:cubicBezTo>
                    <a:pt x="37592" y="253238"/>
                    <a:pt x="31369" y="245491"/>
                    <a:pt x="25781" y="237109"/>
                  </a:cubicBezTo>
                  <a:cubicBezTo>
                    <a:pt x="20193" y="228727"/>
                    <a:pt x="15494" y="219964"/>
                    <a:pt x="11684" y="210820"/>
                  </a:cubicBezTo>
                  <a:cubicBezTo>
                    <a:pt x="7874" y="201676"/>
                    <a:pt x="4953" y="192024"/>
                    <a:pt x="3048" y="182245"/>
                  </a:cubicBezTo>
                  <a:cubicBezTo>
                    <a:pt x="1143" y="172466"/>
                    <a:pt x="0" y="162433"/>
                    <a:pt x="0" y="152400"/>
                  </a:cubicBezTo>
                  <a:cubicBezTo>
                    <a:pt x="0" y="142367"/>
                    <a:pt x="1016" y="132461"/>
                    <a:pt x="2921" y="122682"/>
                  </a:cubicBezTo>
                  <a:cubicBezTo>
                    <a:pt x="4826" y="112903"/>
                    <a:pt x="7747" y="103378"/>
                    <a:pt x="11557" y="94107"/>
                  </a:cubicBezTo>
                  <a:cubicBezTo>
                    <a:pt x="15367" y="84836"/>
                    <a:pt x="20066" y="76073"/>
                    <a:pt x="25654" y="67818"/>
                  </a:cubicBezTo>
                  <a:cubicBezTo>
                    <a:pt x="31242" y="59563"/>
                    <a:pt x="37592" y="51816"/>
                    <a:pt x="44577" y="44704"/>
                  </a:cubicBezTo>
                  <a:cubicBezTo>
                    <a:pt x="51562" y="37592"/>
                    <a:pt x="59436" y="31242"/>
                    <a:pt x="67691" y="25654"/>
                  </a:cubicBezTo>
                  <a:cubicBezTo>
                    <a:pt x="75946" y="20066"/>
                    <a:pt x="84836" y="15367"/>
                    <a:pt x="94107" y="11557"/>
                  </a:cubicBezTo>
                  <a:cubicBezTo>
                    <a:pt x="103378" y="7747"/>
                    <a:pt x="112903" y="4826"/>
                    <a:pt x="122682" y="2921"/>
                  </a:cubicBezTo>
                  <a:cubicBezTo>
                    <a:pt x="132461" y="1016"/>
                    <a:pt x="142367" y="0"/>
                    <a:pt x="152400" y="0"/>
                  </a:cubicBezTo>
                  <a:cubicBezTo>
                    <a:pt x="162433" y="0"/>
                    <a:pt x="172339" y="1016"/>
                    <a:pt x="182118" y="2921"/>
                  </a:cubicBezTo>
                  <a:cubicBezTo>
                    <a:pt x="191897" y="4826"/>
                    <a:pt x="201422" y="7747"/>
                    <a:pt x="210693" y="11557"/>
                  </a:cubicBezTo>
                  <a:cubicBezTo>
                    <a:pt x="219964" y="15367"/>
                    <a:pt x="228727" y="20066"/>
                    <a:pt x="236982" y="25654"/>
                  </a:cubicBezTo>
                  <a:cubicBezTo>
                    <a:pt x="245237" y="31242"/>
                    <a:pt x="252984" y="37592"/>
                    <a:pt x="260096" y="44577"/>
                  </a:cubicBezTo>
                  <a:cubicBezTo>
                    <a:pt x="267208" y="51562"/>
                    <a:pt x="273431" y="59309"/>
                    <a:pt x="279019" y="67691"/>
                  </a:cubicBezTo>
                  <a:cubicBezTo>
                    <a:pt x="284607" y="76073"/>
                    <a:pt x="289306" y="84836"/>
                    <a:pt x="293116" y="93980"/>
                  </a:cubicBezTo>
                  <a:cubicBezTo>
                    <a:pt x="296926" y="103124"/>
                    <a:pt x="299847" y="112776"/>
                    <a:pt x="301752" y="122555"/>
                  </a:cubicBezTo>
                  <a:cubicBezTo>
                    <a:pt x="303657" y="132334"/>
                    <a:pt x="304800" y="142367"/>
                    <a:pt x="304800" y="152400"/>
                  </a:cubicBezTo>
                  <a:close/>
                </a:path>
              </a:pathLst>
            </a:custGeom>
            <a:solidFill>
              <a:srgbClr val="2563EB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489072" y="1650997"/>
            <a:ext cx="641347" cy="431797"/>
            <a:chOff x="0" y="0"/>
            <a:chExt cx="641350" cy="431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8199" y="68199"/>
              <a:ext cx="504952" cy="295402"/>
            </a:xfrm>
            <a:custGeom>
              <a:avLst/>
              <a:gdLst/>
              <a:ahLst/>
              <a:cxnLst/>
              <a:rect r="r" b="b" t="t" l="l"/>
              <a:pathLst>
                <a:path h="295402" w="504952">
                  <a:moveTo>
                    <a:pt x="127" y="185801"/>
                  </a:moveTo>
                  <a:lnTo>
                    <a:pt x="127" y="109601"/>
                  </a:lnTo>
                  <a:cubicBezTo>
                    <a:pt x="127" y="102362"/>
                    <a:pt x="889" y="95250"/>
                    <a:pt x="2286" y="88265"/>
                  </a:cubicBezTo>
                  <a:cubicBezTo>
                    <a:pt x="3683" y="81280"/>
                    <a:pt x="5715" y="74422"/>
                    <a:pt x="8509" y="67691"/>
                  </a:cubicBezTo>
                  <a:cubicBezTo>
                    <a:pt x="11303" y="60960"/>
                    <a:pt x="14605" y="54737"/>
                    <a:pt x="18669" y="48768"/>
                  </a:cubicBezTo>
                  <a:cubicBezTo>
                    <a:pt x="22733" y="42799"/>
                    <a:pt x="27051" y="37211"/>
                    <a:pt x="32131" y="32131"/>
                  </a:cubicBezTo>
                  <a:cubicBezTo>
                    <a:pt x="37211" y="27051"/>
                    <a:pt x="42799" y="22479"/>
                    <a:pt x="48768" y="18542"/>
                  </a:cubicBezTo>
                  <a:cubicBezTo>
                    <a:pt x="54737" y="14605"/>
                    <a:pt x="61087" y="11176"/>
                    <a:pt x="67691" y="8382"/>
                  </a:cubicBezTo>
                  <a:cubicBezTo>
                    <a:pt x="74295" y="5588"/>
                    <a:pt x="81153" y="3556"/>
                    <a:pt x="88265" y="2159"/>
                  </a:cubicBezTo>
                  <a:cubicBezTo>
                    <a:pt x="95377" y="762"/>
                    <a:pt x="102489" y="0"/>
                    <a:pt x="109601" y="0"/>
                  </a:cubicBezTo>
                  <a:lnTo>
                    <a:pt x="395351" y="0"/>
                  </a:lnTo>
                  <a:cubicBezTo>
                    <a:pt x="402590" y="0"/>
                    <a:pt x="409702" y="762"/>
                    <a:pt x="416687" y="2159"/>
                  </a:cubicBezTo>
                  <a:cubicBezTo>
                    <a:pt x="423672" y="3556"/>
                    <a:pt x="430530" y="5588"/>
                    <a:pt x="437261" y="8382"/>
                  </a:cubicBezTo>
                  <a:cubicBezTo>
                    <a:pt x="443992" y="11176"/>
                    <a:pt x="450215" y="14478"/>
                    <a:pt x="456184" y="18542"/>
                  </a:cubicBezTo>
                  <a:cubicBezTo>
                    <a:pt x="462153" y="22606"/>
                    <a:pt x="467741" y="27051"/>
                    <a:pt x="472821" y="32131"/>
                  </a:cubicBezTo>
                  <a:cubicBezTo>
                    <a:pt x="477901" y="37211"/>
                    <a:pt x="482473" y="42799"/>
                    <a:pt x="486410" y="48768"/>
                  </a:cubicBezTo>
                  <a:cubicBezTo>
                    <a:pt x="490347" y="54737"/>
                    <a:pt x="493776" y="61087"/>
                    <a:pt x="496570" y="67691"/>
                  </a:cubicBezTo>
                  <a:cubicBezTo>
                    <a:pt x="499364" y="74295"/>
                    <a:pt x="501396" y="81153"/>
                    <a:pt x="502793" y="88265"/>
                  </a:cubicBezTo>
                  <a:cubicBezTo>
                    <a:pt x="504190" y="95377"/>
                    <a:pt x="504952" y="102489"/>
                    <a:pt x="504952" y="109601"/>
                  </a:cubicBezTo>
                  <a:lnTo>
                    <a:pt x="504952" y="185801"/>
                  </a:lnTo>
                  <a:cubicBezTo>
                    <a:pt x="504952" y="193040"/>
                    <a:pt x="504190" y="200152"/>
                    <a:pt x="502793" y="207137"/>
                  </a:cubicBezTo>
                  <a:cubicBezTo>
                    <a:pt x="501396" y="214122"/>
                    <a:pt x="499364" y="220980"/>
                    <a:pt x="496570" y="227711"/>
                  </a:cubicBezTo>
                  <a:cubicBezTo>
                    <a:pt x="493776" y="234442"/>
                    <a:pt x="490474" y="240665"/>
                    <a:pt x="486410" y="246634"/>
                  </a:cubicBezTo>
                  <a:cubicBezTo>
                    <a:pt x="482346" y="252603"/>
                    <a:pt x="477901" y="258191"/>
                    <a:pt x="472821" y="263271"/>
                  </a:cubicBezTo>
                  <a:cubicBezTo>
                    <a:pt x="467741" y="268351"/>
                    <a:pt x="462153" y="272923"/>
                    <a:pt x="456184" y="276860"/>
                  </a:cubicBezTo>
                  <a:cubicBezTo>
                    <a:pt x="450215" y="280797"/>
                    <a:pt x="443865" y="284226"/>
                    <a:pt x="437261" y="287020"/>
                  </a:cubicBezTo>
                  <a:cubicBezTo>
                    <a:pt x="430657" y="289814"/>
                    <a:pt x="423799" y="291846"/>
                    <a:pt x="416687" y="293243"/>
                  </a:cubicBezTo>
                  <a:cubicBezTo>
                    <a:pt x="409575" y="294640"/>
                    <a:pt x="402463" y="295402"/>
                    <a:pt x="395351" y="295402"/>
                  </a:cubicBezTo>
                  <a:lnTo>
                    <a:pt x="109601" y="295402"/>
                  </a:lnTo>
                  <a:cubicBezTo>
                    <a:pt x="102362" y="295402"/>
                    <a:pt x="95250" y="294640"/>
                    <a:pt x="88265" y="293243"/>
                  </a:cubicBezTo>
                  <a:cubicBezTo>
                    <a:pt x="81280" y="291846"/>
                    <a:pt x="74422" y="289814"/>
                    <a:pt x="67691" y="287020"/>
                  </a:cubicBezTo>
                  <a:cubicBezTo>
                    <a:pt x="60960" y="284226"/>
                    <a:pt x="54737" y="280924"/>
                    <a:pt x="48768" y="276860"/>
                  </a:cubicBezTo>
                  <a:cubicBezTo>
                    <a:pt x="42799" y="272796"/>
                    <a:pt x="37211" y="268351"/>
                    <a:pt x="32131" y="263271"/>
                  </a:cubicBezTo>
                  <a:cubicBezTo>
                    <a:pt x="27051" y="258191"/>
                    <a:pt x="22479" y="252603"/>
                    <a:pt x="18542" y="246634"/>
                  </a:cubicBezTo>
                  <a:cubicBezTo>
                    <a:pt x="14605" y="240665"/>
                    <a:pt x="11176" y="234315"/>
                    <a:pt x="8382" y="227711"/>
                  </a:cubicBezTo>
                  <a:cubicBezTo>
                    <a:pt x="5588" y="221107"/>
                    <a:pt x="3556" y="214249"/>
                    <a:pt x="2159" y="207137"/>
                  </a:cubicBezTo>
                  <a:cubicBezTo>
                    <a:pt x="762" y="200025"/>
                    <a:pt x="0" y="192913"/>
                    <a:pt x="0" y="185801"/>
                  </a:cubicBezTo>
                  <a:close/>
                </a:path>
              </a:pathLst>
            </a:custGeom>
            <a:solidFill>
              <a:srgbClr val="E1EFFE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3500" y="63500"/>
              <a:ext cx="514350" cy="304800"/>
            </a:xfrm>
            <a:custGeom>
              <a:avLst/>
              <a:gdLst/>
              <a:ahLst/>
              <a:cxnLst/>
              <a:rect r="r" b="b" t="t" l="l"/>
              <a:pathLst>
                <a:path h="304800" w="514350">
                  <a:moveTo>
                    <a:pt x="0" y="190500"/>
                  </a:moveTo>
                  <a:lnTo>
                    <a:pt x="0" y="114300"/>
                  </a:lnTo>
                  <a:lnTo>
                    <a:pt x="4826" y="114300"/>
                  </a:lnTo>
                  <a:lnTo>
                    <a:pt x="0" y="114300"/>
                  </a:lnTo>
                  <a:cubicBezTo>
                    <a:pt x="0" y="106807"/>
                    <a:pt x="762" y="99314"/>
                    <a:pt x="2159" y="91948"/>
                  </a:cubicBezTo>
                  <a:lnTo>
                    <a:pt x="2159" y="91948"/>
                  </a:lnTo>
                  <a:lnTo>
                    <a:pt x="2159" y="91948"/>
                  </a:lnTo>
                  <a:cubicBezTo>
                    <a:pt x="3683" y="84582"/>
                    <a:pt x="5842" y="77470"/>
                    <a:pt x="8636" y="70485"/>
                  </a:cubicBezTo>
                  <a:lnTo>
                    <a:pt x="8636" y="70485"/>
                  </a:lnTo>
                  <a:lnTo>
                    <a:pt x="8636" y="70485"/>
                  </a:lnTo>
                  <a:cubicBezTo>
                    <a:pt x="11557" y="63500"/>
                    <a:pt x="14986" y="57023"/>
                    <a:pt x="19177" y="50673"/>
                  </a:cubicBezTo>
                  <a:lnTo>
                    <a:pt x="23114" y="53340"/>
                  </a:lnTo>
                  <a:lnTo>
                    <a:pt x="19304" y="50800"/>
                  </a:lnTo>
                  <a:cubicBezTo>
                    <a:pt x="23495" y="44577"/>
                    <a:pt x="28194" y="38735"/>
                    <a:pt x="33528" y="33528"/>
                  </a:cubicBezTo>
                  <a:lnTo>
                    <a:pt x="36957" y="36957"/>
                  </a:lnTo>
                  <a:lnTo>
                    <a:pt x="33528" y="33528"/>
                  </a:lnTo>
                  <a:cubicBezTo>
                    <a:pt x="38862" y="28194"/>
                    <a:pt x="44577" y="23495"/>
                    <a:pt x="50800" y="19304"/>
                  </a:cubicBezTo>
                  <a:lnTo>
                    <a:pt x="53467" y="23241"/>
                  </a:lnTo>
                  <a:lnTo>
                    <a:pt x="50800" y="19304"/>
                  </a:lnTo>
                  <a:cubicBezTo>
                    <a:pt x="57023" y="15113"/>
                    <a:pt x="63627" y="11557"/>
                    <a:pt x="70612" y="8763"/>
                  </a:cubicBezTo>
                  <a:lnTo>
                    <a:pt x="70612" y="8763"/>
                  </a:lnTo>
                  <a:lnTo>
                    <a:pt x="70612" y="8763"/>
                  </a:lnTo>
                  <a:cubicBezTo>
                    <a:pt x="77597" y="5842"/>
                    <a:pt x="84709" y="3683"/>
                    <a:pt x="92075" y="2286"/>
                  </a:cubicBezTo>
                  <a:lnTo>
                    <a:pt x="92075" y="2286"/>
                  </a:lnTo>
                  <a:lnTo>
                    <a:pt x="92075" y="2286"/>
                  </a:lnTo>
                  <a:cubicBezTo>
                    <a:pt x="99314" y="762"/>
                    <a:pt x="106807" y="0"/>
                    <a:pt x="114300" y="0"/>
                  </a:cubicBezTo>
                  <a:lnTo>
                    <a:pt x="114300" y="4826"/>
                  </a:lnTo>
                  <a:lnTo>
                    <a:pt x="114300" y="0"/>
                  </a:lnTo>
                  <a:lnTo>
                    <a:pt x="400050" y="0"/>
                  </a:lnTo>
                  <a:lnTo>
                    <a:pt x="400050" y="4826"/>
                  </a:lnTo>
                  <a:lnTo>
                    <a:pt x="400050" y="0"/>
                  </a:lnTo>
                  <a:cubicBezTo>
                    <a:pt x="407543" y="0"/>
                    <a:pt x="415036" y="762"/>
                    <a:pt x="422402" y="2159"/>
                  </a:cubicBezTo>
                  <a:lnTo>
                    <a:pt x="422402" y="2159"/>
                  </a:lnTo>
                  <a:lnTo>
                    <a:pt x="422402" y="2159"/>
                  </a:lnTo>
                  <a:cubicBezTo>
                    <a:pt x="429768" y="3683"/>
                    <a:pt x="436880" y="5842"/>
                    <a:pt x="443865" y="8636"/>
                  </a:cubicBezTo>
                  <a:lnTo>
                    <a:pt x="443865" y="8636"/>
                  </a:lnTo>
                  <a:lnTo>
                    <a:pt x="443865" y="8636"/>
                  </a:lnTo>
                  <a:cubicBezTo>
                    <a:pt x="450850" y="11557"/>
                    <a:pt x="457327" y="14986"/>
                    <a:pt x="463677" y="19177"/>
                  </a:cubicBezTo>
                  <a:lnTo>
                    <a:pt x="461010" y="23114"/>
                  </a:lnTo>
                  <a:lnTo>
                    <a:pt x="463677" y="19177"/>
                  </a:lnTo>
                  <a:cubicBezTo>
                    <a:pt x="469900" y="23368"/>
                    <a:pt x="475742" y="28067"/>
                    <a:pt x="480949" y="33401"/>
                  </a:cubicBezTo>
                  <a:lnTo>
                    <a:pt x="477520" y="36830"/>
                  </a:lnTo>
                  <a:lnTo>
                    <a:pt x="480949" y="33401"/>
                  </a:lnTo>
                  <a:cubicBezTo>
                    <a:pt x="486283" y="38735"/>
                    <a:pt x="490982" y="44450"/>
                    <a:pt x="495173" y="50673"/>
                  </a:cubicBezTo>
                  <a:lnTo>
                    <a:pt x="491236" y="53340"/>
                  </a:lnTo>
                  <a:lnTo>
                    <a:pt x="495173" y="50673"/>
                  </a:lnTo>
                  <a:cubicBezTo>
                    <a:pt x="499364" y="56896"/>
                    <a:pt x="502920" y="63500"/>
                    <a:pt x="505714" y="70485"/>
                  </a:cubicBezTo>
                  <a:lnTo>
                    <a:pt x="505714" y="70485"/>
                  </a:lnTo>
                  <a:lnTo>
                    <a:pt x="505714" y="70485"/>
                  </a:lnTo>
                  <a:cubicBezTo>
                    <a:pt x="508635" y="77470"/>
                    <a:pt x="510794" y="84582"/>
                    <a:pt x="512191" y="91948"/>
                  </a:cubicBezTo>
                  <a:lnTo>
                    <a:pt x="507492" y="92837"/>
                  </a:lnTo>
                  <a:lnTo>
                    <a:pt x="512191" y="91948"/>
                  </a:lnTo>
                  <a:cubicBezTo>
                    <a:pt x="513715" y="99314"/>
                    <a:pt x="514350" y="106680"/>
                    <a:pt x="514350" y="114300"/>
                  </a:cubicBezTo>
                  <a:lnTo>
                    <a:pt x="514350" y="114300"/>
                  </a:lnTo>
                  <a:lnTo>
                    <a:pt x="514350" y="114300"/>
                  </a:lnTo>
                  <a:lnTo>
                    <a:pt x="514350" y="190500"/>
                  </a:lnTo>
                  <a:lnTo>
                    <a:pt x="514350" y="190500"/>
                  </a:lnTo>
                  <a:lnTo>
                    <a:pt x="514350" y="190500"/>
                  </a:lnTo>
                  <a:cubicBezTo>
                    <a:pt x="514350" y="197993"/>
                    <a:pt x="513588" y="205486"/>
                    <a:pt x="512191" y="212852"/>
                  </a:cubicBezTo>
                  <a:lnTo>
                    <a:pt x="512191" y="212852"/>
                  </a:lnTo>
                  <a:lnTo>
                    <a:pt x="512191" y="212852"/>
                  </a:lnTo>
                  <a:cubicBezTo>
                    <a:pt x="510667" y="220218"/>
                    <a:pt x="508508" y="227330"/>
                    <a:pt x="505714" y="234315"/>
                  </a:cubicBezTo>
                  <a:lnTo>
                    <a:pt x="505714" y="234315"/>
                  </a:lnTo>
                  <a:lnTo>
                    <a:pt x="505714" y="234315"/>
                  </a:lnTo>
                  <a:cubicBezTo>
                    <a:pt x="502793" y="241300"/>
                    <a:pt x="499364" y="247777"/>
                    <a:pt x="495173" y="254127"/>
                  </a:cubicBezTo>
                  <a:lnTo>
                    <a:pt x="491236" y="251460"/>
                  </a:lnTo>
                  <a:lnTo>
                    <a:pt x="495173" y="254127"/>
                  </a:lnTo>
                  <a:cubicBezTo>
                    <a:pt x="490982" y="260350"/>
                    <a:pt x="486283" y="266192"/>
                    <a:pt x="480949" y="271399"/>
                  </a:cubicBezTo>
                  <a:lnTo>
                    <a:pt x="480949" y="271399"/>
                  </a:lnTo>
                  <a:lnTo>
                    <a:pt x="480949" y="271399"/>
                  </a:lnTo>
                  <a:cubicBezTo>
                    <a:pt x="475615" y="276733"/>
                    <a:pt x="469900" y="281432"/>
                    <a:pt x="463677" y="285623"/>
                  </a:cubicBezTo>
                  <a:lnTo>
                    <a:pt x="461010" y="281686"/>
                  </a:lnTo>
                  <a:lnTo>
                    <a:pt x="463677" y="285623"/>
                  </a:lnTo>
                  <a:cubicBezTo>
                    <a:pt x="457454" y="289814"/>
                    <a:pt x="450850" y="293370"/>
                    <a:pt x="443865" y="296164"/>
                  </a:cubicBezTo>
                  <a:lnTo>
                    <a:pt x="442087" y="291719"/>
                  </a:lnTo>
                  <a:lnTo>
                    <a:pt x="443865" y="296164"/>
                  </a:lnTo>
                  <a:cubicBezTo>
                    <a:pt x="436880" y="299085"/>
                    <a:pt x="429768" y="301244"/>
                    <a:pt x="422402" y="302641"/>
                  </a:cubicBezTo>
                  <a:lnTo>
                    <a:pt x="421513" y="297942"/>
                  </a:lnTo>
                  <a:lnTo>
                    <a:pt x="422402" y="302641"/>
                  </a:lnTo>
                  <a:cubicBezTo>
                    <a:pt x="415036" y="304165"/>
                    <a:pt x="407670" y="304800"/>
                    <a:pt x="400050" y="304800"/>
                  </a:cubicBezTo>
                  <a:lnTo>
                    <a:pt x="400050" y="299974"/>
                  </a:lnTo>
                  <a:lnTo>
                    <a:pt x="400050" y="304800"/>
                  </a:lnTo>
                  <a:lnTo>
                    <a:pt x="114300" y="304800"/>
                  </a:lnTo>
                  <a:lnTo>
                    <a:pt x="114300" y="299974"/>
                  </a:lnTo>
                  <a:lnTo>
                    <a:pt x="114300" y="304800"/>
                  </a:lnTo>
                  <a:cubicBezTo>
                    <a:pt x="106807" y="304800"/>
                    <a:pt x="99314" y="304038"/>
                    <a:pt x="91948" y="302641"/>
                  </a:cubicBezTo>
                  <a:lnTo>
                    <a:pt x="92837" y="297942"/>
                  </a:lnTo>
                  <a:lnTo>
                    <a:pt x="91948" y="302641"/>
                  </a:lnTo>
                  <a:cubicBezTo>
                    <a:pt x="84582" y="301117"/>
                    <a:pt x="77470" y="298958"/>
                    <a:pt x="70485" y="296164"/>
                  </a:cubicBezTo>
                  <a:lnTo>
                    <a:pt x="70485" y="296164"/>
                  </a:lnTo>
                  <a:lnTo>
                    <a:pt x="70485" y="296164"/>
                  </a:lnTo>
                  <a:cubicBezTo>
                    <a:pt x="63500" y="293243"/>
                    <a:pt x="57023" y="289814"/>
                    <a:pt x="50673" y="285623"/>
                  </a:cubicBezTo>
                  <a:lnTo>
                    <a:pt x="53340" y="281686"/>
                  </a:lnTo>
                  <a:lnTo>
                    <a:pt x="50673" y="285623"/>
                  </a:lnTo>
                  <a:cubicBezTo>
                    <a:pt x="44450" y="281432"/>
                    <a:pt x="38608" y="276733"/>
                    <a:pt x="33401" y="271399"/>
                  </a:cubicBezTo>
                  <a:lnTo>
                    <a:pt x="36830" y="267970"/>
                  </a:lnTo>
                  <a:lnTo>
                    <a:pt x="33401" y="271399"/>
                  </a:lnTo>
                  <a:cubicBezTo>
                    <a:pt x="28067" y="266065"/>
                    <a:pt x="23368" y="260350"/>
                    <a:pt x="19177" y="254127"/>
                  </a:cubicBezTo>
                  <a:lnTo>
                    <a:pt x="23114" y="251460"/>
                  </a:lnTo>
                  <a:lnTo>
                    <a:pt x="19177" y="254127"/>
                  </a:lnTo>
                  <a:cubicBezTo>
                    <a:pt x="14986" y="247904"/>
                    <a:pt x="11430" y="241300"/>
                    <a:pt x="8636" y="234315"/>
                  </a:cubicBezTo>
                  <a:lnTo>
                    <a:pt x="8636" y="234315"/>
                  </a:lnTo>
                  <a:lnTo>
                    <a:pt x="8636" y="234315"/>
                  </a:lnTo>
                  <a:cubicBezTo>
                    <a:pt x="5715" y="227330"/>
                    <a:pt x="3556" y="220218"/>
                    <a:pt x="2159" y="212852"/>
                  </a:cubicBezTo>
                  <a:lnTo>
                    <a:pt x="2159" y="212852"/>
                  </a:lnTo>
                  <a:lnTo>
                    <a:pt x="2159" y="212852"/>
                  </a:lnTo>
                  <a:cubicBezTo>
                    <a:pt x="762" y="205486"/>
                    <a:pt x="0" y="197993"/>
                    <a:pt x="0" y="190500"/>
                  </a:cubicBezTo>
                  <a:lnTo>
                    <a:pt x="4826" y="190500"/>
                  </a:lnTo>
                  <a:lnTo>
                    <a:pt x="0" y="190500"/>
                  </a:lnTo>
                  <a:moveTo>
                    <a:pt x="9525" y="190500"/>
                  </a:moveTo>
                  <a:cubicBezTo>
                    <a:pt x="9525" y="197358"/>
                    <a:pt x="10160" y="204216"/>
                    <a:pt x="11557" y="210947"/>
                  </a:cubicBezTo>
                  <a:lnTo>
                    <a:pt x="6858" y="211836"/>
                  </a:lnTo>
                  <a:lnTo>
                    <a:pt x="11557" y="210947"/>
                  </a:lnTo>
                  <a:cubicBezTo>
                    <a:pt x="12954" y="217678"/>
                    <a:pt x="14859" y="224282"/>
                    <a:pt x="17526" y="230632"/>
                  </a:cubicBezTo>
                  <a:lnTo>
                    <a:pt x="13081" y="232410"/>
                  </a:lnTo>
                  <a:lnTo>
                    <a:pt x="17526" y="230632"/>
                  </a:lnTo>
                  <a:cubicBezTo>
                    <a:pt x="20193" y="236982"/>
                    <a:pt x="23368" y="243078"/>
                    <a:pt x="27178" y="248793"/>
                  </a:cubicBezTo>
                  <a:lnTo>
                    <a:pt x="27178" y="248793"/>
                  </a:lnTo>
                  <a:lnTo>
                    <a:pt x="27178" y="248793"/>
                  </a:lnTo>
                  <a:cubicBezTo>
                    <a:pt x="30988" y="254508"/>
                    <a:pt x="35306" y="259842"/>
                    <a:pt x="40259" y="264668"/>
                  </a:cubicBezTo>
                  <a:lnTo>
                    <a:pt x="40259" y="264668"/>
                  </a:lnTo>
                  <a:lnTo>
                    <a:pt x="40259" y="264668"/>
                  </a:lnTo>
                  <a:cubicBezTo>
                    <a:pt x="45085" y="269494"/>
                    <a:pt x="50419" y="273939"/>
                    <a:pt x="56134" y="277749"/>
                  </a:cubicBezTo>
                  <a:lnTo>
                    <a:pt x="56134" y="277749"/>
                  </a:lnTo>
                  <a:lnTo>
                    <a:pt x="56134" y="277749"/>
                  </a:lnTo>
                  <a:cubicBezTo>
                    <a:pt x="61849" y="281559"/>
                    <a:pt x="67945" y="284861"/>
                    <a:pt x="74295" y="287401"/>
                  </a:cubicBezTo>
                  <a:lnTo>
                    <a:pt x="72517" y="291846"/>
                  </a:lnTo>
                  <a:lnTo>
                    <a:pt x="74295" y="287401"/>
                  </a:lnTo>
                  <a:cubicBezTo>
                    <a:pt x="80645" y="290068"/>
                    <a:pt x="87249" y="291973"/>
                    <a:pt x="93980" y="293370"/>
                  </a:cubicBezTo>
                  <a:lnTo>
                    <a:pt x="93980" y="293370"/>
                  </a:lnTo>
                  <a:lnTo>
                    <a:pt x="93980" y="293370"/>
                  </a:lnTo>
                  <a:cubicBezTo>
                    <a:pt x="100711" y="294767"/>
                    <a:pt x="107569" y="295402"/>
                    <a:pt x="114427" y="295402"/>
                  </a:cubicBezTo>
                  <a:lnTo>
                    <a:pt x="400050" y="295402"/>
                  </a:lnTo>
                  <a:cubicBezTo>
                    <a:pt x="406908" y="295402"/>
                    <a:pt x="413766" y="294767"/>
                    <a:pt x="420497" y="293370"/>
                  </a:cubicBezTo>
                  <a:lnTo>
                    <a:pt x="420497" y="293370"/>
                  </a:lnTo>
                  <a:lnTo>
                    <a:pt x="420497" y="293370"/>
                  </a:lnTo>
                  <a:cubicBezTo>
                    <a:pt x="427228" y="291973"/>
                    <a:pt x="433832" y="290068"/>
                    <a:pt x="440182" y="287401"/>
                  </a:cubicBezTo>
                  <a:lnTo>
                    <a:pt x="440182" y="287401"/>
                  </a:lnTo>
                  <a:lnTo>
                    <a:pt x="440182" y="287401"/>
                  </a:lnTo>
                  <a:cubicBezTo>
                    <a:pt x="446532" y="284734"/>
                    <a:pt x="452628" y="281559"/>
                    <a:pt x="458343" y="277749"/>
                  </a:cubicBezTo>
                  <a:lnTo>
                    <a:pt x="458343" y="277749"/>
                  </a:lnTo>
                  <a:lnTo>
                    <a:pt x="458343" y="277749"/>
                  </a:lnTo>
                  <a:cubicBezTo>
                    <a:pt x="464058" y="273939"/>
                    <a:pt x="469392" y="269621"/>
                    <a:pt x="474218" y="264668"/>
                  </a:cubicBezTo>
                  <a:lnTo>
                    <a:pt x="477647" y="268097"/>
                  </a:lnTo>
                  <a:lnTo>
                    <a:pt x="474218" y="264668"/>
                  </a:lnTo>
                  <a:cubicBezTo>
                    <a:pt x="479044" y="259842"/>
                    <a:pt x="483489" y="254508"/>
                    <a:pt x="487299" y="248793"/>
                  </a:cubicBezTo>
                  <a:lnTo>
                    <a:pt x="487299" y="248793"/>
                  </a:lnTo>
                  <a:lnTo>
                    <a:pt x="487299" y="248793"/>
                  </a:lnTo>
                  <a:cubicBezTo>
                    <a:pt x="491109" y="243078"/>
                    <a:pt x="494411" y="236982"/>
                    <a:pt x="496951" y="230632"/>
                  </a:cubicBezTo>
                  <a:lnTo>
                    <a:pt x="501396" y="232410"/>
                  </a:lnTo>
                  <a:lnTo>
                    <a:pt x="496951" y="230632"/>
                  </a:lnTo>
                  <a:cubicBezTo>
                    <a:pt x="499618" y="224282"/>
                    <a:pt x="501523" y="217678"/>
                    <a:pt x="502920" y="210947"/>
                  </a:cubicBezTo>
                  <a:lnTo>
                    <a:pt x="507619" y="211836"/>
                  </a:lnTo>
                  <a:lnTo>
                    <a:pt x="502920" y="210947"/>
                  </a:lnTo>
                  <a:cubicBezTo>
                    <a:pt x="504317" y="204216"/>
                    <a:pt x="504952" y="197358"/>
                    <a:pt x="504952" y="190500"/>
                  </a:cubicBezTo>
                  <a:lnTo>
                    <a:pt x="509651" y="190500"/>
                  </a:lnTo>
                  <a:lnTo>
                    <a:pt x="504825" y="190500"/>
                  </a:lnTo>
                  <a:lnTo>
                    <a:pt x="504825" y="114300"/>
                  </a:lnTo>
                  <a:lnTo>
                    <a:pt x="509651" y="114300"/>
                  </a:lnTo>
                  <a:lnTo>
                    <a:pt x="504952" y="114300"/>
                  </a:lnTo>
                  <a:cubicBezTo>
                    <a:pt x="504952" y="107442"/>
                    <a:pt x="504317" y="100584"/>
                    <a:pt x="502920" y="93853"/>
                  </a:cubicBezTo>
                  <a:lnTo>
                    <a:pt x="502920" y="93853"/>
                  </a:lnTo>
                  <a:lnTo>
                    <a:pt x="502920" y="93853"/>
                  </a:lnTo>
                  <a:cubicBezTo>
                    <a:pt x="501523" y="87122"/>
                    <a:pt x="499618" y="80518"/>
                    <a:pt x="496951" y="74168"/>
                  </a:cubicBezTo>
                  <a:lnTo>
                    <a:pt x="501396" y="72390"/>
                  </a:lnTo>
                  <a:lnTo>
                    <a:pt x="496951" y="74168"/>
                  </a:lnTo>
                  <a:cubicBezTo>
                    <a:pt x="494284" y="67818"/>
                    <a:pt x="491109" y="61722"/>
                    <a:pt x="487299" y="56007"/>
                  </a:cubicBezTo>
                  <a:lnTo>
                    <a:pt x="487299" y="56007"/>
                  </a:lnTo>
                  <a:lnTo>
                    <a:pt x="487299" y="56007"/>
                  </a:lnTo>
                  <a:cubicBezTo>
                    <a:pt x="483489" y="50292"/>
                    <a:pt x="479171" y="44958"/>
                    <a:pt x="474218" y="40132"/>
                  </a:cubicBezTo>
                  <a:lnTo>
                    <a:pt x="474218" y="40132"/>
                  </a:lnTo>
                  <a:lnTo>
                    <a:pt x="474218" y="40132"/>
                  </a:lnTo>
                  <a:cubicBezTo>
                    <a:pt x="469392" y="35306"/>
                    <a:pt x="464058" y="30861"/>
                    <a:pt x="458343" y="27051"/>
                  </a:cubicBezTo>
                  <a:lnTo>
                    <a:pt x="458343" y="27051"/>
                  </a:lnTo>
                  <a:lnTo>
                    <a:pt x="458343" y="27051"/>
                  </a:lnTo>
                  <a:cubicBezTo>
                    <a:pt x="452628" y="23241"/>
                    <a:pt x="446532" y="19939"/>
                    <a:pt x="440182" y="17399"/>
                  </a:cubicBezTo>
                  <a:lnTo>
                    <a:pt x="441960" y="12954"/>
                  </a:lnTo>
                  <a:lnTo>
                    <a:pt x="440182" y="17399"/>
                  </a:lnTo>
                  <a:cubicBezTo>
                    <a:pt x="433832" y="14732"/>
                    <a:pt x="427228" y="12827"/>
                    <a:pt x="420497" y="11430"/>
                  </a:cubicBezTo>
                  <a:lnTo>
                    <a:pt x="421386" y="6731"/>
                  </a:lnTo>
                  <a:lnTo>
                    <a:pt x="420497" y="11430"/>
                  </a:lnTo>
                  <a:cubicBezTo>
                    <a:pt x="413766" y="10033"/>
                    <a:pt x="406908" y="9398"/>
                    <a:pt x="400050" y="9398"/>
                  </a:cubicBezTo>
                  <a:lnTo>
                    <a:pt x="114300" y="9398"/>
                  </a:lnTo>
                  <a:cubicBezTo>
                    <a:pt x="107442" y="9398"/>
                    <a:pt x="100584" y="10033"/>
                    <a:pt x="93853" y="11430"/>
                  </a:cubicBezTo>
                  <a:lnTo>
                    <a:pt x="92964" y="6731"/>
                  </a:lnTo>
                  <a:lnTo>
                    <a:pt x="93853" y="11430"/>
                  </a:lnTo>
                  <a:cubicBezTo>
                    <a:pt x="87122" y="12827"/>
                    <a:pt x="80518" y="14732"/>
                    <a:pt x="74168" y="17399"/>
                  </a:cubicBezTo>
                  <a:lnTo>
                    <a:pt x="72390" y="12954"/>
                  </a:lnTo>
                  <a:lnTo>
                    <a:pt x="74168" y="17399"/>
                  </a:lnTo>
                  <a:cubicBezTo>
                    <a:pt x="67818" y="20066"/>
                    <a:pt x="61722" y="23241"/>
                    <a:pt x="56007" y="27051"/>
                  </a:cubicBezTo>
                  <a:lnTo>
                    <a:pt x="56007" y="27051"/>
                  </a:lnTo>
                  <a:lnTo>
                    <a:pt x="56007" y="27051"/>
                  </a:lnTo>
                  <a:cubicBezTo>
                    <a:pt x="50292" y="30861"/>
                    <a:pt x="44958" y="35179"/>
                    <a:pt x="40132" y="40132"/>
                  </a:cubicBezTo>
                  <a:lnTo>
                    <a:pt x="40132" y="40132"/>
                  </a:lnTo>
                  <a:lnTo>
                    <a:pt x="40132" y="40132"/>
                  </a:lnTo>
                  <a:cubicBezTo>
                    <a:pt x="35306" y="44958"/>
                    <a:pt x="30861" y="50292"/>
                    <a:pt x="27051" y="56007"/>
                  </a:cubicBezTo>
                  <a:cubicBezTo>
                    <a:pt x="23241" y="61722"/>
                    <a:pt x="19939" y="67818"/>
                    <a:pt x="17399" y="74168"/>
                  </a:cubicBezTo>
                  <a:lnTo>
                    <a:pt x="12954" y="72390"/>
                  </a:lnTo>
                  <a:lnTo>
                    <a:pt x="17399" y="74168"/>
                  </a:lnTo>
                  <a:cubicBezTo>
                    <a:pt x="14732" y="80518"/>
                    <a:pt x="12827" y="87122"/>
                    <a:pt x="11430" y="93853"/>
                  </a:cubicBezTo>
                  <a:lnTo>
                    <a:pt x="6731" y="92964"/>
                  </a:lnTo>
                  <a:lnTo>
                    <a:pt x="11430" y="93853"/>
                  </a:lnTo>
                  <a:cubicBezTo>
                    <a:pt x="10033" y="100584"/>
                    <a:pt x="9398" y="107442"/>
                    <a:pt x="9398" y="114300"/>
                  </a:cubicBezTo>
                  <a:lnTo>
                    <a:pt x="9398" y="1905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666875" y="5486400"/>
            <a:ext cx="285750" cy="228600"/>
            <a:chOff x="0" y="0"/>
            <a:chExt cx="285750" cy="228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85750" cy="228600"/>
            </a:xfrm>
            <a:custGeom>
              <a:avLst/>
              <a:gdLst/>
              <a:ahLst/>
              <a:cxnLst/>
              <a:rect r="r" b="b" t="t" l="l"/>
              <a:pathLst>
                <a:path h="228600" w="285750">
                  <a:moveTo>
                    <a:pt x="0" y="190500"/>
                  </a:move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lnTo>
                    <a:pt x="247650" y="0"/>
                  </a:lnTo>
                  <a:cubicBezTo>
                    <a:pt x="252730" y="0"/>
                    <a:pt x="257556" y="1016"/>
                    <a:pt x="262255" y="2921"/>
                  </a:cubicBezTo>
                  <a:cubicBezTo>
                    <a:pt x="266954" y="4826"/>
                    <a:pt x="271018" y="7620"/>
                    <a:pt x="274574" y="11176"/>
                  </a:cubicBezTo>
                  <a:cubicBezTo>
                    <a:pt x="278130" y="14732"/>
                    <a:pt x="280924" y="18923"/>
                    <a:pt x="282829" y="23495"/>
                  </a:cubicBezTo>
                  <a:cubicBezTo>
                    <a:pt x="284734" y="28067"/>
                    <a:pt x="285750" y="33020"/>
                    <a:pt x="285750" y="38100"/>
                  </a:cubicBezTo>
                  <a:lnTo>
                    <a:pt x="285750" y="190500"/>
                  </a:lnTo>
                  <a:cubicBezTo>
                    <a:pt x="285750" y="195580"/>
                    <a:pt x="284734" y="200406"/>
                    <a:pt x="282829" y="205105"/>
                  </a:cubicBezTo>
                  <a:cubicBezTo>
                    <a:pt x="280924" y="209804"/>
                    <a:pt x="278130" y="213868"/>
                    <a:pt x="274574" y="217424"/>
                  </a:cubicBezTo>
                  <a:cubicBezTo>
                    <a:pt x="271018" y="220980"/>
                    <a:pt x="266827" y="223774"/>
                    <a:pt x="262255" y="225679"/>
                  </a:cubicBezTo>
                  <a:cubicBezTo>
                    <a:pt x="257683" y="227584"/>
                    <a:pt x="252730" y="228600"/>
                    <a:pt x="247650" y="228600"/>
                  </a:cubicBezTo>
                  <a:lnTo>
                    <a:pt x="38100" y="228600"/>
                  </a:lnTo>
                  <a:cubicBezTo>
                    <a:pt x="33020" y="228600"/>
                    <a:pt x="28194" y="227584"/>
                    <a:pt x="23495" y="225679"/>
                  </a:cubicBezTo>
                  <a:cubicBezTo>
                    <a:pt x="18796" y="223774"/>
                    <a:pt x="14732" y="220980"/>
                    <a:pt x="11176" y="217424"/>
                  </a:cubicBezTo>
                  <a:cubicBezTo>
                    <a:pt x="7620" y="213868"/>
                    <a:pt x="4826" y="209677"/>
                    <a:pt x="2921" y="205105"/>
                  </a:cubicBezTo>
                  <a:cubicBezTo>
                    <a:pt x="1016" y="200533"/>
                    <a:pt x="0" y="195580"/>
                    <a:pt x="0" y="190500"/>
                  </a:cubicBezTo>
                  <a:close/>
                </a:path>
              </a:pathLst>
            </a:custGeom>
            <a:solidFill>
              <a:srgbClr val="F3F4F6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631947" y="3517897"/>
            <a:ext cx="1536697" cy="431797"/>
            <a:chOff x="0" y="0"/>
            <a:chExt cx="1536700" cy="431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68199" y="68199"/>
              <a:ext cx="647827" cy="295402"/>
            </a:xfrm>
            <a:custGeom>
              <a:avLst/>
              <a:gdLst/>
              <a:ahLst/>
              <a:cxnLst/>
              <a:rect r="r" b="b" t="t" l="l"/>
              <a:pathLst>
                <a:path h="295402" w="647827">
                  <a:moveTo>
                    <a:pt x="127" y="185801"/>
                  </a:moveTo>
                  <a:lnTo>
                    <a:pt x="127" y="109601"/>
                  </a:lnTo>
                  <a:cubicBezTo>
                    <a:pt x="127" y="102362"/>
                    <a:pt x="889" y="95250"/>
                    <a:pt x="2286" y="88265"/>
                  </a:cubicBezTo>
                  <a:cubicBezTo>
                    <a:pt x="3683" y="81280"/>
                    <a:pt x="5715" y="74422"/>
                    <a:pt x="8509" y="67691"/>
                  </a:cubicBezTo>
                  <a:cubicBezTo>
                    <a:pt x="11303" y="60960"/>
                    <a:pt x="14605" y="54737"/>
                    <a:pt x="18669" y="48768"/>
                  </a:cubicBezTo>
                  <a:cubicBezTo>
                    <a:pt x="22733" y="42799"/>
                    <a:pt x="27051" y="37211"/>
                    <a:pt x="32131" y="32131"/>
                  </a:cubicBezTo>
                  <a:cubicBezTo>
                    <a:pt x="37211" y="27051"/>
                    <a:pt x="42799" y="22479"/>
                    <a:pt x="48768" y="18542"/>
                  </a:cubicBezTo>
                  <a:cubicBezTo>
                    <a:pt x="54737" y="14605"/>
                    <a:pt x="61087" y="11176"/>
                    <a:pt x="67691" y="8382"/>
                  </a:cubicBezTo>
                  <a:cubicBezTo>
                    <a:pt x="74295" y="5588"/>
                    <a:pt x="81153" y="3556"/>
                    <a:pt x="88265" y="2159"/>
                  </a:cubicBezTo>
                  <a:cubicBezTo>
                    <a:pt x="95377" y="762"/>
                    <a:pt x="102489" y="0"/>
                    <a:pt x="109601" y="0"/>
                  </a:cubicBezTo>
                  <a:lnTo>
                    <a:pt x="538226" y="0"/>
                  </a:lnTo>
                  <a:cubicBezTo>
                    <a:pt x="545465" y="0"/>
                    <a:pt x="552577" y="762"/>
                    <a:pt x="559562" y="2159"/>
                  </a:cubicBezTo>
                  <a:cubicBezTo>
                    <a:pt x="566547" y="3556"/>
                    <a:pt x="573405" y="5588"/>
                    <a:pt x="580136" y="8382"/>
                  </a:cubicBezTo>
                  <a:cubicBezTo>
                    <a:pt x="586867" y="11176"/>
                    <a:pt x="593090" y="14478"/>
                    <a:pt x="599059" y="18542"/>
                  </a:cubicBezTo>
                  <a:cubicBezTo>
                    <a:pt x="605028" y="22606"/>
                    <a:pt x="610616" y="27051"/>
                    <a:pt x="615696" y="32131"/>
                  </a:cubicBezTo>
                  <a:cubicBezTo>
                    <a:pt x="620776" y="37211"/>
                    <a:pt x="625348" y="42799"/>
                    <a:pt x="629285" y="48768"/>
                  </a:cubicBezTo>
                  <a:cubicBezTo>
                    <a:pt x="633222" y="54737"/>
                    <a:pt x="636651" y="61087"/>
                    <a:pt x="639445" y="67691"/>
                  </a:cubicBezTo>
                  <a:cubicBezTo>
                    <a:pt x="642239" y="74295"/>
                    <a:pt x="644271" y="81153"/>
                    <a:pt x="645668" y="88265"/>
                  </a:cubicBezTo>
                  <a:cubicBezTo>
                    <a:pt x="647065" y="95377"/>
                    <a:pt x="647827" y="102489"/>
                    <a:pt x="647827" y="109601"/>
                  </a:cubicBezTo>
                  <a:lnTo>
                    <a:pt x="647827" y="185801"/>
                  </a:lnTo>
                  <a:cubicBezTo>
                    <a:pt x="647827" y="193040"/>
                    <a:pt x="647065" y="200152"/>
                    <a:pt x="645668" y="207137"/>
                  </a:cubicBezTo>
                  <a:cubicBezTo>
                    <a:pt x="644271" y="214122"/>
                    <a:pt x="642239" y="220980"/>
                    <a:pt x="639445" y="227711"/>
                  </a:cubicBezTo>
                  <a:cubicBezTo>
                    <a:pt x="636651" y="234442"/>
                    <a:pt x="633349" y="240665"/>
                    <a:pt x="629285" y="246634"/>
                  </a:cubicBezTo>
                  <a:cubicBezTo>
                    <a:pt x="625221" y="252603"/>
                    <a:pt x="620776" y="258191"/>
                    <a:pt x="615696" y="263271"/>
                  </a:cubicBezTo>
                  <a:cubicBezTo>
                    <a:pt x="610616" y="268351"/>
                    <a:pt x="605028" y="272923"/>
                    <a:pt x="599059" y="276860"/>
                  </a:cubicBezTo>
                  <a:cubicBezTo>
                    <a:pt x="593090" y="280797"/>
                    <a:pt x="586740" y="284226"/>
                    <a:pt x="580136" y="287020"/>
                  </a:cubicBezTo>
                  <a:cubicBezTo>
                    <a:pt x="573532" y="289814"/>
                    <a:pt x="566674" y="291846"/>
                    <a:pt x="559562" y="293243"/>
                  </a:cubicBezTo>
                  <a:cubicBezTo>
                    <a:pt x="552450" y="294640"/>
                    <a:pt x="545338" y="295402"/>
                    <a:pt x="538226" y="295402"/>
                  </a:cubicBezTo>
                  <a:lnTo>
                    <a:pt x="109601" y="295402"/>
                  </a:lnTo>
                  <a:cubicBezTo>
                    <a:pt x="102362" y="295402"/>
                    <a:pt x="95250" y="294640"/>
                    <a:pt x="88265" y="293243"/>
                  </a:cubicBezTo>
                  <a:cubicBezTo>
                    <a:pt x="81280" y="291846"/>
                    <a:pt x="74422" y="289814"/>
                    <a:pt x="67691" y="287020"/>
                  </a:cubicBezTo>
                  <a:cubicBezTo>
                    <a:pt x="60960" y="284226"/>
                    <a:pt x="54737" y="280924"/>
                    <a:pt x="48768" y="276860"/>
                  </a:cubicBezTo>
                  <a:cubicBezTo>
                    <a:pt x="42799" y="272796"/>
                    <a:pt x="37211" y="268351"/>
                    <a:pt x="32131" y="263271"/>
                  </a:cubicBezTo>
                  <a:cubicBezTo>
                    <a:pt x="27051" y="258191"/>
                    <a:pt x="22479" y="252603"/>
                    <a:pt x="18542" y="246634"/>
                  </a:cubicBezTo>
                  <a:cubicBezTo>
                    <a:pt x="14605" y="240665"/>
                    <a:pt x="11176" y="234315"/>
                    <a:pt x="8382" y="227711"/>
                  </a:cubicBezTo>
                  <a:cubicBezTo>
                    <a:pt x="5588" y="221107"/>
                    <a:pt x="3556" y="214249"/>
                    <a:pt x="2159" y="207137"/>
                  </a:cubicBezTo>
                  <a:cubicBezTo>
                    <a:pt x="762" y="200025"/>
                    <a:pt x="0" y="192913"/>
                    <a:pt x="0" y="185801"/>
                  </a:cubicBezTo>
                  <a:close/>
                </a:path>
              </a:pathLst>
            </a:custGeom>
            <a:solidFill>
              <a:srgbClr val="E1EFFE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63500" y="63500"/>
              <a:ext cx="657225" cy="304800"/>
            </a:xfrm>
            <a:custGeom>
              <a:avLst/>
              <a:gdLst/>
              <a:ahLst/>
              <a:cxnLst/>
              <a:rect r="r" b="b" t="t" l="l"/>
              <a:pathLst>
                <a:path h="304800" w="657225">
                  <a:moveTo>
                    <a:pt x="0" y="190500"/>
                  </a:moveTo>
                  <a:lnTo>
                    <a:pt x="0" y="114300"/>
                  </a:lnTo>
                  <a:lnTo>
                    <a:pt x="4826" y="114300"/>
                  </a:lnTo>
                  <a:lnTo>
                    <a:pt x="0" y="114300"/>
                  </a:lnTo>
                  <a:cubicBezTo>
                    <a:pt x="0" y="106807"/>
                    <a:pt x="762" y="99314"/>
                    <a:pt x="2159" y="91948"/>
                  </a:cubicBezTo>
                  <a:lnTo>
                    <a:pt x="2159" y="91948"/>
                  </a:lnTo>
                  <a:lnTo>
                    <a:pt x="2159" y="91948"/>
                  </a:lnTo>
                  <a:cubicBezTo>
                    <a:pt x="3683" y="84582"/>
                    <a:pt x="5842" y="77470"/>
                    <a:pt x="8636" y="70485"/>
                  </a:cubicBezTo>
                  <a:lnTo>
                    <a:pt x="13081" y="72263"/>
                  </a:lnTo>
                  <a:lnTo>
                    <a:pt x="8636" y="70485"/>
                  </a:lnTo>
                  <a:cubicBezTo>
                    <a:pt x="11557" y="63500"/>
                    <a:pt x="14986" y="57023"/>
                    <a:pt x="19177" y="50673"/>
                  </a:cubicBezTo>
                  <a:lnTo>
                    <a:pt x="23114" y="53340"/>
                  </a:lnTo>
                  <a:lnTo>
                    <a:pt x="19304" y="50800"/>
                  </a:lnTo>
                  <a:cubicBezTo>
                    <a:pt x="23495" y="44577"/>
                    <a:pt x="28194" y="38735"/>
                    <a:pt x="33528" y="33528"/>
                  </a:cubicBezTo>
                  <a:lnTo>
                    <a:pt x="36957" y="36957"/>
                  </a:lnTo>
                  <a:lnTo>
                    <a:pt x="33528" y="33528"/>
                  </a:lnTo>
                  <a:cubicBezTo>
                    <a:pt x="38862" y="28194"/>
                    <a:pt x="44577" y="23495"/>
                    <a:pt x="50800" y="19304"/>
                  </a:cubicBezTo>
                  <a:lnTo>
                    <a:pt x="53467" y="23241"/>
                  </a:lnTo>
                  <a:lnTo>
                    <a:pt x="50800" y="19304"/>
                  </a:lnTo>
                  <a:cubicBezTo>
                    <a:pt x="57023" y="15113"/>
                    <a:pt x="63627" y="11557"/>
                    <a:pt x="70612" y="8763"/>
                  </a:cubicBezTo>
                  <a:lnTo>
                    <a:pt x="72390" y="13208"/>
                  </a:lnTo>
                  <a:lnTo>
                    <a:pt x="70612" y="8763"/>
                  </a:lnTo>
                  <a:cubicBezTo>
                    <a:pt x="77597" y="5842"/>
                    <a:pt x="84709" y="3683"/>
                    <a:pt x="92075" y="2286"/>
                  </a:cubicBezTo>
                  <a:lnTo>
                    <a:pt x="92964" y="6985"/>
                  </a:lnTo>
                  <a:lnTo>
                    <a:pt x="92075" y="2286"/>
                  </a:lnTo>
                  <a:cubicBezTo>
                    <a:pt x="99314" y="762"/>
                    <a:pt x="106807" y="0"/>
                    <a:pt x="114300" y="0"/>
                  </a:cubicBezTo>
                  <a:lnTo>
                    <a:pt x="114300" y="4826"/>
                  </a:lnTo>
                  <a:lnTo>
                    <a:pt x="114300" y="0"/>
                  </a:lnTo>
                  <a:lnTo>
                    <a:pt x="542925" y="0"/>
                  </a:lnTo>
                  <a:lnTo>
                    <a:pt x="542925" y="4826"/>
                  </a:lnTo>
                  <a:lnTo>
                    <a:pt x="542925" y="0"/>
                  </a:lnTo>
                  <a:cubicBezTo>
                    <a:pt x="550418" y="0"/>
                    <a:pt x="557911" y="762"/>
                    <a:pt x="565277" y="2159"/>
                  </a:cubicBezTo>
                  <a:lnTo>
                    <a:pt x="564388" y="6858"/>
                  </a:lnTo>
                  <a:lnTo>
                    <a:pt x="565277" y="2159"/>
                  </a:lnTo>
                  <a:cubicBezTo>
                    <a:pt x="572643" y="3683"/>
                    <a:pt x="579755" y="5842"/>
                    <a:pt x="586740" y="8636"/>
                  </a:cubicBezTo>
                  <a:lnTo>
                    <a:pt x="584962" y="13081"/>
                  </a:lnTo>
                  <a:lnTo>
                    <a:pt x="586740" y="8636"/>
                  </a:lnTo>
                  <a:cubicBezTo>
                    <a:pt x="593725" y="11557"/>
                    <a:pt x="600202" y="14986"/>
                    <a:pt x="606552" y="19177"/>
                  </a:cubicBezTo>
                  <a:lnTo>
                    <a:pt x="603885" y="23114"/>
                  </a:lnTo>
                  <a:lnTo>
                    <a:pt x="606552" y="19177"/>
                  </a:lnTo>
                  <a:cubicBezTo>
                    <a:pt x="612775" y="23368"/>
                    <a:pt x="618617" y="28067"/>
                    <a:pt x="623824" y="33401"/>
                  </a:cubicBezTo>
                  <a:lnTo>
                    <a:pt x="620395" y="36830"/>
                  </a:lnTo>
                  <a:lnTo>
                    <a:pt x="623824" y="33401"/>
                  </a:lnTo>
                  <a:cubicBezTo>
                    <a:pt x="629158" y="38735"/>
                    <a:pt x="633857" y="44450"/>
                    <a:pt x="638048" y="50673"/>
                  </a:cubicBezTo>
                  <a:lnTo>
                    <a:pt x="634111" y="53340"/>
                  </a:lnTo>
                  <a:lnTo>
                    <a:pt x="638048" y="50673"/>
                  </a:lnTo>
                  <a:cubicBezTo>
                    <a:pt x="642239" y="56896"/>
                    <a:pt x="645795" y="63500"/>
                    <a:pt x="648589" y="70485"/>
                  </a:cubicBezTo>
                  <a:lnTo>
                    <a:pt x="648589" y="70485"/>
                  </a:lnTo>
                  <a:lnTo>
                    <a:pt x="648589" y="70485"/>
                  </a:lnTo>
                  <a:cubicBezTo>
                    <a:pt x="651510" y="77470"/>
                    <a:pt x="653669" y="84582"/>
                    <a:pt x="655066" y="91948"/>
                  </a:cubicBezTo>
                  <a:lnTo>
                    <a:pt x="655066" y="91948"/>
                  </a:lnTo>
                  <a:lnTo>
                    <a:pt x="655066" y="91948"/>
                  </a:lnTo>
                  <a:cubicBezTo>
                    <a:pt x="656590" y="99314"/>
                    <a:pt x="657225" y="106680"/>
                    <a:pt x="657225" y="114300"/>
                  </a:cubicBezTo>
                  <a:lnTo>
                    <a:pt x="657225" y="114300"/>
                  </a:lnTo>
                  <a:lnTo>
                    <a:pt x="657225" y="114300"/>
                  </a:lnTo>
                  <a:lnTo>
                    <a:pt x="657225" y="190500"/>
                  </a:lnTo>
                  <a:lnTo>
                    <a:pt x="657225" y="190500"/>
                  </a:lnTo>
                  <a:lnTo>
                    <a:pt x="657225" y="190500"/>
                  </a:lnTo>
                  <a:cubicBezTo>
                    <a:pt x="657225" y="197993"/>
                    <a:pt x="656463" y="205486"/>
                    <a:pt x="655066" y="212852"/>
                  </a:cubicBezTo>
                  <a:lnTo>
                    <a:pt x="655066" y="212852"/>
                  </a:lnTo>
                  <a:lnTo>
                    <a:pt x="655066" y="212852"/>
                  </a:lnTo>
                  <a:cubicBezTo>
                    <a:pt x="653542" y="220218"/>
                    <a:pt x="651383" y="227330"/>
                    <a:pt x="648589" y="234315"/>
                  </a:cubicBezTo>
                  <a:lnTo>
                    <a:pt x="648589" y="234315"/>
                  </a:lnTo>
                  <a:lnTo>
                    <a:pt x="648589" y="234315"/>
                  </a:lnTo>
                  <a:cubicBezTo>
                    <a:pt x="645668" y="241300"/>
                    <a:pt x="642239" y="247777"/>
                    <a:pt x="638048" y="254127"/>
                  </a:cubicBezTo>
                  <a:lnTo>
                    <a:pt x="634111" y="251460"/>
                  </a:lnTo>
                  <a:lnTo>
                    <a:pt x="638048" y="254127"/>
                  </a:lnTo>
                  <a:cubicBezTo>
                    <a:pt x="633857" y="260350"/>
                    <a:pt x="629158" y="266192"/>
                    <a:pt x="623824" y="271399"/>
                  </a:cubicBezTo>
                  <a:lnTo>
                    <a:pt x="623824" y="271399"/>
                  </a:lnTo>
                  <a:lnTo>
                    <a:pt x="623824" y="271399"/>
                  </a:lnTo>
                  <a:cubicBezTo>
                    <a:pt x="618490" y="276733"/>
                    <a:pt x="612775" y="281432"/>
                    <a:pt x="606552" y="285623"/>
                  </a:cubicBezTo>
                  <a:lnTo>
                    <a:pt x="603885" y="281686"/>
                  </a:lnTo>
                  <a:lnTo>
                    <a:pt x="606552" y="285623"/>
                  </a:lnTo>
                  <a:cubicBezTo>
                    <a:pt x="600329" y="289814"/>
                    <a:pt x="593725" y="293370"/>
                    <a:pt x="586740" y="296164"/>
                  </a:cubicBezTo>
                  <a:lnTo>
                    <a:pt x="586740" y="296164"/>
                  </a:lnTo>
                  <a:lnTo>
                    <a:pt x="586740" y="296164"/>
                  </a:lnTo>
                  <a:cubicBezTo>
                    <a:pt x="579755" y="299085"/>
                    <a:pt x="572643" y="301244"/>
                    <a:pt x="565277" y="302641"/>
                  </a:cubicBezTo>
                  <a:lnTo>
                    <a:pt x="565277" y="302641"/>
                  </a:lnTo>
                  <a:lnTo>
                    <a:pt x="565277" y="302641"/>
                  </a:lnTo>
                  <a:cubicBezTo>
                    <a:pt x="557911" y="304165"/>
                    <a:pt x="550545" y="304800"/>
                    <a:pt x="542925" y="304800"/>
                  </a:cubicBezTo>
                  <a:lnTo>
                    <a:pt x="542925" y="304800"/>
                  </a:lnTo>
                  <a:lnTo>
                    <a:pt x="542925" y="304800"/>
                  </a:lnTo>
                  <a:lnTo>
                    <a:pt x="114300" y="304800"/>
                  </a:lnTo>
                  <a:lnTo>
                    <a:pt x="114300" y="304800"/>
                  </a:lnTo>
                  <a:lnTo>
                    <a:pt x="114300" y="304800"/>
                  </a:lnTo>
                  <a:cubicBezTo>
                    <a:pt x="106807" y="304800"/>
                    <a:pt x="99314" y="304038"/>
                    <a:pt x="91948" y="302641"/>
                  </a:cubicBezTo>
                  <a:lnTo>
                    <a:pt x="91948" y="302641"/>
                  </a:lnTo>
                  <a:lnTo>
                    <a:pt x="91948" y="302641"/>
                  </a:lnTo>
                  <a:cubicBezTo>
                    <a:pt x="84582" y="301117"/>
                    <a:pt x="77470" y="298958"/>
                    <a:pt x="70485" y="296164"/>
                  </a:cubicBezTo>
                  <a:lnTo>
                    <a:pt x="72263" y="291719"/>
                  </a:lnTo>
                  <a:lnTo>
                    <a:pt x="70485" y="296164"/>
                  </a:lnTo>
                  <a:cubicBezTo>
                    <a:pt x="63500" y="293243"/>
                    <a:pt x="57023" y="289814"/>
                    <a:pt x="50673" y="285623"/>
                  </a:cubicBezTo>
                  <a:lnTo>
                    <a:pt x="53340" y="281686"/>
                  </a:lnTo>
                  <a:lnTo>
                    <a:pt x="50673" y="285623"/>
                  </a:lnTo>
                  <a:cubicBezTo>
                    <a:pt x="44450" y="281432"/>
                    <a:pt x="38608" y="276733"/>
                    <a:pt x="33401" y="271399"/>
                  </a:cubicBezTo>
                  <a:lnTo>
                    <a:pt x="33401" y="271399"/>
                  </a:lnTo>
                  <a:lnTo>
                    <a:pt x="33401" y="271399"/>
                  </a:lnTo>
                  <a:cubicBezTo>
                    <a:pt x="28067" y="266065"/>
                    <a:pt x="23368" y="260350"/>
                    <a:pt x="19177" y="254127"/>
                  </a:cubicBezTo>
                  <a:lnTo>
                    <a:pt x="23114" y="251460"/>
                  </a:lnTo>
                  <a:lnTo>
                    <a:pt x="19177" y="254127"/>
                  </a:lnTo>
                  <a:cubicBezTo>
                    <a:pt x="14986" y="247904"/>
                    <a:pt x="11430" y="241300"/>
                    <a:pt x="8636" y="234315"/>
                  </a:cubicBezTo>
                  <a:lnTo>
                    <a:pt x="8636" y="234315"/>
                  </a:lnTo>
                  <a:lnTo>
                    <a:pt x="8636" y="234315"/>
                  </a:lnTo>
                  <a:cubicBezTo>
                    <a:pt x="5715" y="227330"/>
                    <a:pt x="3556" y="220218"/>
                    <a:pt x="2159" y="212852"/>
                  </a:cubicBezTo>
                  <a:lnTo>
                    <a:pt x="2159" y="212852"/>
                  </a:lnTo>
                  <a:lnTo>
                    <a:pt x="2159" y="212852"/>
                  </a:lnTo>
                  <a:cubicBezTo>
                    <a:pt x="762" y="205486"/>
                    <a:pt x="0" y="197993"/>
                    <a:pt x="0" y="190500"/>
                  </a:cubicBezTo>
                  <a:lnTo>
                    <a:pt x="4699" y="190500"/>
                  </a:lnTo>
                  <a:lnTo>
                    <a:pt x="0" y="190500"/>
                  </a:lnTo>
                  <a:moveTo>
                    <a:pt x="9525" y="190500"/>
                  </a:moveTo>
                  <a:lnTo>
                    <a:pt x="9525" y="190500"/>
                  </a:lnTo>
                  <a:lnTo>
                    <a:pt x="9525" y="190500"/>
                  </a:lnTo>
                  <a:cubicBezTo>
                    <a:pt x="9525" y="197358"/>
                    <a:pt x="10160" y="204216"/>
                    <a:pt x="11557" y="210947"/>
                  </a:cubicBezTo>
                  <a:lnTo>
                    <a:pt x="6858" y="211836"/>
                  </a:lnTo>
                  <a:lnTo>
                    <a:pt x="11557" y="210947"/>
                  </a:lnTo>
                  <a:cubicBezTo>
                    <a:pt x="12954" y="217678"/>
                    <a:pt x="14859" y="224282"/>
                    <a:pt x="17526" y="230632"/>
                  </a:cubicBezTo>
                  <a:lnTo>
                    <a:pt x="13081" y="232410"/>
                  </a:lnTo>
                  <a:lnTo>
                    <a:pt x="17526" y="230632"/>
                  </a:lnTo>
                  <a:cubicBezTo>
                    <a:pt x="20193" y="236982"/>
                    <a:pt x="23368" y="243078"/>
                    <a:pt x="27178" y="248793"/>
                  </a:cubicBezTo>
                  <a:lnTo>
                    <a:pt x="27178" y="248793"/>
                  </a:lnTo>
                  <a:lnTo>
                    <a:pt x="27178" y="248793"/>
                  </a:lnTo>
                  <a:cubicBezTo>
                    <a:pt x="30988" y="254508"/>
                    <a:pt x="35306" y="259842"/>
                    <a:pt x="40259" y="264668"/>
                  </a:cubicBezTo>
                  <a:lnTo>
                    <a:pt x="36830" y="268097"/>
                  </a:lnTo>
                  <a:lnTo>
                    <a:pt x="40259" y="264668"/>
                  </a:lnTo>
                  <a:cubicBezTo>
                    <a:pt x="45085" y="269494"/>
                    <a:pt x="50419" y="273812"/>
                    <a:pt x="56134" y="277749"/>
                  </a:cubicBezTo>
                  <a:cubicBezTo>
                    <a:pt x="61849" y="281686"/>
                    <a:pt x="67945" y="284861"/>
                    <a:pt x="74295" y="287401"/>
                  </a:cubicBezTo>
                  <a:lnTo>
                    <a:pt x="74295" y="287401"/>
                  </a:lnTo>
                  <a:lnTo>
                    <a:pt x="74295" y="287401"/>
                  </a:lnTo>
                  <a:cubicBezTo>
                    <a:pt x="80645" y="290068"/>
                    <a:pt x="87249" y="291973"/>
                    <a:pt x="93980" y="293370"/>
                  </a:cubicBezTo>
                  <a:lnTo>
                    <a:pt x="93091" y="298069"/>
                  </a:lnTo>
                  <a:lnTo>
                    <a:pt x="93980" y="293370"/>
                  </a:lnTo>
                  <a:cubicBezTo>
                    <a:pt x="100711" y="294767"/>
                    <a:pt x="107569" y="295402"/>
                    <a:pt x="114427" y="295402"/>
                  </a:cubicBezTo>
                  <a:lnTo>
                    <a:pt x="114427" y="300101"/>
                  </a:lnTo>
                  <a:lnTo>
                    <a:pt x="114427" y="295275"/>
                  </a:lnTo>
                  <a:lnTo>
                    <a:pt x="542925" y="295275"/>
                  </a:lnTo>
                  <a:lnTo>
                    <a:pt x="542925" y="300101"/>
                  </a:lnTo>
                  <a:lnTo>
                    <a:pt x="542925" y="295402"/>
                  </a:lnTo>
                  <a:cubicBezTo>
                    <a:pt x="549783" y="295402"/>
                    <a:pt x="556641" y="294767"/>
                    <a:pt x="563372" y="293370"/>
                  </a:cubicBezTo>
                  <a:lnTo>
                    <a:pt x="564261" y="298069"/>
                  </a:lnTo>
                  <a:lnTo>
                    <a:pt x="563372" y="293370"/>
                  </a:lnTo>
                  <a:cubicBezTo>
                    <a:pt x="570103" y="291973"/>
                    <a:pt x="576707" y="290068"/>
                    <a:pt x="583057" y="287401"/>
                  </a:cubicBezTo>
                  <a:lnTo>
                    <a:pt x="584835" y="291846"/>
                  </a:lnTo>
                  <a:lnTo>
                    <a:pt x="583057" y="287401"/>
                  </a:lnTo>
                  <a:cubicBezTo>
                    <a:pt x="589407" y="284734"/>
                    <a:pt x="595503" y="281559"/>
                    <a:pt x="601218" y="277749"/>
                  </a:cubicBezTo>
                  <a:lnTo>
                    <a:pt x="601218" y="277749"/>
                  </a:lnTo>
                  <a:lnTo>
                    <a:pt x="601218" y="277749"/>
                  </a:lnTo>
                  <a:cubicBezTo>
                    <a:pt x="606933" y="273939"/>
                    <a:pt x="612267" y="269621"/>
                    <a:pt x="617093" y="264668"/>
                  </a:cubicBezTo>
                  <a:lnTo>
                    <a:pt x="620522" y="268097"/>
                  </a:lnTo>
                  <a:lnTo>
                    <a:pt x="617093" y="264668"/>
                  </a:lnTo>
                  <a:cubicBezTo>
                    <a:pt x="621919" y="259842"/>
                    <a:pt x="626364" y="254508"/>
                    <a:pt x="630174" y="248793"/>
                  </a:cubicBezTo>
                  <a:lnTo>
                    <a:pt x="630174" y="248793"/>
                  </a:lnTo>
                  <a:lnTo>
                    <a:pt x="630174" y="248793"/>
                  </a:lnTo>
                  <a:cubicBezTo>
                    <a:pt x="633984" y="243078"/>
                    <a:pt x="637286" y="236982"/>
                    <a:pt x="639826" y="230632"/>
                  </a:cubicBezTo>
                  <a:lnTo>
                    <a:pt x="644271" y="232410"/>
                  </a:lnTo>
                  <a:lnTo>
                    <a:pt x="639826" y="230632"/>
                  </a:lnTo>
                  <a:cubicBezTo>
                    <a:pt x="642493" y="224282"/>
                    <a:pt x="644398" y="217678"/>
                    <a:pt x="645795" y="210947"/>
                  </a:cubicBezTo>
                  <a:lnTo>
                    <a:pt x="650494" y="211836"/>
                  </a:lnTo>
                  <a:lnTo>
                    <a:pt x="645795" y="210947"/>
                  </a:lnTo>
                  <a:cubicBezTo>
                    <a:pt x="647192" y="204216"/>
                    <a:pt x="647827" y="197358"/>
                    <a:pt x="647827" y="190500"/>
                  </a:cubicBezTo>
                  <a:lnTo>
                    <a:pt x="652526" y="190500"/>
                  </a:lnTo>
                  <a:lnTo>
                    <a:pt x="647700" y="190500"/>
                  </a:lnTo>
                  <a:lnTo>
                    <a:pt x="647700" y="114300"/>
                  </a:lnTo>
                  <a:lnTo>
                    <a:pt x="652526" y="114300"/>
                  </a:lnTo>
                  <a:lnTo>
                    <a:pt x="647700" y="114300"/>
                  </a:lnTo>
                  <a:cubicBezTo>
                    <a:pt x="647700" y="107442"/>
                    <a:pt x="647065" y="100584"/>
                    <a:pt x="645668" y="93853"/>
                  </a:cubicBezTo>
                  <a:lnTo>
                    <a:pt x="650367" y="92964"/>
                  </a:lnTo>
                  <a:lnTo>
                    <a:pt x="645668" y="93853"/>
                  </a:lnTo>
                  <a:cubicBezTo>
                    <a:pt x="644271" y="87122"/>
                    <a:pt x="642366" y="80518"/>
                    <a:pt x="639699" y="74168"/>
                  </a:cubicBezTo>
                  <a:lnTo>
                    <a:pt x="644144" y="72390"/>
                  </a:lnTo>
                  <a:lnTo>
                    <a:pt x="639699" y="74168"/>
                  </a:lnTo>
                  <a:cubicBezTo>
                    <a:pt x="637032" y="67818"/>
                    <a:pt x="633857" y="61722"/>
                    <a:pt x="630047" y="56007"/>
                  </a:cubicBezTo>
                  <a:lnTo>
                    <a:pt x="630047" y="56007"/>
                  </a:lnTo>
                  <a:lnTo>
                    <a:pt x="630047" y="56007"/>
                  </a:lnTo>
                  <a:cubicBezTo>
                    <a:pt x="626237" y="50292"/>
                    <a:pt x="621919" y="44958"/>
                    <a:pt x="616966" y="40132"/>
                  </a:cubicBezTo>
                  <a:cubicBezTo>
                    <a:pt x="612013" y="35306"/>
                    <a:pt x="606806" y="30861"/>
                    <a:pt x="601091" y="27051"/>
                  </a:cubicBezTo>
                  <a:lnTo>
                    <a:pt x="601091" y="27051"/>
                  </a:lnTo>
                  <a:lnTo>
                    <a:pt x="601091" y="27051"/>
                  </a:lnTo>
                  <a:cubicBezTo>
                    <a:pt x="595376" y="23241"/>
                    <a:pt x="589280" y="19939"/>
                    <a:pt x="582930" y="17399"/>
                  </a:cubicBezTo>
                  <a:lnTo>
                    <a:pt x="582930" y="17399"/>
                  </a:lnTo>
                  <a:lnTo>
                    <a:pt x="582930" y="17399"/>
                  </a:lnTo>
                  <a:cubicBezTo>
                    <a:pt x="576580" y="14732"/>
                    <a:pt x="569976" y="12827"/>
                    <a:pt x="563245" y="11430"/>
                  </a:cubicBezTo>
                  <a:cubicBezTo>
                    <a:pt x="556514" y="10033"/>
                    <a:pt x="549656" y="9398"/>
                    <a:pt x="542798" y="9398"/>
                  </a:cubicBezTo>
                  <a:lnTo>
                    <a:pt x="114300" y="9398"/>
                  </a:lnTo>
                  <a:cubicBezTo>
                    <a:pt x="107442" y="9398"/>
                    <a:pt x="100584" y="10033"/>
                    <a:pt x="93853" y="11430"/>
                  </a:cubicBezTo>
                  <a:lnTo>
                    <a:pt x="93853" y="11430"/>
                  </a:lnTo>
                  <a:lnTo>
                    <a:pt x="93853" y="11430"/>
                  </a:lnTo>
                  <a:cubicBezTo>
                    <a:pt x="87122" y="12827"/>
                    <a:pt x="80518" y="14732"/>
                    <a:pt x="74168" y="17399"/>
                  </a:cubicBezTo>
                  <a:lnTo>
                    <a:pt x="74168" y="17399"/>
                  </a:lnTo>
                  <a:lnTo>
                    <a:pt x="74168" y="17399"/>
                  </a:lnTo>
                  <a:cubicBezTo>
                    <a:pt x="67818" y="20066"/>
                    <a:pt x="61722" y="23241"/>
                    <a:pt x="56007" y="27051"/>
                  </a:cubicBezTo>
                  <a:cubicBezTo>
                    <a:pt x="50292" y="30861"/>
                    <a:pt x="44958" y="35179"/>
                    <a:pt x="40132" y="40132"/>
                  </a:cubicBezTo>
                  <a:lnTo>
                    <a:pt x="40132" y="40132"/>
                  </a:lnTo>
                  <a:lnTo>
                    <a:pt x="40132" y="40132"/>
                  </a:lnTo>
                  <a:cubicBezTo>
                    <a:pt x="35306" y="44958"/>
                    <a:pt x="30861" y="50292"/>
                    <a:pt x="27051" y="56007"/>
                  </a:cubicBezTo>
                  <a:cubicBezTo>
                    <a:pt x="23241" y="61722"/>
                    <a:pt x="19939" y="67818"/>
                    <a:pt x="17399" y="74168"/>
                  </a:cubicBezTo>
                  <a:cubicBezTo>
                    <a:pt x="14859" y="80518"/>
                    <a:pt x="12827" y="87122"/>
                    <a:pt x="11430" y="93853"/>
                  </a:cubicBezTo>
                  <a:lnTo>
                    <a:pt x="6731" y="92964"/>
                  </a:lnTo>
                  <a:lnTo>
                    <a:pt x="11430" y="93853"/>
                  </a:lnTo>
                  <a:cubicBezTo>
                    <a:pt x="10033" y="100584"/>
                    <a:pt x="9398" y="107442"/>
                    <a:pt x="9398" y="114300"/>
                  </a:cubicBezTo>
                  <a:lnTo>
                    <a:pt x="9398" y="114300"/>
                  </a:lnTo>
                  <a:lnTo>
                    <a:pt x="9398" y="114300"/>
                  </a:lnTo>
                  <a:lnTo>
                    <a:pt x="9398" y="19050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801624" y="68199"/>
              <a:ext cx="666877" cy="295402"/>
            </a:xfrm>
            <a:custGeom>
              <a:avLst/>
              <a:gdLst/>
              <a:ahLst/>
              <a:cxnLst/>
              <a:rect r="r" b="b" t="t" l="l"/>
              <a:pathLst>
                <a:path h="295402" w="666877">
                  <a:moveTo>
                    <a:pt x="127" y="185801"/>
                  </a:moveTo>
                  <a:lnTo>
                    <a:pt x="127" y="109601"/>
                  </a:lnTo>
                  <a:cubicBezTo>
                    <a:pt x="127" y="102362"/>
                    <a:pt x="889" y="95250"/>
                    <a:pt x="2286" y="88265"/>
                  </a:cubicBezTo>
                  <a:cubicBezTo>
                    <a:pt x="3683" y="81280"/>
                    <a:pt x="5715" y="74422"/>
                    <a:pt x="8509" y="67691"/>
                  </a:cubicBezTo>
                  <a:cubicBezTo>
                    <a:pt x="11303" y="60960"/>
                    <a:pt x="14605" y="54737"/>
                    <a:pt x="18669" y="48768"/>
                  </a:cubicBezTo>
                  <a:cubicBezTo>
                    <a:pt x="22733" y="42799"/>
                    <a:pt x="27178" y="37211"/>
                    <a:pt x="32258" y="32131"/>
                  </a:cubicBezTo>
                  <a:cubicBezTo>
                    <a:pt x="37338" y="27051"/>
                    <a:pt x="42926" y="22479"/>
                    <a:pt x="48895" y="18542"/>
                  </a:cubicBezTo>
                  <a:cubicBezTo>
                    <a:pt x="54864" y="14605"/>
                    <a:pt x="61214" y="11176"/>
                    <a:pt x="67818" y="8382"/>
                  </a:cubicBezTo>
                  <a:cubicBezTo>
                    <a:pt x="74422" y="5588"/>
                    <a:pt x="81280" y="3556"/>
                    <a:pt x="88392" y="2159"/>
                  </a:cubicBezTo>
                  <a:cubicBezTo>
                    <a:pt x="95504" y="762"/>
                    <a:pt x="102616" y="0"/>
                    <a:pt x="109728" y="0"/>
                  </a:cubicBezTo>
                  <a:lnTo>
                    <a:pt x="557276" y="0"/>
                  </a:lnTo>
                  <a:cubicBezTo>
                    <a:pt x="564515" y="0"/>
                    <a:pt x="571627" y="762"/>
                    <a:pt x="578612" y="2159"/>
                  </a:cubicBezTo>
                  <a:cubicBezTo>
                    <a:pt x="585597" y="3556"/>
                    <a:pt x="592455" y="5588"/>
                    <a:pt x="599186" y="8382"/>
                  </a:cubicBezTo>
                  <a:cubicBezTo>
                    <a:pt x="605917" y="11176"/>
                    <a:pt x="612140" y="14478"/>
                    <a:pt x="618109" y="18542"/>
                  </a:cubicBezTo>
                  <a:cubicBezTo>
                    <a:pt x="624078" y="22606"/>
                    <a:pt x="629666" y="27051"/>
                    <a:pt x="634746" y="32131"/>
                  </a:cubicBezTo>
                  <a:cubicBezTo>
                    <a:pt x="639826" y="37211"/>
                    <a:pt x="644398" y="42799"/>
                    <a:pt x="648335" y="48768"/>
                  </a:cubicBezTo>
                  <a:cubicBezTo>
                    <a:pt x="652272" y="54737"/>
                    <a:pt x="655701" y="61087"/>
                    <a:pt x="658495" y="67691"/>
                  </a:cubicBezTo>
                  <a:cubicBezTo>
                    <a:pt x="661289" y="74295"/>
                    <a:pt x="663321" y="81153"/>
                    <a:pt x="664718" y="88265"/>
                  </a:cubicBezTo>
                  <a:cubicBezTo>
                    <a:pt x="666115" y="95377"/>
                    <a:pt x="666877" y="102489"/>
                    <a:pt x="666877" y="109601"/>
                  </a:cubicBezTo>
                  <a:lnTo>
                    <a:pt x="666877" y="185801"/>
                  </a:lnTo>
                  <a:cubicBezTo>
                    <a:pt x="666877" y="193040"/>
                    <a:pt x="666115" y="200152"/>
                    <a:pt x="664718" y="207137"/>
                  </a:cubicBezTo>
                  <a:cubicBezTo>
                    <a:pt x="663321" y="214122"/>
                    <a:pt x="661289" y="220980"/>
                    <a:pt x="658495" y="227711"/>
                  </a:cubicBezTo>
                  <a:cubicBezTo>
                    <a:pt x="655701" y="234442"/>
                    <a:pt x="652399" y="240665"/>
                    <a:pt x="648335" y="246634"/>
                  </a:cubicBezTo>
                  <a:cubicBezTo>
                    <a:pt x="644271" y="252603"/>
                    <a:pt x="639826" y="258191"/>
                    <a:pt x="634746" y="263271"/>
                  </a:cubicBezTo>
                  <a:cubicBezTo>
                    <a:pt x="629666" y="268351"/>
                    <a:pt x="624078" y="272923"/>
                    <a:pt x="618109" y="276860"/>
                  </a:cubicBezTo>
                  <a:cubicBezTo>
                    <a:pt x="612140" y="280797"/>
                    <a:pt x="605790" y="284226"/>
                    <a:pt x="599186" y="287020"/>
                  </a:cubicBezTo>
                  <a:cubicBezTo>
                    <a:pt x="592582" y="289814"/>
                    <a:pt x="585724" y="291846"/>
                    <a:pt x="578612" y="293243"/>
                  </a:cubicBezTo>
                  <a:cubicBezTo>
                    <a:pt x="571500" y="294640"/>
                    <a:pt x="564388" y="295402"/>
                    <a:pt x="557276" y="295402"/>
                  </a:cubicBezTo>
                  <a:lnTo>
                    <a:pt x="109601" y="295402"/>
                  </a:lnTo>
                  <a:cubicBezTo>
                    <a:pt x="102362" y="295402"/>
                    <a:pt x="95250" y="294640"/>
                    <a:pt x="88265" y="293243"/>
                  </a:cubicBezTo>
                  <a:cubicBezTo>
                    <a:pt x="81280" y="291846"/>
                    <a:pt x="74422" y="289814"/>
                    <a:pt x="67691" y="287020"/>
                  </a:cubicBezTo>
                  <a:cubicBezTo>
                    <a:pt x="60960" y="284226"/>
                    <a:pt x="54737" y="280924"/>
                    <a:pt x="48768" y="276860"/>
                  </a:cubicBezTo>
                  <a:cubicBezTo>
                    <a:pt x="42799" y="272796"/>
                    <a:pt x="37211" y="268351"/>
                    <a:pt x="32131" y="263271"/>
                  </a:cubicBezTo>
                  <a:cubicBezTo>
                    <a:pt x="27051" y="258191"/>
                    <a:pt x="22479" y="252603"/>
                    <a:pt x="18542" y="246634"/>
                  </a:cubicBezTo>
                  <a:cubicBezTo>
                    <a:pt x="14605" y="240665"/>
                    <a:pt x="11176" y="234315"/>
                    <a:pt x="8382" y="227711"/>
                  </a:cubicBezTo>
                  <a:cubicBezTo>
                    <a:pt x="5588" y="221107"/>
                    <a:pt x="3556" y="214249"/>
                    <a:pt x="2159" y="207137"/>
                  </a:cubicBezTo>
                  <a:cubicBezTo>
                    <a:pt x="762" y="200025"/>
                    <a:pt x="0" y="192913"/>
                    <a:pt x="0" y="185801"/>
                  </a:cubicBezTo>
                  <a:close/>
                </a:path>
              </a:pathLst>
            </a:custGeom>
            <a:solidFill>
              <a:srgbClr val="E1EFFE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796925" y="63500"/>
              <a:ext cx="676275" cy="304800"/>
            </a:xfrm>
            <a:custGeom>
              <a:avLst/>
              <a:gdLst/>
              <a:ahLst/>
              <a:cxnLst/>
              <a:rect r="r" b="b" t="t" l="l"/>
              <a:pathLst>
                <a:path h="304800" w="676275">
                  <a:moveTo>
                    <a:pt x="0" y="190500"/>
                  </a:moveTo>
                  <a:lnTo>
                    <a:pt x="0" y="114300"/>
                  </a:lnTo>
                  <a:lnTo>
                    <a:pt x="4826" y="114300"/>
                  </a:lnTo>
                  <a:lnTo>
                    <a:pt x="0" y="114300"/>
                  </a:lnTo>
                  <a:cubicBezTo>
                    <a:pt x="0" y="106807"/>
                    <a:pt x="762" y="99314"/>
                    <a:pt x="2159" y="91948"/>
                  </a:cubicBezTo>
                  <a:lnTo>
                    <a:pt x="6858" y="92837"/>
                  </a:lnTo>
                  <a:lnTo>
                    <a:pt x="2159" y="91948"/>
                  </a:lnTo>
                  <a:cubicBezTo>
                    <a:pt x="3683" y="84582"/>
                    <a:pt x="5842" y="77470"/>
                    <a:pt x="8636" y="70485"/>
                  </a:cubicBezTo>
                  <a:lnTo>
                    <a:pt x="13081" y="72263"/>
                  </a:lnTo>
                  <a:lnTo>
                    <a:pt x="8636" y="70485"/>
                  </a:lnTo>
                  <a:cubicBezTo>
                    <a:pt x="11557" y="63500"/>
                    <a:pt x="14986" y="57023"/>
                    <a:pt x="19177" y="50673"/>
                  </a:cubicBezTo>
                  <a:lnTo>
                    <a:pt x="19177" y="50673"/>
                  </a:lnTo>
                  <a:lnTo>
                    <a:pt x="19177" y="50673"/>
                  </a:lnTo>
                  <a:cubicBezTo>
                    <a:pt x="23368" y="44450"/>
                    <a:pt x="28067" y="38608"/>
                    <a:pt x="33401" y="33401"/>
                  </a:cubicBezTo>
                  <a:lnTo>
                    <a:pt x="36830" y="36830"/>
                  </a:lnTo>
                  <a:lnTo>
                    <a:pt x="33401" y="33401"/>
                  </a:lnTo>
                  <a:cubicBezTo>
                    <a:pt x="38735" y="28067"/>
                    <a:pt x="44450" y="23368"/>
                    <a:pt x="50673" y="19177"/>
                  </a:cubicBezTo>
                  <a:lnTo>
                    <a:pt x="53340" y="23114"/>
                  </a:lnTo>
                  <a:lnTo>
                    <a:pt x="50673" y="19177"/>
                  </a:lnTo>
                  <a:cubicBezTo>
                    <a:pt x="56896" y="14986"/>
                    <a:pt x="63500" y="11430"/>
                    <a:pt x="70485" y="8636"/>
                  </a:cubicBezTo>
                  <a:lnTo>
                    <a:pt x="72263" y="13081"/>
                  </a:lnTo>
                  <a:lnTo>
                    <a:pt x="70485" y="8636"/>
                  </a:lnTo>
                  <a:cubicBezTo>
                    <a:pt x="77470" y="5715"/>
                    <a:pt x="84582" y="3556"/>
                    <a:pt x="91948" y="2159"/>
                  </a:cubicBezTo>
                  <a:lnTo>
                    <a:pt x="92837" y="6858"/>
                  </a:lnTo>
                  <a:lnTo>
                    <a:pt x="91948" y="2159"/>
                  </a:lnTo>
                  <a:cubicBezTo>
                    <a:pt x="99314" y="635"/>
                    <a:pt x="106680" y="0"/>
                    <a:pt x="114300" y="0"/>
                  </a:cubicBezTo>
                  <a:lnTo>
                    <a:pt x="114300" y="4826"/>
                  </a:lnTo>
                  <a:lnTo>
                    <a:pt x="114300" y="0"/>
                  </a:lnTo>
                  <a:lnTo>
                    <a:pt x="561975" y="0"/>
                  </a:lnTo>
                  <a:lnTo>
                    <a:pt x="561975" y="4826"/>
                  </a:lnTo>
                  <a:lnTo>
                    <a:pt x="561975" y="0"/>
                  </a:lnTo>
                  <a:cubicBezTo>
                    <a:pt x="569468" y="0"/>
                    <a:pt x="576961" y="762"/>
                    <a:pt x="584327" y="2159"/>
                  </a:cubicBezTo>
                  <a:lnTo>
                    <a:pt x="584327" y="2159"/>
                  </a:lnTo>
                  <a:lnTo>
                    <a:pt x="584327" y="2159"/>
                  </a:lnTo>
                  <a:cubicBezTo>
                    <a:pt x="591693" y="3683"/>
                    <a:pt x="598805" y="5842"/>
                    <a:pt x="605790" y="8636"/>
                  </a:cubicBezTo>
                  <a:lnTo>
                    <a:pt x="604012" y="13081"/>
                  </a:lnTo>
                  <a:lnTo>
                    <a:pt x="605790" y="8636"/>
                  </a:lnTo>
                  <a:cubicBezTo>
                    <a:pt x="612775" y="11557"/>
                    <a:pt x="619252" y="14986"/>
                    <a:pt x="625602" y="19177"/>
                  </a:cubicBezTo>
                  <a:lnTo>
                    <a:pt x="622935" y="23114"/>
                  </a:lnTo>
                  <a:lnTo>
                    <a:pt x="625602" y="19177"/>
                  </a:lnTo>
                  <a:cubicBezTo>
                    <a:pt x="631825" y="23368"/>
                    <a:pt x="637667" y="28067"/>
                    <a:pt x="642874" y="33401"/>
                  </a:cubicBezTo>
                  <a:lnTo>
                    <a:pt x="642874" y="33401"/>
                  </a:lnTo>
                  <a:lnTo>
                    <a:pt x="642874" y="33401"/>
                  </a:lnTo>
                  <a:cubicBezTo>
                    <a:pt x="648208" y="38735"/>
                    <a:pt x="652907" y="44450"/>
                    <a:pt x="657098" y="50673"/>
                  </a:cubicBezTo>
                  <a:lnTo>
                    <a:pt x="653161" y="53340"/>
                  </a:lnTo>
                  <a:lnTo>
                    <a:pt x="657098" y="50673"/>
                  </a:lnTo>
                  <a:cubicBezTo>
                    <a:pt x="661289" y="56896"/>
                    <a:pt x="664845" y="63500"/>
                    <a:pt x="667639" y="70485"/>
                  </a:cubicBezTo>
                  <a:lnTo>
                    <a:pt x="663194" y="72263"/>
                  </a:lnTo>
                  <a:lnTo>
                    <a:pt x="667639" y="70485"/>
                  </a:lnTo>
                  <a:cubicBezTo>
                    <a:pt x="670560" y="77470"/>
                    <a:pt x="672719" y="84582"/>
                    <a:pt x="674116" y="91948"/>
                  </a:cubicBezTo>
                  <a:lnTo>
                    <a:pt x="669417" y="92837"/>
                  </a:lnTo>
                  <a:lnTo>
                    <a:pt x="674116" y="91948"/>
                  </a:lnTo>
                  <a:cubicBezTo>
                    <a:pt x="675640" y="99314"/>
                    <a:pt x="676275" y="106680"/>
                    <a:pt x="676275" y="114300"/>
                  </a:cubicBezTo>
                  <a:lnTo>
                    <a:pt x="671449" y="114300"/>
                  </a:lnTo>
                  <a:lnTo>
                    <a:pt x="676275" y="114300"/>
                  </a:lnTo>
                  <a:lnTo>
                    <a:pt x="676275" y="190500"/>
                  </a:lnTo>
                  <a:lnTo>
                    <a:pt x="671449" y="190500"/>
                  </a:lnTo>
                  <a:lnTo>
                    <a:pt x="676275" y="190500"/>
                  </a:lnTo>
                  <a:cubicBezTo>
                    <a:pt x="676275" y="197993"/>
                    <a:pt x="675513" y="205486"/>
                    <a:pt x="674116" y="212852"/>
                  </a:cubicBezTo>
                  <a:lnTo>
                    <a:pt x="669417" y="211963"/>
                  </a:lnTo>
                  <a:lnTo>
                    <a:pt x="674116" y="212852"/>
                  </a:lnTo>
                  <a:cubicBezTo>
                    <a:pt x="672592" y="220218"/>
                    <a:pt x="670433" y="227330"/>
                    <a:pt x="667639" y="234315"/>
                  </a:cubicBezTo>
                  <a:lnTo>
                    <a:pt x="663194" y="232537"/>
                  </a:lnTo>
                  <a:lnTo>
                    <a:pt x="667639" y="234315"/>
                  </a:lnTo>
                  <a:cubicBezTo>
                    <a:pt x="664718" y="241300"/>
                    <a:pt x="661289" y="247777"/>
                    <a:pt x="657098" y="254127"/>
                  </a:cubicBezTo>
                  <a:lnTo>
                    <a:pt x="653161" y="251460"/>
                  </a:lnTo>
                  <a:lnTo>
                    <a:pt x="657098" y="254127"/>
                  </a:lnTo>
                  <a:cubicBezTo>
                    <a:pt x="652907" y="260350"/>
                    <a:pt x="648208" y="266192"/>
                    <a:pt x="642874" y="271399"/>
                  </a:cubicBezTo>
                  <a:lnTo>
                    <a:pt x="642874" y="271399"/>
                  </a:lnTo>
                  <a:lnTo>
                    <a:pt x="642874" y="271399"/>
                  </a:lnTo>
                  <a:cubicBezTo>
                    <a:pt x="637540" y="276733"/>
                    <a:pt x="631825" y="281432"/>
                    <a:pt x="625602" y="285623"/>
                  </a:cubicBezTo>
                  <a:lnTo>
                    <a:pt x="622935" y="281686"/>
                  </a:lnTo>
                  <a:lnTo>
                    <a:pt x="625602" y="285623"/>
                  </a:lnTo>
                  <a:cubicBezTo>
                    <a:pt x="619379" y="289814"/>
                    <a:pt x="612775" y="293370"/>
                    <a:pt x="605790" y="296164"/>
                  </a:cubicBezTo>
                  <a:lnTo>
                    <a:pt x="605790" y="296164"/>
                  </a:lnTo>
                  <a:lnTo>
                    <a:pt x="605790" y="296164"/>
                  </a:lnTo>
                  <a:cubicBezTo>
                    <a:pt x="598805" y="299085"/>
                    <a:pt x="591693" y="301244"/>
                    <a:pt x="584327" y="302641"/>
                  </a:cubicBezTo>
                  <a:lnTo>
                    <a:pt x="584327" y="302641"/>
                  </a:lnTo>
                  <a:lnTo>
                    <a:pt x="584327" y="302641"/>
                  </a:lnTo>
                  <a:cubicBezTo>
                    <a:pt x="576961" y="304165"/>
                    <a:pt x="569595" y="304800"/>
                    <a:pt x="561975" y="304800"/>
                  </a:cubicBezTo>
                  <a:lnTo>
                    <a:pt x="561975" y="304800"/>
                  </a:lnTo>
                  <a:lnTo>
                    <a:pt x="561975" y="304800"/>
                  </a:lnTo>
                  <a:lnTo>
                    <a:pt x="114300" y="304800"/>
                  </a:lnTo>
                  <a:lnTo>
                    <a:pt x="114300" y="304800"/>
                  </a:lnTo>
                  <a:lnTo>
                    <a:pt x="114300" y="304800"/>
                  </a:lnTo>
                  <a:cubicBezTo>
                    <a:pt x="106807" y="304800"/>
                    <a:pt x="99314" y="304038"/>
                    <a:pt x="91948" y="302641"/>
                  </a:cubicBezTo>
                  <a:lnTo>
                    <a:pt x="91948" y="302641"/>
                  </a:lnTo>
                  <a:lnTo>
                    <a:pt x="91948" y="302641"/>
                  </a:lnTo>
                  <a:cubicBezTo>
                    <a:pt x="84582" y="301117"/>
                    <a:pt x="77470" y="298958"/>
                    <a:pt x="70485" y="296164"/>
                  </a:cubicBezTo>
                  <a:lnTo>
                    <a:pt x="72263" y="291719"/>
                  </a:lnTo>
                  <a:lnTo>
                    <a:pt x="70485" y="296164"/>
                  </a:lnTo>
                  <a:cubicBezTo>
                    <a:pt x="63500" y="293243"/>
                    <a:pt x="57023" y="289814"/>
                    <a:pt x="50673" y="285623"/>
                  </a:cubicBezTo>
                  <a:lnTo>
                    <a:pt x="53340" y="281686"/>
                  </a:lnTo>
                  <a:lnTo>
                    <a:pt x="50673" y="285623"/>
                  </a:lnTo>
                  <a:cubicBezTo>
                    <a:pt x="44450" y="281432"/>
                    <a:pt x="38608" y="276733"/>
                    <a:pt x="33401" y="271399"/>
                  </a:cubicBezTo>
                  <a:lnTo>
                    <a:pt x="33401" y="271399"/>
                  </a:lnTo>
                  <a:lnTo>
                    <a:pt x="33401" y="271399"/>
                  </a:lnTo>
                  <a:cubicBezTo>
                    <a:pt x="28067" y="266065"/>
                    <a:pt x="23368" y="260350"/>
                    <a:pt x="19177" y="254127"/>
                  </a:cubicBezTo>
                  <a:lnTo>
                    <a:pt x="19177" y="254127"/>
                  </a:lnTo>
                  <a:lnTo>
                    <a:pt x="19177" y="254127"/>
                  </a:lnTo>
                  <a:cubicBezTo>
                    <a:pt x="14986" y="247904"/>
                    <a:pt x="11430" y="241300"/>
                    <a:pt x="8636" y="234315"/>
                  </a:cubicBezTo>
                  <a:lnTo>
                    <a:pt x="8636" y="234315"/>
                  </a:lnTo>
                  <a:lnTo>
                    <a:pt x="8636" y="234315"/>
                  </a:lnTo>
                  <a:cubicBezTo>
                    <a:pt x="5715" y="227330"/>
                    <a:pt x="3556" y="220218"/>
                    <a:pt x="2159" y="212852"/>
                  </a:cubicBezTo>
                  <a:lnTo>
                    <a:pt x="6858" y="211963"/>
                  </a:lnTo>
                  <a:lnTo>
                    <a:pt x="2159" y="212852"/>
                  </a:lnTo>
                  <a:cubicBezTo>
                    <a:pt x="635" y="205486"/>
                    <a:pt x="0" y="198120"/>
                    <a:pt x="0" y="190500"/>
                  </a:cubicBezTo>
                  <a:lnTo>
                    <a:pt x="4826" y="190500"/>
                  </a:lnTo>
                  <a:lnTo>
                    <a:pt x="0" y="190500"/>
                  </a:lnTo>
                  <a:moveTo>
                    <a:pt x="9525" y="190500"/>
                  </a:moveTo>
                  <a:cubicBezTo>
                    <a:pt x="9525" y="197358"/>
                    <a:pt x="10160" y="204216"/>
                    <a:pt x="11557" y="210947"/>
                  </a:cubicBezTo>
                  <a:lnTo>
                    <a:pt x="11557" y="210947"/>
                  </a:lnTo>
                  <a:lnTo>
                    <a:pt x="11557" y="210947"/>
                  </a:lnTo>
                  <a:cubicBezTo>
                    <a:pt x="12954" y="217678"/>
                    <a:pt x="14859" y="224282"/>
                    <a:pt x="17526" y="230632"/>
                  </a:cubicBezTo>
                  <a:lnTo>
                    <a:pt x="13081" y="232410"/>
                  </a:lnTo>
                  <a:lnTo>
                    <a:pt x="17526" y="230632"/>
                  </a:lnTo>
                  <a:cubicBezTo>
                    <a:pt x="20193" y="236982"/>
                    <a:pt x="23368" y="243078"/>
                    <a:pt x="27178" y="248793"/>
                  </a:cubicBezTo>
                  <a:lnTo>
                    <a:pt x="23241" y="251460"/>
                  </a:lnTo>
                  <a:lnTo>
                    <a:pt x="27178" y="248793"/>
                  </a:lnTo>
                  <a:cubicBezTo>
                    <a:pt x="30988" y="254508"/>
                    <a:pt x="35306" y="259842"/>
                    <a:pt x="40259" y="264668"/>
                  </a:cubicBezTo>
                  <a:lnTo>
                    <a:pt x="36830" y="268097"/>
                  </a:lnTo>
                  <a:lnTo>
                    <a:pt x="40259" y="264668"/>
                  </a:lnTo>
                  <a:cubicBezTo>
                    <a:pt x="45085" y="269494"/>
                    <a:pt x="50419" y="273812"/>
                    <a:pt x="56134" y="277749"/>
                  </a:cubicBezTo>
                  <a:cubicBezTo>
                    <a:pt x="61849" y="281686"/>
                    <a:pt x="67945" y="284861"/>
                    <a:pt x="74295" y="287401"/>
                  </a:cubicBezTo>
                  <a:lnTo>
                    <a:pt x="74295" y="287401"/>
                  </a:lnTo>
                  <a:lnTo>
                    <a:pt x="74295" y="287401"/>
                  </a:lnTo>
                  <a:cubicBezTo>
                    <a:pt x="80645" y="290068"/>
                    <a:pt x="87249" y="291973"/>
                    <a:pt x="93980" y="293370"/>
                  </a:cubicBezTo>
                  <a:lnTo>
                    <a:pt x="93091" y="298069"/>
                  </a:lnTo>
                  <a:lnTo>
                    <a:pt x="93980" y="293370"/>
                  </a:lnTo>
                  <a:cubicBezTo>
                    <a:pt x="100711" y="294767"/>
                    <a:pt x="107569" y="295402"/>
                    <a:pt x="114427" y="295402"/>
                  </a:cubicBezTo>
                  <a:lnTo>
                    <a:pt x="114427" y="300101"/>
                  </a:lnTo>
                  <a:lnTo>
                    <a:pt x="114427" y="295275"/>
                  </a:lnTo>
                  <a:lnTo>
                    <a:pt x="561975" y="295275"/>
                  </a:lnTo>
                  <a:lnTo>
                    <a:pt x="561975" y="300101"/>
                  </a:lnTo>
                  <a:lnTo>
                    <a:pt x="561975" y="295402"/>
                  </a:lnTo>
                  <a:cubicBezTo>
                    <a:pt x="568833" y="295402"/>
                    <a:pt x="575691" y="294767"/>
                    <a:pt x="582422" y="293370"/>
                  </a:cubicBezTo>
                  <a:lnTo>
                    <a:pt x="583311" y="298069"/>
                  </a:lnTo>
                  <a:lnTo>
                    <a:pt x="582422" y="293370"/>
                  </a:lnTo>
                  <a:cubicBezTo>
                    <a:pt x="589153" y="291973"/>
                    <a:pt x="595757" y="290068"/>
                    <a:pt x="602107" y="287401"/>
                  </a:cubicBezTo>
                  <a:lnTo>
                    <a:pt x="603885" y="291846"/>
                  </a:lnTo>
                  <a:lnTo>
                    <a:pt x="602107" y="287401"/>
                  </a:lnTo>
                  <a:cubicBezTo>
                    <a:pt x="608457" y="284734"/>
                    <a:pt x="614553" y="281559"/>
                    <a:pt x="620268" y="277749"/>
                  </a:cubicBezTo>
                  <a:cubicBezTo>
                    <a:pt x="625983" y="273939"/>
                    <a:pt x="631317" y="269621"/>
                    <a:pt x="636143" y="264668"/>
                  </a:cubicBezTo>
                  <a:lnTo>
                    <a:pt x="639572" y="268097"/>
                  </a:lnTo>
                  <a:lnTo>
                    <a:pt x="636143" y="264668"/>
                  </a:lnTo>
                  <a:cubicBezTo>
                    <a:pt x="640969" y="259842"/>
                    <a:pt x="645414" y="254508"/>
                    <a:pt x="649224" y="248793"/>
                  </a:cubicBezTo>
                  <a:cubicBezTo>
                    <a:pt x="653034" y="243078"/>
                    <a:pt x="656336" y="236982"/>
                    <a:pt x="658876" y="230632"/>
                  </a:cubicBezTo>
                  <a:lnTo>
                    <a:pt x="658876" y="230632"/>
                  </a:lnTo>
                  <a:lnTo>
                    <a:pt x="658876" y="230632"/>
                  </a:lnTo>
                  <a:cubicBezTo>
                    <a:pt x="661543" y="224282"/>
                    <a:pt x="663448" y="217678"/>
                    <a:pt x="664845" y="210947"/>
                  </a:cubicBezTo>
                  <a:lnTo>
                    <a:pt x="664845" y="210947"/>
                  </a:lnTo>
                  <a:lnTo>
                    <a:pt x="664845" y="210947"/>
                  </a:lnTo>
                  <a:cubicBezTo>
                    <a:pt x="666242" y="204216"/>
                    <a:pt x="666877" y="197358"/>
                    <a:pt x="666877" y="190500"/>
                  </a:cubicBezTo>
                  <a:lnTo>
                    <a:pt x="666877" y="114300"/>
                  </a:lnTo>
                  <a:cubicBezTo>
                    <a:pt x="666877" y="107442"/>
                    <a:pt x="666242" y="100584"/>
                    <a:pt x="664845" y="93853"/>
                  </a:cubicBezTo>
                  <a:lnTo>
                    <a:pt x="664845" y="93853"/>
                  </a:lnTo>
                  <a:lnTo>
                    <a:pt x="664845" y="93853"/>
                  </a:lnTo>
                  <a:cubicBezTo>
                    <a:pt x="663448" y="87122"/>
                    <a:pt x="661543" y="80518"/>
                    <a:pt x="658876" y="74168"/>
                  </a:cubicBezTo>
                  <a:lnTo>
                    <a:pt x="658876" y="74168"/>
                  </a:lnTo>
                  <a:lnTo>
                    <a:pt x="658876" y="74168"/>
                  </a:lnTo>
                  <a:cubicBezTo>
                    <a:pt x="656209" y="67818"/>
                    <a:pt x="653034" y="61722"/>
                    <a:pt x="649224" y="56007"/>
                  </a:cubicBezTo>
                  <a:cubicBezTo>
                    <a:pt x="645414" y="50292"/>
                    <a:pt x="641096" y="44958"/>
                    <a:pt x="636143" y="40132"/>
                  </a:cubicBezTo>
                  <a:lnTo>
                    <a:pt x="639572" y="36703"/>
                  </a:lnTo>
                  <a:lnTo>
                    <a:pt x="636143" y="40132"/>
                  </a:lnTo>
                  <a:cubicBezTo>
                    <a:pt x="631317" y="35306"/>
                    <a:pt x="625983" y="30861"/>
                    <a:pt x="620268" y="27051"/>
                  </a:cubicBezTo>
                  <a:cubicBezTo>
                    <a:pt x="614553" y="23241"/>
                    <a:pt x="608457" y="19939"/>
                    <a:pt x="602107" y="17399"/>
                  </a:cubicBezTo>
                  <a:lnTo>
                    <a:pt x="602107" y="17399"/>
                  </a:lnTo>
                  <a:lnTo>
                    <a:pt x="602107" y="17399"/>
                  </a:lnTo>
                  <a:cubicBezTo>
                    <a:pt x="595757" y="14732"/>
                    <a:pt x="589153" y="12827"/>
                    <a:pt x="582422" y="11430"/>
                  </a:cubicBezTo>
                  <a:lnTo>
                    <a:pt x="583311" y="6731"/>
                  </a:lnTo>
                  <a:lnTo>
                    <a:pt x="582422" y="11430"/>
                  </a:lnTo>
                  <a:cubicBezTo>
                    <a:pt x="575691" y="10033"/>
                    <a:pt x="568833" y="9398"/>
                    <a:pt x="561975" y="9398"/>
                  </a:cubicBezTo>
                  <a:lnTo>
                    <a:pt x="114300" y="9398"/>
                  </a:lnTo>
                  <a:cubicBezTo>
                    <a:pt x="107442" y="9398"/>
                    <a:pt x="100584" y="10033"/>
                    <a:pt x="93853" y="11430"/>
                  </a:cubicBezTo>
                  <a:lnTo>
                    <a:pt x="93853" y="11430"/>
                  </a:lnTo>
                  <a:lnTo>
                    <a:pt x="93853" y="11430"/>
                  </a:lnTo>
                  <a:cubicBezTo>
                    <a:pt x="87122" y="12827"/>
                    <a:pt x="80518" y="14732"/>
                    <a:pt x="74168" y="17399"/>
                  </a:cubicBezTo>
                  <a:cubicBezTo>
                    <a:pt x="67818" y="20066"/>
                    <a:pt x="61722" y="23241"/>
                    <a:pt x="56007" y="27051"/>
                  </a:cubicBezTo>
                  <a:cubicBezTo>
                    <a:pt x="50292" y="30861"/>
                    <a:pt x="44958" y="35179"/>
                    <a:pt x="40132" y="40132"/>
                  </a:cubicBezTo>
                  <a:lnTo>
                    <a:pt x="40132" y="40132"/>
                  </a:lnTo>
                  <a:lnTo>
                    <a:pt x="40132" y="40132"/>
                  </a:lnTo>
                  <a:cubicBezTo>
                    <a:pt x="35306" y="44958"/>
                    <a:pt x="30988" y="50292"/>
                    <a:pt x="27051" y="56007"/>
                  </a:cubicBezTo>
                  <a:lnTo>
                    <a:pt x="23114" y="53340"/>
                  </a:lnTo>
                  <a:lnTo>
                    <a:pt x="27051" y="56007"/>
                  </a:lnTo>
                  <a:cubicBezTo>
                    <a:pt x="23241" y="61722"/>
                    <a:pt x="19939" y="67818"/>
                    <a:pt x="17399" y="74168"/>
                  </a:cubicBezTo>
                  <a:cubicBezTo>
                    <a:pt x="14859" y="80518"/>
                    <a:pt x="12827" y="87122"/>
                    <a:pt x="11430" y="93853"/>
                  </a:cubicBezTo>
                  <a:lnTo>
                    <a:pt x="11430" y="93853"/>
                  </a:lnTo>
                  <a:lnTo>
                    <a:pt x="11430" y="93853"/>
                  </a:lnTo>
                  <a:cubicBezTo>
                    <a:pt x="10033" y="100584"/>
                    <a:pt x="9398" y="107442"/>
                    <a:pt x="9398" y="114300"/>
                  </a:cubicBezTo>
                  <a:lnTo>
                    <a:pt x="9398" y="1905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2632072" y="5384797"/>
            <a:ext cx="603247" cy="431797"/>
            <a:chOff x="0" y="0"/>
            <a:chExt cx="603250" cy="431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68199" y="68199"/>
              <a:ext cx="466852" cy="295402"/>
            </a:xfrm>
            <a:custGeom>
              <a:avLst/>
              <a:gdLst/>
              <a:ahLst/>
              <a:cxnLst/>
              <a:rect r="r" b="b" t="t" l="l"/>
              <a:pathLst>
                <a:path h="295402" w="466852">
                  <a:moveTo>
                    <a:pt x="127" y="185801"/>
                  </a:moveTo>
                  <a:lnTo>
                    <a:pt x="127" y="109601"/>
                  </a:lnTo>
                  <a:cubicBezTo>
                    <a:pt x="127" y="102362"/>
                    <a:pt x="889" y="95250"/>
                    <a:pt x="2286" y="88265"/>
                  </a:cubicBezTo>
                  <a:cubicBezTo>
                    <a:pt x="3683" y="81280"/>
                    <a:pt x="5715" y="74422"/>
                    <a:pt x="8509" y="67691"/>
                  </a:cubicBezTo>
                  <a:cubicBezTo>
                    <a:pt x="11303" y="60960"/>
                    <a:pt x="14605" y="54737"/>
                    <a:pt x="18669" y="48768"/>
                  </a:cubicBezTo>
                  <a:cubicBezTo>
                    <a:pt x="22733" y="42799"/>
                    <a:pt x="27051" y="37211"/>
                    <a:pt x="32131" y="32131"/>
                  </a:cubicBezTo>
                  <a:cubicBezTo>
                    <a:pt x="37211" y="27051"/>
                    <a:pt x="42799" y="22479"/>
                    <a:pt x="48768" y="18542"/>
                  </a:cubicBezTo>
                  <a:cubicBezTo>
                    <a:pt x="54737" y="14605"/>
                    <a:pt x="61087" y="11176"/>
                    <a:pt x="67691" y="8382"/>
                  </a:cubicBezTo>
                  <a:cubicBezTo>
                    <a:pt x="74295" y="5588"/>
                    <a:pt x="81153" y="3556"/>
                    <a:pt x="88265" y="2159"/>
                  </a:cubicBezTo>
                  <a:cubicBezTo>
                    <a:pt x="95377" y="762"/>
                    <a:pt x="102489" y="0"/>
                    <a:pt x="109601" y="0"/>
                  </a:cubicBezTo>
                  <a:lnTo>
                    <a:pt x="357251" y="0"/>
                  </a:lnTo>
                  <a:cubicBezTo>
                    <a:pt x="364490" y="0"/>
                    <a:pt x="371602" y="762"/>
                    <a:pt x="378587" y="2159"/>
                  </a:cubicBezTo>
                  <a:cubicBezTo>
                    <a:pt x="385572" y="3556"/>
                    <a:pt x="392430" y="5588"/>
                    <a:pt x="399161" y="8382"/>
                  </a:cubicBezTo>
                  <a:cubicBezTo>
                    <a:pt x="405892" y="11176"/>
                    <a:pt x="412115" y="14478"/>
                    <a:pt x="418084" y="18542"/>
                  </a:cubicBezTo>
                  <a:cubicBezTo>
                    <a:pt x="424053" y="22606"/>
                    <a:pt x="429641" y="27051"/>
                    <a:pt x="434721" y="32131"/>
                  </a:cubicBezTo>
                  <a:cubicBezTo>
                    <a:pt x="439801" y="37211"/>
                    <a:pt x="444373" y="42799"/>
                    <a:pt x="448310" y="48768"/>
                  </a:cubicBezTo>
                  <a:cubicBezTo>
                    <a:pt x="452247" y="54737"/>
                    <a:pt x="455676" y="61087"/>
                    <a:pt x="458470" y="67691"/>
                  </a:cubicBezTo>
                  <a:cubicBezTo>
                    <a:pt x="461264" y="74295"/>
                    <a:pt x="463296" y="81153"/>
                    <a:pt x="464693" y="88265"/>
                  </a:cubicBezTo>
                  <a:cubicBezTo>
                    <a:pt x="466090" y="95377"/>
                    <a:pt x="466852" y="102489"/>
                    <a:pt x="466852" y="109601"/>
                  </a:cubicBezTo>
                  <a:lnTo>
                    <a:pt x="466852" y="185801"/>
                  </a:lnTo>
                  <a:cubicBezTo>
                    <a:pt x="466852" y="193040"/>
                    <a:pt x="466090" y="200152"/>
                    <a:pt x="464693" y="207137"/>
                  </a:cubicBezTo>
                  <a:cubicBezTo>
                    <a:pt x="463296" y="214122"/>
                    <a:pt x="461264" y="220980"/>
                    <a:pt x="458470" y="227711"/>
                  </a:cubicBezTo>
                  <a:cubicBezTo>
                    <a:pt x="455676" y="234442"/>
                    <a:pt x="452374" y="240665"/>
                    <a:pt x="448310" y="246634"/>
                  </a:cubicBezTo>
                  <a:cubicBezTo>
                    <a:pt x="444246" y="252603"/>
                    <a:pt x="439801" y="258191"/>
                    <a:pt x="434721" y="263271"/>
                  </a:cubicBezTo>
                  <a:cubicBezTo>
                    <a:pt x="429641" y="268351"/>
                    <a:pt x="424053" y="272923"/>
                    <a:pt x="418084" y="276860"/>
                  </a:cubicBezTo>
                  <a:cubicBezTo>
                    <a:pt x="412115" y="280797"/>
                    <a:pt x="405765" y="284226"/>
                    <a:pt x="399161" y="287020"/>
                  </a:cubicBezTo>
                  <a:cubicBezTo>
                    <a:pt x="392557" y="289814"/>
                    <a:pt x="385699" y="291846"/>
                    <a:pt x="378587" y="293243"/>
                  </a:cubicBezTo>
                  <a:cubicBezTo>
                    <a:pt x="371475" y="294640"/>
                    <a:pt x="364363" y="295402"/>
                    <a:pt x="357251" y="295402"/>
                  </a:cubicBezTo>
                  <a:lnTo>
                    <a:pt x="109601" y="295402"/>
                  </a:lnTo>
                  <a:cubicBezTo>
                    <a:pt x="102362" y="295402"/>
                    <a:pt x="95250" y="294640"/>
                    <a:pt x="88265" y="293243"/>
                  </a:cubicBezTo>
                  <a:cubicBezTo>
                    <a:pt x="81280" y="291846"/>
                    <a:pt x="74422" y="289814"/>
                    <a:pt x="67691" y="287020"/>
                  </a:cubicBezTo>
                  <a:cubicBezTo>
                    <a:pt x="60960" y="284226"/>
                    <a:pt x="54737" y="280924"/>
                    <a:pt x="48768" y="276860"/>
                  </a:cubicBezTo>
                  <a:cubicBezTo>
                    <a:pt x="42799" y="272796"/>
                    <a:pt x="37211" y="268351"/>
                    <a:pt x="32131" y="263271"/>
                  </a:cubicBezTo>
                  <a:cubicBezTo>
                    <a:pt x="27051" y="258191"/>
                    <a:pt x="22479" y="252603"/>
                    <a:pt x="18542" y="246634"/>
                  </a:cubicBezTo>
                  <a:cubicBezTo>
                    <a:pt x="14605" y="240665"/>
                    <a:pt x="11176" y="234315"/>
                    <a:pt x="8382" y="227711"/>
                  </a:cubicBezTo>
                  <a:cubicBezTo>
                    <a:pt x="5588" y="221107"/>
                    <a:pt x="3556" y="214249"/>
                    <a:pt x="2159" y="207137"/>
                  </a:cubicBezTo>
                  <a:cubicBezTo>
                    <a:pt x="762" y="200025"/>
                    <a:pt x="0" y="192913"/>
                    <a:pt x="0" y="185801"/>
                  </a:cubicBezTo>
                  <a:close/>
                </a:path>
              </a:pathLst>
            </a:custGeom>
            <a:solidFill>
              <a:srgbClr val="E1EFFE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63500" y="63500"/>
              <a:ext cx="476250" cy="304800"/>
            </a:xfrm>
            <a:custGeom>
              <a:avLst/>
              <a:gdLst/>
              <a:ahLst/>
              <a:cxnLst/>
              <a:rect r="r" b="b" t="t" l="l"/>
              <a:pathLst>
                <a:path h="304800" w="476250">
                  <a:moveTo>
                    <a:pt x="0" y="190500"/>
                  </a:moveTo>
                  <a:lnTo>
                    <a:pt x="0" y="114300"/>
                  </a:lnTo>
                  <a:lnTo>
                    <a:pt x="4826" y="114300"/>
                  </a:lnTo>
                  <a:lnTo>
                    <a:pt x="0" y="114300"/>
                  </a:lnTo>
                  <a:cubicBezTo>
                    <a:pt x="0" y="106807"/>
                    <a:pt x="762" y="99314"/>
                    <a:pt x="2159" y="91948"/>
                  </a:cubicBezTo>
                  <a:lnTo>
                    <a:pt x="6858" y="92837"/>
                  </a:lnTo>
                  <a:lnTo>
                    <a:pt x="2159" y="91948"/>
                  </a:lnTo>
                  <a:cubicBezTo>
                    <a:pt x="3683" y="84582"/>
                    <a:pt x="5842" y="77470"/>
                    <a:pt x="8636" y="70485"/>
                  </a:cubicBezTo>
                  <a:lnTo>
                    <a:pt x="13081" y="72263"/>
                  </a:lnTo>
                  <a:lnTo>
                    <a:pt x="8636" y="70485"/>
                  </a:lnTo>
                  <a:cubicBezTo>
                    <a:pt x="11557" y="63500"/>
                    <a:pt x="14986" y="57023"/>
                    <a:pt x="19177" y="50673"/>
                  </a:cubicBezTo>
                  <a:lnTo>
                    <a:pt x="19177" y="50673"/>
                  </a:lnTo>
                  <a:lnTo>
                    <a:pt x="19177" y="50673"/>
                  </a:lnTo>
                  <a:cubicBezTo>
                    <a:pt x="23368" y="44450"/>
                    <a:pt x="28067" y="38608"/>
                    <a:pt x="33401" y="33401"/>
                  </a:cubicBezTo>
                  <a:lnTo>
                    <a:pt x="36830" y="36830"/>
                  </a:lnTo>
                  <a:lnTo>
                    <a:pt x="33401" y="33401"/>
                  </a:lnTo>
                  <a:cubicBezTo>
                    <a:pt x="38735" y="28067"/>
                    <a:pt x="44450" y="23368"/>
                    <a:pt x="50673" y="19177"/>
                  </a:cubicBezTo>
                  <a:lnTo>
                    <a:pt x="50673" y="19177"/>
                  </a:lnTo>
                  <a:lnTo>
                    <a:pt x="50673" y="19177"/>
                  </a:lnTo>
                  <a:cubicBezTo>
                    <a:pt x="56896" y="14986"/>
                    <a:pt x="63500" y="11430"/>
                    <a:pt x="70485" y="8636"/>
                  </a:cubicBezTo>
                  <a:lnTo>
                    <a:pt x="70485" y="8636"/>
                  </a:lnTo>
                  <a:lnTo>
                    <a:pt x="70485" y="8636"/>
                  </a:lnTo>
                  <a:cubicBezTo>
                    <a:pt x="77470" y="5715"/>
                    <a:pt x="84582" y="3556"/>
                    <a:pt x="91948" y="2159"/>
                  </a:cubicBezTo>
                  <a:lnTo>
                    <a:pt x="92837" y="6858"/>
                  </a:lnTo>
                  <a:lnTo>
                    <a:pt x="91948" y="2159"/>
                  </a:lnTo>
                  <a:cubicBezTo>
                    <a:pt x="99314" y="762"/>
                    <a:pt x="106807" y="0"/>
                    <a:pt x="114300" y="0"/>
                  </a:cubicBezTo>
                  <a:lnTo>
                    <a:pt x="114300" y="4826"/>
                  </a:lnTo>
                  <a:lnTo>
                    <a:pt x="114300" y="0"/>
                  </a:lnTo>
                  <a:lnTo>
                    <a:pt x="361950" y="0"/>
                  </a:lnTo>
                  <a:lnTo>
                    <a:pt x="361950" y="4826"/>
                  </a:lnTo>
                  <a:lnTo>
                    <a:pt x="361950" y="0"/>
                  </a:lnTo>
                  <a:cubicBezTo>
                    <a:pt x="369443" y="0"/>
                    <a:pt x="376936" y="762"/>
                    <a:pt x="384302" y="2159"/>
                  </a:cubicBezTo>
                  <a:lnTo>
                    <a:pt x="383413" y="6858"/>
                  </a:lnTo>
                  <a:lnTo>
                    <a:pt x="384302" y="2159"/>
                  </a:lnTo>
                  <a:cubicBezTo>
                    <a:pt x="391668" y="3683"/>
                    <a:pt x="398780" y="5842"/>
                    <a:pt x="405765" y="8636"/>
                  </a:cubicBezTo>
                  <a:lnTo>
                    <a:pt x="405765" y="8636"/>
                  </a:lnTo>
                  <a:lnTo>
                    <a:pt x="405765" y="8636"/>
                  </a:lnTo>
                  <a:cubicBezTo>
                    <a:pt x="412750" y="11557"/>
                    <a:pt x="419227" y="14986"/>
                    <a:pt x="425577" y="19177"/>
                  </a:cubicBezTo>
                  <a:lnTo>
                    <a:pt x="425577" y="19177"/>
                  </a:lnTo>
                  <a:lnTo>
                    <a:pt x="425577" y="19177"/>
                  </a:lnTo>
                  <a:cubicBezTo>
                    <a:pt x="431800" y="23368"/>
                    <a:pt x="437642" y="28067"/>
                    <a:pt x="442849" y="33401"/>
                  </a:cubicBezTo>
                  <a:lnTo>
                    <a:pt x="442849" y="33401"/>
                  </a:lnTo>
                  <a:lnTo>
                    <a:pt x="442849" y="33401"/>
                  </a:lnTo>
                  <a:cubicBezTo>
                    <a:pt x="448183" y="38735"/>
                    <a:pt x="452882" y="44450"/>
                    <a:pt x="457073" y="50673"/>
                  </a:cubicBezTo>
                  <a:lnTo>
                    <a:pt x="453136" y="53340"/>
                  </a:lnTo>
                  <a:lnTo>
                    <a:pt x="457073" y="50673"/>
                  </a:lnTo>
                  <a:cubicBezTo>
                    <a:pt x="461264" y="56896"/>
                    <a:pt x="464820" y="63500"/>
                    <a:pt x="467614" y="70485"/>
                  </a:cubicBezTo>
                  <a:lnTo>
                    <a:pt x="463169" y="72263"/>
                  </a:lnTo>
                  <a:lnTo>
                    <a:pt x="467614" y="70485"/>
                  </a:lnTo>
                  <a:cubicBezTo>
                    <a:pt x="470535" y="77470"/>
                    <a:pt x="472694" y="84582"/>
                    <a:pt x="474091" y="91948"/>
                  </a:cubicBezTo>
                  <a:lnTo>
                    <a:pt x="469392" y="92837"/>
                  </a:lnTo>
                  <a:lnTo>
                    <a:pt x="474091" y="91948"/>
                  </a:lnTo>
                  <a:cubicBezTo>
                    <a:pt x="475615" y="99314"/>
                    <a:pt x="476250" y="106680"/>
                    <a:pt x="476250" y="114300"/>
                  </a:cubicBezTo>
                  <a:lnTo>
                    <a:pt x="476250" y="114300"/>
                  </a:lnTo>
                  <a:lnTo>
                    <a:pt x="476250" y="114300"/>
                  </a:lnTo>
                  <a:lnTo>
                    <a:pt x="476250" y="190500"/>
                  </a:lnTo>
                  <a:lnTo>
                    <a:pt x="476250" y="190500"/>
                  </a:lnTo>
                  <a:lnTo>
                    <a:pt x="476250" y="190500"/>
                  </a:lnTo>
                  <a:cubicBezTo>
                    <a:pt x="476250" y="197993"/>
                    <a:pt x="475488" y="205486"/>
                    <a:pt x="474091" y="212852"/>
                  </a:cubicBezTo>
                  <a:lnTo>
                    <a:pt x="469392" y="211963"/>
                  </a:lnTo>
                  <a:lnTo>
                    <a:pt x="474091" y="212852"/>
                  </a:lnTo>
                  <a:cubicBezTo>
                    <a:pt x="472567" y="220218"/>
                    <a:pt x="470408" y="227330"/>
                    <a:pt x="467614" y="234315"/>
                  </a:cubicBezTo>
                  <a:lnTo>
                    <a:pt x="467614" y="234315"/>
                  </a:lnTo>
                  <a:lnTo>
                    <a:pt x="467614" y="234315"/>
                  </a:lnTo>
                  <a:cubicBezTo>
                    <a:pt x="464693" y="241300"/>
                    <a:pt x="461264" y="247777"/>
                    <a:pt x="457073" y="254127"/>
                  </a:cubicBezTo>
                  <a:lnTo>
                    <a:pt x="453136" y="251460"/>
                  </a:lnTo>
                  <a:lnTo>
                    <a:pt x="457073" y="254127"/>
                  </a:lnTo>
                  <a:cubicBezTo>
                    <a:pt x="452882" y="260350"/>
                    <a:pt x="448183" y="266192"/>
                    <a:pt x="442849" y="271399"/>
                  </a:cubicBezTo>
                  <a:lnTo>
                    <a:pt x="442849" y="271399"/>
                  </a:lnTo>
                  <a:lnTo>
                    <a:pt x="442849" y="271399"/>
                  </a:lnTo>
                  <a:cubicBezTo>
                    <a:pt x="437515" y="276733"/>
                    <a:pt x="431800" y="281432"/>
                    <a:pt x="425577" y="285623"/>
                  </a:cubicBezTo>
                  <a:lnTo>
                    <a:pt x="422910" y="281686"/>
                  </a:lnTo>
                  <a:lnTo>
                    <a:pt x="425577" y="285623"/>
                  </a:lnTo>
                  <a:cubicBezTo>
                    <a:pt x="419354" y="289814"/>
                    <a:pt x="412750" y="293370"/>
                    <a:pt x="405765" y="296164"/>
                  </a:cubicBezTo>
                  <a:lnTo>
                    <a:pt x="405765" y="296164"/>
                  </a:lnTo>
                  <a:lnTo>
                    <a:pt x="405765" y="296164"/>
                  </a:lnTo>
                  <a:cubicBezTo>
                    <a:pt x="398780" y="299085"/>
                    <a:pt x="391668" y="301244"/>
                    <a:pt x="384302" y="302641"/>
                  </a:cubicBezTo>
                  <a:lnTo>
                    <a:pt x="383413" y="297942"/>
                  </a:lnTo>
                  <a:lnTo>
                    <a:pt x="384302" y="302641"/>
                  </a:lnTo>
                  <a:cubicBezTo>
                    <a:pt x="376936" y="304165"/>
                    <a:pt x="369570" y="304800"/>
                    <a:pt x="361950" y="304800"/>
                  </a:cubicBezTo>
                  <a:lnTo>
                    <a:pt x="361950" y="304800"/>
                  </a:lnTo>
                  <a:lnTo>
                    <a:pt x="361950" y="304800"/>
                  </a:lnTo>
                  <a:lnTo>
                    <a:pt x="114300" y="304800"/>
                  </a:lnTo>
                  <a:lnTo>
                    <a:pt x="114300" y="304800"/>
                  </a:lnTo>
                  <a:lnTo>
                    <a:pt x="114300" y="304800"/>
                  </a:lnTo>
                  <a:cubicBezTo>
                    <a:pt x="106807" y="304800"/>
                    <a:pt x="99314" y="304038"/>
                    <a:pt x="91948" y="302641"/>
                  </a:cubicBezTo>
                  <a:lnTo>
                    <a:pt x="92837" y="297942"/>
                  </a:lnTo>
                  <a:lnTo>
                    <a:pt x="91948" y="302641"/>
                  </a:lnTo>
                  <a:cubicBezTo>
                    <a:pt x="84582" y="301117"/>
                    <a:pt x="77470" y="298958"/>
                    <a:pt x="70485" y="296164"/>
                  </a:cubicBezTo>
                  <a:lnTo>
                    <a:pt x="70485" y="296164"/>
                  </a:lnTo>
                  <a:lnTo>
                    <a:pt x="70485" y="296164"/>
                  </a:lnTo>
                  <a:cubicBezTo>
                    <a:pt x="63500" y="293243"/>
                    <a:pt x="57023" y="289814"/>
                    <a:pt x="50673" y="285623"/>
                  </a:cubicBezTo>
                  <a:lnTo>
                    <a:pt x="53340" y="281686"/>
                  </a:lnTo>
                  <a:lnTo>
                    <a:pt x="50673" y="285623"/>
                  </a:lnTo>
                  <a:cubicBezTo>
                    <a:pt x="44450" y="281432"/>
                    <a:pt x="38608" y="276733"/>
                    <a:pt x="33401" y="271399"/>
                  </a:cubicBezTo>
                  <a:lnTo>
                    <a:pt x="36830" y="267970"/>
                  </a:lnTo>
                  <a:lnTo>
                    <a:pt x="33401" y="271399"/>
                  </a:lnTo>
                  <a:cubicBezTo>
                    <a:pt x="28067" y="266065"/>
                    <a:pt x="23368" y="260350"/>
                    <a:pt x="19177" y="254127"/>
                  </a:cubicBezTo>
                  <a:lnTo>
                    <a:pt x="23114" y="251460"/>
                  </a:lnTo>
                  <a:lnTo>
                    <a:pt x="19177" y="254127"/>
                  </a:lnTo>
                  <a:cubicBezTo>
                    <a:pt x="14986" y="247904"/>
                    <a:pt x="11430" y="241300"/>
                    <a:pt x="8636" y="234315"/>
                  </a:cubicBezTo>
                  <a:lnTo>
                    <a:pt x="8636" y="234315"/>
                  </a:lnTo>
                  <a:lnTo>
                    <a:pt x="8636" y="234315"/>
                  </a:lnTo>
                  <a:cubicBezTo>
                    <a:pt x="5715" y="227330"/>
                    <a:pt x="3556" y="220218"/>
                    <a:pt x="2159" y="212852"/>
                  </a:cubicBezTo>
                  <a:lnTo>
                    <a:pt x="6858" y="211963"/>
                  </a:lnTo>
                  <a:lnTo>
                    <a:pt x="2159" y="212852"/>
                  </a:lnTo>
                  <a:cubicBezTo>
                    <a:pt x="762" y="205486"/>
                    <a:pt x="0" y="197993"/>
                    <a:pt x="0" y="190500"/>
                  </a:cubicBezTo>
                  <a:lnTo>
                    <a:pt x="4826" y="190500"/>
                  </a:lnTo>
                  <a:lnTo>
                    <a:pt x="0" y="190500"/>
                  </a:lnTo>
                  <a:moveTo>
                    <a:pt x="9525" y="190500"/>
                  </a:moveTo>
                  <a:cubicBezTo>
                    <a:pt x="9525" y="197358"/>
                    <a:pt x="10160" y="204216"/>
                    <a:pt x="11557" y="210947"/>
                  </a:cubicBezTo>
                  <a:lnTo>
                    <a:pt x="11557" y="210947"/>
                  </a:lnTo>
                  <a:lnTo>
                    <a:pt x="11557" y="210947"/>
                  </a:lnTo>
                  <a:cubicBezTo>
                    <a:pt x="12954" y="217678"/>
                    <a:pt x="14859" y="224282"/>
                    <a:pt x="17526" y="230632"/>
                  </a:cubicBezTo>
                  <a:lnTo>
                    <a:pt x="13081" y="232410"/>
                  </a:lnTo>
                  <a:lnTo>
                    <a:pt x="17526" y="230632"/>
                  </a:lnTo>
                  <a:cubicBezTo>
                    <a:pt x="20193" y="236982"/>
                    <a:pt x="23368" y="243078"/>
                    <a:pt x="27178" y="248793"/>
                  </a:cubicBezTo>
                  <a:cubicBezTo>
                    <a:pt x="30988" y="254508"/>
                    <a:pt x="35306" y="259842"/>
                    <a:pt x="40259" y="264668"/>
                  </a:cubicBezTo>
                  <a:lnTo>
                    <a:pt x="40259" y="264668"/>
                  </a:lnTo>
                  <a:lnTo>
                    <a:pt x="40259" y="264668"/>
                  </a:lnTo>
                  <a:cubicBezTo>
                    <a:pt x="45085" y="269494"/>
                    <a:pt x="50419" y="273812"/>
                    <a:pt x="56134" y="277749"/>
                  </a:cubicBezTo>
                  <a:cubicBezTo>
                    <a:pt x="61849" y="281686"/>
                    <a:pt x="67945" y="284861"/>
                    <a:pt x="74295" y="287401"/>
                  </a:cubicBezTo>
                  <a:lnTo>
                    <a:pt x="72517" y="291846"/>
                  </a:lnTo>
                  <a:lnTo>
                    <a:pt x="74295" y="287401"/>
                  </a:lnTo>
                  <a:cubicBezTo>
                    <a:pt x="80645" y="290068"/>
                    <a:pt x="87249" y="291973"/>
                    <a:pt x="93980" y="293370"/>
                  </a:cubicBezTo>
                  <a:lnTo>
                    <a:pt x="93980" y="293370"/>
                  </a:lnTo>
                  <a:lnTo>
                    <a:pt x="93980" y="293370"/>
                  </a:lnTo>
                  <a:cubicBezTo>
                    <a:pt x="100711" y="294767"/>
                    <a:pt x="107569" y="295402"/>
                    <a:pt x="114427" y="295402"/>
                  </a:cubicBezTo>
                  <a:lnTo>
                    <a:pt x="114427" y="300101"/>
                  </a:lnTo>
                  <a:lnTo>
                    <a:pt x="114427" y="295275"/>
                  </a:lnTo>
                  <a:lnTo>
                    <a:pt x="361950" y="295275"/>
                  </a:lnTo>
                  <a:lnTo>
                    <a:pt x="361950" y="300101"/>
                  </a:lnTo>
                  <a:lnTo>
                    <a:pt x="361950" y="295402"/>
                  </a:lnTo>
                  <a:cubicBezTo>
                    <a:pt x="368808" y="295402"/>
                    <a:pt x="375666" y="294767"/>
                    <a:pt x="382397" y="293370"/>
                  </a:cubicBezTo>
                  <a:lnTo>
                    <a:pt x="382397" y="293370"/>
                  </a:lnTo>
                  <a:lnTo>
                    <a:pt x="382397" y="293370"/>
                  </a:lnTo>
                  <a:cubicBezTo>
                    <a:pt x="389128" y="291973"/>
                    <a:pt x="395732" y="290068"/>
                    <a:pt x="402082" y="287401"/>
                  </a:cubicBezTo>
                  <a:lnTo>
                    <a:pt x="403860" y="291846"/>
                  </a:lnTo>
                  <a:lnTo>
                    <a:pt x="402082" y="287401"/>
                  </a:lnTo>
                  <a:cubicBezTo>
                    <a:pt x="408432" y="284734"/>
                    <a:pt x="414528" y="281559"/>
                    <a:pt x="420243" y="277749"/>
                  </a:cubicBezTo>
                  <a:lnTo>
                    <a:pt x="420243" y="277749"/>
                  </a:lnTo>
                  <a:lnTo>
                    <a:pt x="420243" y="277749"/>
                  </a:lnTo>
                  <a:cubicBezTo>
                    <a:pt x="425958" y="273939"/>
                    <a:pt x="431292" y="269621"/>
                    <a:pt x="436118" y="264668"/>
                  </a:cubicBezTo>
                  <a:lnTo>
                    <a:pt x="439547" y="268097"/>
                  </a:lnTo>
                  <a:lnTo>
                    <a:pt x="436118" y="264668"/>
                  </a:lnTo>
                  <a:cubicBezTo>
                    <a:pt x="440944" y="259842"/>
                    <a:pt x="445262" y="254508"/>
                    <a:pt x="449199" y="248793"/>
                  </a:cubicBezTo>
                  <a:lnTo>
                    <a:pt x="449199" y="248793"/>
                  </a:lnTo>
                  <a:lnTo>
                    <a:pt x="449199" y="248793"/>
                  </a:lnTo>
                  <a:cubicBezTo>
                    <a:pt x="453009" y="243078"/>
                    <a:pt x="456311" y="236982"/>
                    <a:pt x="458851" y="230632"/>
                  </a:cubicBezTo>
                  <a:lnTo>
                    <a:pt x="463296" y="232410"/>
                  </a:lnTo>
                  <a:lnTo>
                    <a:pt x="458851" y="230632"/>
                  </a:lnTo>
                  <a:cubicBezTo>
                    <a:pt x="461518" y="224282"/>
                    <a:pt x="463423" y="217678"/>
                    <a:pt x="464820" y="210947"/>
                  </a:cubicBezTo>
                  <a:lnTo>
                    <a:pt x="464820" y="210947"/>
                  </a:lnTo>
                  <a:lnTo>
                    <a:pt x="464820" y="210947"/>
                  </a:lnTo>
                  <a:cubicBezTo>
                    <a:pt x="466217" y="204216"/>
                    <a:pt x="466852" y="197358"/>
                    <a:pt x="466852" y="190500"/>
                  </a:cubicBezTo>
                  <a:lnTo>
                    <a:pt x="471551" y="190500"/>
                  </a:lnTo>
                  <a:lnTo>
                    <a:pt x="466725" y="190500"/>
                  </a:lnTo>
                  <a:lnTo>
                    <a:pt x="466725" y="114300"/>
                  </a:lnTo>
                  <a:lnTo>
                    <a:pt x="471551" y="114300"/>
                  </a:lnTo>
                  <a:lnTo>
                    <a:pt x="466852" y="114300"/>
                  </a:lnTo>
                  <a:cubicBezTo>
                    <a:pt x="466852" y="107442"/>
                    <a:pt x="466217" y="100584"/>
                    <a:pt x="464820" y="93853"/>
                  </a:cubicBezTo>
                  <a:lnTo>
                    <a:pt x="464820" y="93853"/>
                  </a:lnTo>
                  <a:lnTo>
                    <a:pt x="464820" y="93853"/>
                  </a:lnTo>
                  <a:cubicBezTo>
                    <a:pt x="463423" y="87122"/>
                    <a:pt x="461518" y="80518"/>
                    <a:pt x="458851" y="74168"/>
                  </a:cubicBezTo>
                  <a:lnTo>
                    <a:pt x="458851" y="74168"/>
                  </a:lnTo>
                  <a:lnTo>
                    <a:pt x="458851" y="74168"/>
                  </a:lnTo>
                  <a:cubicBezTo>
                    <a:pt x="456184" y="67818"/>
                    <a:pt x="453009" y="61722"/>
                    <a:pt x="449199" y="56007"/>
                  </a:cubicBezTo>
                  <a:lnTo>
                    <a:pt x="449199" y="56007"/>
                  </a:lnTo>
                  <a:lnTo>
                    <a:pt x="449199" y="56007"/>
                  </a:lnTo>
                  <a:cubicBezTo>
                    <a:pt x="445389" y="50292"/>
                    <a:pt x="441071" y="44958"/>
                    <a:pt x="436118" y="40132"/>
                  </a:cubicBezTo>
                  <a:lnTo>
                    <a:pt x="439547" y="36703"/>
                  </a:lnTo>
                  <a:lnTo>
                    <a:pt x="436118" y="40132"/>
                  </a:lnTo>
                  <a:cubicBezTo>
                    <a:pt x="431292" y="35306"/>
                    <a:pt x="425958" y="30861"/>
                    <a:pt x="420243" y="27051"/>
                  </a:cubicBezTo>
                  <a:lnTo>
                    <a:pt x="422910" y="23114"/>
                  </a:lnTo>
                  <a:lnTo>
                    <a:pt x="420243" y="27051"/>
                  </a:lnTo>
                  <a:cubicBezTo>
                    <a:pt x="414528" y="23241"/>
                    <a:pt x="408432" y="19939"/>
                    <a:pt x="402082" y="17399"/>
                  </a:cubicBezTo>
                  <a:lnTo>
                    <a:pt x="403860" y="12954"/>
                  </a:lnTo>
                  <a:lnTo>
                    <a:pt x="402082" y="17399"/>
                  </a:lnTo>
                  <a:cubicBezTo>
                    <a:pt x="395732" y="14732"/>
                    <a:pt x="389128" y="12827"/>
                    <a:pt x="382397" y="11430"/>
                  </a:cubicBezTo>
                  <a:lnTo>
                    <a:pt x="382397" y="11430"/>
                  </a:lnTo>
                  <a:lnTo>
                    <a:pt x="382397" y="11430"/>
                  </a:lnTo>
                  <a:cubicBezTo>
                    <a:pt x="375666" y="10033"/>
                    <a:pt x="368808" y="9398"/>
                    <a:pt x="361950" y="9398"/>
                  </a:cubicBezTo>
                  <a:lnTo>
                    <a:pt x="114300" y="9398"/>
                  </a:lnTo>
                  <a:cubicBezTo>
                    <a:pt x="107442" y="9398"/>
                    <a:pt x="100584" y="10033"/>
                    <a:pt x="93853" y="11430"/>
                  </a:cubicBezTo>
                  <a:lnTo>
                    <a:pt x="93853" y="11430"/>
                  </a:lnTo>
                  <a:lnTo>
                    <a:pt x="93853" y="11430"/>
                  </a:lnTo>
                  <a:cubicBezTo>
                    <a:pt x="87122" y="12827"/>
                    <a:pt x="80518" y="14732"/>
                    <a:pt x="74168" y="17399"/>
                  </a:cubicBezTo>
                  <a:lnTo>
                    <a:pt x="72390" y="12954"/>
                  </a:lnTo>
                  <a:lnTo>
                    <a:pt x="74168" y="17399"/>
                  </a:lnTo>
                  <a:cubicBezTo>
                    <a:pt x="67818" y="20066"/>
                    <a:pt x="61722" y="23241"/>
                    <a:pt x="56007" y="27051"/>
                  </a:cubicBezTo>
                  <a:lnTo>
                    <a:pt x="53340" y="23114"/>
                  </a:lnTo>
                  <a:lnTo>
                    <a:pt x="56007" y="27051"/>
                  </a:lnTo>
                  <a:cubicBezTo>
                    <a:pt x="50292" y="30861"/>
                    <a:pt x="44958" y="35179"/>
                    <a:pt x="40132" y="40132"/>
                  </a:cubicBezTo>
                  <a:lnTo>
                    <a:pt x="40132" y="40132"/>
                  </a:lnTo>
                  <a:lnTo>
                    <a:pt x="40132" y="40132"/>
                  </a:lnTo>
                  <a:cubicBezTo>
                    <a:pt x="35306" y="44958"/>
                    <a:pt x="30861" y="50292"/>
                    <a:pt x="27051" y="56007"/>
                  </a:cubicBezTo>
                  <a:lnTo>
                    <a:pt x="23114" y="53340"/>
                  </a:lnTo>
                  <a:lnTo>
                    <a:pt x="27051" y="56007"/>
                  </a:lnTo>
                  <a:cubicBezTo>
                    <a:pt x="23241" y="61722"/>
                    <a:pt x="19939" y="67818"/>
                    <a:pt x="17399" y="74168"/>
                  </a:cubicBezTo>
                  <a:lnTo>
                    <a:pt x="17399" y="74168"/>
                  </a:lnTo>
                  <a:lnTo>
                    <a:pt x="17399" y="74168"/>
                  </a:lnTo>
                  <a:cubicBezTo>
                    <a:pt x="14732" y="80518"/>
                    <a:pt x="12827" y="87122"/>
                    <a:pt x="11430" y="93853"/>
                  </a:cubicBezTo>
                  <a:lnTo>
                    <a:pt x="11430" y="93853"/>
                  </a:lnTo>
                  <a:lnTo>
                    <a:pt x="11430" y="93853"/>
                  </a:lnTo>
                  <a:cubicBezTo>
                    <a:pt x="10033" y="100584"/>
                    <a:pt x="9398" y="107442"/>
                    <a:pt x="9398" y="114300"/>
                  </a:cubicBezTo>
                  <a:lnTo>
                    <a:pt x="9398" y="1905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2371725" y="1752600"/>
            <a:ext cx="1114425" cy="228600"/>
            <a:chOff x="0" y="0"/>
            <a:chExt cx="1114425" cy="2286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114425" cy="228600"/>
            </a:xfrm>
            <a:custGeom>
              <a:avLst/>
              <a:gdLst/>
              <a:ahLst/>
              <a:cxnLst/>
              <a:rect r="r" b="b" t="t" l="l"/>
              <a:pathLst>
                <a:path h="228600" w="1114425">
                  <a:moveTo>
                    <a:pt x="0" y="190500"/>
                  </a:move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lnTo>
                    <a:pt x="1076325" y="0"/>
                  </a:lnTo>
                  <a:cubicBezTo>
                    <a:pt x="1081405" y="0"/>
                    <a:pt x="1086231" y="1016"/>
                    <a:pt x="1090930" y="2921"/>
                  </a:cubicBezTo>
                  <a:cubicBezTo>
                    <a:pt x="1095629" y="4826"/>
                    <a:pt x="1099693" y="7620"/>
                    <a:pt x="1103249" y="11176"/>
                  </a:cubicBezTo>
                  <a:cubicBezTo>
                    <a:pt x="1106805" y="14732"/>
                    <a:pt x="1109599" y="18923"/>
                    <a:pt x="1111504" y="23495"/>
                  </a:cubicBezTo>
                  <a:cubicBezTo>
                    <a:pt x="1113409" y="28067"/>
                    <a:pt x="1114425" y="33020"/>
                    <a:pt x="1114425" y="38100"/>
                  </a:cubicBezTo>
                  <a:lnTo>
                    <a:pt x="1114425" y="190500"/>
                  </a:lnTo>
                  <a:cubicBezTo>
                    <a:pt x="1114425" y="195580"/>
                    <a:pt x="1113409" y="200406"/>
                    <a:pt x="1111504" y="205105"/>
                  </a:cubicBezTo>
                  <a:cubicBezTo>
                    <a:pt x="1109599" y="209804"/>
                    <a:pt x="1106805" y="213868"/>
                    <a:pt x="1103249" y="217424"/>
                  </a:cubicBezTo>
                  <a:cubicBezTo>
                    <a:pt x="1099693" y="220980"/>
                    <a:pt x="1095502" y="223774"/>
                    <a:pt x="1090930" y="225679"/>
                  </a:cubicBezTo>
                  <a:cubicBezTo>
                    <a:pt x="1086358" y="227584"/>
                    <a:pt x="1081405" y="228600"/>
                    <a:pt x="1076325" y="228600"/>
                  </a:cubicBezTo>
                  <a:lnTo>
                    <a:pt x="38100" y="228600"/>
                  </a:lnTo>
                  <a:cubicBezTo>
                    <a:pt x="33020" y="228600"/>
                    <a:pt x="28194" y="227584"/>
                    <a:pt x="23495" y="225679"/>
                  </a:cubicBezTo>
                  <a:cubicBezTo>
                    <a:pt x="18796" y="223774"/>
                    <a:pt x="14732" y="220980"/>
                    <a:pt x="11176" y="217424"/>
                  </a:cubicBezTo>
                  <a:cubicBezTo>
                    <a:pt x="7620" y="213868"/>
                    <a:pt x="4826" y="209677"/>
                    <a:pt x="2921" y="205105"/>
                  </a:cubicBezTo>
                  <a:cubicBezTo>
                    <a:pt x="1016" y="200533"/>
                    <a:pt x="0" y="195580"/>
                    <a:pt x="0" y="190500"/>
                  </a:cubicBezTo>
                  <a:close/>
                </a:path>
              </a:pathLst>
            </a:custGeom>
            <a:solidFill>
              <a:srgbClr val="F3F4F6"/>
            </a:solidFill>
          </p:spPr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3381375" y="3619500"/>
            <a:ext cx="1104900" cy="228600"/>
            <a:chOff x="0" y="0"/>
            <a:chExt cx="1104900" cy="2286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104900" cy="228600"/>
            </a:xfrm>
            <a:custGeom>
              <a:avLst/>
              <a:gdLst/>
              <a:ahLst/>
              <a:cxnLst/>
              <a:rect r="r" b="b" t="t" l="l"/>
              <a:pathLst>
                <a:path h="228600" w="1104900">
                  <a:moveTo>
                    <a:pt x="0" y="190500"/>
                  </a:move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lnTo>
                    <a:pt x="1066800" y="0"/>
                  </a:lnTo>
                  <a:cubicBezTo>
                    <a:pt x="1071880" y="0"/>
                    <a:pt x="1076706" y="1016"/>
                    <a:pt x="1081405" y="2921"/>
                  </a:cubicBezTo>
                  <a:cubicBezTo>
                    <a:pt x="1086104" y="4826"/>
                    <a:pt x="1090168" y="7620"/>
                    <a:pt x="1093724" y="11176"/>
                  </a:cubicBezTo>
                  <a:cubicBezTo>
                    <a:pt x="1097280" y="14732"/>
                    <a:pt x="1100074" y="18923"/>
                    <a:pt x="1101979" y="23495"/>
                  </a:cubicBezTo>
                  <a:cubicBezTo>
                    <a:pt x="1103884" y="28067"/>
                    <a:pt x="1104900" y="33020"/>
                    <a:pt x="1104900" y="38100"/>
                  </a:cubicBezTo>
                  <a:lnTo>
                    <a:pt x="1104900" y="190500"/>
                  </a:lnTo>
                  <a:cubicBezTo>
                    <a:pt x="1104900" y="195580"/>
                    <a:pt x="1103884" y="200406"/>
                    <a:pt x="1101979" y="205105"/>
                  </a:cubicBezTo>
                  <a:cubicBezTo>
                    <a:pt x="1100074" y="209804"/>
                    <a:pt x="1097280" y="213868"/>
                    <a:pt x="1093724" y="217424"/>
                  </a:cubicBezTo>
                  <a:cubicBezTo>
                    <a:pt x="1090168" y="220980"/>
                    <a:pt x="1085977" y="223774"/>
                    <a:pt x="1081405" y="225679"/>
                  </a:cubicBezTo>
                  <a:cubicBezTo>
                    <a:pt x="1076833" y="227584"/>
                    <a:pt x="1071880" y="228600"/>
                    <a:pt x="1066800" y="228600"/>
                  </a:cubicBezTo>
                  <a:lnTo>
                    <a:pt x="38100" y="228600"/>
                  </a:lnTo>
                  <a:cubicBezTo>
                    <a:pt x="33020" y="228600"/>
                    <a:pt x="28194" y="227584"/>
                    <a:pt x="23495" y="225679"/>
                  </a:cubicBezTo>
                  <a:cubicBezTo>
                    <a:pt x="18796" y="223774"/>
                    <a:pt x="14732" y="220980"/>
                    <a:pt x="11176" y="217424"/>
                  </a:cubicBezTo>
                  <a:cubicBezTo>
                    <a:pt x="7620" y="213868"/>
                    <a:pt x="4826" y="209677"/>
                    <a:pt x="2921" y="205105"/>
                  </a:cubicBezTo>
                  <a:cubicBezTo>
                    <a:pt x="1016" y="200533"/>
                    <a:pt x="0" y="195580"/>
                    <a:pt x="0" y="190500"/>
                  </a:cubicBezTo>
                  <a:close/>
                </a:path>
              </a:pathLst>
            </a:custGeom>
            <a:solidFill>
              <a:srgbClr val="F3F4F6"/>
            </a:solidFill>
          </p:spPr>
        </p:sp>
      </p:grp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3581400" y="5486400"/>
            <a:ext cx="171450" cy="228600"/>
            <a:chOff x="0" y="0"/>
            <a:chExt cx="171450" cy="2286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71450" cy="228600"/>
            </a:xfrm>
            <a:custGeom>
              <a:avLst/>
              <a:gdLst/>
              <a:ahLst/>
              <a:cxnLst/>
              <a:rect r="r" b="b" t="t" l="l"/>
              <a:pathLst>
                <a:path h="228600" w="171450">
                  <a:moveTo>
                    <a:pt x="0" y="190500"/>
                  </a:move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lnTo>
                    <a:pt x="133350" y="0"/>
                  </a:lnTo>
                  <a:cubicBezTo>
                    <a:pt x="138430" y="0"/>
                    <a:pt x="143256" y="1016"/>
                    <a:pt x="147955" y="2921"/>
                  </a:cubicBezTo>
                  <a:cubicBezTo>
                    <a:pt x="152654" y="4826"/>
                    <a:pt x="156718" y="7620"/>
                    <a:pt x="160274" y="11176"/>
                  </a:cubicBezTo>
                  <a:cubicBezTo>
                    <a:pt x="163830" y="14732"/>
                    <a:pt x="166624" y="18923"/>
                    <a:pt x="168529" y="23495"/>
                  </a:cubicBezTo>
                  <a:cubicBezTo>
                    <a:pt x="170434" y="28067"/>
                    <a:pt x="171450" y="33020"/>
                    <a:pt x="171450" y="38100"/>
                  </a:cubicBezTo>
                  <a:lnTo>
                    <a:pt x="171450" y="190500"/>
                  </a:lnTo>
                  <a:cubicBezTo>
                    <a:pt x="171450" y="195580"/>
                    <a:pt x="170434" y="200406"/>
                    <a:pt x="168529" y="205105"/>
                  </a:cubicBezTo>
                  <a:cubicBezTo>
                    <a:pt x="166624" y="209804"/>
                    <a:pt x="163830" y="213868"/>
                    <a:pt x="160274" y="217424"/>
                  </a:cubicBezTo>
                  <a:cubicBezTo>
                    <a:pt x="156718" y="220980"/>
                    <a:pt x="152527" y="223774"/>
                    <a:pt x="147955" y="225679"/>
                  </a:cubicBezTo>
                  <a:cubicBezTo>
                    <a:pt x="143383" y="227584"/>
                    <a:pt x="138430" y="228600"/>
                    <a:pt x="133350" y="228600"/>
                  </a:cubicBezTo>
                  <a:lnTo>
                    <a:pt x="38100" y="228600"/>
                  </a:lnTo>
                  <a:cubicBezTo>
                    <a:pt x="33020" y="228600"/>
                    <a:pt x="28194" y="227584"/>
                    <a:pt x="23495" y="225679"/>
                  </a:cubicBezTo>
                  <a:cubicBezTo>
                    <a:pt x="18796" y="223774"/>
                    <a:pt x="14732" y="220980"/>
                    <a:pt x="11176" y="217424"/>
                  </a:cubicBezTo>
                  <a:cubicBezTo>
                    <a:pt x="7620" y="213868"/>
                    <a:pt x="4826" y="209677"/>
                    <a:pt x="2921" y="205105"/>
                  </a:cubicBezTo>
                  <a:cubicBezTo>
                    <a:pt x="1016" y="200533"/>
                    <a:pt x="0" y="195580"/>
                    <a:pt x="0" y="190500"/>
                  </a:cubicBezTo>
                  <a:close/>
                </a:path>
              </a:pathLst>
            </a:custGeom>
            <a:solidFill>
              <a:srgbClr val="F3F4F6"/>
            </a:solid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609600" y="302009"/>
            <a:ext cx="635500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Lunar Lander – Bộ Luật Điều Khiển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46842" y="1408062"/>
            <a:ext cx="89183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46842" y="3274962"/>
            <a:ext cx="89183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46842" y="5141862"/>
            <a:ext cx="89183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57300" y="5769426"/>
            <a:ext cx="3536823" cy="54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200">
                <a:solidFill>
                  <a:srgbClr val="2563EB"/>
                </a:solidFill>
                <a:latin typeface="Roboto"/>
                <a:ea typeface="Roboto"/>
                <a:cs typeface="Roboto"/>
                <a:sym typeface="Roboto"/>
              </a:rPr>
              <a:t>›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Giảm trôi ngang, hướng về trung tâm bệ đáp </a:t>
            </a:r>
            <a:r>
              <a:rPr lang="en-US" sz="1200">
                <a:solidFill>
                  <a:srgbClr val="2563EB"/>
                </a:solidFill>
                <a:latin typeface="Roboto"/>
                <a:ea typeface="Roboto"/>
                <a:cs typeface="Roboto"/>
                <a:sym typeface="Roboto"/>
              </a:rPr>
              <a:t>›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Ưu tiên điều chỉnh mạnh hơn khi Y thấp (gần đất)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28750" y="3926977"/>
            <a:ext cx="3658572" cy="521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Dùng LEFT/RIGHT khi góc nghiêng vượt quá dung sai Deadband cho góc và tốc độ góc giúp ổn định tàu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28750" y="2060077"/>
            <a:ext cx="3755422" cy="521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Giảm tốc độ rơi thẳng đứng để không bị nổ khi tiếp đất Sử dụng hysteresis để tránh đẩy liên tục bật/tắt MAIN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57300" y="1311373"/>
            <a:ext cx="267652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Vertical Safety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57300" y="3158842"/>
            <a:ext cx="188299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Giữ thăng bằng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57300" y="5025742"/>
            <a:ext cx="216000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Điều khiển ngang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57300" y="5505812"/>
            <a:ext cx="416614" cy="207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Hãm 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57300" y="1756858"/>
            <a:ext cx="304676" cy="22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Bật 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57300" y="3638912"/>
            <a:ext cx="449323" cy="207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Dùng 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068116" y="1772012"/>
            <a:ext cx="314239" cy="207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 khi 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2357142" y="3638912"/>
            <a:ext cx="34414" cy="207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947862" y="5490658"/>
            <a:ext cx="765953" cy="22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 nếu vượt 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3105893" y="3623758"/>
            <a:ext cx="284007" cy="22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 để 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3175102" y="5490658"/>
            <a:ext cx="409442" cy="22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, nắn 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3755831" y="5490658"/>
            <a:ext cx="1460516" cy="22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 về pad khi gần đất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641719" y="1797329"/>
            <a:ext cx="347415" cy="167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 spc="3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MAIN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783556" y="3664229"/>
            <a:ext cx="497596" cy="167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ANG_tol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2519210" y="3664229"/>
            <a:ext cx="510845" cy="167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AV_hi/lo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2784577" y="5531129"/>
            <a:ext cx="310753" cy="167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vx_hi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703937" y="5463169"/>
            <a:ext cx="209893" cy="240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b="true" sz="1350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VX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2414292" y="1729369"/>
            <a:ext cx="1049445" cy="240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b="true" sz="1350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VY &lt; vy_on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3614738" y="5463169"/>
            <a:ext cx="104946" cy="240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b="true" sz="1350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X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3422456" y="3596269"/>
            <a:ext cx="1049445" cy="240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b="true" sz="1350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ANG/AV → 0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257300" y="2055495"/>
            <a:ext cx="97155" cy="52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12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› ›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257300" y="3922395"/>
            <a:ext cx="97155" cy="52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12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› ›</a:t>
            </a:r>
          </a:p>
        </p:txBody>
      </p:sp>
      <p:grpSp>
        <p:nvGrpSpPr>
          <p:cNvPr name="Group 70" id="70"/>
          <p:cNvGrpSpPr>
            <a:grpSpLocks noChangeAspect="true"/>
          </p:cNvGrpSpPr>
          <p:nvPr/>
        </p:nvGrpSpPr>
        <p:grpSpPr>
          <a:xfrm rot="0">
            <a:off x="10882023" y="1124712"/>
            <a:ext cx="5058661" cy="1629661"/>
            <a:chOff x="0" y="0"/>
            <a:chExt cx="5058664" cy="1629664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63500" y="63500"/>
              <a:ext cx="4931664" cy="1502664"/>
            </a:xfrm>
            <a:custGeom>
              <a:avLst/>
              <a:gdLst/>
              <a:ahLst/>
              <a:cxnLst/>
              <a:rect r="r" b="b" t="t" l="l"/>
              <a:pathLst>
                <a:path h="1502664" w="4931664">
                  <a:moveTo>
                    <a:pt x="0" y="0"/>
                  </a:moveTo>
                  <a:lnTo>
                    <a:pt x="4931664" y="0"/>
                  </a:lnTo>
                  <a:lnTo>
                    <a:pt x="4931664" y="1502664"/>
                  </a:lnTo>
                  <a:lnTo>
                    <a:pt x="0" y="15026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90932" y="80137"/>
              <a:ext cx="4877054" cy="1448054"/>
            </a:xfrm>
            <a:custGeom>
              <a:avLst/>
              <a:gdLst/>
              <a:ahLst/>
              <a:cxnLst/>
              <a:rect r="r" b="b" t="t" l="l"/>
              <a:pathLst>
                <a:path h="1448054" w="4877054">
                  <a:moveTo>
                    <a:pt x="0" y="13907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819777" y="0"/>
                  </a:lnTo>
                  <a:cubicBezTo>
                    <a:pt x="4823587" y="0"/>
                    <a:pt x="4827270" y="381"/>
                    <a:pt x="4830953" y="1143"/>
                  </a:cubicBezTo>
                  <a:cubicBezTo>
                    <a:pt x="4834636" y="1905"/>
                    <a:pt x="4838192" y="2921"/>
                    <a:pt x="4841621" y="4445"/>
                  </a:cubicBezTo>
                  <a:cubicBezTo>
                    <a:pt x="4845050" y="5969"/>
                    <a:pt x="4848352" y="7620"/>
                    <a:pt x="4851527" y="9779"/>
                  </a:cubicBezTo>
                  <a:cubicBezTo>
                    <a:pt x="4854702" y="11938"/>
                    <a:pt x="4857496" y="14224"/>
                    <a:pt x="4860163" y="16891"/>
                  </a:cubicBezTo>
                  <a:cubicBezTo>
                    <a:pt x="4862830" y="19558"/>
                    <a:pt x="4865243" y="22479"/>
                    <a:pt x="4867275" y="25527"/>
                  </a:cubicBezTo>
                  <a:cubicBezTo>
                    <a:pt x="4869307" y="28575"/>
                    <a:pt x="4871085" y="31877"/>
                    <a:pt x="4872609" y="35433"/>
                  </a:cubicBezTo>
                  <a:cubicBezTo>
                    <a:pt x="4874134" y="38989"/>
                    <a:pt x="4875149" y="42418"/>
                    <a:pt x="4875911" y="46101"/>
                  </a:cubicBezTo>
                  <a:cubicBezTo>
                    <a:pt x="4876673" y="49784"/>
                    <a:pt x="4877054" y="53467"/>
                    <a:pt x="4877054" y="57277"/>
                  </a:cubicBezTo>
                  <a:lnTo>
                    <a:pt x="4877054" y="1390777"/>
                  </a:lnTo>
                  <a:cubicBezTo>
                    <a:pt x="4877054" y="1394587"/>
                    <a:pt x="4876673" y="1398270"/>
                    <a:pt x="4875911" y="1401953"/>
                  </a:cubicBezTo>
                  <a:cubicBezTo>
                    <a:pt x="4875149" y="1405636"/>
                    <a:pt x="4874133" y="1409192"/>
                    <a:pt x="4872609" y="1412621"/>
                  </a:cubicBezTo>
                  <a:cubicBezTo>
                    <a:pt x="4871085" y="1416050"/>
                    <a:pt x="4869434" y="1419352"/>
                    <a:pt x="4867275" y="1422527"/>
                  </a:cubicBezTo>
                  <a:cubicBezTo>
                    <a:pt x="4865116" y="1425702"/>
                    <a:pt x="4862830" y="1428496"/>
                    <a:pt x="4860163" y="1431163"/>
                  </a:cubicBezTo>
                  <a:cubicBezTo>
                    <a:pt x="4857496" y="1433830"/>
                    <a:pt x="4854575" y="1436243"/>
                    <a:pt x="4851527" y="1438275"/>
                  </a:cubicBezTo>
                  <a:cubicBezTo>
                    <a:pt x="4848479" y="1440307"/>
                    <a:pt x="4845050" y="1442085"/>
                    <a:pt x="4841621" y="1443609"/>
                  </a:cubicBezTo>
                  <a:cubicBezTo>
                    <a:pt x="4838192" y="1445133"/>
                    <a:pt x="4834636" y="1446149"/>
                    <a:pt x="4830953" y="1446911"/>
                  </a:cubicBezTo>
                  <a:cubicBezTo>
                    <a:pt x="4827270" y="1447673"/>
                    <a:pt x="4823587" y="1448054"/>
                    <a:pt x="4819777" y="1448054"/>
                  </a:cubicBezTo>
                  <a:lnTo>
                    <a:pt x="57277" y="1448054"/>
                  </a:lnTo>
                  <a:cubicBezTo>
                    <a:pt x="53467" y="1448054"/>
                    <a:pt x="49784" y="1447673"/>
                    <a:pt x="46101" y="1446911"/>
                  </a:cubicBezTo>
                  <a:cubicBezTo>
                    <a:pt x="42418" y="1446149"/>
                    <a:pt x="38862" y="1445133"/>
                    <a:pt x="35433" y="1443609"/>
                  </a:cubicBezTo>
                  <a:cubicBezTo>
                    <a:pt x="32004" y="1442085"/>
                    <a:pt x="28702" y="1440434"/>
                    <a:pt x="25527" y="1438275"/>
                  </a:cubicBezTo>
                  <a:cubicBezTo>
                    <a:pt x="22352" y="1436116"/>
                    <a:pt x="19558" y="1433830"/>
                    <a:pt x="16891" y="1431163"/>
                  </a:cubicBezTo>
                  <a:cubicBezTo>
                    <a:pt x="14224" y="1428496"/>
                    <a:pt x="11811" y="1425575"/>
                    <a:pt x="9779" y="1422527"/>
                  </a:cubicBezTo>
                  <a:cubicBezTo>
                    <a:pt x="7747" y="1419479"/>
                    <a:pt x="5969" y="1416050"/>
                    <a:pt x="4445" y="1412621"/>
                  </a:cubicBezTo>
                  <a:cubicBezTo>
                    <a:pt x="2921" y="1409192"/>
                    <a:pt x="1905" y="1405636"/>
                    <a:pt x="1143" y="1401953"/>
                  </a:cubicBezTo>
                  <a:cubicBezTo>
                    <a:pt x="381" y="1398270"/>
                    <a:pt x="0" y="1394587"/>
                    <a:pt x="0" y="13907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600" y="876300"/>
            <a:ext cx="571500" cy="38100"/>
            <a:chOff x="0" y="0"/>
            <a:chExt cx="5715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85800" y="1308097"/>
            <a:ext cx="13432315" cy="2064225"/>
            <a:chOff x="0" y="0"/>
            <a:chExt cx="14703552" cy="22595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703552" cy="2259584"/>
            </a:xfrm>
            <a:custGeom>
              <a:avLst/>
              <a:gdLst/>
              <a:ahLst/>
              <a:cxnLst/>
              <a:rect r="r" b="b" t="t" l="l"/>
              <a:pathLst>
                <a:path h="2259584" w="14703552">
                  <a:moveTo>
                    <a:pt x="14565376" y="37084"/>
                  </a:moveTo>
                  <a:cubicBezTo>
                    <a:pt x="14577188" y="37084"/>
                    <a:pt x="14588489" y="39370"/>
                    <a:pt x="14599413" y="43815"/>
                  </a:cubicBezTo>
                  <a:cubicBezTo>
                    <a:pt x="14610336" y="48260"/>
                    <a:pt x="14619860" y="54737"/>
                    <a:pt x="14628242" y="63119"/>
                  </a:cubicBezTo>
                  <a:cubicBezTo>
                    <a:pt x="14636624" y="71501"/>
                    <a:pt x="14642974" y="81026"/>
                    <a:pt x="14647546" y="91948"/>
                  </a:cubicBezTo>
                  <a:cubicBezTo>
                    <a:pt x="14652118" y="102870"/>
                    <a:pt x="14654278" y="114173"/>
                    <a:pt x="14654278" y="125984"/>
                  </a:cubicBezTo>
                  <a:lnTo>
                    <a:pt x="14654278" y="2107184"/>
                  </a:lnTo>
                  <a:cubicBezTo>
                    <a:pt x="14654278" y="2118995"/>
                    <a:pt x="14651991" y="2130298"/>
                    <a:pt x="14647546" y="2141220"/>
                  </a:cubicBezTo>
                  <a:cubicBezTo>
                    <a:pt x="14643102" y="2152142"/>
                    <a:pt x="14636624" y="2161667"/>
                    <a:pt x="14628242" y="2170049"/>
                  </a:cubicBezTo>
                  <a:cubicBezTo>
                    <a:pt x="14619860" y="2178431"/>
                    <a:pt x="14610335" y="2184781"/>
                    <a:pt x="14599413" y="2189353"/>
                  </a:cubicBezTo>
                  <a:cubicBezTo>
                    <a:pt x="14588491" y="2193925"/>
                    <a:pt x="14577188" y="2196084"/>
                    <a:pt x="14565376" y="2196084"/>
                  </a:cubicBezTo>
                  <a:lnTo>
                    <a:pt x="138176" y="2196084"/>
                  </a:lnTo>
                  <a:cubicBezTo>
                    <a:pt x="126365" y="2196084"/>
                    <a:pt x="115062" y="2193798"/>
                    <a:pt x="104140" y="2189353"/>
                  </a:cubicBezTo>
                  <a:cubicBezTo>
                    <a:pt x="93218" y="2184908"/>
                    <a:pt x="83693" y="2178431"/>
                    <a:pt x="75311" y="2170049"/>
                  </a:cubicBezTo>
                  <a:cubicBezTo>
                    <a:pt x="66929" y="2161667"/>
                    <a:pt x="60579" y="2152142"/>
                    <a:pt x="56007" y="2141220"/>
                  </a:cubicBezTo>
                  <a:cubicBezTo>
                    <a:pt x="51435" y="2130298"/>
                    <a:pt x="49276" y="2118995"/>
                    <a:pt x="49276" y="21071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2259584"/>
                  </a:lnTo>
                  <a:lnTo>
                    <a:pt x="14703552" y="2259584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51274" y="1108830"/>
            <a:ext cx="17383576" cy="2838939"/>
          </a:xfrm>
          <a:custGeom>
            <a:avLst/>
            <a:gdLst/>
            <a:ahLst/>
            <a:cxnLst/>
            <a:rect r="r" b="b" t="t" l="l"/>
            <a:pathLst>
              <a:path h="2838939" w="17383576">
                <a:moveTo>
                  <a:pt x="0" y="0"/>
                </a:moveTo>
                <a:lnTo>
                  <a:pt x="17383576" y="0"/>
                </a:lnTo>
                <a:lnTo>
                  <a:pt x="17383576" y="2838939"/>
                </a:lnTo>
                <a:lnTo>
                  <a:pt x="0" y="28389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838200" y="1333500"/>
            <a:ext cx="304800" cy="304800"/>
            <a:chOff x="0" y="0"/>
            <a:chExt cx="304800" cy="304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304800" y="152400"/>
                  </a:moveTo>
                  <a:cubicBezTo>
                    <a:pt x="304800" y="162433"/>
                    <a:pt x="303784" y="172339"/>
                    <a:pt x="301879" y="182118"/>
                  </a:cubicBezTo>
                  <a:cubicBezTo>
                    <a:pt x="299974" y="191897"/>
                    <a:pt x="297053" y="201422"/>
                    <a:pt x="293243" y="210693"/>
                  </a:cubicBezTo>
                  <a:cubicBezTo>
                    <a:pt x="289433" y="219964"/>
                    <a:pt x="284734" y="228727"/>
                    <a:pt x="279146" y="236982"/>
                  </a:cubicBezTo>
                  <a:cubicBezTo>
                    <a:pt x="273558" y="245237"/>
                    <a:pt x="267208" y="252984"/>
                    <a:pt x="260223" y="260096"/>
                  </a:cubicBezTo>
                  <a:cubicBezTo>
                    <a:pt x="253238" y="267208"/>
                    <a:pt x="245491" y="273431"/>
                    <a:pt x="237109" y="279019"/>
                  </a:cubicBezTo>
                  <a:cubicBezTo>
                    <a:pt x="228727" y="284607"/>
                    <a:pt x="219964" y="289306"/>
                    <a:pt x="210820" y="293116"/>
                  </a:cubicBezTo>
                  <a:cubicBezTo>
                    <a:pt x="201676" y="296926"/>
                    <a:pt x="192024" y="299847"/>
                    <a:pt x="182245" y="301752"/>
                  </a:cubicBezTo>
                  <a:cubicBezTo>
                    <a:pt x="172466" y="303657"/>
                    <a:pt x="162433" y="304800"/>
                    <a:pt x="152400" y="304800"/>
                  </a:cubicBezTo>
                  <a:cubicBezTo>
                    <a:pt x="142367" y="304800"/>
                    <a:pt x="132461" y="303784"/>
                    <a:pt x="122682" y="301879"/>
                  </a:cubicBezTo>
                  <a:cubicBezTo>
                    <a:pt x="112903" y="299974"/>
                    <a:pt x="103378" y="297053"/>
                    <a:pt x="94107" y="293243"/>
                  </a:cubicBezTo>
                  <a:cubicBezTo>
                    <a:pt x="84836" y="289433"/>
                    <a:pt x="76073" y="284734"/>
                    <a:pt x="67818" y="279146"/>
                  </a:cubicBezTo>
                  <a:cubicBezTo>
                    <a:pt x="59563" y="273558"/>
                    <a:pt x="51816" y="267208"/>
                    <a:pt x="44704" y="260223"/>
                  </a:cubicBezTo>
                  <a:cubicBezTo>
                    <a:pt x="37592" y="253238"/>
                    <a:pt x="31369" y="245491"/>
                    <a:pt x="25781" y="237109"/>
                  </a:cubicBezTo>
                  <a:cubicBezTo>
                    <a:pt x="20193" y="228727"/>
                    <a:pt x="15494" y="219964"/>
                    <a:pt x="11684" y="210820"/>
                  </a:cubicBezTo>
                  <a:cubicBezTo>
                    <a:pt x="7874" y="201676"/>
                    <a:pt x="4953" y="192024"/>
                    <a:pt x="3048" y="182245"/>
                  </a:cubicBezTo>
                  <a:cubicBezTo>
                    <a:pt x="1143" y="172466"/>
                    <a:pt x="0" y="162433"/>
                    <a:pt x="0" y="152400"/>
                  </a:cubicBezTo>
                  <a:cubicBezTo>
                    <a:pt x="0" y="142367"/>
                    <a:pt x="1016" y="132461"/>
                    <a:pt x="2921" y="122682"/>
                  </a:cubicBezTo>
                  <a:cubicBezTo>
                    <a:pt x="4826" y="112903"/>
                    <a:pt x="7747" y="103378"/>
                    <a:pt x="11557" y="94107"/>
                  </a:cubicBezTo>
                  <a:cubicBezTo>
                    <a:pt x="15367" y="84836"/>
                    <a:pt x="20066" y="76073"/>
                    <a:pt x="25654" y="67818"/>
                  </a:cubicBezTo>
                  <a:cubicBezTo>
                    <a:pt x="31242" y="59563"/>
                    <a:pt x="37592" y="51816"/>
                    <a:pt x="44577" y="44704"/>
                  </a:cubicBezTo>
                  <a:cubicBezTo>
                    <a:pt x="51562" y="37592"/>
                    <a:pt x="59436" y="31242"/>
                    <a:pt x="67691" y="25654"/>
                  </a:cubicBezTo>
                  <a:cubicBezTo>
                    <a:pt x="75946" y="20066"/>
                    <a:pt x="84836" y="15367"/>
                    <a:pt x="94107" y="11557"/>
                  </a:cubicBezTo>
                  <a:cubicBezTo>
                    <a:pt x="103378" y="7747"/>
                    <a:pt x="112903" y="4826"/>
                    <a:pt x="122682" y="2921"/>
                  </a:cubicBezTo>
                  <a:cubicBezTo>
                    <a:pt x="132461" y="1016"/>
                    <a:pt x="142367" y="0"/>
                    <a:pt x="152400" y="0"/>
                  </a:cubicBezTo>
                  <a:cubicBezTo>
                    <a:pt x="162433" y="0"/>
                    <a:pt x="172339" y="1016"/>
                    <a:pt x="182118" y="2921"/>
                  </a:cubicBezTo>
                  <a:cubicBezTo>
                    <a:pt x="191897" y="4826"/>
                    <a:pt x="201422" y="7747"/>
                    <a:pt x="210693" y="11557"/>
                  </a:cubicBezTo>
                  <a:cubicBezTo>
                    <a:pt x="219964" y="15367"/>
                    <a:pt x="228727" y="20066"/>
                    <a:pt x="236982" y="25654"/>
                  </a:cubicBezTo>
                  <a:cubicBezTo>
                    <a:pt x="245237" y="31242"/>
                    <a:pt x="252984" y="37592"/>
                    <a:pt x="260096" y="44577"/>
                  </a:cubicBezTo>
                  <a:cubicBezTo>
                    <a:pt x="267208" y="51562"/>
                    <a:pt x="273431" y="59309"/>
                    <a:pt x="279019" y="67691"/>
                  </a:cubicBezTo>
                  <a:cubicBezTo>
                    <a:pt x="284607" y="76073"/>
                    <a:pt x="289306" y="84836"/>
                    <a:pt x="293116" y="93980"/>
                  </a:cubicBezTo>
                  <a:cubicBezTo>
                    <a:pt x="296926" y="103124"/>
                    <a:pt x="299847" y="112776"/>
                    <a:pt x="301752" y="122555"/>
                  </a:cubicBezTo>
                  <a:cubicBezTo>
                    <a:pt x="303657" y="132334"/>
                    <a:pt x="304800" y="142367"/>
                    <a:pt x="304800" y="152400"/>
                  </a:cubicBezTo>
                  <a:close/>
                </a:path>
              </a:pathLst>
            </a:custGeom>
            <a:solidFill>
              <a:srgbClr val="2563EB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489072" y="1939542"/>
            <a:ext cx="641347" cy="431797"/>
            <a:chOff x="0" y="0"/>
            <a:chExt cx="641350" cy="431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8199" y="68199"/>
              <a:ext cx="504952" cy="295402"/>
            </a:xfrm>
            <a:custGeom>
              <a:avLst/>
              <a:gdLst/>
              <a:ahLst/>
              <a:cxnLst/>
              <a:rect r="r" b="b" t="t" l="l"/>
              <a:pathLst>
                <a:path h="295402" w="504952">
                  <a:moveTo>
                    <a:pt x="127" y="185801"/>
                  </a:moveTo>
                  <a:lnTo>
                    <a:pt x="127" y="109601"/>
                  </a:lnTo>
                  <a:cubicBezTo>
                    <a:pt x="127" y="102362"/>
                    <a:pt x="889" y="95250"/>
                    <a:pt x="2286" y="88265"/>
                  </a:cubicBezTo>
                  <a:cubicBezTo>
                    <a:pt x="3683" y="81280"/>
                    <a:pt x="5715" y="74422"/>
                    <a:pt x="8509" y="67691"/>
                  </a:cubicBezTo>
                  <a:cubicBezTo>
                    <a:pt x="11303" y="60960"/>
                    <a:pt x="14605" y="54737"/>
                    <a:pt x="18669" y="48768"/>
                  </a:cubicBezTo>
                  <a:cubicBezTo>
                    <a:pt x="22733" y="42799"/>
                    <a:pt x="27051" y="37211"/>
                    <a:pt x="32131" y="32131"/>
                  </a:cubicBezTo>
                  <a:cubicBezTo>
                    <a:pt x="37211" y="27051"/>
                    <a:pt x="42799" y="22479"/>
                    <a:pt x="48768" y="18542"/>
                  </a:cubicBezTo>
                  <a:cubicBezTo>
                    <a:pt x="54737" y="14605"/>
                    <a:pt x="61087" y="11176"/>
                    <a:pt x="67691" y="8382"/>
                  </a:cubicBezTo>
                  <a:cubicBezTo>
                    <a:pt x="74295" y="5588"/>
                    <a:pt x="81153" y="3556"/>
                    <a:pt x="88265" y="2159"/>
                  </a:cubicBezTo>
                  <a:cubicBezTo>
                    <a:pt x="95377" y="762"/>
                    <a:pt x="102489" y="0"/>
                    <a:pt x="109601" y="0"/>
                  </a:cubicBezTo>
                  <a:lnTo>
                    <a:pt x="395351" y="0"/>
                  </a:lnTo>
                  <a:cubicBezTo>
                    <a:pt x="402590" y="0"/>
                    <a:pt x="409702" y="762"/>
                    <a:pt x="416687" y="2159"/>
                  </a:cubicBezTo>
                  <a:cubicBezTo>
                    <a:pt x="423672" y="3556"/>
                    <a:pt x="430530" y="5588"/>
                    <a:pt x="437261" y="8382"/>
                  </a:cubicBezTo>
                  <a:cubicBezTo>
                    <a:pt x="443992" y="11176"/>
                    <a:pt x="450215" y="14478"/>
                    <a:pt x="456184" y="18542"/>
                  </a:cubicBezTo>
                  <a:cubicBezTo>
                    <a:pt x="462153" y="22606"/>
                    <a:pt x="467741" y="27051"/>
                    <a:pt x="472821" y="32131"/>
                  </a:cubicBezTo>
                  <a:cubicBezTo>
                    <a:pt x="477901" y="37211"/>
                    <a:pt x="482473" y="42799"/>
                    <a:pt x="486410" y="48768"/>
                  </a:cubicBezTo>
                  <a:cubicBezTo>
                    <a:pt x="490347" y="54737"/>
                    <a:pt x="493776" y="61087"/>
                    <a:pt x="496570" y="67691"/>
                  </a:cubicBezTo>
                  <a:cubicBezTo>
                    <a:pt x="499364" y="74295"/>
                    <a:pt x="501396" y="81153"/>
                    <a:pt x="502793" y="88265"/>
                  </a:cubicBezTo>
                  <a:cubicBezTo>
                    <a:pt x="504190" y="95377"/>
                    <a:pt x="504952" y="102489"/>
                    <a:pt x="504952" y="109601"/>
                  </a:cubicBezTo>
                  <a:lnTo>
                    <a:pt x="504952" y="185801"/>
                  </a:lnTo>
                  <a:cubicBezTo>
                    <a:pt x="504952" y="193040"/>
                    <a:pt x="504190" y="200152"/>
                    <a:pt x="502793" y="207137"/>
                  </a:cubicBezTo>
                  <a:cubicBezTo>
                    <a:pt x="501396" y="214122"/>
                    <a:pt x="499364" y="220980"/>
                    <a:pt x="496570" y="227711"/>
                  </a:cubicBezTo>
                  <a:cubicBezTo>
                    <a:pt x="493776" y="234442"/>
                    <a:pt x="490474" y="240665"/>
                    <a:pt x="486410" y="246634"/>
                  </a:cubicBezTo>
                  <a:cubicBezTo>
                    <a:pt x="482346" y="252603"/>
                    <a:pt x="477901" y="258191"/>
                    <a:pt x="472821" y="263271"/>
                  </a:cubicBezTo>
                  <a:cubicBezTo>
                    <a:pt x="467741" y="268351"/>
                    <a:pt x="462153" y="272923"/>
                    <a:pt x="456184" y="276860"/>
                  </a:cubicBezTo>
                  <a:cubicBezTo>
                    <a:pt x="450215" y="280797"/>
                    <a:pt x="443865" y="284226"/>
                    <a:pt x="437261" y="287020"/>
                  </a:cubicBezTo>
                  <a:cubicBezTo>
                    <a:pt x="430657" y="289814"/>
                    <a:pt x="423799" y="291846"/>
                    <a:pt x="416687" y="293243"/>
                  </a:cubicBezTo>
                  <a:cubicBezTo>
                    <a:pt x="409575" y="294640"/>
                    <a:pt x="402463" y="295402"/>
                    <a:pt x="395351" y="295402"/>
                  </a:cubicBezTo>
                  <a:lnTo>
                    <a:pt x="109601" y="295402"/>
                  </a:lnTo>
                  <a:cubicBezTo>
                    <a:pt x="102362" y="295402"/>
                    <a:pt x="95250" y="294640"/>
                    <a:pt x="88265" y="293243"/>
                  </a:cubicBezTo>
                  <a:cubicBezTo>
                    <a:pt x="81280" y="291846"/>
                    <a:pt x="74422" y="289814"/>
                    <a:pt x="67691" y="287020"/>
                  </a:cubicBezTo>
                  <a:cubicBezTo>
                    <a:pt x="60960" y="284226"/>
                    <a:pt x="54737" y="280924"/>
                    <a:pt x="48768" y="276860"/>
                  </a:cubicBezTo>
                  <a:cubicBezTo>
                    <a:pt x="42799" y="272796"/>
                    <a:pt x="37211" y="268351"/>
                    <a:pt x="32131" y="263271"/>
                  </a:cubicBezTo>
                  <a:cubicBezTo>
                    <a:pt x="27051" y="258191"/>
                    <a:pt x="22479" y="252603"/>
                    <a:pt x="18542" y="246634"/>
                  </a:cubicBezTo>
                  <a:cubicBezTo>
                    <a:pt x="14605" y="240665"/>
                    <a:pt x="11176" y="234315"/>
                    <a:pt x="8382" y="227711"/>
                  </a:cubicBezTo>
                  <a:cubicBezTo>
                    <a:pt x="5588" y="221107"/>
                    <a:pt x="3556" y="214249"/>
                    <a:pt x="2159" y="207137"/>
                  </a:cubicBezTo>
                  <a:cubicBezTo>
                    <a:pt x="762" y="200025"/>
                    <a:pt x="0" y="192913"/>
                    <a:pt x="0" y="185801"/>
                  </a:cubicBezTo>
                  <a:close/>
                </a:path>
              </a:pathLst>
            </a:custGeom>
            <a:solidFill>
              <a:srgbClr val="E1EFF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0" y="63500"/>
              <a:ext cx="514350" cy="304800"/>
            </a:xfrm>
            <a:custGeom>
              <a:avLst/>
              <a:gdLst/>
              <a:ahLst/>
              <a:cxnLst/>
              <a:rect r="r" b="b" t="t" l="l"/>
              <a:pathLst>
                <a:path h="304800" w="514350">
                  <a:moveTo>
                    <a:pt x="0" y="190500"/>
                  </a:moveTo>
                  <a:lnTo>
                    <a:pt x="0" y="114300"/>
                  </a:lnTo>
                  <a:lnTo>
                    <a:pt x="4826" y="114300"/>
                  </a:lnTo>
                  <a:lnTo>
                    <a:pt x="0" y="114300"/>
                  </a:lnTo>
                  <a:cubicBezTo>
                    <a:pt x="0" y="106807"/>
                    <a:pt x="762" y="99314"/>
                    <a:pt x="2159" y="91948"/>
                  </a:cubicBezTo>
                  <a:lnTo>
                    <a:pt x="2159" y="91948"/>
                  </a:lnTo>
                  <a:lnTo>
                    <a:pt x="2159" y="91948"/>
                  </a:lnTo>
                  <a:cubicBezTo>
                    <a:pt x="3683" y="84582"/>
                    <a:pt x="5842" y="77470"/>
                    <a:pt x="8636" y="70485"/>
                  </a:cubicBezTo>
                  <a:lnTo>
                    <a:pt x="8636" y="70485"/>
                  </a:lnTo>
                  <a:lnTo>
                    <a:pt x="8636" y="70485"/>
                  </a:lnTo>
                  <a:cubicBezTo>
                    <a:pt x="11557" y="63500"/>
                    <a:pt x="14986" y="57023"/>
                    <a:pt x="19177" y="50673"/>
                  </a:cubicBezTo>
                  <a:lnTo>
                    <a:pt x="23114" y="53340"/>
                  </a:lnTo>
                  <a:lnTo>
                    <a:pt x="19304" y="50800"/>
                  </a:lnTo>
                  <a:cubicBezTo>
                    <a:pt x="23495" y="44577"/>
                    <a:pt x="28194" y="38735"/>
                    <a:pt x="33528" y="33528"/>
                  </a:cubicBezTo>
                  <a:lnTo>
                    <a:pt x="36957" y="36957"/>
                  </a:lnTo>
                  <a:lnTo>
                    <a:pt x="33528" y="33528"/>
                  </a:lnTo>
                  <a:cubicBezTo>
                    <a:pt x="38862" y="28194"/>
                    <a:pt x="44577" y="23495"/>
                    <a:pt x="50800" y="19304"/>
                  </a:cubicBezTo>
                  <a:lnTo>
                    <a:pt x="53467" y="23241"/>
                  </a:lnTo>
                  <a:lnTo>
                    <a:pt x="50800" y="19304"/>
                  </a:lnTo>
                  <a:cubicBezTo>
                    <a:pt x="57023" y="15113"/>
                    <a:pt x="63627" y="11557"/>
                    <a:pt x="70612" y="8763"/>
                  </a:cubicBezTo>
                  <a:lnTo>
                    <a:pt x="70612" y="8763"/>
                  </a:lnTo>
                  <a:lnTo>
                    <a:pt x="70612" y="8763"/>
                  </a:lnTo>
                  <a:cubicBezTo>
                    <a:pt x="77597" y="5842"/>
                    <a:pt x="84709" y="3683"/>
                    <a:pt x="92075" y="2286"/>
                  </a:cubicBezTo>
                  <a:lnTo>
                    <a:pt x="92075" y="2286"/>
                  </a:lnTo>
                  <a:lnTo>
                    <a:pt x="92075" y="2286"/>
                  </a:lnTo>
                  <a:cubicBezTo>
                    <a:pt x="99314" y="762"/>
                    <a:pt x="106807" y="0"/>
                    <a:pt x="114300" y="0"/>
                  </a:cubicBezTo>
                  <a:lnTo>
                    <a:pt x="114300" y="4826"/>
                  </a:lnTo>
                  <a:lnTo>
                    <a:pt x="114300" y="0"/>
                  </a:lnTo>
                  <a:lnTo>
                    <a:pt x="400050" y="0"/>
                  </a:lnTo>
                  <a:lnTo>
                    <a:pt x="400050" y="4826"/>
                  </a:lnTo>
                  <a:lnTo>
                    <a:pt x="400050" y="0"/>
                  </a:lnTo>
                  <a:cubicBezTo>
                    <a:pt x="407543" y="0"/>
                    <a:pt x="415036" y="762"/>
                    <a:pt x="422402" y="2159"/>
                  </a:cubicBezTo>
                  <a:lnTo>
                    <a:pt x="422402" y="2159"/>
                  </a:lnTo>
                  <a:lnTo>
                    <a:pt x="422402" y="2159"/>
                  </a:lnTo>
                  <a:cubicBezTo>
                    <a:pt x="429768" y="3683"/>
                    <a:pt x="436880" y="5842"/>
                    <a:pt x="443865" y="8636"/>
                  </a:cubicBezTo>
                  <a:lnTo>
                    <a:pt x="443865" y="8636"/>
                  </a:lnTo>
                  <a:lnTo>
                    <a:pt x="443865" y="8636"/>
                  </a:lnTo>
                  <a:cubicBezTo>
                    <a:pt x="450850" y="11557"/>
                    <a:pt x="457327" y="14986"/>
                    <a:pt x="463677" y="19177"/>
                  </a:cubicBezTo>
                  <a:lnTo>
                    <a:pt x="461010" y="23114"/>
                  </a:lnTo>
                  <a:lnTo>
                    <a:pt x="463677" y="19177"/>
                  </a:lnTo>
                  <a:cubicBezTo>
                    <a:pt x="469900" y="23368"/>
                    <a:pt x="475742" y="28067"/>
                    <a:pt x="480949" y="33401"/>
                  </a:cubicBezTo>
                  <a:lnTo>
                    <a:pt x="477520" y="36830"/>
                  </a:lnTo>
                  <a:lnTo>
                    <a:pt x="480949" y="33401"/>
                  </a:lnTo>
                  <a:cubicBezTo>
                    <a:pt x="486283" y="38735"/>
                    <a:pt x="490982" y="44450"/>
                    <a:pt x="495173" y="50673"/>
                  </a:cubicBezTo>
                  <a:lnTo>
                    <a:pt x="491236" y="53340"/>
                  </a:lnTo>
                  <a:lnTo>
                    <a:pt x="495173" y="50673"/>
                  </a:lnTo>
                  <a:cubicBezTo>
                    <a:pt x="499364" y="56896"/>
                    <a:pt x="502920" y="63500"/>
                    <a:pt x="505714" y="70485"/>
                  </a:cubicBezTo>
                  <a:lnTo>
                    <a:pt x="505714" y="70485"/>
                  </a:lnTo>
                  <a:lnTo>
                    <a:pt x="505714" y="70485"/>
                  </a:lnTo>
                  <a:cubicBezTo>
                    <a:pt x="508635" y="77470"/>
                    <a:pt x="510794" y="84582"/>
                    <a:pt x="512191" y="91948"/>
                  </a:cubicBezTo>
                  <a:lnTo>
                    <a:pt x="507492" y="92837"/>
                  </a:lnTo>
                  <a:lnTo>
                    <a:pt x="512191" y="91948"/>
                  </a:lnTo>
                  <a:cubicBezTo>
                    <a:pt x="513715" y="99314"/>
                    <a:pt x="514350" y="106680"/>
                    <a:pt x="514350" y="114300"/>
                  </a:cubicBezTo>
                  <a:lnTo>
                    <a:pt x="514350" y="114300"/>
                  </a:lnTo>
                  <a:lnTo>
                    <a:pt x="514350" y="114300"/>
                  </a:lnTo>
                  <a:lnTo>
                    <a:pt x="514350" y="190500"/>
                  </a:lnTo>
                  <a:lnTo>
                    <a:pt x="514350" y="190500"/>
                  </a:lnTo>
                  <a:lnTo>
                    <a:pt x="514350" y="190500"/>
                  </a:lnTo>
                  <a:cubicBezTo>
                    <a:pt x="514350" y="197993"/>
                    <a:pt x="513588" y="205486"/>
                    <a:pt x="512191" y="212852"/>
                  </a:cubicBezTo>
                  <a:lnTo>
                    <a:pt x="512191" y="212852"/>
                  </a:lnTo>
                  <a:lnTo>
                    <a:pt x="512191" y="212852"/>
                  </a:lnTo>
                  <a:cubicBezTo>
                    <a:pt x="510667" y="220218"/>
                    <a:pt x="508508" y="227330"/>
                    <a:pt x="505714" y="234315"/>
                  </a:cubicBezTo>
                  <a:lnTo>
                    <a:pt x="505714" y="234315"/>
                  </a:lnTo>
                  <a:lnTo>
                    <a:pt x="505714" y="234315"/>
                  </a:lnTo>
                  <a:cubicBezTo>
                    <a:pt x="502793" y="241300"/>
                    <a:pt x="499364" y="247777"/>
                    <a:pt x="495173" y="254127"/>
                  </a:cubicBezTo>
                  <a:lnTo>
                    <a:pt x="491236" y="251460"/>
                  </a:lnTo>
                  <a:lnTo>
                    <a:pt x="495173" y="254127"/>
                  </a:lnTo>
                  <a:cubicBezTo>
                    <a:pt x="490982" y="260350"/>
                    <a:pt x="486283" y="266192"/>
                    <a:pt x="480949" y="271399"/>
                  </a:cubicBezTo>
                  <a:lnTo>
                    <a:pt x="480949" y="271399"/>
                  </a:lnTo>
                  <a:lnTo>
                    <a:pt x="480949" y="271399"/>
                  </a:lnTo>
                  <a:cubicBezTo>
                    <a:pt x="475615" y="276733"/>
                    <a:pt x="469900" y="281432"/>
                    <a:pt x="463677" y="285623"/>
                  </a:cubicBezTo>
                  <a:lnTo>
                    <a:pt x="461010" y="281686"/>
                  </a:lnTo>
                  <a:lnTo>
                    <a:pt x="463677" y="285623"/>
                  </a:lnTo>
                  <a:cubicBezTo>
                    <a:pt x="457454" y="289814"/>
                    <a:pt x="450850" y="293370"/>
                    <a:pt x="443865" y="296164"/>
                  </a:cubicBezTo>
                  <a:lnTo>
                    <a:pt x="442087" y="291719"/>
                  </a:lnTo>
                  <a:lnTo>
                    <a:pt x="443865" y="296164"/>
                  </a:lnTo>
                  <a:cubicBezTo>
                    <a:pt x="436880" y="299085"/>
                    <a:pt x="429768" y="301244"/>
                    <a:pt x="422402" y="302641"/>
                  </a:cubicBezTo>
                  <a:lnTo>
                    <a:pt x="421513" y="297942"/>
                  </a:lnTo>
                  <a:lnTo>
                    <a:pt x="422402" y="302641"/>
                  </a:lnTo>
                  <a:cubicBezTo>
                    <a:pt x="415036" y="304165"/>
                    <a:pt x="407670" y="304800"/>
                    <a:pt x="400050" y="304800"/>
                  </a:cubicBezTo>
                  <a:lnTo>
                    <a:pt x="400050" y="299974"/>
                  </a:lnTo>
                  <a:lnTo>
                    <a:pt x="400050" y="304800"/>
                  </a:lnTo>
                  <a:lnTo>
                    <a:pt x="114300" y="304800"/>
                  </a:lnTo>
                  <a:lnTo>
                    <a:pt x="114300" y="299974"/>
                  </a:lnTo>
                  <a:lnTo>
                    <a:pt x="114300" y="304800"/>
                  </a:lnTo>
                  <a:cubicBezTo>
                    <a:pt x="106807" y="304800"/>
                    <a:pt x="99314" y="304038"/>
                    <a:pt x="91948" y="302641"/>
                  </a:cubicBezTo>
                  <a:lnTo>
                    <a:pt x="92837" y="297942"/>
                  </a:lnTo>
                  <a:lnTo>
                    <a:pt x="91948" y="302641"/>
                  </a:lnTo>
                  <a:cubicBezTo>
                    <a:pt x="84582" y="301117"/>
                    <a:pt x="77470" y="298958"/>
                    <a:pt x="70485" y="296164"/>
                  </a:cubicBezTo>
                  <a:lnTo>
                    <a:pt x="70485" y="296164"/>
                  </a:lnTo>
                  <a:lnTo>
                    <a:pt x="70485" y="296164"/>
                  </a:lnTo>
                  <a:cubicBezTo>
                    <a:pt x="63500" y="293243"/>
                    <a:pt x="57023" y="289814"/>
                    <a:pt x="50673" y="285623"/>
                  </a:cubicBezTo>
                  <a:lnTo>
                    <a:pt x="53340" y="281686"/>
                  </a:lnTo>
                  <a:lnTo>
                    <a:pt x="50673" y="285623"/>
                  </a:lnTo>
                  <a:cubicBezTo>
                    <a:pt x="44450" y="281432"/>
                    <a:pt x="38608" y="276733"/>
                    <a:pt x="33401" y="271399"/>
                  </a:cubicBezTo>
                  <a:lnTo>
                    <a:pt x="36830" y="267970"/>
                  </a:lnTo>
                  <a:lnTo>
                    <a:pt x="33401" y="271399"/>
                  </a:lnTo>
                  <a:cubicBezTo>
                    <a:pt x="28067" y="266065"/>
                    <a:pt x="23368" y="260350"/>
                    <a:pt x="19177" y="254127"/>
                  </a:cubicBezTo>
                  <a:lnTo>
                    <a:pt x="23114" y="251460"/>
                  </a:lnTo>
                  <a:lnTo>
                    <a:pt x="19177" y="254127"/>
                  </a:lnTo>
                  <a:cubicBezTo>
                    <a:pt x="14986" y="247904"/>
                    <a:pt x="11430" y="241300"/>
                    <a:pt x="8636" y="234315"/>
                  </a:cubicBezTo>
                  <a:lnTo>
                    <a:pt x="8636" y="234315"/>
                  </a:lnTo>
                  <a:lnTo>
                    <a:pt x="8636" y="234315"/>
                  </a:lnTo>
                  <a:cubicBezTo>
                    <a:pt x="5715" y="227330"/>
                    <a:pt x="3556" y="220218"/>
                    <a:pt x="2159" y="212852"/>
                  </a:cubicBezTo>
                  <a:lnTo>
                    <a:pt x="2159" y="212852"/>
                  </a:lnTo>
                  <a:lnTo>
                    <a:pt x="2159" y="212852"/>
                  </a:lnTo>
                  <a:cubicBezTo>
                    <a:pt x="762" y="205486"/>
                    <a:pt x="0" y="197993"/>
                    <a:pt x="0" y="190500"/>
                  </a:cubicBezTo>
                  <a:lnTo>
                    <a:pt x="4826" y="190500"/>
                  </a:lnTo>
                  <a:lnTo>
                    <a:pt x="0" y="190500"/>
                  </a:lnTo>
                  <a:moveTo>
                    <a:pt x="9525" y="190500"/>
                  </a:moveTo>
                  <a:cubicBezTo>
                    <a:pt x="9525" y="197358"/>
                    <a:pt x="10160" y="204216"/>
                    <a:pt x="11557" y="210947"/>
                  </a:cubicBezTo>
                  <a:lnTo>
                    <a:pt x="6858" y="211836"/>
                  </a:lnTo>
                  <a:lnTo>
                    <a:pt x="11557" y="210947"/>
                  </a:lnTo>
                  <a:cubicBezTo>
                    <a:pt x="12954" y="217678"/>
                    <a:pt x="14859" y="224282"/>
                    <a:pt x="17526" y="230632"/>
                  </a:cubicBezTo>
                  <a:lnTo>
                    <a:pt x="13081" y="232410"/>
                  </a:lnTo>
                  <a:lnTo>
                    <a:pt x="17526" y="230632"/>
                  </a:lnTo>
                  <a:cubicBezTo>
                    <a:pt x="20193" y="236982"/>
                    <a:pt x="23368" y="243078"/>
                    <a:pt x="27178" y="248793"/>
                  </a:cubicBezTo>
                  <a:lnTo>
                    <a:pt x="27178" y="248793"/>
                  </a:lnTo>
                  <a:lnTo>
                    <a:pt x="27178" y="248793"/>
                  </a:lnTo>
                  <a:cubicBezTo>
                    <a:pt x="30988" y="254508"/>
                    <a:pt x="35306" y="259842"/>
                    <a:pt x="40259" y="264668"/>
                  </a:cubicBezTo>
                  <a:lnTo>
                    <a:pt x="40259" y="264668"/>
                  </a:lnTo>
                  <a:lnTo>
                    <a:pt x="40259" y="264668"/>
                  </a:lnTo>
                  <a:cubicBezTo>
                    <a:pt x="45085" y="269494"/>
                    <a:pt x="50419" y="273939"/>
                    <a:pt x="56134" y="277749"/>
                  </a:cubicBezTo>
                  <a:lnTo>
                    <a:pt x="56134" y="277749"/>
                  </a:lnTo>
                  <a:lnTo>
                    <a:pt x="56134" y="277749"/>
                  </a:lnTo>
                  <a:cubicBezTo>
                    <a:pt x="61849" y="281559"/>
                    <a:pt x="67945" y="284861"/>
                    <a:pt x="74295" y="287401"/>
                  </a:cubicBezTo>
                  <a:lnTo>
                    <a:pt x="72517" y="291846"/>
                  </a:lnTo>
                  <a:lnTo>
                    <a:pt x="74295" y="287401"/>
                  </a:lnTo>
                  <a:cubicBezTo>
                    <a:pt x="80645" y="290068"/>
                    <a:pt x="87249" y="291973"/>
                    <a:pt x="93980" y="293370"/>
                  </a:cubicBezTo>
                  <a:lnTo>
                    <a:pt x="93980" y="293370"/>
                  </a:lnTo>
                  <a:lnTo>
                    <a:pt x="93980" y="293370"/>
                  </a:lnTo>
                  <a:cubicBezTo>
                    <a:pt x="100711" y="294767"/>
                    <a:pt x="107569" y="295402"/>
                    <a:pt x="114427" y="295402"/>
                  </a:cubicBezTo>
                  <a:lnTo>
                    <a:pt x="400050" y="295402"/>
                  </a:lnTo>
                  <a:cubicBezTo>
                    <a:pt x="406908" y="295402"/>
                    <a:pt x="413766" y="294767"/>
                    <a:pt x="420497" y="293370"/>
                  </a:cubicBezTo>
                  <a:lnTo>
                    <a:pt x="420497" y="293370"/>
                  </a:lnTo>
                  <a:lnTo>
                    <a:pt x="420497" y="293370"/>
                  </a:lnTo>
                  <a:cubicBezTo>
                    <a:pt x="427228" y="291973"/>
                    <a:pt x="433832" y="290068"/>
                    <a:pt x="440182" y="287401"/>
                  </a:cubicBezTo>
                  <a:lnTo>
                    <a:pt x="440182" y="287401"/>
                  </a:lnTo>
                  <a:lnTo>
                    <a:pt x="440182" y="287401"/>
                  </a:lnTo>
                  <a:cubicBezTo>
                    <a:pt x="446532" y="284734"/>
                    <a:pt x="452628" y="281559"/>
                    <a:pt x="458343" y="277749"/>
                  </a:cubicBezTo>
                  <a:lnTo>
                    <a:pt x="458343" y="277749"/>
                  </a:lnTo>
                  <a:lnTo>
                    <a:pt x="458343" y="277749"/>
                  </a:lnTo>
                  <a:cubicBezTo>
                    <a:pt x="464058" y="273939"/>
                    <a:pt x="469392" y="269621"/>
                    <a:pt x="474218" y="264668"/>
                  </a:cubicBezTo>
                  <a:lnTo>
                    <a:pt x="477647" y="268097"/>
                  </a:lnTo>
                  <a:lnTo>
                    <a:pt x="474218" y="264668"/>
                  </a:lnTo>
                  <a:cubicBezTo>
                    <a:pt x="479044" y="259842"/>
                    <a:pt x="483489" y="254508"/>
                    <a:pt x="487299" y="248793"/>
                  </a:cubicBezTo>
                  <a:lnTo>
                    <a:pt x="487299" y="248793"/>
                  </a:lnTo>
                  <a:lnTo>
                    <a:pt x="487299" y="248793"/>
                  </a:lnTo>
                  <a:cubicBezTo>
                    <a:pt x="491109" y="243078"/>
                    <a:pt x="494411" y="236982"/>
                    <a:pt x="496951" y="230632"/>
                  </a:cubicBezTo>
                  <a:lnTo>
                    <a:pt x="501396" y="232410"/>
                  </a:lnTo>
                  <a:lnTo>
                    <a:pt x="496951" y="230632"/>
                  </a:lnTo>
                  <a:cubicBezTo>
                    <a:pt x="499618" y="224282"/>
                    <a:pt x="501523" y="217678"/>
                    <a:pt x="502920" y="210947"/>
                  </a:cubicBezTo>
                  <a:lnTo>
                    <a:pt x="507619" y="211836"/>
                  </a:lnTo>
                  <a:lnTo>
                    <a:pt x="502920" y="210947"/>
                  </a:lnTo>
                  <a:cubicBezTo>
                    <a:pt x="504317" y="204216"/>
                    <a:pt x="504952" y="197358"/>
                    <a:pt x="504952" y="190500"/>
                  </a:cubicBezTo>
                  <a:lnTo>
                    <a:pt x="509651" y="190500"/>
                  </a:lnTo>
                  <a:lnTo>
                    <a:pt x="504825" y="190500"/>
                  </a:lnTo>
                  <a:lnTo>
                    <a:pt x="504825" y="114300"/>
                  </a:lnTo>
                  <a:lnTo>
                    <a:pt x="509651" y="114300"/>
                  </a:lnTo>
                  <a:lnTo>
                    <a:pt x="504952" y="114300"/>
                  </a:lnTo>
                  <a:cubicBezTo>
                    <a:pt x="504952" y="107442"/>
                    <a:pt x="504317" y="100584"/>
                    <a:pt x="502920" y="93853"/>
                  </a:cubicBezTo>
                  <a:lnTo>
                    <a:pt x="502920" y="93853"/>
                  </a:lnTo>
                  <a:lnTo>
                    <a:pt x="502920" y="93853"/>
                  </a:lnTo>
                  <a:cubicBezTo>
                    <a:pt x="501523" y="87122"/>
                    <a:pt x="499618" y="80518"/>
                    <a:pt x="496951" y="74168"/>
                  </a:cubicBezTo>
                  <a:lnTo>
                    <a:pt x="501396" y="72390"/>
                  </a:lnTo>
                  <a:lnTo>
                    <a:pt x="496951" y="74168"/>
                  </a:lnTo>
                  <a:cubicBezTo>
                    <a:pt x="494284" y="67818"/>
                    <a:pt x="491109" y="61722"/>
                    <a:pt x="487299" y="56007"/>
                  </a:cubicBezTo>
                  <a:lnTo>
                    <a:pt x="487299" y="56007"/>
                  </a:lnTo>
                  <a:lnTo>
                    <a:pt x="487299" y="56007"/>
                  </a:lnTo>
                  <a:cubicBezTo>
                    <a:pt x="483489" y="50292"/>
                    <a:pt x="479171" y="44958"/>
                    <a:pt x="474218" y="40132"/>
                  </a:cubicBezTo>
                  <a:lnTo>
                    <a:pt x="474218" y="40132"/>
                  </a:lnTo>
                  <a:lnTo>
                    <a:pt x="474218" y="40132"/>
                  </a:lnTo>
                  <a:cubicBezTo>
                    <a:pt x="469392" y="35306"/>
                    <a:pt x="464058" y="30861"/>
                    <a:pt x="458343" y="27051"/>
                  </a:cubicBezTo>
                  <a:lnTo>
                    <a:pt x="458343" y="27051"/>
                  </a:lnTo>
                  <a:lnTo>
                    <a:pt x="458343" y="27051"/>
                  </a:lnTo>
                  <a:cubicBezTo>
                    <a:pt x="452628" y="23241"/>
                    <a:pt x="446532" y="19939"/>
                    <a:pt x="440182" y="17399"/>
                  </a:cubicBezTo>
                  <a:lnTo>
                    <a:pt x="441960" y="12954"/>
                  </a:lnTo>
                  <a:lnTo>
                    <a:pt x="440182" y="17399"/>
                  </a:lnTo>
                  <a:cubicBezTo>
                    <a:pt x="433832" y="14732"/>
                    <a:pt x="427228" y="12827"/>
                    <a:pt x="420497" y="11430"/>
                  </a:cubicBezTo>
                  <a:lnTo>
                    <a:pt x="421386" y="6731"/>
                  </a:lnTo>
                  <a:lnTo>
                    <a:pt x="420497" y="11430"/>
                  </a:lnTo>
                  <a:cubicBezTo>
                    <a:pt x="413766" y="10033"/>
                    <a:pt x="406908" y="9398"/>
                    <a:pt x="400050" y="9398"/>
                  </a:cubicBezTo>
                  <a:lnTo>
                    <a:pt x="114300" y="9398"/>
                  </a:lnTo>
                  <a:cubicBezTo>
                    <a:pt x="107442" y="9398"/>
                    <a:pt x="100584" y="10033"/>
                    <a:pt x="93853" y="11430"/>
                  </a:cubicBezTo>
                  <a:lnTo>
                    <a:pt x="92964" y="6731"/>
                  </a:lnTo>
                  <a:lnTo>
                    <a:pt x="93853" y="11430"/>
                  </a:lnTo>
                  <a:cubicBezTo>
                    <a:pt x="87122" y="12827"/>
                    <a:pt x="80518" y="14732"/>
                    <a:pt x="74168" y="17399"/>
                  </a:cubicBezTo>
                  <a:lnTo>
                    <a:pt x="72390" y="12954"/>
                  </a:lnTo>
                  <a:lnTo>
                    <a:pt x="74168" y="17399"/>
                  </a:lnTo>
                  <a:cubicBezTo>
                    <a:pt x="67818" y="20066"/>
                    <a:pt x="61722" y="23241"/>
                    <a:pt x="56007" y="27051"/>
                  </a:cubicBezTo>
                  <a:lnTo>
                    <a:pt x="56007" y="27051"/>
                  </a:lnTo>
                  <a:lnTo>
                    <a:pt x="56007" y="27051"/>
                  </a:lnTo>
                  <a:cubicBezTo>
                    <a:pt x="50292" y="30861"/>
                    <a:pt x="44958" y="35179"/>
                    <a:pt x="40132" y="40132"/>
                  </a:cubicBezTo>
                  <a:lnTo>
                    <a:pt x="40132" y="40132"/>
                  </a:lnTo>
                  <a:lnTo>
                    <a:pt x="40132" y="40132"/>
                  </a:lnTo>
                  <a:cubicBezTo>
                    <a:pt x="35306" y="44958"/>
                    <a:pt x="30861" y="50292"/>
                    <a:pt x="27051" y="56007"/>
                  </a:cubicBezTo>
                  <a:cubicBezTo>
                    <a:pt x="23241" y="61722"/>
                    <a:pt x="19939" y="67818"/>
                    <a:pt x="17399" y="74168"/>
                  </a:cubicBezTo>
                  <a:lnTo>
                    <a:pt x="12954" y="72390"/>
                  </a:lnTo>
                  <a:lnTo>
                    <a:pt x="17399" y="74168"/>
                  </a:lnTo>
                  <a:cubicBezTo>
                    <a:pt x="14732" y="80518"/>
                    <a:pt x="12827" y="87122"/>
                    <a:pt x="11430" y="93853"/>
                  </a:cubicBezTo>
                  <a:lnTo>
                    <a:pt x="6731" y="92964"/>
                  </a:lnTo>
                  <a:lnTo>
                    <a:pt x="11430" y="93853"/>
                  </a:lnTo>
                  <a:cubicBezTo>
                    <a:pt x="10033" y="100584"/>
                    <a:pt x="9398" y="107442"/>
                    <a:pt x="9398" y="114300"/>
                  </a:cubicBezTo>
                  <a:lnTo>
                    <a:pt x="9398" y="1905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2371725" y="2041146"/>
            <a:ext cx="1114425" cy="228600"/>
            <a:chOff x="0" y="0"/>
            <a:chExt cx="1114425" cy="228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14425" cy="228600"/>
            </a:xfrm>
            <a:custGeom>
              <a:avLst/>
              <a:gdLst/>
              <a:ahLst/>
              <a:cxnLst/>
              <a:rect r="r" b="b" t="t" l="l"/>
              <a:pathLst>
                <a:path h="228600" w="1114425">
                  <a:moveTo>
                    <a:pt x="0" y="190500"/>
                  </a:move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lnTo>
                    <a:pt x="1076325" y="0"/>
                  </a:lnTo>
                  <a:cubicBezTo>
                    <a:pt x="1081405" y="0"/>
                    <a:pt x="1086231" y="1016"/>
                    <a:pt x="1090930" y="2921"/>
                  </a:cubicBezTo>
                  <a:cubicBezTo>
                    <a:pt x="1095629" y="4826"/>
                    <a:pt x="1099693" y="7620"/>
                    <a:pt x="1103249" y="11176"/>
                  </a:cubicBezTo>
                  <a:cubicBezTo>
                    <a:pt x="1106805" y="14732"/>
                    <a:pt x="1109599" y="18923"/>
                    <a:pt x="1111504" y="23495"/>
                  </a:cubicBezTo>
                  <a:cubicBezTo>
                    <a:pt x="1113409" y="28067"/>
                    <a:pt x="1114425" y="33020"/>
                    <a:pt x="1114425" y="38100"/>
                  </a:cubicBezTo>
                  <a:lnTo>
                    <a:pt x="1114425" y="190500"/>
                  </a:lnTo>
                  <a:cubicBezTo>
                    <a:pt x="1114425" y="195580"/>
                    <a:pt x="1113409" y="200406"/>
                    <a:pt x="1111504" y="205105"/>
                  </a:cubicBezTo>
                  <a:cubicBezTo>
                    <a:pt x="1109599" y="209804"/>
                    <a:pt x="1106805" y="213868"/>
                    <a:pt x="1103249" y="217424"/>
                  </a:cubicBezTo>
                  <a:cubicBezTo>
                    <a:pt x="1099693" y="220980"/>
                    <a:pt x="1095502" y="223774"/>
                    <a:pt x="1090930" y="225679"/>
                  </a:cubicBezTo>
                  <a:cubicBezTo>
                    <a:pt x="1086358" y="227584"/>
                    <a:pt x="1081405" y="228600"/>
                    <a:pt x="1076325" y="228600"/>
                  </a:cubicBezTo>
                  <a:lnTo>
                    <a:pt x="38100" y="228600"/>
                  </a:lnTo>
                  <a:cubicBezTo>
                    <a:pt x="33020" y="228600"/>
                    <a:pt x="28194" y="227584"/>
                    <a:pt x="23495" y="225679"/>
                  </a:cubicBezTo>
                  <a:cubicBezTo>
                    <a:pt x="18796" y="223774"/>
                    <a:pt x="14732" y="220980"/>
                    <a:pt x="11176" y="217424"/>
                  </a:cubicBezTo>
                  <a:cubicBezTo>
                    <a:pt x="7620" y="213868"/>
                    <a:pt x="4826" y="209677"/>
                    <a:pt x="2921" y="205105"/>
                  </a:cubicBezTo>
                  <a:cubicBezTo>
                    <a:pt x="1016" y="200533"/>
                    <a:pt x="0" y="195580"/>
                    <a:pt x="0" y="190500"/>
                  </a:cubicBezTo>
                  <a:close/>
                </a:path>
              </a:pathLst>
            </a:custGeom>
            <a:solidFill>
              <a:srgbClr val="F3F4F6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09600" y="302009"/>
            <a:ext cx="635500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Lunar Lander – Bộ Luật Điều Khiển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6842" y="1408062"/>
            <a:ext cx="89183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10776" y="2886706"/>
            <a:ext cx="5066907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iết thăng bằng khi |VX| lớn (hãm thêm để tránh trượt ngang).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7300" y="1311373"/>
            <a:ext cx="267652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Land</a:t>
            </a: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ing phase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68116" y="2060558"/>
            <a:ext cx="314239" cy="23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nếu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41719" y="2060558"/>
            <a:ext cx="347415" cy="18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b="true" sz="1050" spc="3">
                <a:solidFill>
                  <a:srgbClr val="1A56DB"/>
                </a:solidFill>
                <a:latin typeface="Roboto Bold"/>
                <a:ea typeface="Roboto Bold"/>
                <a:cs typeface="Roboto Bold"/>
                <a:sym typeface="Roboto Bold"/>
              </a:rPr>
              <a:t>Flare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14292" y="2017914"/>
            <a:ext cx="1049445" cy="241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b="true" sz="1350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VY &lt; -0.16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7300" y="1707132"/>
            <a:ext cx="5338167" cy="23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9"/>
              </a:lnSpc>
              <a:spcBef>
                <a:spcPct val="0"/>
              </a:spcBef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Thực hiện điều chỉnh khi tàu gần tiếp đất để đảm bảo hạ cánh an toàn: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463738" y="2024948"/>
            <a:ext cx="3213945" cy="23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( giảm tốc rơi gấp trước khi chạm đất )</a:t>
            </a:r>
          </a:p>
        </p:txBody>
      </p: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489072" y="2378709"/>
            <a:ext cx="641347" cy="431797"/>
            <a:chOff x="0" y="0"/>
            <a:chExt cx="641350" cy="431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68199" y="68199"/>
              <a:ext cx="504952" cy="295402"/>
            </a:xfrm>
            <a:custGeom>
              <a:avLst/>
              <a:gdLst/>
              <a:ahLst/>
              <a:cxnLst/>
              <a:rect r="r" b="b" t="t" l="l"/>
              <a:pathLst>
                <a:path h="295402" w="504952">
                  <a:moveTo>
                    <a:pt x="127" y="185801"/>
                  </a:moveTo>
                  <a:lnTo>
                    <a:pt x="127" y="109601"/>
                  </a:lnTo>
                  <a:cubicBezTo>
                    <a:pt x="127" y="102362"/>
                    <a:pt x="889" y="95250"/>
                    <a:pt x="2286" y="88265"/>
                  </a:cubicBezTo>
                  <a:cubicBezTo>
                    <a:pt x="3683" y="81280"/>
                    <a:pt x="5715" y="74422"/>
                    <a:pt x="8509" y="67691"/>
                  </a:cubicBezTo>
                  <a:cubicBezTo>
                    <a:pt x="11303" y="60960"/>
                    <a:pt x="14605" y="54737"/>
                    <a:pt x="18669" y="48768"/>
                  </a:cubicBezTo>
                  <a:cubicBezTo>
                    <a:pt x="22733" y="42799"/>
                    <a:pt x="27051" y="37211"/>
                    <a:pt x="32131" y="32131"/>
                  </a:cubicBezTo>
                  <a:cubicBezTo>
                    <a:pt x="37211" y="27051"/>
                    <a:pt x="42799" y="22479"/>
                    <a:pt x="48768" y="18542"/>
                  </a:cubicBezTo>
                  <a:cubicBezTo>
                    <a:pt x="54737" y="14605"/>
                    <a:pt x="61087" y="11176"/>
                    <a:pt x="67691" y="8382"/>
                  </a:cubicBezTo>
                  <a:cubicBezTo>
                    <a:pt x="74295" y="5588"/>
                    <a:pt x="81153" y="3556"/>
                    <a:pt x="88265" y="2159"/>
                  </a:cubicBezTo>
                  <a:cubicBezTo>
                    <a:pt x="95377" y="762"/>
                    <a:pt x="102489" y="0"/>
                    <a:pt x="109601" y="0"/>
                  </a:cubicBezTo>
                  <a:lnTo>
                    <a:pt x="395351" y="0"/>
                  </a:lnTo>
                  <a:cubicBezTo>
                    <a:pt x="402590" y="0"/>
                    <a:pt x="409702" y="762"/>
                    <a:pt x="416687" y="2159"/>
                  </a:cubicBezTo>
                  <a:cubicBezTo>
                    <a:pt x="423672" y="3556"/>
                    <a:pt x="430530" y="5588"/>
                    <a:pt x="437261" y="8382"/>
                  </a:cubicBezTo>
                  <a:cubicBezTo>
                    <a:pt x="443992" y="11176"/>
                    <a:pt x="450215" y="14478"/>
                    <a:pt x="456184" y="18542"/>
                  </a:cubicBezTo>
                  <a:cubicBezTo>
                    <a:pt x="462153" y="22606"/>
                    <a:pt x="467741" y="27051"/>
                    <a:pt x="472821" y="32131"/>
                  </a:cubicBezTo>
                  <a:cubicBezTo>
                    <a:pt x="477901" y="37211"/>
                    <a:pt x="482473" y="42799"/>
                    <a:pt x="486410" y="48768"/>
                  </a:cubicBezTo>
                  <a:cubicBezTo>
                    <a:pt x="490347" y="54737"/>
                    <a:pt x="493776" y="61087"/>
                    <a:pt x="496570" y="67691"/>
                  </a:cubicBezTo>
                  <a:cubicBezTo>
                    <a:pt x="499364" y="74295"/>
                    <a:pt x="501396" y="81153"/>
                    <a:pt x="502793" y="88265"/>
                  </a:cubicBezTo>
                  <a:cubicBezTo>
                    <a:pt x="504190" y="95377"/>
                    <a:pt x="504952" y="102489"/>
                    <a:pt x="504952" y="109601"/>
                  </a:cubicBezTo>
                  <a:lnTo>
                    <a:pt x="504952" y="185801"/>
                  </a:lnTo>
                  <a:cubicBezTo>
                    <a:pt x="504952" y="193040"/>
                    <a:pt x="504190" y="200152"/>
                    <a:pt x="502793" y="207137"/>
                  </a:cubicBezTo>
                  <a:cubicBezTo>
                    <a:pt x="501396" y="214122"/>
                    <a:pt x="499364" y="220980"/>
                    <a:pt x="496570" y="227711"/>
                  </a:cubicBezTo>
                  <a:cubicBezTo>
                    <a:pt x="493776" y="234442"/>
                    <a:pt x="490474" y="240665"/>
                    <a:pt x="486410" y="246634"/>
                  </a:cubicBezTo>
                  <a:cubicBezTo>
                    <a:pt x="482346" y="252603"/>
                    <a:pt x="477901" y="258191"/>
                    <a:pt x="472821" y="263271"/>
                  </a:cubicBezTo>
                  <a:cubicBezTo>
                    <a:pt x="467741" y="268351"/>
                    <a:pt x="462153" y="272923"/>
                    <a:pt x="456184" y="276860"/>
                  </a:cubicBezTo>
                  <a:cubicBezTo>
                    <a:pt x="450215" y="280797"/>
                    <a:pt x="443865" y="284226"/>
                    <a:pt x="437261" y="287020"/>
                  </a:cubicBezTo>
                  <a:cubicBezTo>
                    <a:pt x="430657" y="289814"/>
                    <a:pt x="423799" y="291846"/>
                    <a:pt x="416687" y="293243"/>
                  </a:cubicBezTo>
                  <a:cubicBezTo>
                    <a:pt x="409575" y="294640"/>
                    <a:pt x="402463" y="295402"/>
                    <a:pt x="395351" y="295402"/>
                  </a:cubicBezTo>
                  <a:lnTo>
                    <a:pt x="109601" y="295402"/>
                  </a:lnTo>
                  <a:cubicBezTo>
                    <a:pt x="102362" y="295402"/>
                    <a:pt x="95250" y="294640"/>
                    <a:pt x="88265" y="293243"/>
                  </a:cubicBezTo>
                  <a:cubicBezTo>
                    <a:pt x="81280" y="291846"/>
                    <a:pt x="74422" y="289814"/>
                    <a:pt x="67691" y="287020"/>
                  </a:cubicBezTo>
                  <a:cubicBezTo>
                    <a:pt x="60960" y="284226"/>
                    <a:pt x="54737" y="280924"/>
                    <a:pt x="48768" y="276860"/>
                  </a:cubicBezTo>
                  <a:cubicBezTo>
                    <a:pt x="42799" y="272796"/>
                    <a:pt x="37211" y="268351"/>
                    <a:pt x="32131" y="263271"/>
                  </a:cubicBezTo>
                  <a:cubicBezTo>
                    <a:pt x="27051" y="258191"/>
                    <a:pt x="22479" y="252603"/>
                    <a:pt x="18542" y="246634"/>
                  </a:cubicBezTo>
                  <a:cubicBezTo>
                    <a:pt x="14605" y="240665"/>
                    <a:pt x="11176" y="234315"/>
                    <a:pt x="8382" y="227711"/>
                  </a:cubicBezTo>
                  <a:cubicBezTo>
                    <a:pt x="5588" y="221107"/>
                    <a:pt x="3556" y="214249"/>
                    <a:pt x="2159" y="207137"/>
                  </a:cubicBezTo>
                  <a:cubicBezTo>
                    <a:pt x="762" y="200025"/>
                    <a:pt x="0" y="192913"/>
                    <a:pt x="0" y="185801"/>
                  </a:cubicBezTo>
                  <a:close/>
                </a:path>
              </a:pathLst>
            </a:custGeom>
            <a:solidFill>
              <a:srgbClr val="E1EFFE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63500" y="63500"/>
              <a:ext cx="514350" cy="304800"/>
            </a:xfrm>
            <a:custGeom>
              <a:avLst/>
              <a:gdLst/>
              <a:ahLst/>
              <a:cxnLst/>
              <a:rect r="r" b="b" t="t" l="l"/>
              <a:pathLst>
                <a:path h="304800" w="514350">
                  <a:moveTo>
                    <a:pt x="0" y="190500"/>
                  </a:moveTo>
                  <a:lnTo>
                    <a:pt x="0" y="114300"/>
                  </a:lnTo>
                  <a:lnTo>
                    <a:pt x="4826" y="114300"/>
                  </a:lnTo>
                  <a:lnTo>
                    <a:pt x="0" y="114300"/>
                  </a:lnTo>
                  <a:cubicBezTo>
                    <a:pt x="0" y="106807"/>
                    <a:pt x="762" y="99314"/>
                    <a:pt x="2159" y="91948"/>
                  </a:cubicBezTo>
                  <a:lnTo>
                    <a:pt x="2159" y="91948"/>
                  </a:lnTo>
                  <a:lnTo>
                    <a:pt x="2159" y="91948"/>
                  </a:lnTo>
                  <a:cubicBezTo>
                    <a:pt x="3683" y="84582"/>
                    <a:pt x="5842" y="77470"/>
                    <a:pt x="8636" y="70485"/>
                  </a:cubicBezTo>
                  <a:lnTo>
                    <a:pt x="8636" y="70485"/>
                  </a:lnTo>
                  <a:lnTo>
                    <a:pt x="8636" y="70485"/>
                  </a:lnTo>
                  <a:cubicBezTo>
                    <a:pt x="11557" y="63500"/>
                    <a:pt x="14986" y="57023"/>
                    <a:pt x="19177" y="50673"/>
                  </a:cubicBezTo>
                  <a:lnTo>
                    <a:pt x="23114" y="53340"/>
                  </a:lnTo>
                  <a:lnTo>
                    <a:pt x="19304" y="50800"/>
                  </a:lnTo>
                  <a:cubicBezTo>
                    <a:pt x="23495" y="44577"/>
                    <a:pt x="28194" y="38735"/>
                    <a:pt x="33528" y="33528"/>
                  </a:cubicBezTo>
                  <a:lnTo>
                    <a:pt x="36957" y="36957"/>
                  </a:lnTo>
                  <a:lnTo>
                    <a:pt x="33528" y="33528"/>
                  </a:lnTo>
                  <a:cubicBezTo>
                    <a:pt x="38862" y="28194"/>
                    <a:pt x="44577" y="23495"/>
                    <a:pt x="50800" y="19304"/>
                  </a:cubicBezTo>
                  <a:lnTo>
                    <a:pt x="53467" y="23241"/>
                  </a:lnTo>
                  <a:lnTo>
                    <a:pt x="50800" y="19304"/>
                  </a:lnTo>
                  <a:cubicBezTo>
                    <a:pt x="57023" y="15113"/>
                    <a:pt x="63627" y="11557"/>
                    <a:pt x="70612" y="8763"/>
                  </a:cubicBezTo>
                  <a:lnTo>
                    <a:pt x="70612" y="8763"/>
                  </a:lnTo>
                  <a:lnTo>
                    <a:pt x="70612" y="8763"/>
                  </a:lnTo>
                  <a:cubicBezTo>
                    <a:pt x="77597" y="5842"/>
                    <a:pt x="84709" y="3683"/>
                    <a:pt x="92075" y="2286"/>
                  </a:cubicBezTo>
                  <a:lnTo>
                    <a:pt x="92075" y="2286"/>
                  </a:lnTo>
                  <a:lnTo>
                    <a:pt x="92075" y="2286"/>
                  </a:lnTo>
                  <a:cubicBezTo>
                    <a:pt x="99314" y="762"/>
                    <a:pt x="106807" y="0"/>
                    <a:pt x="114300" y="0"/>
                  </a:cubicBezTo>
                  <a:lnTo>
                    <a:pt x="114300" y="4826"/>
                  </a:lnTo>
                  <a:lnTo>
                    <a:pt x="114300" y="0"/>
                  </a:lnTo>
                  <a:lnTo>
                    <a:pt x="400050" y="0"/>
                  </a:lnTo>
                  <a:lnTo>
                    <a:pt x="400050" y="4826"/>
                  </a:lnTo>
                  <a:lnTo>
                    <a:pt x="400050" y="0"/>
                  </a:lnTo>
                  <a:cubicBezTo>
                    <a:pt x="407543" y="0"/>
                    <a:pt x="415036" y="762"/>
                    <a:pt x="422402" y="2159"/>
                  </a:cubicBezTo>
                  <a:lnTo>
                    <a:pt x="422402" y="2159"/>
                  </a:lnTo>
                  <a:lnTo>
                    <a:pt x="422402" y="2159"/>
                  </a:lnTo>
                  <a:cubicBezTo>
                    <a:pt x="429768" y="3683"/>
                    <a:pt x="436880" y="5842"/>
                    <a:pt x="443865" y="8636"/>
                  </a:cubicBezTo>
                  <a:lnTo>
                    <a:pt x="443865" y="8636"/>
                  </a:lnTo>
                  <a:lnTo>
                    <a:pt x="443865" y="8636"/>
                  </a:lnTo>
                  <a:cubicBezTo>
                    <a:pt x="450850" y="11557"/>
                    <a:pt x="457327" y="14986"/>
                    <a:pt x="463677" y="19177"/>
                  </a:cubicBezTo>
                  <a:lnTo>
                    <a:pt x="461010" y="23114"/>
                  </a:lnTo>
                  <a:lnTo>
                    <a:pt x="463677" y="19177"/>
                  </a:lnTo>
                  <a:cubicBezTo>
                    <a:pt x="469900" y="23368"/>
                    <a:pt x="475742" y="28067"/>
                    <a:pt x="480949" y="33401"/>
                  </a:cubicBezTo>
                  <a:lnTo>
                    <a:pt x="477520" y="36830"/>
                  </a:lnTo>
                  <a:lnTo>
                    <a:pt x="480949" y="33401"/>
                  </a:lnTo>
                  <a:cubicBezTo>
                    <a:pt x="486283" y="38735"/>
                    <a:pt x="490982" y="44450"/>
                    <a:pt x="495173" y="50673"/>
                  </a:cubicBezTo>
                  <a:lnTo>
                    <a:pt x="491236" y="53340"/>
                  </a:lnTo>
                  <a:lnTo>
                    <a:pt x="495173" y="50673"/>
                  </a:lnTo>
                  <a:cubicBezTo>
                    <a:pt x="499364" y="56896"/>
                    <a:pt x="502920" y="63500"/>
                    <a:pt x="505714" y="70485"/>
                  </a:cubicBezTo>
                  <a:lnTo>
                    <a:pt x="505714" y="70485"/>
                  </a:lnTo>
                  <a:lnTo>
                    <a:pt x="505714" y="70485"/>
                  </a:lnTo>
                  <a:cubicBezTo>
                    <a:pt x="508635" y="77470"/>
                    <a:pt x="510794" y="84582"/>
                    <a:pt x="512191" y="91948"/>
                  </a:cubicBezTo>
                  <a:lnTo>
                    <a:pt x="507492" y="92837"/>
                  </a:lnTo>
                  <a:lnTo>
                    <a:pt x="512191" y="91948"/>
                  </a:lnTo>
                  <a:cubicBezTo>
                    <a:pt x="513715" y="99314"/>
                    <a:pt x="514350" y="106680"/>
                    <a:pt x="514350" y="114300"/>
                  </a:cubicBezTo>
                  <a:lnTo>
                    <a:pt x="514350" y="114300"/>
                  </a:lnTo>
                  <a:lnTo>
                    <a:pt x="514350" y="114300"/>
                  </a:lnTo>
                  <a:lnTo>
                    <a:pt x="514350" y="190500"/>
                  </a:lnTo>
                  <a:lnTo>
                    <a:pt x="514350" y="190500"/>
                  </a:lnTo>
                  <a:lnTo>
                    <a:pt x="514350" y="190500"/>
                  </a:lnTo>
                  <a:cubicBezTo>
                    <a:pt x="514350" y="197993"/>
                    <a:pt x="513588" y="205486"/>
                    <a:pt x="512191" y="212852"/>
                  </a:cubicBezTo>
                  <a:lnTo>
                    <a:pt x="512191" y="212852"/>
                  </a:lnTo>
                  <a:lnTo>
                    <a:pt x="512191" y="212852"/>
                  </a:lnTo>
                  <a:cubicBezTo>
                    <a:pt x="510667" y="220218"/>
                    <a:pt x="508508" y="227330"/>
                    <a:pt x="505714" y="234315"/>
                  </a:cubicBezTo>
                  <a:lnTo>
                    <a:pt x="505714" y="234315"/>
                  </a:lnTo>
                  <a:lnTo>
                    <a:pt x="505714" y="234315"/>
                  </a:lnTo>
                  <a:cubicBezTo>
                    <a:pt x="502793" y="241300"/>
                    <a:pt x="499364" y="247777"/>
                    <a:pt x="495173" y="254127"/>
                  </a:cubicBezTo>
                  <a:lnTo>
                    <a:pt x="491236" y="251460"/>
                  </a:lnTo>
                  <a:lnTo>
                    <a:pt x="495173" y="254127"/>
                  </a:lnTo>
                  <a:cubicBezTo>
                    <a:pt x="490982" y="260350"/>
                    <a:pt x="486283" y="266192"/>
                    <a:pt x="480949" y="271399"/>
                  </a:cubicBezTo>
                  <a:lnTo>
                    <a:pt x="480949" y="271399"/>
                  </a:lnTo>
                  <a:lnTo>
                    <a:pt x="480949" y="271399"/>
                  </a:lnTo>
                  <a:cubicBezTo>
                    <a:pt x="475615" y="276733"/>
                    <a:pt x="469900" y="281432"/>
                    <a:pt x="463677" y="285623"/>
                  </a:cubicBezTo>
                  <a:lnTo>
                    <a:pt x="461010" y="281686"/>
                  </a:lnTo>
                  <a:lnTo>
                    <a:pt x="463677" y="285623"/>
                  </a:lnTo>
                  <a:cubicBezTo>
                    <a:pt x="457454" y="289814"/>
                    <a:pt x="450850" y="293370"/>
                    <a:pt x="443865" y="296164"/>
                  </a:cubicBezTo>
                  <a:lnTo>
                    <a:pt x="442087" y="291719"/>
                  </a:lnTo>
                  <a:lnTo>
                    <a:pt x="443865" y="296164"/>
                  </a:lnTo>
                  <a:cubicBezTo>
                    <a:pt x="436880" y="299085"/>
                    <a:pt x="429768" y="301244"/>
                    <a:pt x="422402" y="302641"/>
                  </a:cubicBezTo>
                  <a:lnTo>
                    <a:pt x="421513" y="297942"/>
                  </a:lnTo>
                  <a:lnTo>
                    <a:pt x="422402" y="302641"/>
                  </a:lnTo>
                  <a:cubicBezTo>
                    <a:pt x="415036" y="304165"/>
                    <a:pt x="407670" y="304800"/>
                    <a:pt x="400050" y="304800"/>
                  </a:cubicBezTo>
                  <a:lnTo>
                    <a:pt x="400050" y="299974"/>
                  </a:lnTo>
                  <a:lnTo>
                    <a:pt x="400050" y="304800"/>
                  </a:lnTo>
                  <a:lnTo>
                    <a:pt x="114300" y="304800"/>
                  </a:lnTo>
                  <a:lnTo>
                    <a:pt x="114300" y="299974"/>
                  </a:lnTo>
                  <a:lnTo>
                    <a:pt x="114300" y="304800"/>
                  </a:lnTo>
                  <a:cubicBezTo>
                    <a:pt x="106807" y="304800"/>
                    <a:pt x="99314" y="304038"/>
                    <a:pt x="91948" y="302641"/>
                  </a:cubicBezTo>
                  <a:lnTo>
                    <a:pt x="92837" y="297942"/>
                  </a:lnTo>
                  <a:lnTo>
                    <a:pt x="91948" y="302641"/>
                  </a:lnTo>
                  <a:cubicBezTo>
                    <a:pt x="84582" y="301117"/>
                    <a:pt x="77470" y="298958"/>
                    <a:pt x="70485" y="296164"/>
                  </a:cubicBezTo>
                  <a:lnTo>
                    <a:pt x="70485" y="296164"/>
                  </a:lnTo>
                  <a:lnTo>
                    <a:pt x="70485" y="296164"/>
                  </a:lnTo>
                  <a:cubicBezTo>
                    <a:pt x="63500" y="293243"/>
                    <a:pt x="57023" y="289814"/>
                    <a:pt x="50673" y="285623"/>
                  </a:cubicBezTo>
                  <a:lnTo>
                    <a:pt x="53340" y="281686"/>
                  </a:lnTo>
                  <a:lnTo>
                    <a:pt x="50673" y="285623"/>
                  </a:lnTo>
                  <a:cubicBezTo>
                    <a:pt x="44450" y="281432"/>
                    <a:pt x="38608" y="276733"/>
                    <a:pt x="33401" y="271399"/>
                  </a:cubicBezTo>
                  <a:lnTo>
                    <a:pt x="36830" y="267970"/>
                  </a:lnTo>
                  <a:lnTo>
                    <a:pt x="33401" y="271399"/>
                  </a:lnTo>
                  <a:cubicBezTo>
                    <a:pt x="28067" y="266065"/>
                    <a:pt x="23368" y="260350"/>
                    <a:pt x="19177" y="254127"/>
                  </a:cubicBezTo>
                  <a:lnTo>
                    <a:pt x="23114" y="251460"/>
                  </a:lnTo>
                  <a:lnTo>
                    <a:pt x="19177" y="254127"/>
                  </a:lnTo>
                  <a:cubicBezTo>
                    <a:pt x="14986" y="247904"/>
                    <a:pt x="11430" y="241300"/>
                    <a:pt x="8636" y="234315"/>
                  </a:cubicBezTo>
                  <a:lnTo>
                    <a:pt x="8636" y="234315"/>
                  </a:lnTo>
                  <a:lnTo>
                    <a:pt x="8636" y="234315"/>
                  </a:lnTo>
                  <a:cubicBezTo>
                    <a:pt x="5715" y="227330"/>
                    <a:pt x="3556" y="220218"/>
                    <a:pt x="2159" y="212852"/>
                  </a:cubicBezTo>
                  <a:lnTo>
                    <a:pt x="2159" y="212852"/>
                  </a:lnTo>
                  <a:lnTo>
                    <a:pt x="2159" y="212852"/>
                  </a:lnTo>
                  <a:cubicBezTo>
                    <a:pt x="762" y="205486"/>
                    <a:pt x="0" y="197993"/>
                    <a:pt x="0" y="190500"/>
                  </a:cubicBezTo>
                  <a:lnTo>
                    <a:pt x="4826" y="190500"/>
                  </a:lnTo>
                  <a:lnTo>
                    <a:pt x="0" y="190500"/>
                  </a:lnTo>
                  <a:moveTo>
                    <a:pt x="9525" y="190500"/>
                  </a:moveTo>
                  <a:cubicBezTo>
                    <a:pt x="9525" y="197358"/>
                    <a:pt x="10160" y="204216"/>
                    <a:pt x="11557" y="210947"/>
                  </a:cubicBezTo>
                  <a:lnTo>
                    <a:pt x="6858" y="211836"/>
                  </a:lnTo>
                  <a:lnTo>
                    <a:pt x="11557" y="210947"/>
                  </a:lnTo>
                  <a:cubicBezTo>
                    <a:pt x="12954" y="217678"/>
                    <a:pt x="14859" y="224282"/>
                    <a:pt x="17526" y="230632"/>
                  </a:cubicBezTo>
                  <a:lnTo>
                    <a:pt x="13081" y="232410"/>
                  </a:lnTo>
                  <a:lnTo>
                    <a:pt x="17526" y="230632"/>
                  </a:lnTo>
                  <a:cubicBezTo>
                    <a:pt x="20193" y="236982"/>
                    <a:pt x="23368" y="243078"/>
                    <a:pt x="27178" y="248793"/>
                  </a:cubicBezTo>
                  <a:lnTo>
                    <a:pt x="27178" y="248793"/>
                  </a:lnTo>
                  <a:lnTo>
                    <a:pt x="27178" y="248793"/>
                  </a:lnTo>
                  <a:cubicBezTo>
                    <a:pt x="30988" y="254508"/>
                    <a:pt x="35306" y="259842"/>
                    <a:pt x="40259" y="264668"/>
                  </a:cubicBezTo>
                  <a:lnTo>
                    <a:pt x="40259" y="264668"/>
                  </a:lnTo>
                  <a:lnTo>
                    <a:pt x="40259" y="264668"/>
                  </a:lnTo>
                  <a:cubicBezTo>
                    <a:pt x="45085" y="269494"/>
                    <a:pt x="50419" y="273939"/>
                    <a:pt x="56134" y="277749"/>
                  </a:cubicBezTo>
                  <a:lnTo>
                    <a:pt x="56134" y="277749"/>
                  </a:lnTo>
                  <a:lnTo>
                    <a:pt x="56134" y="277749"/>
                  </a:lnTo>
                  <a:cubicBezTo>
                    <a:pt x="61849" y="281559"/>
                    <a:pt x="67945" y="284861"/>
                    <a:pt x="74295" y="287401"/>
                  </a:cubicBezTo>
                  <a:lnTo>
                    <a:pt x="72517" y="291846"/>
                  </a:lnTo>
                  <a:lnTo>
                    <a:pt x="74295" y="287401"/>
                  </a:lnTo>
                  <a:cubicBezTo>
                    <a:pt x="80645" y="290068"/>
                    <a:pt x="87249" y="291973"/>
                    <a:pt x="93980" y="293370"/>
                  </a:cubicBezTo>
                  <a:lnTo>
                    <a:pt x="93980" y="293370"/>
                  </a:lnTo>
                  <a:lnTo>
                    <a:pt x="93980" y="293370"/>
                  </a:lnTo>
                  <a:cubicBezTo>
                    <a:pt x="100711" y="294767"/>
                    <a:pt x="107569" y="295402"/>
                    <a:pt x="114427" y="295402"/>
                  </a:cubicBezTo>
                  <a:lnTo>
                    <a:pt x="400050" y="295402"/>
                  </a:lnTo>
                  <a:cubicBezTo>
                    <a:pt x="406908" y="295402"/>
                    <a:pt x="413766" y="294767"/>
                    <a:pt x="420497" y="293370"/>
                  </a:cubicBezTo>
                  <a:lnTo>
                    <a:pt x="420497" y="293370"/>
                  </a:lnTo>
                  <a:lnTo>
                    <a:pt x="420497" y="293370"/>
                  </a:lnTo>
                  <a:cubicBezTo>
                    <a:pt x="427228" y="291973"/>
                    <a:pt x="433832" y="290068"/>
                    <a:pt x="440182" y="287401"/>
                  </a:cubicBezTo>
                  <a:lnTo>
                    <a:pt x="440182" y="287401"/>
                  </a:lnTo>
                  <a:lnTo>
                    <a:pt x="440182" y="287401"/>
                  </a:lnTo>
                  <a:cubicBezTo>
                    <a:pt x="446532" y="284734"/>
                    <a:pt x="452628" y="281559"/>
                    <a:pt x="458343" y="277749"/>
                  </a:cubicBezTo>
                  <a:lnTo>
                    <a:pt x="458343" y="277749"/>
                  </a:lnTo>
                  <a:lnTo>
                    <a:pt x="458343" y="277749"/>
                  </a:lnTo>
                  <a:cubicBezTo>
                    <a:pt x="464058" y="273939"/>
                    <a:pt x="469392" y="269621"/>
                    <a:pt x="474218" y="264668"/>
                  </a:cubicBezTo>
                  <a:lnTo>
                    <a:pt x="477647" y="268097"/>
                  </a:lnTo>
                  <a:lnTo>
                    <a:pt x="474218" y="264668"/>
                  </a:lnTo>
                  <a:cubicBezTo>
                    <a:pt x="479044" y="259842"/>
                    <a:pt x="483489" y="254508"/>
                    <a:pt x="487299" y="248793"/>
                  </a:cubicBezTo>
                  <a:lnTo>
                    <a:pt x="487299" y="248793"/>
                  </a:lnTo>
                  <a:lnTo>
                    <a:pt x="487299" y="248793"/>
                  </a:lnTo>
                  <a:cubicBezTo>
                    <a:pt x="491109" y="243078"/>
                    <a:pt x="494411" y="236982"/>
                    <a:pt x="496951" y="230632"/>
                  </a:cubicBezTo>
                  <a:lnTo>
                    <a:pt x="501396" y="232410"/>
                  </a:lnTo>
                  <a:lnTo>
                    <a:pt x="496951" y="230632"/>
                  </a:lnTo>
                  <a:cubicBezTo>
                    <a:pt x="499618" y="224282"/>
                    <a:pt x="501523" y="217678"/>
                    <a:pt x="502920" y="210947"/>
                  </a:cubicBezTo>
                  <a:lnTo>
                    <a:pt x="507619" y="211836"/>
                  </a:lnTo>
                  <a:lnTo>
                    <a:pt x="502920" y="210947"/>
                  </a:lnTo>
                  <a:cubicBezTo>
                    <a:pt x="504317" y="204216"/>
                    <a:pt x="504952" y="197358"/>
                    <a:pt x="504952" y="190500"/>
                  </a:cubicBezTo>
                  <a:lnTo>
                    <a:pt x="509651" y="190500"/>
                  </a:lnTo>
                  <a:lnTo>
                    <a:pt x="504825" y="190500"/>
                  </a:lnTo>
                  <a:lnTo>
                    <a:pt x="504825" y="114300"/>
                  </a:lnTo>
                  <a:lnTo>
                    <a:pt x="509651" y="114300"/>
                  </a:lnTo>
                  <a:lnTo>
                    <a:pt x="504952" y="114300"/>
                  </a:lnTo>
                  <a:cubicBezTo>
                    <a:pt x="504952" y="107442"/>
                    <a:pt x="504317" y="100584"/>
                    <a:pt x="502920" y="93853"/>
                  </a:cubicBezTo>
                  <a:lnTo>
                    <a:pt x="502920" y="93853"/>
                  </a:lnTo>
                  <a:lnTo>
                    <a:pt x="502920" y="93853"/>
                  </a:lnTo>
                  <a:cubicBezTo>
                    <a:pt x="501523" y="87122"/>
                    <a:pt x="499618" y="80518"/>
                    <a:pt x="496951" y="74168"/>
                  </a:cubicBezTo>
                  <a:lnTo>
                    <a:pt x="501396" y="72390"/>
                  </a:lnTo>
                  <a:lnTo>
                    <a:pt x="496951" y="74168"/>
                  </a:lnTo>
                  <a:cubicBezTo>
                    <a:pt x="494284" y="67818"/>
                    <a:pt x="491109" y="61722"/>
                    <a:pt x="487299" y="56007"/>
                  </a:cubicBezTo>
                  <a:lnTo>
                    <a:pt x="487299" y="56007"/>
                  </a:lnTo>
                  <a:lnTo>
                    <a:pt x="487299" y="56007"/>
                  </a:lnTo>
                  <a:cubicBezTo>
                    <a:pt x="483489" y="50292"/>
                    <a:pt x="479171" y="44958"/>
                    <a:pt x="474218" y="40132"/>
                  </a:cubicBezTo>
                  <a:lnTo>
                    <a:pt x="474218" y="40132"/>
                  </a:lnTo>
                  <a:lnTo>
                    <a:pt x="474218" y="40132"/>
                  </a:lnTo>
                  <a:cubicBezTo>
                    <a:pt x="469392" y="35306"/>
                    <a:pt x="464058" y="30861"/>
                    <a:pt x="458343" y="27051"/>
                  </a:cubicBezTo>
                  <a:lnTo>
                    <a:pt x="458343" y="27051"/>
                  </a:lnTo>
                  <a:lnTo>
                    <a:pt x="458343" y="27051"/>
                  </a:lnTo>
                  <a:cubicBezTo>
                    <a:pt x="452628" y="23241"/>
                    <a:pt x="446532" y="19939"/>
                    <a:pt x="440182" y="17399"/>
                  </a:cubicBezTo>
                  <a:lnTo>
                    <a:pt x="441960" y="12954"/>
                  </a:lnTo>
                  <a:lnTo>
                    <a:pt x="440182" y="17399"/>
                  </a:lnTo>
                  <a:cubicBezTo>
                    <a:pt x="433832" y="14732"/>
                    <a:pt x="427228" y="12827"/>
                    <a:pt x="420497" y="11430"/>
                  </a:cubicBezTo>
                  <a:lnTo>
                    <a:pt x="421386" y="6731"/>
                  </a:lnTo>
                  <a:lnTo>
                    <a:pt x="420497" y="11430"/>
                  </a:lnTo>
                  <a:cubicBezTo>
                    <a:pt x="413766" y="10033"/>
                    <a:pt x="406908" y="9398"/>
                    <a:pt x="400050" y="9398"/>
                  </a:cubicBezTo>
                  <a:lnTo>
                    <a:pt x="114300" y="9398"/>
                  </a:lnTo>
                  <a:cubicBezTo>
                    <a:pt x="107442" y="9398"/>
                    <a:pt x="100584" y="10033"/>
                    <a:pt x="93853" y="11430"/>
                  </a:cubicBezTo>
                  <a:lnTo>
                    <a:pt x="92964" y="6731"/>
                  </a:lnTo>
                  <a:lnTo>
                    <a:pt x="93853" y="11430"/>
                  </a:lnTo>
                  <a:cubicBezTo>
                    <a:pt x="87122" y="12827"/>
                    <a:pt x="80518" y="14732"/>
                    <a:pt x="74168" y="17399"/>
                  </a:cubicBezTo>
                  <a:lnTo>
                    <a:pt x="72390" y="12954"/>
                  </a:lnTo>
                  <a:lnTo>
                    <a:pt x="74168" y="17399"/>
                  </a:lnTo>
                  <a:cubicBezTo>
                    <a:pt x="67818" y="20066"/>
                    <a:pt x="61722" y="23241"/>
                    <a:pt x="56007" y="27051"/>
                  </a:cubicBezTo>
                  <a:lnTo>
                    <a:pt x="56007" y="27051"/>
                  </a:lnTo>
                  <a:lnTo>
                    <a:pt x="56007" y="27051"/>
                  </a:lnTo>
                  <a:cubicBezTo>
                    <a:pt x="50292" y="30861"/>
                    <a:pt x="44958" y="35179"/>
                    <a:pt x="40132" y="40132"/>
                  </a:cubicBezTo>
                  <a:lnTo>
                    <a:pt x="40132" y="40132"/>
                  </a:lnTo>
                  <a:lnTo>
                    <a:pt x="40132" y="40132"/>
                  </a:lnTo>
                  <a:cubicBezTo>
                    <a:pt x="35306" y="44958"/>
                    <a:pt x="30861" y="50292"/>
                    <a:pt x="27051" y="56007"/>
                  </a:cubicBezTo>
                  <a:cubicBezTo>
                    <a:pt x="23241" y="61722"/>
                    <a:pt x="19939" y="67818"/>
                    <a:pt x="17399" y="74168"/>
                  </a:cubicBezTo>
                  <a:lnTo>
                    <a:pt x="12954" y="72390"/>
                  </a:lnTo>
                  <a:lnTo>
                    <a:pt x="17399" y="74168"/>
                  </a:lnTo>
                  <a:cubicBezTo>
                    <a:pt x="14732" y="80518"/>
                    <a:pt x="12827" y="87122"/>
                    <a:pt x="11430" y="93853"/>
                  </a:cubicBezTo>
                  <a:lnTo>
                    <a:pt x="6731" y="92964"/>
                  </a:lnTo>
                  <a:lnTo>
                    <a:pt x="11430" y="93853"/>
                  </a:lnTo>
                  <a:cubicBezTo>
                    <a:pt x="10033" y="100584"/>
                    <a:pt x="9398" y="107442"/>
                    <a:pt x="9398" y="114300"/>
                  </a:cubicBezTo>
                  <a:lnTo>
                    <a:pt x="9398" y="1905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2371725" y="2480312"/>
            <a:ext cx="1114425" cy="228600"/>
            <a:chOff x="0" y="0"/>
            <a:chExt cx="1114425" cy="2286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14425" cy="228600"/>
            </a:xfrm>
            <a:custGeom>
              <a:avLst/>
              <a:gdLst/>
              <a:ahLst/>
              <a:cxnLst/>
              <a:rect r="r" b="b" t="t" l="l"/>
              <a:pathLst>
                <a:path h="228600" w="1114425">
                  <a:moveTo>
                    <a:pt x="0" y="190500"/>
                  </a:move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lnTo>
                    <a:pt x="1076325" y="0"/>
                  </a:lnTo>
                  <a:cubicBezTo>
                    <a:pt x="1081405" y="0"/>
                    <a:pt x="1086231" y="1016"/>
                    <a:pt x="1090930" y="2921"/>
                  </a:cubicBezTo>
                  <a:cubicBezTo>
                    <a:pt x="1095629" y="4826"/>
                    <a:pt x="1099693" y="7620"/>
                    <a:pt x="1103249" y="11176"/>
                  </a:cubicBezTo>
                  <a:cubicBezTo>
                    <a:pt x="1106805" y="14732"/>
                    <a:pt x="1109599" y="18923"/>
                    <a:pt x="1111504" y="23495"/>
                  </a:cubicBezTo>
                  <a:cubicBezTo>
                    <a:pt x="1113409" y="28067"/>
                    <a:pt x="1114425" y="33020"/>
                    <a:pt x="1114425" y="38100"/>
                  </a:cubicBezTo>
                  <a:lnTo>
                    <a:pt x="1114425" y="190500"/>
                  </a:lnTo>
                  <a:cubicBezTo>
                    <a:pt x="1114425" y="195580"/>
                    <a:pt x="1113409" y="200406"/>
                    <a:pt x="1111504" y="205105"/>
                  </a:cubicBezTo>
                  <a:cubicBezTo>
                    <a:pt x="1109599" y="209804"/>
                    <a:pt x="1106805" y="213868"/>
                    <a:pt x="1103249" y="217424"/>
                  </a:cubicBezTo>
                  <a:cubicBezTo>
                    <a:pt x="1099693" y="220980"/>
                    <a:pt x="1095502" y="223774"/>
                    <a:pt x="1090930" y="225679"/>
                  </a:cubicBezTo>
                  <a:cubicBezTo>
                    <a:pt x="1086358" y="227584"/>
                    <a:pt x="1081405" y="228600"/>
                    <a:pt x="1076325" y="228600"/>
                  </a:cubicBezTo>
                  <a:lnTo>
                    <a:pt x="38100" y="228600"/>
                  </a:lnTo>
                  <a:cubicBezTo>
                    <a:pt x="33020" y="228600"/>
                    <a:pt x="28194" y="227584"/>
                    <a:pt x="23495" y="225679"/>
                  </a:cubicBezTo>
                  <a:cubicBezTo>
                    <a:pt x="18796" y="223774"/>
                    <a:pt x="14732" y="220980"/>
                    <a:pt x="11176" y="217424"/>
                  </a:cubicBezTo>
                  <a:cubicBezTo>
                    <a:pt x="7620" y="213868"/>
                    <a:pt x="4826" y="209677"/>
                    <a:pt x="2921" y="205105"/>
                  </a:cubicBezTo>
                  <a:cubicBezTo>
                    <a:pt x="1016" y="200533"/>
                    <a:pt x="0" y="195580"/>
                    <a:pt x="0" y="190500"/>
                  </a:cubicBezTo>
                  <a:close/>
                </a:path>
              </a:pathLst>
            </a:custGeom>
            <a:solidFill>
              <a:srgbClr val="F3F4F6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2068116" y="2499724"/>
            <a:ext cx="314239" cy="23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nếu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41719" y="2499724"/>
            <a:ext cx="347415" cy="18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b="true" sz="1050" spc="3">
                <a:solidFill>
                  <a:srgbClr val="1A56DB"/>
                </a:solidFill>
                <a:latin typeface="Roboto Bold"/>
                <a:ea typeface="Roboto Bold"/>
                <a:cs typeface="Roboto Bold"/>
                <a:sym typeface="Roboto Bold"/>
              </a:rPr>
              <a:t>Thả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414292" y="2457081"/>
            <a:ext cx="1049445" cy="241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b="true" sz="1350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VY &lt; -0.04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463738" y="2464115"/>
            <a:ext cx="3213945" cy="23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( tránh bật MAIN khi đã đủ chậm )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2192000" cy="95250"/>
            <a:chOff x="0" y="0"/>
            <a:chExt cx="1219200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95250"/>
            </a:xfrm>
            <a:custGeom>
              <a:avLst/>
              <a:gdLst/>
              <a:ahLst/>
              <a:cxnLst/>
              <a:rect r="r" b="b" t="t" l="l"/>
              <a:pathLst>
                <a:path h="9525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952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9600" y="971550"/>
            <a:ext cx="571500" cy="38100"/>
            <a:chOff x="0" y="0"/>
            <a:chExt cx="5715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82168" y="1219200"/>
            <a:ext cx="5388864" cy="1542288"/>
            <a:chOff x="0" y="0"/>
            <a:chExt cx="7185152" cy="20563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85152" cy="2056384"/>
            </a:xfrm>
            <a:custGeom>
              <a:avLst/>
              <a:gdLst/>
              <a:ahLst/>
              <a:cxnLst/>
              <a:rect r="r" b="b" t="t" l="l"/>
              <a:pathLst>
                <a:path h="2056384" w="7185152">
                  <a:moveTo>
                    <a:pt x="7046976" y="38100"/>
                  </a:moveTo>
                  <a:cubicBezTo>
                    <a:pt x="7058787" y="38100"/>
                    <a:pt x="7070090" y="40386"/>
                    <a:pt x="7081012" y="44831"/>
                  </a:cubicBezTo>
                  <a:cubicBezTo>
                    <a:pt x="7091934" y="49276"/>
                    <a:pt x="7101459" y="55753"/>
                    <a:pt x="7109841" y="64135"/>
                  </a:cubicBezTo>
                  <a:cubicBezTo>
                    <a:pt x="7118224" y="72517"/>
                    <a:pt x="7124573" y="82042"/>
                    <a:pt x="7129145" y="92964"/>
                  </a:cubicBezTo>
                  <a:cubicBezTo>
                    <a:pt x="7133718" y="103886"/>
                    <a:pt x="7135877" y="115189"/>
                    <a:pt x="7135877" y="127000"/>
                  </a:cubicBezTo>
                  <a:lnTo>
                    <a:pt x="7135877" y="1905000"/>
                  </a:lnTo>
                  <a:cubicBezTo>
                    <a:pt x="7135877" y="1916811"/>
                    <a:pt x="7133591" y="1928114"/>
                    <a:pt x="7129145" y="1939036"/>
                  </a:cubicBezTo>
                  <a:cubicBezTo>
                    <a:pt x="7124700" y="1949958"/>
                    <a:pt x="7118224" y="1959483"/>
                    <a:pt x="7109841" y="1967865"/>
                  </a:cubicBezTo>
                  <a:cubicBezTo>
                    <a:pt x="7101459" y="1976247"/>
                    <a:pt x="7091935" y="1982597"/>
                    <a:pt x="7081012" y="1987169"/>
                  </a:cubicBezTo>
                  <a:cubicBezTo>
                    <a:pt x="7070089" y="1991741"/>
                    <a:pt x="7058787" y="1993900"/>
                    <a:pt x="7046976" y="1993900"/>
                  </a:cubicBezTo>
                  <a:lnTo>
                    <a:pt x="138176" y="1993900"/>
                  </a:lnTo>
                  <a:cubicBezTo>
                    <a:pt x="126365" y="1993900"/>
                    <a:pt x="115062" y="1991614"/>
                    <a:pt x="104140" y="1987169"/>
                  </a:cubicBezTo>
                  <a:cubicBezTo>
                    <a:pt x="93218" y="1982724"/>
                    <a:pt x="83693" y="1976247"/>
                    <a:pt x="75311" y="1967865"/>
                  </a:cubicBezTo>
                  <a:cubicBezTo>
                    <a:pt x="66929" y="1959483"/>
                    <a:pt x="60579" y="1949958"/>
                    <a:pt x="56007" y="1939036"/>
                  </a:cubicBezTo>
                  <a:cubicBezTo>
                    <a:pt x="51435" y="1928114"/>
                    <a:pt x="49276" y="1916811"/>
                    <a:pt x="49276" y="19050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2056384"/>
                  </a:lnTo>
                  <a:lnTo>
                    <a:pt x="7185152" y="2056384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18665" y="1155697"/>
            <a:ext cx="5515861" cy="1669285"/>
          </a:xfrm>
          <a:custGeom>
            <a:avLst/>
            <a:gdLst/>
            <a:ahLst/>
            <a:cxnLst/>
            <a:rect r="r" b="b" t="t" l="l"/>
            <a:pathLst>
              <a:path h="1669285" w="5515861">
                <a:moveTo>
                  <a:pt x="0" y="0"/>
                </a:moveTo>
                <a:lnTo>
                  <a:pt x="5515861" y="0"/>
                </a:lnTo>
                <a:lnTo>
                  <a:pt x="5515861" y="1669285"/>
                </a:lnTo>
                <a:lnTo>
                  <a:pt x="0" y="16692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82168" y="2935224"/>
            <a:ext cx="5388864" cy="2225040"/>
            <a:chOff x="0" y="0"/>
            <a:chExt cx="7185152" cy="29667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85152" cy="2966720"/>
            </a:xfrm>
            <a:custGeom>
              <a:avLst/>
              <a:gdLst/>
              <a:ahLst/>
              <a:cxnLst/>
              <a:rect r="r" b="b" t="t" l="l"/>
              <a:pathLst>
                <a:path h="2966720" w="7185152">
                  <a:moveTo>
                    <a:pt x="7046976" y="36068"/>
                  </a:moveTo>
                  <a:cubicBezTo>
                    <a:pt x="7058787" y="36068"/>
                    <a:pt x="7070090" y="38354"/>
                    <a:pt x="7081012" y="42799"/>
                  </a:cubicBezTo>
                  <a:cubicBezTo>
                    <a:pt x="7091934" y="47244"/>
                    <a:pt x="7101459" y="53721"/>
                    <a:pt x="7109841" y="62103"/>
                  </a:cubicBezTo>
                  <a:cubicBezTo>
                    <a:pt x="7118224" y="70485"/>
                    <a:pt x="7124573" y="80010"/>
                    <a:pt x="7129145" y="90932"/>
                  </a:cubicBezTo>
                  <a:cubicBezTo>
                    <a:pt x="7133718" y="101854"/>
                    <a:pt x="7135877" y="113157"/>
                    <a:pt x="7135877" y="124968"/>
                  </a:cubicBezTo>
                  <a:lnTo>
                    <a:pt x="7135877" y="2817368"/>
                  </a:lnTo>
                  <a:cubicBezTo>
                    <a:pt x="7135877" y="2829179"/>
                    <a:pt x="7133591" y="2840482"/>
                    <a:pt x="7129145" y="2851404"/>
                  </a:cubicBezTo>
                  <a:cubicBezTo>
                    <a:pt x="7124700" y="2862326"/>
                    <a:pt x="7118224" y="2871851"/>
                    <a:pt x="7109841" y="2880233"/>
                  </a:cubicBezTo>
                  <a:cubicBezTo>
                    <a:pt x="7101459" y="2888615"/>
                    <a:pt x="7091935" y="2894965"/>
                    <a:pt x="7081012" y="2899537"/>
                  </a:cubicBezTo>
                  <a:cubicBezTo>
                    <a:pt x="7070089" y="2904109"/>
                    <a:pt x="7058787" y="2906268"/>
                    <a:pt x="7046976" y="2906268"/>
                  </a:cubicBezTo>
                  <a:lnTo>
                    <a:pt x="138176" y="2906268"/>
                  </a:lnTo>
                  <a:cubicBezTo>
                    <a:pt x="126365" y="2906268"/>
                    <a:pt x="115062" y="2903982"/>
                    <a:pt x="104140" y="2899537"/>
                  </a:cubicBezTo>
                  <a:cubicBezTo>
                    <a:pt x="93218" y="2895092"/>
                    <a:pt x="83693" y="2888615"/>
                    <a:pt x="75311" y="2880233"/>
                  </a:cubicBezTo>
                  <a:cubicBezTo>
                    <a:pt x="66929" y="2871851"/>
                    <a:pt x="60579" y="2862326"/>
                    <a:pt x="56007" y="2851404"/>
                  </a:cubicBezTo>
                  <a:cubicBezTo>
                    <a:pt x="51435" y="2840482"/>
                    <a:pt x="49276" y="2829179"/>
                    <a:pt x="49276" y="2817368"/>
                  </a:cubicBezTo>
                  <a:lnTo>
                    <a:pt x="49276" y="124968"/>
                  </a:lnTo>
                  <a:cubicBezTo>
                    <a:pt x="49276" y="113157"/>
                    <a:pt x="51562" y="101854"/>
                    <a:pt x="56007" y="90932"/>
                  </a:cubicBezTo>
                  <a:cubicBezTo>
                    <a:pt x="60452" y="80010"/>
                    <a:pt x="66929" y="70485"/>
                    <a:pt x="75311" y="62103"/>
                  </a:cubicBezTo>
                  <a:cubicBezTo>
                    <a:pt x="83693" y="53721"/>
                    <a:pt x="93218" y="47371"/>
                    <a:pt x="104140" y="42799"/>
                  </a:cubicBezTo>
                  <a:cubicBezTo>
                    <a:pt x="115062" y="38227"/>
                    <a:pt x="126365" y="36068"/>
                    <a:pt x="138176" y="36068"/>
                  </a:cubicBezTo>
                  <a:close/>
                  <a:moveTo>
                    <a:pt x="0" y="0"/>
                  </a:moveTo>
                  <a:lnTo>
                    <a:pt x="0" y="2966720"/>
                  </a:lnTo>
                  <a:lnTo>
                    <a:pt x="7185152" y="2966720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18665" y="2871721"/>
            <a:ext cx="5515861" cy="2352037"/>
          </a:xfrm>
          <a:custGeom>
            <a:avLst/>
            <a:gdLst/>
            <a:ahLst/>
            <a:cxnLst/>
            <a:rect r="r" b="b" t="t" l="l"/>
            <a:pathLst>
              <a:path h="2352037" w="5515861">
                <a:moveTo>
                  <a:pt x="0" y="0"/>
                </a:moveTo>
                <a:lnTo>
                  <a:pt x="5515861" y="0"/>
                </a:lnTo>
                <a:lnTo>
                  <a:pt x="5515861" y="2352037"/>
                </a:lnTo>
                <a:lnTo>
                  <a:pt x="0" y="23520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850392" y="3581400"/>
            <a:ext cx="4892040" cy="627888"/>
            <a:chOff x="0" y="0"/>
            <a:chExt cx="6522720" cy="8371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22720" cy="837184"/>
            </a:xfrm>
            <a:custGeom>
              <a:avLst/>
              <a:gdLst/>
              <a:ahLst/>
              <a:cxnLst/>
              <a:rect r="r" b="b" t="t" l="l"/>
              <a:pathLst>
                <a:path h="837184" w="6522720">
                  <a:moveTo>
                    <a:pt x="6409944" y="38100"/>
                  </a:moveTo>
                  <a:cubicBezTo>
                    <a:pt x="6427470" y="38100"/>
                    <a:pt x="6442456" y="44323"/>
                    <a:pt x="6454902" y="56642"/>
                  </a:cubicBezTo>
                  <a:cubicBezTo>
                    <a:pt x="6467348" y="68961"/>
                    <a:pt x="6473444" y="83947"/>
                    <a:pt x="6473444" y="101600"/>
                  </a:cubicBezTo>
                  <a:lnTo>
                    <a:pt x="6473444" y="711200"/>
                  </a:lnTo>
                  <a:cubicBezTo>
                    <a:pt x="6473444" y="728726"/>
                    <a:pt x="6467221" y="743712"/>
                    <a:pt x="6454902" y="756158"/>
                  </a:cubicBezTo>
                  <a:cubicBezTo>
                    <a:pt x="6442583" y="768604"/>
                    <a:pt x="6427470" y="774700"/>
                    <a:pt x="6409944" y="774700"/>
                  </a:cubicBezTo>
                  <a:lnTo>
                    <a:pt x="110744" y="774700"/>
                  </a:lnTo>
                  <a:cubicBezTo>
                    <a:pt x="93218" y="774700"/>
                    <a:pt x="78232" y="768477"/>
                    <a:pt x="65786" y="756158"/>
                  </a:cubicBezTo>
                  <a:cubicBezTo>
                    <a:pt x="53340" y="743839"/>
                    <a:pt x="47244" y="728726"/>
                    <a:pt x="47244" y="711200"/>
                  </a:cubicBezTo>
                  <a:lnTo>
                    <a:pt x="47244" y="101600"/>
                  </a:lnTo>
                  <a:cubicBezTo>
                    <a:pt x="47244" y="84074"/>
                    <a:pt x="53467" y="69088"/>
                    <a:pt x="65786" y="56642"/>
                  </a:cubicBezTo>
                  <a:cubicBezTo>
                    <a:pt x="78105" y="44196"/>
                    <a:pt x="93218" y="38100"/>
                    <a:pt x="110744" y="38100"/>
                  </a:cubicBezTo>
                  <a:close/>
                  <a:moveTo>
                    <a:pt x="0" y="0"/>
                  </a:moveTo>
                  <a:lnTo>
                    <a:pt x="0" y="837184"/>
                  </a:lnTo>
                  <a:lnTo>
                    <a:pt x="6522720" y="837184"/>
                  </a:lnTo>
                  <a:lnTo>
                    <a:pt x="652272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786889" y="3517897"/>
            <a:ext cx="5019037" cy="754885"/>
            <a:chOff x="0" y="0"/>
            <a:chExt cx="5019040" cy="7548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0" y="63500"/>
              <a:ext cx="4892040" cy="627888"/>
            </a:xfrm>
            <a:custGeom>
              <a:avLst/>
              <a:gdLst/>
              <a:ahLst/>
              <a:cxnLst/>
              <a:rect r="r" b="b" t="t" l="l"/>
              <a:pathLst>
                <a:path h="627888" w="4892040">
                  <a:moveTo>
                    <a:pt x="0" y="0"/>
                  </a:moveTo>
                  <a:lnTo>
                    <a:pt x="4892040" y="0"/>
                  </a:lnTo>
                  <a:lnTo>
                    <a:pt x="4892040" y="627888"/>
                  </a:lnTo>
                  <a:lnTo>
                    <a:pt x="0" y="627888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9408" y="82423"/>
              <a:ext cx="4838954" cy="571754"/>
            </a:xfrm>
            <a:custGeom>
              <a:avLst/>
              <a:gdLst/>
              <a:ahLst/>
              <a:cxnLst/>
              <a:rect r="r" b="b" t="t" l="l"/>
              <a:pathLst>
                <a:path h="571754" w="4838954">
                  <a:moveTo>
                    <a:pt x="0" y="5144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781677" y="0"/>
                  </a:lnTo>
                  <a:cubicBezTo>
                    <a:pt x="4785487" y="0"/>
                    <a:pt x="4789170" y="381"/>
                    <a:pt x="4792853" y="1143"/>
                  </a:cubicBezTo>
                  <a:cubicBezTo>
                    <a:pt x="4796536" y="1905"/>
                    <a:pt x="4800092" y="2921"/>
                    <a:pt x="4803521" y="4445"/>
                  </a:cubicBezTo>
                  <a:cubicBezTo>
                    <a:pt x="4806950" y="5969"/>
                    <a:pt x="4810252" y="7620"/>
                    <a:pt x="4813427" y="9779"/>
                  </a:cubicBezTo>
                  <a:cubicBezTo>
                    <a:pt x="4816602" y="11938"/>
                    <a:pt x="4819396" y="14224"/>
                    <a:pt x="4822063" y="16891"/>
                  </a:cubicBezTo>
                  <a:cubicBezTo>
                    <a:pt x="4824730" y="19558"/>
                    <a:pt x="4827143" y="22479"/>
                    <a:pt x="4829175" y="25527"/>
                  </a:cubicBezTo>
                  <a:cubicBezTo>
                    <a:pt x="4831207" y="28575"/>
                    <a:pt x="4832985" y="32004"/>
                    <a:pt x="4834509" y="35433"/>
                  </a:cubicBezTo>
                  <a:cubicBezTo>
                    <a:pt x="4836033" y="38862"/>
                    <a:pt x="4837049" y="42418"/>
                    <a:pt x="4837811" y="46101"/>
                  </a:cubicBezTo>
                  <a:cubicBezTo>
                    <a:pt x="4838573" y="49784"/>
                    <a:pt x="4838954" y="53467"/>
                    <a:pt x="4838954" y="57277"/>
                  </a:cubicBezTo>
                  <a:lnTo>
                    <a:pt x="4838954" y="514477"/>
                  </a:lnTo>
                  <a:cubicBezTo>
                    <a:pt x="4838954" y="518287"/>
                    <a:pt x="4838573" y="521970"/>
                    <a:pt x="4837811" y="525653"/>
                  </a:cubicBezTo>
                  <a:cubicBezTo>
                    <a:pt x="4837049" y="529336"/>
                    <a:pt x="4836033" y="532892"/>
                    <a:pt x="4834509" y="536321"/>
                  </a:cubicBezTo>
                  <a:cubicBezTo>
                    <a:pt x="4832985" y="539750"/>
                    <a:pt x="4831334" y="543052"/>
                    <a:pt x="4829175" y="546227"/>
                  </a:cubicBezTo>
                  <a:cubicBezTo>
                    <a:pt x="4827016" y="549402"/>
                    <a:pt x="4824730" y="552196"/>
                    <a:pt x="4822063" y="554863"/>
                  </a:cubicBezTo>
                  <a:cubicBezTo>
                    <a:pt x="4819396" y="557530"/>
                    <a:pt x="4816475" y="559943"/>
                    <a:pt x="4813427" y="561975"/>
                  </a:cubicBezTo>
                  <a:cubicBezTo>
                    <a:pt x="4810379" y="564007"/>
                    <a:pt x="4806950" y="565785"/>
                    <a:pt x="4803521" y="567309"/>
                  </a:cubicBezTo>
                  <a:cubicBezTo>
                    <a:pt x="4800092" y="568833"/>
                    <a:pt x="4796536" y="569849"/>
                    <a:pt x="4792853" y="570611"/>
                  </a:cubicBezTo>
                  <a:cubicBezTo>
                    <a:pt x="4789170" y="571373"/>
                    <a:pt x="4785487" y="571754"/>
                    <a:pt x="4781677" y="571754"/>
                  </a:cubicBezTo>
                  <a:lnTo>
                    <a:pt x="57277" y="571754"/>
                  </a:lnTo>
                  <a:cubicBezTo>
                    <a:pt x="53467" y="571754"/>
                    <a:pt x="49784" y="571373"/>
                    <a:pt x="46101" y="570611"/>
                  </a:cubicBezTo>
                  <a:cubicBezTo>
                    <a:pt x="42418" y="569849"/>
                    <a:pt x="38862" y="568833"/>
                    <a:pt x="35433" y="567309"/>
                  </a:cubicBezTo>
                  <a:cubicBezTo>
                    <a:pt x="32004" y="565785"/>
                    <a:pt x="28702" y="564134"/>
                    <a:pt x="25527" y="561975"/>
                  </a:cubicBezTo>
                  <a:cubicBezTo>
                    <a:pt x="22352" y="559816"/>
                    <a:pt x="19558" y="557530"/>
                    <a:pt x="16891" y="554863"/>
                  </a:cubicBezTo>
                  <a:cubicBezTo>
                    <a:pt x="14224" y="552196"/>
                    <a:pt x="11811" y="549275"/>
                    <a:pt x="9779" y="546227"/>
                  </a:cubicBezTo>
                  <a:cubicBezTo>
                    <a:pt x="7747" y="543179"/>
                    <a:pt x="5969" y="539750"/>
                    <a:pt x="4445" y="536321"/>
                  </a:cubicBezTo>
                  <a:cubicBezTo>
                    <a:pt x="2921" y="532892"/>
                    <a:pt x="1905" y="529336"/>
                    <a:pt x="1143" y="525653"/>
                  </a:cubicBezTo>
                  <a:cubicBezTo>
                    <a:pt x="381" y="521970"/>
                    <a:pt x="0" y="518287"/>
                    <a:pt x="0" y="5144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850392" y="4306824"/>
            <a:ext cx="4892040" cy="624840"/>
            <a:chOff x="0" y="0"/>
            <a:chExt cx="6522720" cy="8331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522720" cy="833120"/>
            </a:xfrm>
            <a:custGeom>
              <a:avLst/>
              <a:gdLst/>
              <a:ahLst/>
              <a:cxnLst/>
              <a:rect r="r" b="b" t="t" l="l"/>
              <a:pathLst>
                <a:path h="833120" w="6522720">
                  <a:moveTo>
                    <a:pt x="6409944" y="36068"/>
                  </a:moveTo>
                  <a:cubicBezTo>
                    <a:pt x="6427470" y="36068"/>
                    <a:pt x="6442456" y="42291"/>
                    <a:pt x="6454902" y="54610"/>
                  </a:cubicBezTo>
                  <a:cubicBezTo>
                    <a:pt x="6467348" y="66929"/>
                    <a:pt x="6473444" y="81915"/>
                    <a:pt x="6473444" y="99568"/>
                  </a:cubicBezTo>
                  <a:lnTo>
                    <a:pt x="6473444" y="709168"/>
                  </a:lnTo>
                  <a:cubicBezTo>
                    <a:pt x="6473444" y="726694"/>
                    <a:pt x="6467221" y="741680"/>
                    <a:pt x="6454902" y="754126"/>
                  </a:cubicBezTo>
                  <a:cubicBezTo>
                    <a:pt x="6442583" y="766572"/>
                    <a:pt x="6427597" y="772668"/>
                    <a:pt x="6409944" y="772668"/>
                  </a:cubicBezTo>
                  <a:lnTo>
                    <a:pt x="110744" y="772668"/>
                  </a:lnTo>
                  <a:cubicBezTo>
                    <a:pt x="93218" y="772668"/>
                    <a:pt x="78232" y="766445"/>
                    <a:pt x="65786" y="754126"/>
                  </a:cubicBezTo>
                  <a:cubicBezTo>
                    <a:pt x="53340" y="741807"/>
                    <a:pt x="47244" y="726821"/>
                    <a:pt x="47244" y="709168"/>
                  </a:cubicBezTo>
                  <a:lnTo>
                    <a:pt x="47244" y="99568"/>
                  </a:lnTo>
                  <a:cubicBezTo>
                    <a:pt x="47244" y="82042"/>
                    <a:pt x="53467" y="67056"/>
                    <a:pt x="65786" y="54610"/>
                  </a:cubicBezTo>
                  <a:cubicBezTo>
                    <a:pt x="78105" y="42164"/>
                    <a:pt x="93218" y="36068"/>
                    <a:pt x="110744" y="36068"/>
                  </a:cubicBezTo>
                  <a:close/>
                  <a:moveTo>
                    <a:pt x="0" y="0"/>
                  </a:moveTo>
                  <a:lnTo>
                    <a:pt x="0" y="833120"/>
                  </a:lnTo>
                  <a:lnTo>
                    <a:pt x="6522720" y="833120"/>
                  </a:lnTo>
                  <a:lnTo>
                    <a:pt x="652272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028700" y="3810000"/>
            <a:ext cx="152400" cy="152400"/>
            <a:chOff x="0" y="0"/>
            <a:chExt cx="152400" cy="152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2400" cy="152400"/>
            </a:xfrm>
            <a:custGeom>
              <a:avLst/>
              <a:gdLst/>
              <a:ahLst/>
              <a:cxnLst/>
              <a:rect r="r" b="b" t="t" l="l"/>
              <a:pathLst>
                <a:path h="152400" w="152400">
                  <a:moveTo>
                    <a:pt x="152400" y="76200"/>
                  </a:moveTo>
                  <a:cubicBezTo>
                    <a:pt x="152400" y="81153"/>
                    <a:pt x="151892" y="86106"/>
                    <a:pt x="150876" y="91059"/>
                  </a:cubicBezTo>
                  <a:cubicBezTo>
                    <a:pt x="149860" y="96012"/>
                    <a:pt x="148463" y="100711"/>
                    <a:pt x="146558" y="105410"/>
                  </a:cubicBezTo>
                  <a:cubicBezTo>
                    <a:pt x="144653" y="110109"/>
                    <a:pt x="142240" y="114427"/>
                    <a:pt x="139573" y="118618"/>
                  </a:cubicBezTo>
                  <a:cubicBezTo>
                    <a:pt x="136906" y="122809"/>
                    <a:pt x="133604" y="126619"/>
                    <a:pt x="130048" y="130175"/>
                  </a:cubicBezTo>
                  <a:cubicBezTo>
                    <a:pt x="126492" y="133731"/>
                    <a:pt x="122682" y="136906"/>
                    <a:pt x="118491" y="139700"/>
                  </a:cubicBezTo>
                  <a:cubicBezTo>
                    <a:pt x="114300" y="142494"/>
                    <a:pt x="109982" y="144780"/>
                    <a:pt x="105283" y="146685"/>
                  </a:cubicBezTo>
                  <a:cubicBezTo>
                    <a:pt x="100584" y="148590"/>
                    <a:pt x="95885" y="149987"/>
                    <a:pt x="90932" y="151003"/>
                  </a:cubicBezTo>
                  <a:cubicBezTo>
                    <a:pt x="85979" y="152019"/>
                    <a:pt x="81153" y="152400"/>
                    <a:pt x="76200" y="152400"/>
                  </a:cubicBezTo>
                  <a:cubicBezTo>
                    <a:pt x="71247" y="152400"/>
                    <a:pt x="66294" y="151892"/>
                    <a:pt x="61341" y="150876"/>
                  </a:cubicBezTo>
                  <a:cubicBezTo>
                    <a:pt x="56388" y="149860"/>
                    <a:pt x="51689" y="148463"/>
                    <a:pt x="46990" y="146558"/>
                  </a:cubicBezTo>
                  <a:cubicBezTo>
                    <a:pt x="42291" y="144653"/>
                    <a:pt x="37973" y="142240"/>
                    <a:pt x="33782" y="139573"/>
                  </a:cubicBezTo>
                  <a:cubicBezTo>
                    <a:pt x="29591" y="136906"/>
                    <a:pt x="25781" y="133604"/>
                    <a:pt x="22225" y="130048"/>
                  </a:cubicBezTo>
                  <a:cubicBezTo>
                    <a:pt x="18669" y="126492"/>
                    <a:pt x="15494" y="122682"/>
                    <a:pt x="12700" y="118491"/>
                  </a:cubicBezTo>
                  <a:cubicBezTo>
                    <a:pt x="9906" y="114300"/>
                    <a:pt x="7747" y="109982"/>
                    <a:pt x="5842" y="105410"/>
                  </a:cubicBezTo>
                  <a:cubicBezTo>
                    <a:pt x="3937" y="100838"/>
                    <a:pt x="2413" y="96012"/>
                    <a:pt x="1524" y="91059"/>
                  </a:cubicBezTo>
                  <a:cubicBezTo>
                    <a:pt x="635" y="86106"/>
                    <a:pt x="0" y="81153"/>
                    <a:pt x="0" y="76200"/>
                  </a:cubicBezTo>
                  <a:cubicBezTo>
                    <a:pt x="0" y="71247"/>
                    <a:pt x="508" y="66294"/>
                    <a:pt x="1524" y="61341"/>
                  </a:cubicBezTo>
                  <a:cubicBezTo>
                    <a:pt x="2540" y="56388"/>
                    <a:pt x="3937" y="51689"/>
                    <a:pt x="5842" y="46990"/>
                  </a:cubicBezTo>
                  <a:cubicBezTo>
                    <a:pt x="7747" y="42291"/>
                    <a:pt x="10160" y="37973"/>
                    <a:pt x="12827" y="33782"/>
                  </a:cubicBezTo>
                  <a:cubicBezTo>
                    <a:pt x="15494" y="29591"/>
                    <a:pt x="18796" y="25781"/>
                    <a:pt x="22352" y="22225"/>
                  </a:cubicBezTo>
                  <a:cubicBezTo>
                    <a:pt x="25908" y="18669"/>
                    <a:pt x="29718" y="15494"/>
                    <a:pt x="33909" y="12700"/>
                  </a:cubicBezTo>
                  <a:cubicBezTo>
                    <a:pt x="38100" y="9906"/>
                    <a:pt x="42418" y="7747"/>
                    <a:pt x="46990" y="5842"/>
                  </a:cubicBezTo>
                  <a:cubicBezTo>
                    <a:pt x="51562" y="3937"/>
                    <a:pt x="56388" y="2413"/>
                    <a:pt x="61341" y="1524"/>
                  </a:cubicBezTo>
                  <a:cubicBezTo>
                    <a:pt x="66294" y="635"/>
                    <a:pt x="71247" y="0"/>
                    <a:pt x="76200" y="0"/>
                  </a:cubicBezTo>
                  <a:cubicBezTo>
                    <a:pt x="81153" y="0"/>
                    <a:pt x="86106" y="508"/>
                    <a:pt x="91059" y="1524"/>
                  </a:cubicBezTo>
                  <a:cubicBezTo>
                    <a:pt x="96012" y="2540"/>
                    <a:pt x="100711" y="3937"/>
                    <a:pt x="105410" y="5842"/>
                  </a:cubicBezTo>
                  <a:cubicBezTo>
                    <a:pt x="110109" y="7747"/>
                    <a:pt x="114427" y="10160"/>
                    <a:pt x="118618" y="12827"/>
                  </a:cubicBezTo>
                  <a:cubicBezTo>
                    <a:pt x="122809" y="15494"/>
                    <a:pt x="126619" y="18796"/>
                    <a:pt x="130175" y="22352"/>
                  </a:cubicBezTo>
                  <a:cubicBezTo>
                    <a:pt x="133731" y="25908"/>
                    <a:pt x="136906" y="29718"/>
                    <a:pt x="139700" y="33909"/>
                  </a:cubicBezTo>
                  <a:cubicBezTo>
                    <a:pt x="142494" y="38100"/>
                    <a:pt x="144780" y="42418"/>
                    <a:pt x="146685" y="47117"/>
                  </a:cubicBezTo>
                  <a:cubicBezTo>
                    <a:pt x="148590" y="51816"/>
                    <a:pt x="149987" y="56515"/>
                    <a:pt x="151003" y="61468"/>
                  </a:cubicBezTo>
                  <a:cubicBezTo>
                    <a:pt x="152019" y="66421"/>
                    <a:pt x="152400" y="71247"/>
                    <a:pt x="152400" y="76200"/>
                  </a:cubicBezTo>
                  <a:close/>
                </a:path>
              </a:pathLst>
            </a:custGeom>
            <a:solidFill>
              <a:srgbClr val="3B82F6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786889" y="4243321"/>
            <a:ext cx="5019037" cy="751837"/>
            <a:chOff x="0" y="0"/>
            <a:chExt cx="5019040" cy="75184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3500" y="63500"/>
              <a:ext cx="4892040" cy="624840"/>
            </a:xfrm>
            <a:custGeom>
              <a:avLst/>
              <a:gdLst/>
              <a:ahLst/>
              <a:cxnLst/>
              <a:rect r="r" b="b" t="t" l="l"/>
              <a:pathLst>
                <a:path h="624840" w="4892040">
                  <a:moveTo>
                    <a:pt x="0" y="0"/>
                  </a:moveTo>
                  <a:lnTo>
                    <a:pt x="4892040" y="0"/>
                  </a:lnTo>
                  <a:lnTo>
                    <a:pt x="489204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89408" y="80899"/>
              <a:ext cx="4838954" cy="571754"/>
            </a:xfrm>
            <a:custGeom>
              <a:avLst/>
              <a:gdLst/>
              <a:ahLst/>
              <a:cxnLst/>
              <a:rect r="r" b="b" t="t" l="l"/>
              <a:pathLst>
                <a:path h="571754" w="4838954">
                  <a:moveTo>
                    <a:pt x="0" y="5144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781677" y="0"/>
                  </a:lnTo>
                  <a:cubicBezTo>
                    <a:pt x="4785487" y="0"/>
                    <a:pt x="4789170" y="381"/>
                    <a:pt x="4792853" y="1143"/>
                  </a:cubicBezTo>
                  <a:cubicBezTo>
                    <a:pt x="4796536" y="1905"/>
                    <a:pt x="4800092" y="2921"/>
                    <a:pt x="4803521" y="4445"/>
                  </a:cubicBezTo>
                  <a:cubicBezTo>
                    <a:pt x="4806950" y="5969"/>
                    <a:pt x="4810252" y="7620"/>
                    <a:pt x="4813427" y="9779"/>
                  </a:cubicBezTo>
                  <a:cubicBezTo>
                    <a:pt x="4816602" y="11938"/>
                    <a:pt x="4819396" y="14224"/>
                    <a:pt x="4822063" y="16891"/>
                  </a:cubicBezTo>
                  <a:cubicBezTo>
                    <a:pt x="4824730" y="19558"/>
                    <a:pt x="4827143" y="22479"/>
                    <a:pt x="4829175" y="25527"/>
                  </a:cubicBezTo>
                  <a:cubicBezTo>
                    <a:pt x="4831207" y="28575"/>
                    <a:pt x="4832985" y="32004"/>
                    <a:pt x="4834509" y="35433"/>
                  </a:cubicBezTo>
                  <a:cubicBezTo>
                    <a:pt x="4836033" y="38862"/>
                    <a:pt x="4837049" y="42418"/>
                    <a:pt x="4837811" y="46101"/>
                  </a:cubicBezTo>
                  <a:cubicBezTo>
                    <a:pt x="4838573" y="49784"/>
                    <a:pt x="4838954" y="53467"/>
                    <a:pt x="4838954" y="57277"/>
                  </a:cubicBezTo>
                  <a:lnTo>
                    <a:pt x="4838954" y="514477"/>
                  </a:lnTo>
                  <a:cubicBezTo>
                    <a:pt x="4838954" y="518287"/>
                    <a:pt x="4838573" y="521970"/>
                    <a:pt x="4837811" y="525653"/>
                  </a:cubicBezTo>
                  <a:cubicBezTo>
                    <a:pt x="4837049" y="529336"/>
                    <a:pt x="4836033" y="532892"/>
                    <a:pt x="4834509" y="536321"/>
                  </a:cubicBezTo>
                  <a:cubicBezTo>
                    <a:pt x="4832985" y="539750"/>
                    <a:pt x="4831334" y="543052"/>
                    <a:pt x="4829175" y="546227"/>
                  </a:cubicBezTo>
                  <a:cubicBezTo>
                    <a:pt x="4827016" y="549402"/>
                    <a:pt x="4824730" y="552196"/>
                    <a:pt x="4822063" y="554863"/>
                  </a:cubicBezTo>
                  <a:cubicBezTo>
                    <a:pt x="4819396" y="557530"/>
                    <a:pt x="4816475" y="559943"/>
                    <a:pt x="4813427" y="561975"/>
                  </a:cubicBezTo>
                  <a:cubicBezTo>
                    <a:pt x="4810379" y="564007"/>
                    <a:pt x="4806950" y="565785"/>
                    <a:pt x="4803521" y="567309"/>
                  </a:cubicBezTo>
                  <a:cubicBezTo>
                    <a:pt x="4800092" y="568833"/>
                    <a:pt x="4796536" y="569849"/>
                    <a:pt x="4792853" y="570611"/>
                  </a:cubicBezTo>
                  <a:cubicBezTo>
                    <a:pt x="4789170" y="571373"/>
                    <a:pt x="4785487" y="571754"/>
                    <a:pt x="4781677" y="571754"/>
                  </a:cubicBezTo>
                  <a:lnTo>
                    <a:pt x="57277" y="571754"/>
                  </a:lnTo>
                  <a:cubicBezTo>
                    <a:pt x="53467" y="571754"/>
                    <a:pt x="49784" y="571373"/>
                    <a:pt x="46101" y="570611"/>
                  </a:cubicBezTo>
                  <a:cubicBezTo>
                    <a:pt x="42418" y="569849"/>
                    <a:pt x="38862" y="568833"/>
                    <a:pt x="35433" y="567309"/>
                  </a:cubicBezTo>
                  <a:cubicBezTo>
                    <a:pt x="32004" y="565785"/>
                    <a:pt x="28702" y="564134"/>
                    <a:pt x="25527" y="561975"/>
                  </a:cubicBezTo>
                  <a:cubicBezTo>
                    <a:pt x="22352" y="559816"/>
                    <a:pt x="19558" y="557530"/>
                    <a:pt x="16891" y="554863"/>
                  </a:cubicBezTo>
                  <a:cubicBezTo>
                    <a:pt x="14224" y="552196"/>
                    <a:pt x="11811" y="549275"/>
                    <a:pt x="9779" y="546227"/>
                  </a:cubicBezTo>
                  <a:cubicBezTo>
                    <a:pt x="7747" y="543179"/>
                    <a:pt x="5969" y="539750"/>
                    <a:pt x="4445" y="536321"/>
                  </a:cubicBezTo>
                  <a:cubicBezTo>
                    <a:pt x="2921" y="532892"/>
                    <a:pt x="1905" y="529336"/>
                    <a:pt x="1143" y="525653"/>
                  </a:cubicBezTo>
                  <a:cubicBezTo>
                    <a:pt x="381" y="521970"/>
                    <a:pt x="0" y="518287"/>
                    <a:pt x="0" y="5144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41554" y="290449"/>
              <a:ext cx="152654" cy="152654"/>
            </a:xfrm>
            <a:custGeom>
              <a:avLst/>
              <a:gdLst/>
              <a:ahLst/>
              <a:cxnLst/>
              <a:rect r="r" b="b" t="t" l="l"/>
              <a:pathLst>
                <a:path h="152654" w="152654">
                  <a:moveTo>
                    <a:pt x="152654" y="76327"/>
                  </a:moveTo>
                  <a:cubicBezTo>
                    <a:pt x="152654" y="81280"/>
                    <a:pt x="152146" y="86233"/>
                    <a:pt x="151130" y="91186"/>
                  </a:cubicBezTo>
                  <a:cubicBezTo>
                    <a:pt x="150114" y="96139"/>
                    <a:pt x="148717" y="100838"/>
                    <a:pt x="146812" y="105537"/>
                  </a:cubicBezTo>
                  <a:cubicBezTo>
                    <a:pt x="144907" y="110236"/>
                    <a:pt x="142494" y="114554"/>
                    <a:pt x="139827" y="118745"/>
                  </a:cubicBezTo>
                  <a:cubicBezTo>
                    <a:pt x="137160" y="122936"/>
                    <a:pt x="133858" y="126746"/>
                    <a:pt x="130302" y="130302"/>
                  </a:cubicBezTo>
                  <a:cubicBezTo>
                    <a:pt x="126746" y="133858"/>
                    <a:pt x="122936" y="137033"/>
                    <a:pt x="118745" y="139827"/>
                  </a:cubicBezTo>
                  <a:cubicBezTo>
                    <a:pt x="114554" y="142621"/>
                    <a:pt x="110236" y="144907"/>
                    <a:pt x="105537" y="146812"/>
                  </a:cubicBezTo>
                  <a:cubicBezTo>
                    <a:pt x="100838" y="148717"/>
                    <a:pt x="96139" y="150114"/>
                    <a:pt x="91186" y="151130"/>
                  </a:cubicBezTo>
                  <a:cubicBezTo>
                    <a:pt x="86233" y="152146"/>
                    <a:pt x="81280" y="152654"/>
                    <a:pt x="76327" y="152654"/>
                  </a:cubicBezTo>
                  <a:cubicBezTo>
                    <a:pt x="71374" y="152654"/>
                    <a:pt x="66421" y="152146"/>
                    <a:pt x="61468" y="151130"/>
                  </a:cubicBezTo>
                  <a:cubicBezTo>
                    <a:pt x="56515" y="150114"/>
                    <a:pt x="51816" y="148717"/>
                    <a:pt x="47117" y="146812"/>
                  </a:cubicBezTo>
                  <a:cubicBezTo>
                    <a:pt x="42418" y="144907"/>
                    <a:pt x="38100" y="142494"/>
                    <a:pt x="33909" y="139827"/>
                  </a:cubicBezTo>
                  <a:cubicBezTo>
                    <a:pt x="29718" y="137160"/>
                    <a:pt x="25908" y="133858"/>
                    <a:pt x="22352" y="130302"/>
                  </a:cubicBezTo>
                  <a:cubicBezTo>
                    <a:pt x="18796" y="126746"/>
                    <a:pt x="15621" y="122936"/>
                    <a:pt x="12827" y="118745"/>
                  </a:cubicBezTo>
                  <a:cubicBezTo>
                    <a:pt x="10033" y="114554"/>
                    <a:pt x="7747" y="110236"/>
                    <a:pt x="5842" y="105537"/>
                  </a:cubicBezTo>
                  <a:cubicBezTo>
                    <a:pt x="3937" y="100838"/>
                    <a:pt x="2540" y="96139"/>
                    <a:pt x="1524" y="91186"/>
                  </a:cubicBezTo>
                  <a:cubicBezTo>
                    <a:pt x="508" y="86233"/>
                    <a:pt x="0" y="81280"/>
                    <a:pt x="0" y="76327"/>
                  </a:cubicBez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cubicBezTo>
                    <a:pt x="81280" y="0"/>
                    <a:pt x="86233" y="508"/>
                    <a:pt x="91186" y="1524"/>
                  </a:cubicBezTo>
                  <a:cubicBezTo>
                    <a:pt x="96139" y="2540"/>
                    <a:pt x="100838" y="3937"/>
                    <a:pt x="105537" y="5842"/>
                  </a:cubicBezTo>
                  <a:cubicBezTo>
                    <a:pt x="110236" y="7747"/>
                    <a:pt x="114554" y="10160"/>
                    <a:pt x="118745" y="12827"/>
                  </a:cubicBezTo>
                  <a:cubicBezTo>
                    <a:pt x="122936" y="15494"/>
                    <a:pt x="126746" y="18796"/>
                    <a:pt x="130302" y="22352"/>
                  </a:cubicBezTo>
                  <a:cubicBezTo>
                    <a:pt x="133858" y="25908"/>
                    <a:pt x="137033" y="29718"/>
                    <a:pt x="139827" y="33909"/>
                  </a:cubicBezTo>
                  <a:cubicBezTo>
                    <a:pt x="142621" y="38100"/>
                    <a:pt x="144907" y="42418"/>
                    <a:pt x="146812" y="47117"/>
                  </a:cubicBezTo>
                  <a:cubicBezTo>
                    <a:pt x="148717" y="51816"/>
                    <a:pt x="150114" y="56515"/>
                    <a:pt x="151130" y="61468"/>
                  </a:cubicBezTo>
                  <a:cubicBezTo>
                    <a:pt x="152146" y="66421"/>
                    <a:pt x="152654" y="71374"/>
                    <a:pt x="152654" y="76327"/>
                  </a:cubicBezTo>
                  <a:close/>
                </a:path>
              </a:pathLst>
            </a:custGeom>
            <a:solidFill>
              <a:srgbClr val="10B981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6220968" y="1219200"/>
            <a:ext cx="5388864" cy="4971288"/>
            <a:chOff x="0" y="0"/>
            <a:chExt cx="7185152" cy="662838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185152" cy="6628384"/>
            </a:xfrm>
            <a:custGeom>
              <a:avLst/>
              <a:gdLst/>
              <a:ahLst/>
              <a:cxnLst/>
              <a:rect r="r" b="b" t="t" l="l"/>
              <a:pathLst>
                <a:path h="6628384" w="7185152">
                  <a:moveTo>
                    <a:pt x="7046976" y="38100"/>
                  </a:moveTo>
                  <a:cubicBezTo>
                    <a:pt x="7058787" y="38100"/>
                    <a:pt x="7070090" y="40386"/>
                    <a:pt x="7081012" y="44831"/>
                  </a:cubicBezTo>
                  <a:cubicBezTo>
                    <a:pt x="7091934" y="49276"/>
                    <a:pt x="7101459" y="55753"/>
                    <a:pt x="7109841" y="64135"/>
                  </a:cubicBezTo>
                  <a:cubicBezTo>
                    <a:pt x="7118224" y="72517"/>
                    <a:pt x="7124573" y="82042"/>
                    <a:pt x="7129145" y="92964"/>
                  </a:cubicBezTo>
                  <a:cubicBezTo>
                    <a:pt x="7133718" y="103886"/>
                    <a:pt x="7135877" y="115189"/>
                    <a:pt x="7135877" y="127000"/>
                  </a:cubicBezTo>
                  <a:lnTo>
                    <a:pt x="7135877" y="6477000"/>
                  </a:lnTo>
                  <a:cubicBezTo>
                    <a:pt x="7135877" y="6488811"/>
                    <a:pt x="7133591" y="6500114"/>
                    <a:pt x="7129145" y="6511036"/>
                  </a:cubicBezTo>
                  <a:cubicBezTo>
                    <a:pt x="7124700" y="6521958"/>
                    <a:pt x="7118224" y="6531483"/>
                    <a:pt x="7109841" y="6539865"/>
                  </a:cubicBezTo>
                  <a:cubicBezTo>
                    <a:pt x="7101459" y="6548248"/>
                    <a:pt x="7091935" y="6554597"/>
                    <a:pt x="7081012" y="6559169"/>
                  </a:cubicBezTo>
                  <a:cubicBezTo>
                    <a:pt x="7070089" y="6563742"/>
                    <a:pt x="7058787" y="6565901"/>
                    <a:pt x="7046976" y="6565901"/>
                  </a:cubicBezTo>
                  <a:lnTo>
                    <a:pt x="138176" y="6565901"/>
                  </a:lnTo>
                  <a:cubicBezTo>
                    <a:pt x="126365" y="6565901"/>
                    <a:pt x="115062" y="6563615"/>
                    <a:pt x="104140" y="6559169"/>
                  </a:cubicBezTo>
                  <a:cubicBezTo>
                    <a:pt x="93218" y="6554724"/>
                    <a:pt x="83693" y="6548248"/>
                    <a:pt x="75311" y="6539865"/>
                  </a:cubicBezTo>
                  <a:cubicBezTo>
                    <a:pt x="66929" y="6531483"/>
                    <a:pt x="60579" y="6521958"/>
                    <a:pt x="56007" y="6511036"/>
                  </a:cubicBezTo>
                  <a:cubicBezTo>
                    <a:pt x="51435" y="6500113"/>
                    <a:pt x="49276" y="6488811"/>
                    <a:pt x="49276" y="64770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6628384"/>
                  </a:lnTo>
                  <a:lnTo>
                    <a:pt x="7185152" y="6628384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6157465" y="1155697"/>
            <a:ext cx="5515861" cy="5098285"/>
            <a:chOff x="0" y="0"/>
            <a:chExt cx="5515864" cy="509828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63500" y="63500"/>
              <a:ext cx="5388864" cy="4971288"/>
            </a:xfrm>
            <a:custGeom>
              <a:avLst/>
              <a:gdLst/>
              <a:ahLst/>
              <a:cxnLst/>
              <a:rect r="r" b="b" t="t" l="l"/>
              <a:pathLst>
                <a:path h="4971288" w="5388864">
                  <a:moveTo>
                    <a:pt x="0" y="0"/>
                  </a:moveTo>
                  <a:lnTo>
                    <a:pt x="5388864" y="0"/>
                  </a:lnTo>
                  <a:lnTo>
                    <a:pt x="5388864" y="4971288"/>
                  </a:lnTo>
                  <a:lnTo>
                    <a:pt x="0" y="4971288"/>
                  </a:lnTo>
                  <a:close/>
                </a:path>
              </a:pathLst>
            </a:custGeom>
            <a:solidFill>
              <a:srgbClr val="10B981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90932" y="82423"/>
              <a:ext cx="5334254" cy="4915154"/>
            </a:xfrm>
            <a:custGeom>
              <a:avLst/>
              <a:gdLst/>
              <a:ahLst/>
              <a:cxnLst/>
              <a:rect r="r" b="b" t="t" l="l"/>
              <a:pathLst>
                <a:path h="4915154" w="5334254">
                  <a:moveTo>
                    <a:pt x="0" y="4838827"/>
                  </a:moveTo>
                  <a:lnTo>
                    <a:pt x="0" y="76327"/>
                  </a:ln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lnTo>
                    <a:pt x="5257927" y="0"/>
                  </a:lnTo>
                  <a:cubicBezTo>
                    <a:pt x="5262880" y="0"/>
                    <a:pt x="5267833" y="508"/>
                    <a:pt x="5272786" y="1524"/>
                  </a:cubicBezTo>
                  <a:cubicBezTo>
                    <a:pt x="5277740" y="2540"/>
                    <a:pt x="5282438" y="3937"/>
                    <a:pt x="5287137" y="5842"/>
                  </a:cubicBezTo>
                  <a:cubicBezTo>
                    <a:pt x="5291836" y="7747"/>
                    <a:pt x="5296154" y="10160"/>
                    <a:pt x="5300346" y="12827"/>
                  </a:cubicBezTo>
                  <a:cubicBezTo>
                    <a:pt x="5304537" y="15494"/>
                    <a:pt x="5308347" y="18796"/>
                    <a:pt x="5311903" y="22352"/>
                  </a:cubicBezTo>
                  <a:cubicBezTo>
                    <a:pt x="5315459" y="25908"/>
                    <a:pt x="5318634" y="29718"/>
                    <a:pt x="5321428" y="33909"/>
                  </a:cubicBezTo>
                  <a:cubicBezTo>
                    <a:pt x="5324222" y="38100"/>
                    <a:pt x="5326507" y="42418"/>
                    <a:pt x="5328412" y="47117"/>
                  </a:cubicBezTo>
                  <a:cubicBezTo>
                    <a:pt x="5330317" y="51816"/>
                    <a:pt x="5331715" y="56515"/>
                    <a:pt x="5332730" y="61468"/>
                  </a:cubicBezTo>
                  <a:cubicBezTo>
                    <a:pt x="5333746" y="66421"/>
                    <a:pt x="5334254" y="71374"/>
                    <a:pt x="5334254" y="76327"/>
                  </a:cubicBezTo>
                  <a:lnTo>
                    <a:pt x="5334254" y="4838827"/>
                  </a:lnTo>
                  <a:cubicBezTo>
                    <a:pt x="5334254" y="4843780"/>
                    <a:pt x="5333746" y="4848733"/>
                    <a:pt x="5332730" y="4853686"/>
                  </a:cubicBezTo>
                  <a:cubicBezTo>
                    <a:pt x="5331715" y="4858639"/>
                    <a:pt x="5330317" y="4863338"/>
                    <a:pt x="5328412" y="4868037"/>
                  </a:cubicBezTo>
                  <a:cubicBezTo>
                    <a:pt x="5326507" y="4872736"/>
                    <a:pt x="5324094" y="4877054"/>
                    <a:pt x="5321428" y="4881245"/>
                  </a:cubicBezTo>
                  <a:cubicBezTo>
                    <a:pt x="5318761" y="4885437"/>
                    <a:pt x="5315459" y="4889246"/>
                    <a:pt x="5311903" y="4892802"/>
                  </a:cubicBezTo>
                  <a:cubicBezTo>
                    <a:pt x="5308347" y="4896358"/>
                    <a:pt x="5304537" y="4899533"/>
                    <a:pt x="5300346" y="4902327"/>
                  </a:cubicBezTo>
                  <a:cubicBezTo>
                    <a:pt x="5296154" y="4905121"/>
                    <a:pt x="5291836" y="4907407"/>
                    <a:pt x="5287137" y="4909312"/>
                  </a:cubicBezTo>
                  <a:cubicBezTo>
                    <a:pt x="5282438" y="4911217"/>
                    <a:pt x="5277740" y="4912614"/>
                    <a:pt x="5272786" y="4913630"/>
                  </a:cubicBezTo>
                  <a:cubicBezTo>
                    <a:pt x="5267833" y="4914646"/>
                    <a:pt x="5262880" y="4915154"/>
                    <a:pt x="5257927" y="4915154"/>
                  </a:cubicBezTo>
                  <a:lnTo>
                    <a:pt x="76327" y="4915154"/>
                  </a:lnTo>
                  <a:cubicBezTo>
                    <a:pt x="71374" y="4915154"/>
                    <a:pt x="66421" y="4914646"/>
                    <a:pt x="61468" y="4913630"/>
                  </a:cubicBezTo>
                  <a:cubicBezTo>
                    <a:pt x="56515" y="4912614"/>
                    <a:pt x="51816" y="4911217"/>
                    <a:pt x="47117" y="4909312"/>
                  </a:cubicBezTo>
                  <a:cubicBezTo>
                    <a:pt x="42418" y="4907407"/>
                    <a:pt x="38100" y="4904994"/>
                    <a:pt x="33909" y="4902327"/>
                  </a:cubicBezTo>
                  <a:cubicBezTo>
                    <a:pt x="29718" y="4899660"/>
                    <a:pt x="25908" y="4896358"/>
                    <a:pt x="22352" y="4892802"/>
                  </a:cubicBezTo>
                  <a:cubicBezTo>
                    <a:pt x="18796" y="4889246"/>
                    <a:pt x="15621" y="4885437"/>
                    <a:pt x="12827" y="4881245"/>
                  </a:cubicBezTo>
                  <a:cubicBezTo>
                    <a:pt x="10033" y="4877054"/>
                    <a:pt x="7747" y="4872736"/>
                    <a:pt x="5842" y="4868037"/>
                  </a:cubicBezTo>
                  <a:cubicBezTo>
                    <a:pt x="3937" y="4863338"/>
                    <a:pt x="2540" y="4858639"/>
                    <a:pt x="1524" y="4853686"/>
                  </a:cubicBezTo>
                  <a:cubicBezTo>
                    <a:pt x="508" y="4848733"/>
                    <a:pt x="0" y="4843780"/>
                    <a:pt x="0" y="4838827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6449568" y="2325624"/>
            <a:ext cx="4931664" cy="740664"/>
            <a:chOff x="0" y="0"/>
            <a:chExt cx="6575552" cy="98755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75552" cy="987552"/>
            </a:xfrm>
            <a:custGeom>
              <a:avLst/>
              <a:gdLst/>
              <a:ahLst/>
              <a:cxnLst/>
              <a:rect r="r" b="b" t="t" l="l"/>
              <a:pathLst>
                <a:path h="987552" w="6575552">
                  <a:moveTo>
                    <a:pt x="6462776" y="36068"/>
                  </a:moveTo>
                  <a:cubicBezTo>
                    <a:pt x="6480302" y="36068"/>
                    <a:pt x="6495288" y="42291"/>
                    <a:pt x="6507734" y="54610"/>
                  </a:cubicBezTo>
                  <a:cubicBezTo>
                    <a:pt x="6520180" y="66929"/>
                    <a:pt x="6526276" y="81915"/>
                    <a:pt x="6526276" y="99568"/>
                  </a:cubicBezTo>
                  <a:lnTo>
                    <a:pt x="6526276" y="861568"/>
                  </a:lnTo>
                  <a:cubicBezTo>
                    <a:pt x="6526276" y="879094"/>
                    <a:pt x="6520053" y="894080"/>
                    <a:pt x="6507734" y="906526"/>
                  </a:cubicBezTo>
                  <a:cubicBezTo>
                    <a:pt x="6495414" y="918972"/>
                    <a:pt x="6480429" y="925068"/>
                    <a:pt x="6462776" y="925068"/>
                  </a:cubicBezTo>
                  <a:lnTo>
                    <a:pt x="112776" y="925068"/>
                  </a:lnTo>
                  <a:cubicBezTo>
                    <a:pt x="95250" y="925068"/>
                    <a:pt x="80264" y="918845"/>
                    <a:pt x="67818" y="906526"/>
                  </a:cubicBezTo>
                  <a:cubicBezTo>
                    <a:pt x="55372" y="894207"/>
                    <a:pt x="49276" y="879221"/>
                    <a:pt x="49276" y="861568"/>
                  </a:cubicBezTo>
                  <a:lnTo>
                    <a:pt x="49276" y="99568"/>
                  </a:lnTo>
                  <a:cubicBezTo>
                    <a:pt x="49276" y="82042"/>
                    <a:pt x="55499" y="67056"/>
                    <a:pt x="67818" y="54610"/>
                  </a:cubicBezTo>
                  <a:cubicBezTo>
                    <a:pt x="80137" y="42164"/>
                    <a:pt x="95250" y="36068"/>
                    <a:pt x="112776" y="36068"/>
                  </a:cubicBezTo>
                  <a:close/>
                  <a:moveTo>
                    <a:pt x="0" y="0"/>
                  </a:moveTo>
                  <a:lnTo>
                    <a:pt x="0" y="987552"/>
                  </a:lnTo>
                  <a:lnTo>
                    <a:pt x="6575552" y="987552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6386065" y="2262121"/>
            <a:ext cx="5058661" cy="867661"/>
            <a:chOff x="0" y="0"/>
            <a:chExt cx="5058664" cy="86766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63500" y="63500"/>
              <a:ext cx="4931664" cy="740664"/>
            </a:xfrm>
            <a:custGeom>
              <a:avLst/>
              <a:gdLst/>
              <a:ahLst/>
              <a:cxnLst/>
              <a:rect r="r" b="b" t="t" l="l"/>
              <a:pathLst>
                <a:path h="740664" w="4931664">
                  <a:moveTo>
                    <a:pt x="0" y="0"/>
                  </a:moveTo>
                  <a:lnTo>
                    <a:pt x="4931664" y="0"/>
                  </a:lnTo>
                  <a:lnTo>
                    <a:pt x="4931664" y="740664"/>
                  </a:lnTo>
                  <a:lnTo>
                    <a:pt x="0" y="740664"/>
                  </a:ln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90932" y="80899"/>
              <a:ext cx="4877054" cy="686054"/>
            </a:xfrm>
            <a:custGeom>
              <a:avLst/>
              <a:gdLst/>
              <a:ahLst/>
              <a:cxnLst/>
              <a:rect r="r" b="b" t="t" l="l"/>
              <a:pathLst>
                <a:path h="686054" w="4877054">
                  <a:moveTo>
                    <a:pt x="0" y="6287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819777" y="0"/>
                  </a:lnTo>
                  <a:cubicBezTo>
                    <a:pt x="4823587" y="0"/>
                    <a:pt x="4827270" y="381"/>
                    <a:pt x="4830953" y="1143"/>
                  </a:cubicBezTo>
                  <a:cubicBezTo>
                    <a:pt x="4834636" y="1905"/>
                    <a:pt x="4838192" y="2921"/>
                    <a:pt x="4841621" y="4445"/>
                  </a:cubicBezTo>
                  <a:cubicBezTo>
                    <a:pt x="4845050" y="5969"/>
                    <a:pt x="4848352" y="7620"/>
                    <a:pt x="4851527" y="9779"/>
                  </a:cubicBezTo>
                  <a:cubicBezTo>
                    <a:pt x="4854702" y="11938"/>
                    <a:pt x="4857496" y="14224"/>
                    <a:pt x="4860163" y="16891"/>
                  </a:cubicBezTo>
                  <a:cubicBezTo>
                    <a:pt x="4862830" y="19558"/>
                    <a:pt x="4865243" y="22479"/>
                    <a:pt x="4867275" y="25527"/>
                  </a:cubicBezTo>
                  <a:cubicBezTo>
                    <a:pt x="4869307" y="28575"/>
                    <a:pt x="4871085" y="32004"/>
                    <a:pt x="4872609" y="35433"/>
                  </a:cubicBezTo>
                  <a:cubicBezTo>
                    <a:pt x="4874134" y="38862"/>
                    <a:pt x="4875149" y="42418"/>
                    <a:pt x="4875911" y="46101"/>
                  </a:cubicBezTo>
                  <a:cubicBezTo>
                    <a:pt x="4876673" y="49784"/>
                    <a:pt x="4877054" y="53467"/>
                    <a:pt x="4877054" y="57277"/>
                  </a:cubicBezTo>
                  <a:lnTo>
                    <a:pt x="4877054" y="628777"/>
                  </a:lnTo>
                  <a:cubicBezTo>
                    <a:pt x="4877054" y="632587"/>
                    <a:pt x="4876673" y="636270"/>
                    <a:pt x="4875911" y="639953"/>
                  </a:cubicBezTo>
                  <a:cubicBezTo>
                    <a:pt x="4875149" y="643636"/>
                    <a:pt x="4874133" y="647192"/>
                    <a:pt x="4872609" y="650621"/>
                  </a:cubicBezTo>
                  <a:cubicBezTo>
                    <a:pt x="4871085" y="654050"/>
                    <a:pt x="4869434" y="657352"/>
                    <a:pt x="4867275" y="660527"/>
                  </a:cubicBezTo>
                  <a:cubicBezTo>
                    <a:pt x="4865116" y="663702"/>
                    <a:pt x="4862830" y="666496"/>
                    <a:pt x="4860163" y="669163"/>
                  </a:cubicBezTo>
                  <a:cubicBezTo>
                    <a:pt x="4857496" y="671830"/>
                    <a:pt x="4854575" y="674243"/>
                    <a:pt x="4851527" y="676275"/>
                  </a:cubicBezTo>
                  <a:cubicBezTo>
                    <a:pt x="4848479" y="678307"/>
                    <a:pt x="4845050" y="680085"/>
                    <a:pt x="4841621" y="681609"/>
                  </a:cubicBezTo>
                  <a:cubicBezTo>
                    <a:pt x="4838192" y="683133"/>
                    <a:pt x="4834636" y="684149"/>
                    <a:pt x="4830953" y="684911"/>
                  </a:cubicBezTo>
                  <a:cubicBezTo>
                    <a:pt x="4827270" y="685673"/>
                    <a:pt x="4823587" y="686054"/>
                    <a:pt x="4819777" y="686054"/>
                  </a:cubicBezTo>
                  <a:lnTo>
                    <a:pt x="57277" y="686054"/>
                  </a:lnTo>
                  <a:cubicBezTo>
                    <a:pt x="53467" y="686054"/>
                    <a:pt x="49784" y="685673"/>
                    <a:pt x="46101" y="684911"/>
                  </a:cubicBezTo>
                  <a:cubicBezTo>
                    <a:pt x="42418" y="684149"/>
                    <a:pt x="38862" y="683133"/>
                    <a:pt x="35433" y="681609"/>
                  </a:cubicBezTo>
                  <a:cubicBezTo>
                    <a:pt x="32004" y="680085"/>
                    <a:pt x="28702" y="678434"/>
                    <a:pt x="25527" y="676275"/>
                  </a:cubicBezTo>
                  <a:cubicBezTo>
                    <a:pt x="22352" y="674116"/>
                    <a:pt x="19558" y="671830"/>
                    <a:pt x="16891" y="669163"/>
                  </a:cubicBezTo>
                  <a:cubicBezTo>
                    <a:pt x="14224" y="666496"/>
                    <a:pt x="11811" y="663575"/>
                    <a:pt x="9779" y="660527"/>
                  </a:cubicBezTo>
                  <a:cubicBezTo>
                    <a:pt x="7747" y="657479"/>
                    <a:pt x="5969" y="654050"/>
                    <a:pt x="4445" y="650621"/>
                  </a:cubicBezTo>
                  <a:cubicBezTo>
                    <a:pt x="2921" y="647192"/>
                    <a:pt x="1905" y="643636"/>
                    <a:pt x="1143" y="639953"/>
                  </a:cubicBezTo>
                  <a:cubicBezTo>
                    <a:pt x="381" y="636270"/>
                    <a:pt x="0" y="632587"/>
                    <a:pt x="0" y="6287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6449568" y="3163824"/>
            <a:ext cx="4931664" cy="740664"/>
            <a:chOff x="0" y="0"/>
            <a:chExt cx="6575552" cy="98755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575552" cy="987552"/>
            </a:xfrm>
            <a:custGeom>
              <a:avLst/>
              <a:gdLst/>
              <a:ahLst/>
              <a:cxnLst/>
              <a:rect r="r" b="b" t="t" l="l"/>
              <a:pathLst>
                <a:path h="987552" w="6575552">
                  <a:moveTo>
                    <a:pt x="6462776" y="36068"/>
                  </a:moveTo>
                  <a:cubicBezTo>
                    <a:pt x="6480302" y="36068"/>
                    <a:pt x="6495288" y="42291"/>
                    <a:pt x="6507734" y="54610"/>
                  </a:cubicBezTo>
                  <a:cubicBezTo>
                    <a:pt x="6520180" y="66929"/>
                    <a:pt x="6526276" y="81915"/>
                    <a:pt x="6526276" y="99568"/>
                  </a:cubicBezTo>
                  <a:lnTo>
                    <a:pt x="6526276" y="861568"/>
                  </a:lnTo>
                  <a:cubicBezTo>
                    <a:pt x="6526276" y="879094"/>
                    <a:pt x="6520053" y="894080"/>
                    <a:pt x="6507734" y="906526"/>
                  </a:cubicBezTo>
                  <a:cubicBezTo>
                    <a:pt x="6495414" y="918972"/>
                    <a:pt x="6480429" y="925068"/>
                    <a:pt x="6462776" y="925068"/>
                  </a:cubicBezTo>
                  <a:lnTo>
                    <a:pt x="112776" y="925068"/>
                  </a:lnTo>
                  <a:cubicBezTo>
                    <a:pt x="95250" y="925068"/>
                    <a:pt x="80264" y="918845"/>
                    <a:pt x="67818" y="906526"/>
                  </a:cubicBezTo>
                  <a:cubicBezTo>
                    <a:pt x="55372" y="894207"/>
                    <a:pt x="49276" y="879221"/>
                    <a:pt x="49276" y="861568"/>
                  </a:cubicBezTo>
                  <a:lnTo>
                    <a:pt x="49276" y="99568"/>
                  </a:lnTo>
                  <a:cubicBezTo>
                    <a:pt x="49276" y="82042"/>
                    <a:pt x="55499" y="67056"/>
                    <a:pt x="67818" y="54610"/>
                  </a:cubicBezTo>
                  <a:cubicBezTo>
                    <a:pt x="80137" y="42164"/>
                    <a:pt x="95250" y="36068"/>
                    <a:pt x="112776" y="36068"/>
                  </a:cubicBezTo>
                  <a:close/>
                  <a:moveTo>
                    <a:pt x="0" y="0"/>
                  </a:moveTo>
                  <a:lnTo>
                    <a:pt x="0" y="987552"/>
                  </a:lnTo>
                  <a:lnTo>
                    <a:pt x="6575552" y="987552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6386065" y="3100321"/>
            <a:ext cx="5058661" cy="867661"/>
            <a:chOff x="0" y="0"/>
            <a:chExt cx="5058664" cy="867664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63500" y="63500"/>
              <a:ext cx="4931664" cy="740664"/>
            </a:xfrm>
            <a:custGeom>
              <a:avLst/>
              <a:gdLst/>
              <a:ahLst/>
              <a:cxnLst/>
              <a:rect r="r" b="b" t="t" l="l"/>
              <a:pathLst>
                <a:path h="740664" w="4931664">
                  <a:moveTo>
                    <a:pt x="0" y="0"/>
                  </a:moveTo>
                  <a:lnTo>
                    <a:pt x="4931664" y="0"/>
                  </a:lnTo>
                  <a:lnTo>
                    <a:pt x="4931664" y="740664"/>
                  </a:lnTo>
                  <a:lnTo>
                    <a:pt x="0" y="7406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90932" y="80899"/>
              <a:ext cx="4877054" cy="686054"/>
            </a:xfrm>
            <a:custGeom>
              <a:avLst/>
              <a:gdLst/>
              <a:ahLst/>
              <a:cxnLst/>
              <a:rect r="r" b="b" t="t" l="l"/>
              <a:pathLst>
                <a:path h="686054" w="4877054">
                  <a:moveTo>
                    <a:pt x="0" y="6287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819777" y="0"/>
                  </a:lnTo>
                  <a:cubicBezTo>
                    <a:pt x="4823587" y="0"/>
                    <a:pt x="4827270" y="381"/>
                    <a:pt x="4830953" y="1143"/>
                  </a:cubicBezTo>
                  <a:cubicBezTo>
                    <a:pt x="4834636" y="1905"/>
                    <a:pt x="4838192" y="2921"/>
                    <a:pt x="4841621" y="4445"/>
                  </a:cubicBezTo>
                  <a:cubicBezTo>
                    <a:pt x="4845050" y="5969"/>
                    <a:pt x="4848352" y="7620"/>
                    <a:pt x="4851527" y="9779"/>
                  </a:cubicBezTo>
                  <a:cubicBezTo>
                    <a:pt x="4854702" y="11938"/>
                    <a:pt x="4857496" y="14224"/>
                    <a:pt x="4860163" y="16891"/>
                  </a:cubicBezTo>
                  <a:cubicBezTo>
                    <a:pt x="4862830" y="19558"/>
                    <a:pt x="4865243" y="22479"/>
                    <a:pt x="4867275" y="25527"/>
                  </a:cubicBezTo>
                  <a:cubicBezTo>
                    <a:pt x="4869307" y="28575"/>
                    <a:pt x="4871085" y="32004"/>
                    <a:pt x="4872609" y="35433"/>
                  </a:cubicBezTo>
                  <a:cubicBezTo>
                    <a:pt x="4874134" y="38862"/>
                    <a:pt x="4875149" y="42418"/>
                    <a:pt x="4875911" y="46101"/>
                  </a:cubicBezTo>
                  <a:cubicBezTo>
                    <a:pt x="4876673" y="49784"/>
                    <a:pt x="4877054" y="53467"/>
                    <a:pt x="4877054" y="57277"/>
                  </a:cubicBezTo>
                  <a:lnTo>
                    <a:pt x="4877054" y="628777"/>
                  </a:lnTo>
                  <a:cubicBezTo>
                    <a:pt x="4877054" y="632587"/>
                    <a:pt x="4876673" y="636270"/>
                    <a:pt x="4875911" y="639953"/>
                  </a:cubicBezTo>
                  <a:cubicBezTo>
                    <a:pt x="4875149" y="643636"/>
                    <a:pt x="4874133" y="647192"/>
                    <a:pt x="4872609" y="650621"/>
                  </a:cubicBezTo>
                  <a:cubicBezTo>
                    <a:pt x="4871085" y="654050"/>
                    <a:pt x="4869434" y="657352"/>
                    <a:pt x="4867275" y="660527"/>
                  </a:cubicBezTo>
                  <a:cubicBezTo>
                    <a:pt x="4865116" y="663702"/>
                    <a:pt x="4862830" y="666496"/>
                    <a:pt x="4860163" y="669163"/>
                  </a:cubicBezTo>
                  <a:cubicBezTo>
                    <a:pt x="4857496" y="671830"/>
                    <a:pt x="4854575" y="674243"/>
                    <a:pt x="4851527" y="676275"/>
                  </a:cubicBezTo>
                  <a:cubicBezTo>
                    <a:pt x="4848479" y="678307"/>
                    <a:pt x="4845050" y="680085"/>
                    <a:pt x="4841621" y="681609"/>
                  </a:cubicBezTo>
                  <a:cubicBezTo>
                    <a:pt x="4838192" y="683133"/>
                    <a:pt x="4834636" y="684149"/>
                    <a:pt x="4830953" y="684911"/>
                  </a:cubicBezTo>
                  <a:cubicBezTo>
                    <a:pt x="4827270" y="685673"/>
                    <a:pt x="4823587" y="686054"/>
                    <a:pt x="4819777" y="686054"/>
                  </a:cubicBezTo>
                  <a:lnTo>
                    <a:pt x="57277" y="686054"/>
                  </a:lnTo>
                  <a:cubicBezTo>
                    <a:pt x="53467" y="686054"/>
                    <a:pt x="49784" y="685673"/>
                    <a:pt x="46101" y="684911"/>
                  </a:cubicBezTo>
                  <a:cubicBezTo>
                    <a:pt x="42418" y="684149"/>
                    <a:pt x="38862" y="683133"/>
                    <a:pt x="35433" y="681609"/>
                  </a:cubicBezTo>
                  <a:cubicBezTo>
                    <a:pt x="32004" y="680085"/>
                    <a:pt x="28702" y="678434"/>
                    <a:pt x="25527" y="676275"/>
                  </a:cubicBezTo>
                  <a:cubicBezTo>
                    <a:pt x="22352" y="674116"/>
                    <a:pt x="19558" y="671830"/>
                    <a:pt x="16891" y="669163"/>
                  </a:cubicBezTo>
                  <a:cubicBezTo>
                    <a:pt x="14224" y="666496"/>
                    <a:pt x="11811" y="663575"/>
                    <a:pt x="9779" y="660527"/>
                  </a:cubicBezTo>
                  <a:cubicBezTo>
                    <a:pt x="7747" y="657479"/>
                    <a:pt x="5969" y="654050"/>
                    <a:pt x="4445" y="650621"/>
                  </a:cubicBezTo>
                  <a:cubicBezTo>
                    <a:pt x="2921" y="647192"/>
                    <a:pt x="1905" y="643636"/>
                    <a:pt x="1143" y="639953"/>
                  </a:cubicBezTo>
                  <a:cubicBezTo>
                    <a:pt x="381" y="636270"/>
                    <a:pt x="0" y="632587"/>
                    <a:pt x="0" y="6287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0" id="40"/>
          <p:cNvGrpSpPr>
            <a:grpSpLocks noChangeAspect="true"/>
          </p:cNvGrpSpPr>
          <p:nvPr/>
        </p:nvGrpSpPr>
        <p:grpSpPr>
          <a:xfrm rot="0">
            <a:off x="6449568" y="4002024"/>
            <a:ext cx="4931664" cy="740664"/>
            <a:chOff x="0" y="0"/>
            <a:chExt cx="6575552" cy="98755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575552" cy="987552"/>
            </a:xfrm>
            <a:custGeom>
              <a:avLst/>
              <a:gdLst/>
              <a:ahLst/>
              <a:cxnLst/>
              <a:rect r="r" b="b" t="t" l="l"/>
              <a:pathLst>
                <a:path h="987552" w="6575552">
                  <a:moveTo>
                    <a:pt x="6462776" y="36068"/>
                  </a:moveTo>
                  <a:cubicBezTo>
                    <a:pt x="6480302" y="36068"/>
                    <a:pt x="6495288" y="42291"/>
                    <a:pt x="6507734" y="54610"/>
                  </a:cubicBezTo>
                  <a:cubicBezTo>
                    <a:pt x="6520180" y="66929"/>
                    <a:pt x="6526276" y="81915"/>
                    <a:pt x="6526276" y="99568"/>
                  </a:cubicBezTo>
                  <a:lnTo>
                    <a:pt x="6526276" y="861568"/>
                  </a:lnTo>
                  <a:cubicBezTo>
                    <a:pt x="6526276" y="879094"/>
                    <a:pt x="6520053" y="894080"/>
                    <a:pt x="6507734" y="906526"/>
                  </a:cubicBezTo>
                  <a:cubicBezTo>
                    <a:pt x="6495414" y="918972"/>
                    <a:pt x="6480429" y="925068"/>
                    <a:pt x="6462776" y="925068"/>
                  </a:cubicBezTo>
                  <a:lnTo>
                    <a:pt x="112776" y="925068"/>
                  </a:lnTo>
                  <a:cubicBezTo>
                    <a:pt x="95250" y="925068"/>
                    <a:pt x="80264" y="918845"/>
                    <a:pt x="67818" y="906526"/>
                  </a:cubicBezTo>
                  <a:cubicBezTo>
                    <a:pt x="55372" y="894207"/>
                    <a:pt x="49276" y="879221"/>
                    <a:pt x="49276" y="861568"/>
                  </a:cubicBezTo>
                  <a:lnTo>
                    <a:pt x="49276" y="99568"/>
                  </a:lnTo>
                  <a:cubicBezTo>
                    <a:pt x="49276" y="82042"/>
                    <a:pt x="55499" y="67056"/>
                    <a:pt x="67818" y="54610"/>
                  </a:cubicBezTo>
                  <a:cubicBezTo>
                    <a:pt x="80137" y="42164"/>
                    <a:pt x="95250" y="36068"/>
                    <a:pt x="112776" y="36068"/>
                  </a:cubicBezTo>
                  <a:close/>
                  <a:moveTo>
                    <a:pt x="0" y="0"/>
                  </a:moveTo>
                  <a:lnTo>
                    <a:pt x="0" y="987552"/>
                  </a:lnTo>
                  <a:lnTo>
                    <a:pt x="6575552" y="987552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6386065" y="3938521"/>
            <a:ext cx="5058661" cy="867661"/>
            <a:chOff x="0" y="0"/>
            <a:chExt cx="5058664" cy="867664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63500" y="63500"/>
              <a:ext cx="4931664" cy="740664"/>
            </a:xfrm>
            <a:custGeom>
              <a:avLst/>
              <a:gdLst/>
              <a:ahLst/>
              <a:cxnLst/>
              <a:rect r="r" b="b" t="t" l="l"/>
              <a:pathLst>
                <a:path h="740664" w="4931664">
                  <a:moveTo>
                    <a:pt x="0" y="0"/>
                  </a:moveTo>
                  <a:lnTo>
                    <a:pt x="4931664" y="0"/>
                  </a:lnTo>
                  <a:lnTo>
                    <a:pt x="4931664" y="740664"/>
                  </a:lnTo>
                  <a:lnTo>
                    <a:pt x="0" y="7406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90932" y="80899"/>
              <a:ext cx="4877054" cy="686054"/>
            </a:xfrm>
            <a:custGeom>
              <a:avLst/>
              <a:gdLst/>
              <a:ahLst/>
              <a:cxnLst/>
              <a:rect r="r" b="b" t="t" l="l"/>
              <a:pathLst>
                <a:path h="686054" w="4877054">
                  <a:moveTo>
                    <a:pt x="0" y="6287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819777" y="0"/>
                  </a:lnTo>
                  <a:cubicBezTo>
                    <a:pt x="4823587" y="0"/>
                    <a:pt x="4827270" y="381"/>
                    <a:pt x="4830953" y="1143"/>
                  </a:cubicBezTo>
                  <a:cubicBezTo>
                    <a:pt x="4834636" y="1905"/>
                    <a:pt x="4838192" y="2921"/>
                    <a:pt x="4841621" y="4445"/>
                  </a:cubicBezTo>
                  <a:cubicBezTo>
                    <a:pt x="4845050" y="5969"/>
                    <a:pt x="4848352" y="7620"/>
                    <a:pt x="4851527" y="9779"/>
                  </a:cubicBezTo>
                  <a:cubicBezTo>
                    <a:pt x="4854702" y="11938"/>
                    <a:pt x="4857496" y="14224"/>
                    <a:pt x="4860163" y="16891"/>
                  </a:cubicBezTo>
                  <a:cubicBezTo>
                    <a:pt x="4862830" y="19558"/>
                    <a:pt x="4865243" y="22479"/>
                    <a:pt x="4867275" y="25527"/>
                  </a:cubicBezTo>
                  <a:cubicBezTo>
                    <a:pt x="4869307" y="28575"/>
                    <a:pt x="4871085" y="32004"/>
                    <a:pt x="4872609" y="35433"/>
                  </a:cubicBezTo>
                  <a:cubicBezTo>
                    <a:pt x="4874134" y="38862"/>
                    <a:pt x="4875149" y="42418"/>
                    <a:pt x="4875911" y="46101"/>
                  </a:cubicBezTo>
                  <a:cubicBezTo>
                    <a:pt x="4876673" y="49784"/>
                    <a:pt x="4877054" y="53467"/>
                    <a:pt x="4877054" y="57277"/>
                  </a:cubicBezTo>
                  <a:lnTo>
                    <a:pt x="4877054" y="628777"/>
                  </a:lnTo>
                  <a:cubicBezTo>
                    <a:pt x="4877054" y="632587"/>
                    <a:pt x="4876673" y="636270"/>
                    <a:pt x="4875911" y="639953"/>
                  </a:cubicBezTo>
                  <a:cubicBezTo>
                    <a:pt x="4875149" y="643636"/>
                    <a:pt x="4874133" y="647192"/>
                    <a:pt x="4872609" y="650621"/>
                  </a:cubicBezTo>
                  <a:cubicBezTo>
                    <a:pt x="4871085" y="654050"/>
                    <a:pt x="4869434" y="657352"/>
                    <a:pt x="4867275" y="660527"/>
                  </a:cubicBezTo>
                  <a:cubicBezTo>
                    <a:pt x="4865116" y="663702"/>
                    <a:pt x="4862830" y="666496"/>
                    <a:pt x="4860163" y="669163"/>
                  </a:cubicBezTo>
                  <a:cubicBezTo>
                    <a:pt x="4857496" y="671830"/>
                    <a:pt x="4854575" y="674243"/>
                    <a:pt x="4851527" y="676275"/>
                  </a:cubicBezTo>
                  <a:cubicBezTo>
                    <a:pt x="4848479" y="678307"/>
                    <a:pt x="4845050" y="680085"/>
                    <a:pt x="4841621" y="681609"/>
                  </a:cubicBezTo>
                  <a:cubicBezTo>
                    <a:pt x="4838192" y="683133"/>
                    <a:pt x="4834636" y="684149"/>
                    <a:pt x="4830953" y="684911"/>
                  </a:cubicBezTo>
                  <a:cubicBezTo>
                    <a:pt x="4827270" y="685673"/>
                    <a:pt x="4823587" y="686054"/>
                    <a:pt x="4819777" y="686054"/>
                  </a:cubicBezTo>
                  <a:lnTo>
                    <a:pt x="57277" y="686054"/>
                  </a:lnTo>
                  <a:cubicBezTo>
                    <a:pt x="53467" y="686054"/>
                    <a:pt x="49784" y="685673"/>
                    <a:pt x="46101" y="684911"/>
                  </a:cubicBezTo>
                  <a:cubicBezTo>
                    <a:pt x="42418" y="684149"/>
                    <a:pt x="38862" y="683133"/>
                    <a:pt x="35433" y="681609"/>
                  </a:cubicBezTo>
                  <a:cubicBezTo>
                    <a:pt x="32004" y="680085"/>
                    <a:pt x="28702" y="678434"/>
                    <a:pt x="25527" y="676275"/>
                  </a:cubicBezTo>
                  <a:cubicBezTo>
                    <a:pt x="22352" y="674116"/>
                    <a:pt x="19558" y="671830"/>
                    <a:pt x="16891" y="669163"/>
                  </a:cubicBezTo>
                  <a:cubicBezTo>
                    <a:pt x="14224" y="666496"/>
                    <a:pt x="11811" y="663575"/>
                    <a:pt x="9779" y="660527"/>
                  </a:cubicBezTo>
                  <a:cubicBezTo>
                    <a:pt x="7747" y="657479"/>
                    <a:pt x="5969" y="654177"/>
                    <a:pt x="4445" y="650621"/>
                  </a:cubicBezTo>
                  <a:cubicBezTo>
                    <a:pt x="2921" y="647065"/>
                    <a:pt x="1905" y="643636"/>
                    <a:pt x="1143" y="639953"/>
                  </a:cubicBezTo>
                  <a:cubicBezTo>
                    <a:pt x="381" y="636270"/>
                    <a:pt x="0" y="632587"/>
                    <a:pt x="0" y="6287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5" id="45"/>
          <p:cNvGrpSpPr>
            <a:grpSpLocks noChangeAspect="true"/>
          </p:cNvGrpSpPr>
          <p:nvPr/>
        </p:nvGrpSpPr>
        <p:grpSpPr>
          <a:xfrm rot="0">
            <a:off x="6449568" y="4840224"/>
            <a:ext cx="4931664" cy="740664"/>
            <a:chOff x="0" y="0"/>
            <a:chExt cx="6575552" cy="98755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575552" cy="987552"/>
            </a:xfrm>
            <a:custGeom>
              <a:avLst/>
              <a:gdLst/>
              <a:ahLst/>
              <a:cxnLst/>
              <a:rect r="r" b="b" t="t" l="l"/>
              <a:pathLst>
                <a:path h="987552" w="6575552">
                  <a:moveTo>
                    <a:pt x="6462776" y="36068"/>
                  </a:moveTo>
                  <a:cubicBezTo>
                    <a:pt x="6480302" y="36068"/>
                    <a:pt x="6495288" y="42291"/>
                    <a:pt x="6507734" y="54610"/>
                  </a:cubicBezTo>
                  <a:cubicBezTo>
                    <a:pt x="6520180" y="66929"/>
                    <a:pt x="6526276" y="81915"/>
                    <a:pt x="6526276" y="99568"/>
                  </a:cubicBezTo>
                  <a:lnTo>
                    <a:pt x="6526276" y="861568"/>
                  </a:lnTo>
                  <a:cubicBezTo>
                    <a:pt x="6526276" y="879094"/>
                    <a:pt x="6520053" y="894080"/>
                    <a:pt x="6507734" y="906526"/>
                  </a:cubicBezTo>
                  <a:cubicBezTo>
                    <a:pt x="6495414" y="918972"/>
                    <a:pt x="6480429" y="925068"/>
                    <a:pt x="6462776" y="925068"/>
                  </a:cubicBezTo>
                  <a:lnTo>
                    <a:pt x="112776" y="925068"/>
                  </a:lnTo>
                  <a:cubicBezTo>
                    <a:pt x="95250" y="925068"/>
                    <a:pt x="80264" y="918845"/>
                    <a:pt x="67818" y="906526"/>
                  </a:cubicBezTo>
                  <a:cubicBezTo>
                    <a:pt x="55372" y="894207"/>
                    <a:pt x="49276" y="879221"/>
                    <a:pt x="49276" y="861568"/>
                  </a:cubicBezTo>
                  <a:lnTo>
                    <a:pt x="49276" y="99568"/>
                  </a:lnTo>
                  <a:cubicBezTo>
                    <a:pt x="49276" y="82042"/>
                    <a:pt x="55499" y="67056"/>
                    <a:pt x="67818" y="54610"/>
                  </a:cubicBezTo>
                  <a:cubicBezTo>
                    <a:pt x="80137" y="42164"/>
                    <a:pt x="95250" y="36068"/>
                    <a:pt x="112776" y="36068"/>
                  </a:cubicBezTo>
                  <a:close/>
                  <a:moveTo>
                    <a:pt x="0" y="0"/>
                  </a:moveTo>
                  <a:lnTo>
                    <a:pt x="0" y="987552"/>
                  </a:lnTo>
                  <a:lnTo>
                    <a:pt x="6575552" y="987552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47" id="47"/>
          <p:cNvGrpSpPr>
            <a:grpSpLocks noChangeAspect="true"/>
          </p:cNvGrpSpPr>
          <p:nvPr/>
        </p:nvGrpSpPr>
        <p:grpSpPr>
          <a:xfrm rot="0">
            <a:off x="0" y="6438900"/>
            <a:ext cx="12192000" cy="419100"/>
            <a:chOff x="0" y="0"/>
            <a:chExt cx="12192000" cy="4191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2192000" cy="419100"/>
            </a:xfrm>
            <a:custGeom>
              <a:avLst/>
              <a:gdLst/>
              <a:ahLst/>
              <a:cxnLst/>
              <a:rect r="r" b="b" t="t" l="l"/>
              <a:pathLst>
                <a:path h="419100" w="12192000">
                  <a:moveTo>
                    <a:pt x="0" y="0"/>
                  </a:moveTo>
                  <a:lnTo>
                    <a:pt x="0" y="419100"/>
                  </a:lnTo>
                  <a:lnTo>
                    <a:pt x="12192000" y="4191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9" id="49"/>
          <p:cNvGrpSpPr>
            <a:grpSpLocks noChangeAspect="true"/>
          </p:cNvGrpSpPr>
          <p:nvPr/>
        </p:nvGrpSpPr>
        <p:grpSpPr>
          <a:xfrm rot="0">
            <a:off x="6386065" y="4776721"/>
            <a:ext cx="5058661" cy="867661"/>
            <a:chOff x="0" y="0"/>
            <a:chExt cx="5058664" cy="86766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63500" y="63500"/>
              <a:ext cx="4931664" cy="740664"/>
            </a:xfrm>
            <a:custGeom>
              <a:avLst/>
              <a:gdLst/>
              <a:ahLst/>
              <a:cxnLst/>
              <a:rect r="r" b="b" t="t" l="l"/>
              <a:pathLst>
                <a:path h="740664" w="4931664">
                  <a:moveTo>
                    <a:pt x="0" y="0"/>
                  </a:moveTo>
                  <a:lnTo>
                    <a:pt x="4931664" y="0"/>
                  </a:lnTo>
                  <a:lnTo>
                    <a:pt x="4931664" y="740664"/>
                  </a:lnTo>
                  <a:lnTo>
                    <a:pt x="0" y="7406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90932" y="80899"/>
              <a:ext cx="4877054" cy="686054"/>
            </a:xfrm>
            <a:custGeom>
              <a:avLst/>
              <a:gdLst/>
              <a:ahLst/>
              <a:cxnLst/>
              <a:rect r="r" b="b" t="t" l="l"/>
              <a:pathLst>
                <a:path h="686054" w="4877054">
                  <a:moveTo>
                    <a:pt x="0" y="6287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819777" y="0"/>
                  </a:lnTo>
                  <a:cubicBezTo>
                    <a:pt x="4823587" y="0"/>
                    <a:pt x="4827270" y="381"/>
                    <a:pt x="4830953" y="1143"/>
                  </a:cubicBezTo>
                  <a:cubicBezTo>
                    <a:pt x="4834636" y="1905"/>
                    <a:pt x="4838192" y="2921"/>
                    <a:pt x="4841621" y="4445"/>
                  </a:cubicBezTo>
                  <a:cubicBezTo>
                    <a:pt x="4845050" y="5969"/>
                    <a:pt x="4848352" y="7620"/>
                    <a:pt x="4851527" y="9779"/>
                  </a:cubicBezTo>
                  <a:cubicBezTo>
                    <a:pt x="4854702" y="11938"/>
                    <a:pt x="4857496" y="14224"/>
                    <a:pt x="4860163" y="16891"/>
                  </a:cubicBezTo>
                  <a:cubicBezTo>
                    <a:pt x="4862830" y="19558"/>
                    <a:pt x="4865243" y="22479"/>
                    <a:pt x="4867275" y="25527"/>
                  </a:cubicBezTo>
                  <a:cubicBezTo>
                    <a:pt x="4869307" y="28575"/>
                    <a:pt x="4871085" y="32004"/>
                    <a:pt x="4872609" y="35433"/>
                  </a:cubicBezTo>
                  <a:cubicBezTo>
                    <a:pt x="4874134" y="38862"/>
                    <a:pt x="4875149" y="42418"/>
                    <a:pt x="4875911" y="46101"/>
                  </a:cubicBezTo>
                  <a:cubicBezTo>
                    <a:pt x="4876673" y="49784"/>
                    <a:pt x="4877054" y="53467"/>
                    <a:pt x="4877054" y="57277"/>
                  </a:cubicBezTo>
                  <a:lnTo>
                    <a:pt x="4877054" y="628777"/>
                  </a:lnTo>
                  <a:cubicBezTo>
                    <a:pt x="4877054" y="632587"/>
                    <a:pt x="4876673" y="636270"/>
                    <a:pt x="4875911" y="639953"/>
                  </a:cubicBezTo>
                  <a:cubicBezTo>
                    <a:pt x="4875149" y="643636"/>
                    <a:pt x="4874133" y="647192"/>
                    <a:pt x="4872609" y="650621"/>
                  </a:cubicBezTo>
                  <a:cubicBezTo>
                    <a:pt x="4871085" y="654050"/>
                    <a:pt x="4869434" y="657352"/>
                    <a:pt x="4867275" y="660527"/>
                  </a:cubicBezTo>
                  <a:cubicBezTo>
                    <a:pt x="4865116" y="663702"/>
                    <a:pt x="4862830" y="666496"/>
                    <a:pt x="4860163" y="669163"/>
                  </a:cubicBezTo>
                  <a:cubicBezTo>
                    <a:pt x="4857496" y="671830"/>
                    <a:pt x="4854575" y="674243"/>
                    <a:pt x="4851527" y="676275"/>
                  </a:cubicBezTo>
                  <a:cubicBezTo>
                    <a:pt x="4848479" y="678307"/>
                    <a:pt x="4845050" y="680085"/>
                    <a:pt x="4841621" y="681609"/>
                  </a:cubicBezTo>
                  <a:cubicBezTo>
                    <a:pt x="4838192" y="683133"/>
                    <a:pt x="4834636" y="684149"/>
                    <a:pt x="4830953" y="684911"/>
                  </a:cubicBezTo>
                  <a:cubicBezTo>
                    <a:pt x="4827270" y="685673"/>
                    <a:pt x="4823587" y="686054"/>
                    <a:pt x="4819777" y="686054"/>
                  </a:cubicBezTo>
                  <a:lnTo>
                    <a:pt x="57277" y="686054"/>
                  </a:lnTo>
                  <a:cubicBezTo>
                    <a:pt x="53467" y="686054"/>
                    <a:pt x="49784" y="685673"/>
                    <a:pt x="46101" y="684911"/>
                  </a:cubicBezTo>
                  <a:cubicBezTo>
                    <a:pt x="42418" y="684149"/>
                    <a:pt x="38862" y="683133"/>
                    <a:pt x="35433" y="681609"/>
                  </a:cubicBezTo>
                  <a:cubicBezTo>
                    <a:pt x="32004" y="680085"/>
                    <a:pt x="28702" y="678434"/>
                    <a:pt x="25527" y="676275"/>
                  </a:cubicBezTo>
                  <a:cubicBezTo>
                    <a:pt x="22352" y="674116"/>
                    <a:pt x="19558" y="671830"/>
                    <a:pt x="16891" y="669163"/>
                  </a:cubicBezTo>
                  <a:cubicBezTo>
                    <a:pt x="14224" y="666496"/>
                    <a:pt x="11811" y="663575"/>
                    <a:pt x="9779" y="660527"/>
                  </a:cubicBezTo>
                  <a:cubicBezTo>
                    <a:pt x="7747" y="657479"/>
                    <a:pt x="5969" y="654177"/>
                    <a:pt x="4445" y="650621"/>
                  </a:cubicBezTo>
                  <a:cubicBezTo>
                    <a:pt x="2921" y="647065"/>
                    <a:pt x="1905" y="643636"/>
                    <a:pt x="1143" y="639953"/>
                  </a:cubicBezTo>
                  <a:cubicBezTo>
                    <a:pt x="381" y="636270"/>
                    <a:pt x="0" y="632587"/>
                    <a:pt x="0" y="6287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609600" y="406517"/>
            <a:ext cx="635242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Lunar Lander – Kết quả &amp; Nhận xét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76300" y="3149394"/>
            <a:ext cx="2195379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 quả cuối cùng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76300" y="1434894"/>
            <a:ext cx="216523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Thiết lập đánh giá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477000" y="1444419"/>
            <a:ext cx="3702789" cy="57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b="true" sz="1999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Nhận xét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Agent cải thiện rõ rệt so với bước sớm nhờ: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76300" y="1799273"/>
            <a:ext cx="174879" cy="66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00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 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162050" y="1839249"/>
            <a:ext cx="1328795" cy="650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seed0 = 0 n = 500 episodes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257300" y="3791874"/>
            <a:ext cx="1741646" cy="223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Average reward ≈ </a:t>
            </a:r>
            <a:r>
              <a:rPr lang="en-US" sz="1350">
                <a:solidFill>
                  <a:srgbClr val="2563EB"/>
                </a:solidFill>
                <a:latin typeface="Roboto"/>
                <a:ea typeface="Roboto"/>
                <a:cs typeface="Roboto"/>
                <a:sym typeface="Roboto"/>
              </a:rPr>
              <a:t>28.8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257300" y="4515774"/>
            <a:ext cx="2142106" cy="223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Success ≈ </a:t>
            </a:r>
            <a:r>
              <a:rPr lang="en-US" sz="1350">
                <a:solidFill>
                  <a:srgbClr val="059669"/>
                </a:solidFill>
                <a:latin typeface="Roboto"/>
                <a:ea typeface="Roboto"/>
                <a:cs typeface="Roboto"/>
                <a:sym typeface="Roboto"/>
              </a:rPr>
              <a:t>313/500</a:t>
            </a: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 (62.6%)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1029921" y="5741032"/>
            <a:ext cx="355778" cy="169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5"/>
              </a:lnSpc>
            </a:pPr>
            <a:r>
              <a:rPr lang="en-US" sz="1082" i="true">
                <a:solidFill>
                  <a:srgbClr val="6B728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lab02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285750" y="6629095"/>
            <a:ext cx="1576816" cy="100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 02: TÌM KIẾM TỐI 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743700" y="2481558"/>
            <a:ext cx="3264541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2563EB"/>
                </a:solidFill>
                <a:latin typeface="Roboto"/>
                <a:ea typeface="Roboto"/>
                <a:cs typeface="Roboto"/>
                <a:sym typeface="Roboto"/>
              </a:rPr>
              <a:t>Hysteresis</a:t>
            </a:r>
            <a:r>
              <a:rPr lang="en-US" sz="12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 VY</a:t>
            </a:r>
          </a:p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Tránh dao động của động cơ chính khi VY gần ngưỡng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6743700" y="4155424"/>
            <a:ext cx="2754744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2563EB"/>
                </a:solidFill>
                <a:latin typeface="Roboto"/>
                <a:ea typeface="Roboto"/>
                <a:cs typeface="Roboto"/>
                <a:sym typeface="Roboto"/>
              </a:rPr>
              <a:t>Siết VX/X</a:t>
            </a:r>
            <a:r>
              <a:rPr lang="en-US" sz="12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khi gần đất</a:t>
            </a:r>
          </a:p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Điều chỉnh vị trí ngang khi tiếp cận bệ hạ cánh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743700" y="3319758"/>
            <a:ext cx="267125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2563EB"/>
                </a:solidFill>
                <a:latin typeface="Roboto"/>
                <a:ea typeface="Roboto"/>
                <a:cs typeface="Roboto"/>
                <a:sym typeface="Roboto"/>
              </a:rPr>
              <a:t>Deadband</a:t>
            </a: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cho ANG/AV</a:t>
            </a:r>
          </a:p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Giảm dao động khi góc và vận tốc góc gần 0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6743700" y="4996158"/>
            <a:ext cx="2558625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2563EB"/>
                </a:solidFill>
                <a:latin typeface="Roboto"/>
                <a:ea typeface="Roboto"/>
                <a:cs typeface="Roboto"/>
                <a:sym typeface="Roboto"/>
              </a:rPr>
              <a:t>Thứ tự ưu tiên</a:t>
            </a:r>
            <a:r>
              <a:rPr lang="en-US" sz="12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 landing phase</a:t>
            </a:r>
          </a:p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Điều chỉnh chiến lược theo độ cao hạ cánh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1733019" y="6542551"/>
            <a:ext cx="17121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6477000" y="2349817"/>
            <a:ext cx="119015" cy="1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6477000" y="3188017"/>
            <a:ext cx="119015" cy="1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6477000" y="4026217"/>
            <a:ext cx="119015" cy="1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6477000" y="4864417"/>
            <a:ext cx="119015" cy="1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</p:spTree>
  </p:cSld>
  <p:clrMapOvr>
    <a:masterClrMapping/>
  </p:clrMapOvr>
  <p:transition spd="fast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2192000" cy="95250"/>
            <a:chOff x="0" y="0"/>
            <a:chExt cx="1219200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95250"/>
            </a:xfrm>
            <a:custGeom>
              <a:avLst/>
              <a:gdLst/>
              <a:ahLst/>
              <a:cxnLst/>
              <a:rect r="r" b="b" t="t" l="l"/>
              <a:pathLst>
                <a:path h="9525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952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9600" y="971550"/>
            <a:ext cx="571500" cy="38100"/>
            <a:chOff x="0" y="0"/>
            <a:chExt cx="5715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82168" y="1295400"/>
            <a:ext cx="11027664" cy="1197864"/>
            <a:chOff x="0" y="0"/>
            <a:chExt cx="14703552" cy="15971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703552" cy="1597152"/>
            </a:xfrm>
            <a:custGeom>
              <a:avLst/>
              <a:gdLst/>
              <a:ahLst/>
              <a:cxnLst/>
              <a:rect r="r" b="b" t="t" l="l"/>
              <a:pathLst>
                <a:path h="1597152" w="14703552">
                  <a:moveTo>
                    <a:pt x="14565376" y="38100"/>
                  </a:moveTo>
                  <a:cubicBezTo>
                    <a:pt x="14577188" y="38100"/>
                    <a:pt x="14588489" y="40386"/>
                    <a:pt x="14599413" y="44831"/>
                  </a:cubicBezTo>
                  <a:cubicBezTo>
                    <a:pt x="14610336" y="49276"/>
                    <a:pt x="14619860" y="55753"/>
                    <a:pt x="14628242" y="64135"/>
                  </a:cubicBezTo>
                  <a:cubicBezTo>
                    <a:pt x="14636624" y="72517"/>
                    <a:pt x="14642974" y="82042"/>
                    <a:pt x="14647546" y="92964"/>
                  </a:cubicBezTo>
                  <a:cubicBezTo>
                    <a:pt x="14652118" y="103886"/>
                    <a:pt x="14654278" y="115189"/>
                    <a:pt x="14654278" y="127000"/>
                  </a:cubicBezTo>
                  <a:lnTo>
                    <a:pt x="14654278" y="1447800"/>
                  </a:lnTo>
                  <a:cubicBezTo>
                    <a:pt x="14654278" y="1459611"/>
                    <a:pt x="14651991" y="1470914"/>
                    <a:pt x="14647546" y="1481836"/>
                  </a:cubicBezTo>
                  <a:cubicBezTo>
                    <a:pt x="14643102" y="1492758"/>
                    <a:pt x="14636624" y="1502283"/>
                    <a:pt x="14628242" y="1510665"/>
                  </a:cubicBezTo>
                  <a:cubicBezTo>
                    <a:pt x="14619860" y="1519047"/>
                    <a:pt x="14610335" y="1525397"/>
                    <a:pt x="14599413" y="1529969"/>
                  </a:cubicBezTo>
                  <a:cubicBezTo>
                    <a:pt x="14588491" y="1534541"/>
                    <a:pt x="14577188" y="1536700"/>
                    <a:pt x="14565376" y="1536700"/>
                  </a:cubicBezTo>
                  <a:lnTo>
                    <a:pt x="138176" y="1536700"/>
                  </a:lnTo>
                  <a:cubicBezTo>
                    <a:pt x="126365" y="1536700"/>
                    <a:pt x="115062" y="1534414"/>
                    <a:pt x="104140" y="1529969"/>
                  </a:cubicBezTo>
                  <a:cubicBezTo>
                    <a:pt x="93218" y="1525524"/>
                    <a:pt x="83693" y="1519047"/>
                    <a:pt x="75311" y="1510665"/>
                  </a:cubicBezTo>
                  <a:cubicBezTo>
                    <a:pt x="66929" y="1502283"/>
                    <a:pt x="60579" y="1492758"/>
                    <a:pt x="56007" y="1481836"/>
                  </a:cubicBezTo>
                  <a:cubicBezTo>
                    <a:pt x="51435" y="1470914"/>
                    <a:pt x="49276" y="1459611"/>
                    <a:pt x="49276" y="14478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1597152"/>
                  </a:lnTo>
                  <a:lnTo>
                    <a:pt x="14703552" y="1597152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18665" y="1231897"/>
            <a:ext cx="11154661" cy="1324861"/>
          </a:xfrm>
          <a:custGeom>
            <a:avLst/>
            <a:gdLst/>
            <a:ahLst/>
            <a:cxnLst/>
            <a:rect r="r" b="b" t="t" l="l"/>
            <a:pathLst>
              <a:path h="1324861" w="11154661">
                <a:moveTo>
                  <a:pt x="0" y="0"/>
                </a:moveTo>
                <a:lnTo>
                  <a:pt x="11154661" y="0"/>
                </a:lnTo>
                <a:lnTo>
                  <a:pt x="11154661" y="1324861"/>
                </a:lnTo>
                <a:lnTo>
                  <a:pt x="0" y="1324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82168" y="2743200"/>
            <a:ext cx="5425440" cy="1959864"/>
            <a:chOff x="0" y="0"/>
            <a:chExt cx="7233920" cy="261315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33920" cy="2613152"/>
            </a:xfrm>
            <a:custGeom>
              <a:avLst/>
              <a:gdLst/>
              <a:ahLst/>
              <a:cxnLst/>
              <a:rect r="r" b="b" t="t" l="l"/>
              <a:pathLst>
                <a:path h="2613152" w="7233920">
                  <a:moveTo>
                    <a:pt x="7097776" y="38100"/>
                  </a:moveTo>
                  <a:cubicBezTo>
                    <a:pt x="7109587" y="38100"/>
                    <a:pt x="7120890" y="40386"/>
                    <a:pt x="7131812" y="44831"/>
                  </a:cubicBezTo>
                  <a:cubicBezTo>
                    <a:pt x="7142734" y="49276"/>
                    <a:pt x="7152259" y="55753"/>
                    <a:pt x="7160641" y="64135"/>
                  </a:cubicBezTo>
                  <a:cubicBezTo>
                    <a:pt x="7169024" y="72517"/>
                    <a:pt x="7175373" y="82042"/>
                    <a:pt x="7179945" y="92964"/>
                  </a:cubicBezTo>
                  <a:cubicBezTo>
                    <a:pt x="7184518" y="103886"/>
                    <a:pt x="7186677" y="115189"/>
                    <a:pt x="7186677" y="127000"/>
                  </a:cubicBezTo>
                  <a:lnTo>
                    <a:pt x="7186677" y="2463800"/>
                  </a:lnTo>
                  <a:cubicBezTo>
                    <a:pt x="7186677" y="2475611"/>
                    <a:pt x="7184391" y="2486914"/>
                    <a:pt x="7179945" y="2497836"/>
                  </a:cubicBezTo>
                  <a:cubicBezTo>
                    <a:pt x="7175500" y="2508758"/>
                    <a:pt x="7169024" y="2518283"/>
                    <a:pt x="7160641" y="2526665"/>
                  </a:cubicBezTo>
                  <a:cubicBezTo>
                    <a:pt x="7152259" y="2535047"/>
                    <a:pt x="7142735" y="2541397"/>
                    <a:pt x="7131812" y="2545969"/>
                  </a:cubicBezTo>
                  <a:cubicBezTo>
                    <a:pt x="7120889" y="2550541"/>
                    <a:pt x="7109587" y="2552700"/>
                    <a:pt x="7097776" y="2552700"/>
                  </a:cubicBezTo>
                  <a:lnTo>
                    <a:pt x="138176" y="2552700"/>
                  </a:lnTo>
                  <a:cubicBezTo>
                    <a:pt x="126365" y="2552700"/>
                    <a:pt x="115062" y="2550414"/>
                    <a:pt x="104140" y="2545969"/>
                  </a:cubicBezTo>
                  <a:cubicBezTo>
                    <a:pt x="93218" y="2541524"/>
                    <a:pt x="83693" y="2535047"/>
                    <a:pt x="75311" y="2526665"/>
                  </a:cubicBezTo>
                  <a:cubicBezTo>
                    <a:pt x="66929" y="2518283"/>
                    <a:pt x="60579" y="2508758"/>
                    <a:pt x="56007" y="2497836"/>
                  </a:cubicBezTo>
                  <a:cubicBezTo>
                    <a:pt x="51435" y="2486914"/>
                    <a:pt x="49276" y="2475611"/>
                    <a:pt x="49276" y="24638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2613152"/>
                  </a:lnTo>
                  <a:lnTo>
                    <a:pt x="7233920" y="2613152"/>
                  </a:lnTo>
                  <a:lnTo>
                    <a:pt x="723392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18665" y="2679697"/>
            <a:ext cx="5552437" cy="2086861"/>
          </a:xfrm>
          <a:custGeom>
            <a:avLst/>
            <a:gdLst/>
            <a:ahLst/>
            <a:cxnLst/>
            <a:rect r="r" b="b" t="t" l="l"/>
            <a:pathLst>
              <a:path h="2086861" w="5552437">
                <a:moveTo>
                  <a:pt x="0" y="0"/>
                </a:moveTo>
                <a:lnTo>
                  <a:pt x="5552437" y="0"/>
                </a:lnTo>
                <a:lnTo>
                  <a:pt x="5552437" y="2086861"/>
                </a:lnTo>
                <a:lnTo>
                  <a:pt x="0" y="20868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184392" y="2743200"/>
            <a:ext cx="5425440" cy="1959864"/>
            <a:chOff x="0" y="0"/>
            <a:chExt cx="7233920" cy="261315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33920" cy="2613152"/>
            </a:xfrm>
            <a:custGeom>
              <a:avLst/>
              <a:gdLst/>
              <a:ahLst/>
              <a:cxnLst/>
              <a:rect r="r" b="b" t="t" l="l"/>
              <a:pathLst>
                <a:path h="2613152" w="7233920">
                  <a:moveTo>
                    <a:pt x="7095744" y="38100"/>
                  </a:moveTo>
                  <a:cubicBezTo>
                    <a:pt x="7107555" y="38100"/>
                    <a:pt x="7118858" y="40386"/>
                    <a:pt x="7129780" y="44831"/>
                  </a:cubicBezTo>
                  <a:cubicBezTo>
                    <a:pt x="7140701" y="49276"/>
                    <a:pt x="7150226" y="55753"/>
                    <a:pt x="7158609" y="64135"/>
                  </a:cubicBezTo>
                  <a:cubicBezTo>
                    <a:pt x="7166991" y="72517"/>
                    <a:pt x="7173340" y="82042"/>
                    <a:pt x="7177913" y="92964"/>
                  </a:cubicBezTo>
                  <a:cubicBezTo>
                    <a:pt x="7182486" y="103886"/>
                    <a:pt x="7184644" y="115189"/>
                    <a:pt x="7184644" y="127000"/>
                  </a:cubicBezTo>
                  <a:lnTo>
                    <a:pt x="7184644" y="2463800"/>
                  </a:lnTo>
                  <a:cubicBezTo>
                    <a:pt x="7184644" y="2475611"/>
                    <a:pt x="7182358" y="2486914"/>
                    <a:pt x="7177913" y="2497836"/>
                  </a:cubicBezTo>
                  <a:cubicBezTo>
                    <a:pt x="7173468" y="2508758"/>
                    <a:pt x="7166991" y="2518283"/>
                    <a:pt x="7158609" y="2526665"/>
                  </a:cubicBezTo>
                  <a:cubicBezTo>
                    <a:pt x="7150226" y="2535047"/>
                    <a:pt x="7140702" y="2541397"/>
                    <a:pt x="7129780" y="2545969"/>
                  </a:cubicBezTo>
                  <a:cubicBezTo>
                    <a:pt x="7118857" y="2550541"/>
                    <a:pt x="7107555" y="2552700"/>
                    <a:pt x="7095744" y="2552700"/>
                  </a:cubicBezTo>
                  <a:lnTo>
                    <a:pt x="136144" y="2552700"/>
                  </a:lnTo>
                  <a:cubicBezTo>
                    <a:pt x="124333" y="2552700"/>
                    <a:pt x="113030" y="2550414"/>
                    <a:pt x="102108" y="2545969"/>
                  </a:cubicBezTo>
                  <a:cubicBezTo>
                    <a:pt x="91186" y="2541524"/>
                    <a:pt x="81661" y="2535047"/>
                    <a:pt x="73279" y="2526665"/>
                  </a:cubicBezTo>
                  <a:cubicBezTo>
                    <a:pt x="64897" y="2518283"/>
                    <a:pt x="58547" y="2508758"/>
                    <a:pt x="53975" y="2497836"/>
                  </a:cubicBezTo>
                  <a:cubicBezTo>
                    <a:pt x="49403" y="2486914"/>
                    <a:pt x="47244" y="2475611"/>
                    <a:pt x="47244" y="2463800"/>
                  </a:cubicBezTo>
                  <a:lnTo>
                    <a:pt x="47244" y="127000"/>
                  </a:lnTo>
                  <a:cubicBezTo>
                    <a:pt x="47244" y="115189"/>
                    <a:pt x="49530" y="103886"/>
                    <a:pt x="53975" y="92964"/>
                  </a:cubicBezTo>
                  <a:cubicBezTo>
                    <a:pt x="58420" y="82042"/>
                    <a:pt x="64897" y="72517"/>
                    <a:pt x="73279" y="64135"/>
                  </a:cubicBezTo>
                  <a:cubicBezTo>
                    <a:pt x="81661" y="55753"/>
                    <a:pt x="91186" y="49403"/>
                    <a:pt x="102108" y="44831"/>
                  </a:cubicBezTo>
                  <a:cubicBezTo>
                    <a:pt x="113030" y="40259"/>
                    <a:pt x="124333" y="38100"/>
                    <a:pt x="136144" y="38100"/>
                  </a:cubicBezTo>
                  <a:close/>
                  <a:moveTo>
                    <a:pt x="0" y="0"/>
                  </a:moveTo>
                  <a:lnTo>
                    <a:pt x="0" y="2613152"/>
                  </a:lnTo>
                  <a:lnTo>
                    <a:pt x="7233920" y="2613152"/>
                  </a:lnTo>
                  <a:lnTo>
                    <a:pt x="723392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6120889" y="2679697"/>
            <a:ext cx="5552437" cy="2086861"/>
          </a:xfrm>
          <a:custGeom>
            <a:avLst/>
            <a:gdLst/>
            <a:ahLst/>
            <a:cxnLst/>
            <a:rect r="r" b="b" t="t" l="l"/>
            <a:pathLst>
              <a:path h="2086861" w="5552437">
                <a:moveTo>
                  <a:pt x="0" y="0"/>
                </a:moveTo>
                <a:lnTo>
                  <a:pt x="5552437" y="0"/>
                </a:lnTo>
                <a:lnTo>
                  <a:pt x="5552437" y="2086861"/>
                </a:lnTo>
                <a:lnTo>
                  <a:pt x="0" y="20868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09600" y="418862"/>
            <a:ext cx="4872390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Giới thiệu Robot Vacuum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76300" y="1413510"/>
            <a:ext cx="582930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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6300" y="2958894"/>
            <a:ext cx="154541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Yêu cầu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48354" y="1470660"/>
            <a:ext cx="9036063" cy="68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b="true" sz="2199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 tiêu</a:t>
            </a:r>
          </a:p>
          <a:p>
            <a:pPr algn="l">
              <a:lnSpc>
                <a:spcPts val="2449"/>
              </a:lnSpc>
            </a:pPr>
            <a:r>
              <a:rPr lang="en-US" sz="1749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Mô phỏng robot hút bụi tự động dựa trên nguyên lý hoạt động của các tác tử (Agents).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43000" y="3379451"/>
            <a:ext cx="4591517" cy="323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Xây dựng môi trường mô phỏng có cảm biến và hành động.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43000" y="3760451"/>
            <a:ext cx="4691167" cy="323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Cài đặt và so sánh hiệu suất của nhiều loại Agent khác nhau.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3000" y="4150976"/>
            <a:ext cx="3999081" cy="276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Phân tích hiệu quả làm sạch và tiêu thụ năng lượng.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37949" y="3629025"/>
            <a:ext cx="1943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10B981"/>
                </a:solidFill>
                <a:latin typeface="Arimo"/>
                <a:ea typeface="Arimo"/>
                <a:cs typeface="Arimo"/>
                <a:sym typeface="Arimo"/>
              </a:rPr>
              <a:t>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204444" y="3629025"/>
            <a:ext cx="218599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F59E0B"/>
                </a:solidFill>
                <a:latin typeface="Arimo"/>
                <a:ea typeface="Arimo"/>
                <a:cs typeface="Arimo"/>
                <a:sym typeface="Arimo"/>
              </a:rPr>
              <a:t>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38084" y="3629025"/>
            <a:ext cx="1943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8B5CF6"/>
                </a:solidFill>
                <a:latin typeface="Arimo"/>
                <a:ea typeface="Arimo"/>
                <a:cs typeface="Arimo"/>
                <a:sym typeface="Arimo"/>
              </a:rPr>
              <a:t>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404649" y="3700015"/>
            <a:ext cx="660273" cy="196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Hiệu suất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494957" y="3700015"/>
            <a:ext cx="806463" cy="198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Năng lượng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704784" y="3700015"/>
            <a:ext cx="1007678" cy="196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 loại Agent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76300" y="3322320"/>
            <a:ext cx="136017" cy="107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 ✓</a:t>
            </a:r>
          </a:p>
          <a:p>
            <a:pPr algn="just">
              <a:lnSpc>
                <a:spcPts val="2400"/>
              </a:lnSpc>
            </a:pPr>
            <a:r>
              <a:rPr lang="en-US" sz="12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</p:spTree>
  </p:cSld>
  <p:clrMapOvr>
    <a:masterClrMapping/>
  </p:clrMapOvr>
  <p:transition spd="fast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2192000" cy="28575"/>
            <a:chOff x="0" y="0"/>
            <a:chExt cx="12192000" cy="285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28575"/>
            </a:xfrm>
            <a:custGeom>
              <a:avLst/>
              <a:gdLst/>
              <a:ahLst/>
              <a:cxnLst/>
              <a:rect r="r" b="b" t="t" l="l"/>
              <a:pathLst>
                <a:path h="28575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9600" y="904875"/>
            <a:ext cx="571500" cy="38100"/>
            <a:chOff x="0" y="0"/>
            <a:chExt cx="5715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63880" y="1716024"/>
            <a:ext cx="11064240" cy="3721608"/>
            <a:chOff x="0" y="0"/>
            <a:chExt cx="14752320" cy="49621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752320" cy="4962144"/>
            </a:xfrm>
            <a:custGeom>
              <a:avLst/>
              <a:gdLst/>
              <a:ahLst/>
              <a:cxnLst/>
              <a:rect r="r" b="b" t="t" l="l"/>
              <a:pathLst>
                <a:path h="4962144" w="14752320">
                  <a:moveTo>
                    <a:pt x="14589761" y="36068"/>
                  </a:moveTo>
                  <a:cubicBezTo>
                    <a:pt x="14603223" y="36068"/>
                    <a:pt x="14616176" y="38608"/>
                    <a:pt x="14628623" y="43815"/>
                  </a:cubicBezTo>
                  <a:cubicBezTo>
                    <a:pt x="14641071" y="49022"/>
                    <a:pt x="14652118" y="56261"/>
                    <a:pt x="14661643" y="65786"/>
                  </a:cubicBezTo>
                  <a:cubicBezTo>
                    <a:pt x="14671168" y="75311"/>
                    <a:pt x="14678533" y="86360"/>
                    <a:pt x="14683614" y="98806"/>
                  </a:cubicBezTo>
                  <a:cubicBezTo>
                    <a:pt x="14688694" y="111252"/>
                    <a:pt x="14691361" y="124206"/>
                    <a:pt x="14691361" y="137668"/>
                  </a:cubicBezTo>
                  <a:lnTo>
                    <a:pt x="14691361" y="4773168"/>
                  </a:lnTo>
                  <a:cubicBezTo>
                    <a:pt x="14691361" y="4786630"/>
                    <a:pt x="14688821" y="4799584"/>
                    <a:pt x="14683614" y="4812030"/>
                  </a:cubicBezTo>
                  <a:cubicBezTo>
                    <a:pt x="14678406" y="4824476"/>
                    <a:pt x="14671168" y="4835525"/>
                    <a:pt x="14661643" y="4845050"/>
                  </a:cubicBezTo>
                  <a:cubicBezTo>
                    <a:pt x="14652118" y="4854575"/>
                    <a:pt x="14641069" y="4861941"/>
                    <a:pt x="14628623" y="4867021"/>
                  </a:cubicBezTo>
                  <a:cubicBezTo>
                    <a:pt x="14616178" y="4872101"/>
                    <a:pt x="14603223" y="4874768"/>
                    <a:pt x="14589761" y="4874768"/>
                  </a:cubicBezTo>
                  <a:lnTo>
                    <a:pt x="162560" y="4874768"/>
                  </a:lnTo>
                  <a:cubicBezTo>
                    <a:pt x="149098" y="4874768"/>
                    <a:pt x="136144" y="4872228"/>
                    <a:pt x="123698" y="4867021"/>
                  </a:cubicBezTo>
                  <a:cubicBezTo>
                    <a:pt x="111252" y="4861814"/>
                    <a:pt x="100203" y="4854575"/>
                    <a:pt x="90678" y="4845050"/>
                  </a:cubicBezTo>
                  <a:cubicBezTo>
                    <a:pt x="81153" y="4835525"/>
                    <a:pt x="73787" y="4824476"/>
                    <a:pt x="68707" y="4812030"/>
                  </a:cubicBezTo>
                  <a:cubicBezTo>
                    <a:pt x="63627" y="4799584"/>
                    <a:pt x="60960" y="4786630"/>
                    <a:pt x="60960" y="4773168"/>
                  </a:cubicBezTo>
                  <a:lnTo>
                    <a:pt x="60960" y="137668"/>
                  </a:lnTo>
                  <a:cubicBezTo>
                    <a:pt x="60960" y="124206"/>
                    <a:pt x="63500" y="111252"/>
                    <a:pt x="68707" y="98806"/>
                  </a:cubicBezTo>
                  <a:cubicBezTo>
                    <a:pt x="73914" y="86360"/>
                    <a:pt x="81153" y="75311"/>
                    <a:pt x="90678" y="65786"/>
                  </a:cubicBezTo>
                  <a:cubicBezTo>
                    <a:pt x="100203" y="56261"/>
                    <a:pt x="111252" y="48895"/>
                    <a:pt x="123698" y="43815"/>
                  </a:cubicBezTo>
                  <a:cubicBezTo>
                    <a:pt x="136144" y="38735"/>
                    <a:pt x="149098" y="36068"/>
                    <a:pt x="162560" y="36068"/>
                  </a:cubicBezTo>
                  <a:close/>
                  <a:moveTo>
                    <a:pt x="0" y="0"/>
                  </a:moveTo>
                  <a:lnTo>
                    <a:pt x="0" y="4962144"/>
                  </a:lnTo>
                  <a:lnTo>
                    <a:pt x="14752320" y="4962144"/>
                  </a:lnTo>
                  <a:lnTo>
                    <a:pt x="1475232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63880" y="1716024"/>
            <a:ext cx="11064240" cy="3721608"/>
            <a:chOff x="0" y="0"/>
            <a:chExt cx="11064240" cy="37216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064240" cy="3721608"/>
            </a:xfrm>
            <a:custGeom>
              <a:avLst/>
              <a:gdLst/>
              <a:ahLst/>
              <a:cxnLst/>
              <a:rect r="r" b="b" t="t" l="l"/>
              <a:pathLst>
                <a:path h="3721608" w="11064240">
                  <a:moveTo>
                    <a:pt x="0" y="0"/>
                  </a:moveTo>
                  <a:lnTo>
                    <a:pt x="11064240" y="0"/>
                  </a:lnTo>
                  <a:lnTo>
                    <a:pt x="11064240" y="3721608"/>
                  </a:lnTo>
                  <a:lnTo>
                    <a:pt x="0" y="3721608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36448" y="1709928"/>
            <a:ext cx="11119104" cy="3773424"/>
            <a:chOff x="0" y="0"/>
            <a:chExt cx="14825472" cy="50312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825472" cy="5031232"/>
            </a:xfrm>
            <a:custGeom>
              <a:avLst/>
              <a:gdLst/>
              <a:ahLst/>
              <a:cxnLst/>
              <a:rect r="r" b="b" t="t" l="l"/>
              <a:pathLst>
                <a:path h="5031232" w="14825472">
                  <a:moveTo>
                    <a:pt x="14626337" y="44196"/>
                  </a:moveTo>
                  <a:cubicBezTo>
                    <a:pt x="14639799" y="44196"/>
                    <a:pt x="14652752" y="46736"/>
                    <a:pt x="14665199" y="51943"/>
                  </a:cubicBezTo>
                  <a:cubicBezTo>
                    <a:pt x="14677647" y="57150"/>
                    <a:pt x="14688694" y="64389"/>
                    <a:pt x="14698219" y="73914"/>
                  </a:cubicBezTo>
                  <a:cubicBezTo>
                    <a:pt x="14707744" y="83439"/>
                    <a:pt x="14715110" y="94488"/>
                    <a:pt x="14720190" y="106934"/>
                  </a:cubicBezTo>
                  <a:cubicBezTo>
                    <a:pt x="14725270" y="119380"/>
                    <a:pt x="14727937" y="132334"/>
                    <a:pt x="14727937" y="145796"/>
                  </a:cubicBezTo>
                  <a:lnTo>
                    <a:pt x="14727937" y="4781296"/>
                  </a:lnTo>
                  <a:cubicBezTo>
                    <a:pt x="14727937" y="4794758"/>
                    <a:pt x="14725397" y="4807712"/>
                    <a:pt x="14720190" y="4820158"/>
                  </a:cubicBezTo>
                  <a:cubicBezTo>
                    <a:pt x="14714982" y="4832604"/>
                    <a:pt x="14707744" y="4843653"/>
                    <a:pt x="14698219" y="4853178"/>
                  </a:cubicBezTo>
                  <a:cubicBezTo>
                    <a:pt x="14688694" y="4862703"/>
                    <a:pt x="14677645" y="4870069"/>
                    <a:pt x="14665199" y="4875149"/>
                  </a:cubicBezTo>
                  <a:cubicBezTo>
                    <a:pt x="14652754" y="4880230"/>
                    <a:pt x="14639799" y="4882896"/>
                    <a:pt x="14626337" y="4882896"/>
                  </a:cubicBezTo>
                  <a:lnTo>
                    <a:pt x="199136" y="4882896"/>
                  </a:lnTo>
                  <a:cubicBezTo>
                    <a:pt x="185674" y="4882896"/>
                    <a:pt x="172720" y="4880356"/>
                    <a:pt x="160274" y="4875149"/>
                  </a:cubicBezTo>
                  <a:cubicBezTo>
                    <a:pt x="147828" y="4869943"/>
                    <a:pt x="136779" y="4862703"/>
                    <a:pt x="127254" y="4853178"/>
                  </a:cubicBezTo>
                  <a:cubicBezTo>
                    <a:pt x="117729" y="4843653"/>
                    <a:pt x="110363" y="4832604"/>
                    <a:pt x="105283" y="4820158"/>
                  </a:cubicBezTo>
                  <a:cubicBezTo>
                    <a:pt x="100203" y="4807712"/>
                    <a:pt x="97536" y="4794758"/>
                    <a:pt x="97536" y="4781296"/>
                  </a:cubicBezTo>
                  <a:lnTo>
                    <a:pt x="97536" y="145796"/>
                  </a:lnTo>
                  <a:cubicBezTo>
                    <a:pt x="97536" y="132334"/>
                    <a:pt x="100076" y="119380"/>
                    <a:pt x="105283" y="106934"/>
                  </a:cubicBezTo>
                  <a:cubicBezTo>
                    <a:pt x="110490" y="94488"/>
                    <a:pt x="117729" y="83439"/>
                    <a:pt x="127254" y="73914"/>
                  </a:cubicBezTo>
                  <a:cubicBezTo>
                    <a:pt x="136779" y="64389"/>
                    <a:pt x="147828" y="57023"/>
                    <a:pt x="160274" y="51943"/>
                  </a:cubicBezTo>
                  <a:cubicBezTo>
                    <a:pt x="172720" y="46863"/>
                    <a:pt x="185674" y="44196"/>
                    <a:pt x="199136" y="44196"/>
                  </a:cubicBezTo>
                  <a:close/>
                  <a:moveTo>
                    <a:pt x="0" y="0"/>
                  </a:moveTo>
                  <a:lnTo>
                    <a:pt x="0" y="5031232"/>
                  </a:lnTo>
                  <a:lnTo>
                    <a:pt x="14825472" y="5031232"/>
                  </a:lnTo>
                  <a:lnTo>
                    <a:pt x="14825472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09600" y="5676900"/>
            <a:ext cx="10972800" cy="571500"/>
            <a:chOff x="0" y="0"/>
            <a:chExt cx="10972800" cy="571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972926" cy="571627"/>
            </a:xfrm>
            <a:custGeom>
              <a:avLst/>
              <a:gdLst/>
              <a:ahLst/>
              <a:cxnLst/>
              <a:rect r="r" b="b" t="t" l="l"/>
              <a:pathLst>
                <a:path h="571627" w="10972926">
                  <a:moveTo>
                    <a:pt x="0" y="495300"/>
                  </a:moveTo>
                  <a:lnTo>
                    <a:pt x="0" y="76200"/>
                  </a:lnTo>
                  <a:cubicBezTo>
                    <a:pt x="0" y="71247"/>
                    <a:pt x="508" y="66294"/>
                    <a:pt x="1524" y="61341"/>
                  </a:cubicBezTo>
                  <a:cubicBezTo>
                    <a:pt x="2540" y="56388"/>
                    <a:pt x="3937" y="51689"/>
                    <a:pt x="5842" y="46990"/>
                  </a:cubicBezTo>
                  <a:cubicBezTo>
                    <a:pt x="7747" y="42291"/>
                    <a:pt x="10160" y="37973"/>
                    <a:pt x="12827" y="33782"/>
                  </a:cubicBezTo>
                  <a:cubicBezTo>
                    <a:pt x="15494" y="29591"/>
                    <a:pt x="18796" y="25781"/>
                    <a:pt x="22352" y="22225"/>
                  </a:cubicBezTo>
                  <a:cubicBezTo>
                    <a:pt x="25908" y="18669"/>
                    <a:pt x="29718" y="15494"/>
                    <a:pt x="33909" y="12700"/>
                  </a:cubicBezTo>
                  <a:cubicBezTo>
                    <a:pt x="38100" y="9906"/>
                    <a:pt x="42418" y="7747"/>
                    <a:pt x="46990" y="5842"/>
                  </a:cubicBezTo>
                  <a:cubicBezTo>
                    <a:pt x="51562" y="3937"/>
                    <a:pt x="56388" y="2413"/>
                    <a:pt x="61341" y="1524"/>
                  </a:cubicBezTo>
                  <a:cubicBezTo>
                    <a:pt x="66294" y="635"/>
                    <a:pt x="71247" y="0"/>
                    <a:pt x="76200" y="0"/>
                  </a:cubicBezTo>
                  <a:lnTo>
                    <a:pt x="10896600" y="0"/>
                  </a:lnTo>
                  <a:cubicBezTo>
                    <a:pt x="10901553" y="0"/>
                    <a:pt x="10906506" y="508"/>
                    <a:pt x="10911459" y="1524"/>
                  </a:cubicBezTo>
                  <a:cubicBezTo>
                    <a:pt x="10916411" y="2540"/>
                    <a:pt x="10921111" y="3937"/>
                    <a:pt x="10925810" y="5842"/>
                  </a:cubicBezTo>
                  <a:cubicBezTo>
                    <a:pt x="10930509" y="7747"/>
                    <a:pt x="10934827" y="10160"/>
                    <a:pt x="10939018" y="12827"/>
                  </a:cubicBezTo>
                  <a:cubicBezTo>
                    <a:pt x="10943208" y="15494"/>
                    <a:pt x="10947019" y="18796"/>
                    <a:pt x="10950574" y="22352"/>
                  </a:cubicBezTo>
                  <a:cubicBezTo>
                    <a:pt x="10954130" y="25908"/>
                    <a:pt x="10957306" y="29718"/>
                    <a:pt x="10960099" y="33909"/>
                  </a:cubicBezTo>
                  <a:cubicBezTo>
                    <a:pt x="10962893" y="38100"/>
                    <a:pt x="10965180" y="42418"/>
                    <a:pt x="10967084" y="47117"/>
                  </a:cubicBezTo>
                  <a:cubicBezTo>
                    <a:pt x="10968989" y="51816"/>
                    <a:pt x="10970386" y="56515"/>
                    <a:pt x="10971402" y="61468"/>
                  </a:cubicBezTo>
                  <a:cubicBezTo>
                    <a:pt x="10972419" y="66421"/>
                    <a:pt x="10972926" y="71374"/>
                    <a:pt x="10972926" y="76327"/>
                  </a:cubicBezTo>
                  <a:lnTo>
                    <a:pt x="10972926" y="495300"/>
                  </a:lnTo>
                  <a:cubicBezTo>
                    <a:pt x="10972926" y="500253"/>
                    <a:pt x="10972419" y="505206"/>
                    <a:pt x="10971402" y="510159"/>
                  </a:cubicBezTo>
                  <a:cubicBezTo>
                    <a:pt x="10970386" y="515112"/>
                    <a:pt x="10968989" y="519811"/>
                    <a:pt x="10967084" y="524510"/>
                  </a:cubicBezTo>
                  <a:cubicBezTo>
                    <a:pt x="10965179" y="529209"/>
                    <a:pt x="10962766" y="533527"/>
                    <a:pt x="10960099" y="537718"/>
                  </a:cubicBezTo>
                  <a:cubicBezTo>
                    <a:pt x="10957433" y="541909"/>
                    <a:pt x="10954131" y="545719"/>
                    <a:pt x="10950574" y="549275"/>
                  </a:cubicBezTo>
                  <a:cubicBezTo>
                    <a:pt x="10947018" y="552831"/>
                    <a:pt x="10943208" y="556006"/>
                    <a:pt x="10939018" y="558800"/>
                  </a:cubicBezTo>
                  <a:cubicBezTo>
                    <a:pt x="10934827" y="561594"/>
                    <a:pt x="10930509" y="563880"/>
                    <a:pt x="10925810" y="565785"/>
                  </a:cubicBezTo>
                  <a:cubicBezTo>
                    <a:pt x="10921111" y="567690"/>
                    <a:pt x="10916412" y="569087"/>
                    <a:pt x="10911459" y="570103"/>
                  </a:cubicBezTo>
                  <a:cubicBezTo>
                    <a:pt x="10906506" y="571119"/>
                    <a:pt x="10901552" y="571627"/>
                    <a:pt x="10896600" y="571627"/>
                  </a:cubicBezTo>
                  <a:lnTo>
                    <a:pt x="76200" y="571627"/>
                  </a:lnTo>
                  <a:cubicBezTo>
                    <a:pt x="71247" y="571627"/>
                    <a:pt x="66294" y="571119"/>
                    <a:pt x="61341" y="570103"/>
                  </a:cubicBezTo>
                  <a:cubicBezTo>
                    <a:pt x="56388" y="569087"/>
                    <a:pt x="51689" y="567690"/>
                    <a:pt x="46990" y="565785"/>
                  </a:cubicBezTo>
                  <a:cubicBezTo>
                    <a:pt x="42291" y="563880"/>
                    <a:pt x="37973" y="561467"/>
                    <a:pt x="33782" y="558800"/>
                  </a:cubicBezTo>
                  <a:cubicBezTo>
                    <a:pt x="29591" y="556133"/>
                    <a:pt x="25781" y="552831"/>
                    <a:pt x="22225" y="549275"/>
                  </a:cubicBezTo>
                  <a:cubicBezTo>
                    <a:pt x="18669" y="545719"/>
                    <a:pt x="15494" y="541909"/>
                    <a:pt x="12700" y="537718"/>
                  </a:cubicBezTo>
                  <a:cubicBezTo>
                    <a:pt x="9906" y="533527"/>
                    <a:pt x="7620" y="529209"/>
                    <a:pt x="5715" y="524510"/>
                  </a:cubicBezTo>
                  <a:cubicBezTo>
                    <a:pt x="3810" y="519811"/>
                    <a:pt x="2413" y="515112"/>
                    <a:pt x="1397" y="510159"/>
                  </a:cubicBezTo>
                  <a:cubicBezTo>
                    <a:pt x="381" y="505206"/>
                    <a:pt x="0" y="500253"/>
                    <a:pt x="0" y="495300"/>
                  </a:cubicBezTo>
                  <a:close/>
                </a:path>
              </a:pathLst>
            </a:custGeom>
            <a:solidFill>
              <a:srgbClr val="EFF6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472945" y="1646425"/>
            <a:ext cx="11246101" cy="3900421"/>
          </a:xfrm>
          <a:custGeom>
            <a:avLst/>
            <a:gdLst/>
            <a:ahLst/>
            <a:cxnLst/>
            <a:rect r="r" b="b" t="t" l="l"/>
            <a:pathLst>
              <a:path h="3900421" w="11246101">
                <a:moveTo>
                  <a:pt x="0" y="0"/>
                </a:moveTo>
                <a:lnTo>
                  <a:pt x="11246101" y="0"/>
                </a:lnTo>
                <a:lnTo>
                  <a:pt x="11246101" y="3900421"/>
                </a:lnTo>
                <a:lnTo>
                  <a:pt x="0" y="39004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09600" y="461515"/>
            <a:ext cx="9366828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Mô tả PEAS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Bảng mô tả các thành phần PEAS (Performance, Environment, Actuators, Sensors) cho robot hút bụi tự động: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6879" y="1784702"/>
            <a:ext cx="1357603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b="true" sz="1599">
                <a:solidFill>
                  <a:srgbClr val="1A56DB"/>
                </a:solidFill>
                <a:latin typeface="Roboto Bold"/>
                <a:ea typeface="Roboto Bold"/>
                <a:cs typeface="Roboto Bold"/>
                <a:sym typeface="Roboto Bold"/>
              </a:rPr>
              <a:t>Thành phần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1600" y="4907309"/>
            <a:ext cx="571167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1600" y="4135784"/>
            <a:ext cx="683362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Actuators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71600" y="2592734"/>
            <a:ext cx="911695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71600" y="3364259"/>
            <a:ext cx="882225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956474" y="1784702"/>
            <a:ext cx="1883978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b="true" sz="1599">
                <a:solidFill>
                  <a:srgbClr val="1A56DB"/>
                </a:solidFill>
                <a:latin typeface="Roboto Bold"/>
                <a:ea typeface="Roboto Bold"/>
                <a:cs typeface="Roboto Bold"/>
                <a:sym typeface="Roboto Bold"/>
              </a:rPr>
              <a:t>Mô tả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733019" y="6542551"/>
            <a:ext cx="176698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62000" y="5755005"/>
            <a:ext cx="174879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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6300" y="2297430"/>
            <a:ext cx="233172" cy="5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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62012" y="3068955"/>
            <a:ext cx="262318" cy="5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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47725" y="3840480"/>
            <a:ext cx="291465" cy="5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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76300" y="4612005"/>
            <a:ext cx="233172" cy="5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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56474" y="4119058"/>
            <a:ext cx="3972430" cy="22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Các hành động: đi lên, xuống, trái, phải hoặc hút bụi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956474" y="4890583"/>
            <a:ext cx="4808401" cy="213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 cảm biến va chạm (bumpers) và 1 cảm biến bụi (dirt sensor)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956474" y="3347533"/>
            <a:ext cx="5565648" cy="22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Phòng kích thước n×n (mặc định 5×5) với các ô bẩn ngẫu nhiên (p = 0.2)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85850" y="5865819"/>
            <a:ext cx="7509205" cy="21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Mô hình PEAS giúp xác định rõ mục tiêu và khả năng của robot trong môi trường làm việc của nó.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956474" y="2576008"/>
            <a:ext cx="5848198" cy="23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Số năng lượng tiêu hao (1 bước = 1 năng lượng) để làm sạch toàn bộ phòng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600" y="876300"/>
            <a:ext cx="571500" cy="38100"/>
            <a:chOff x="0" y="0"/>
            <a:chExt cx="5715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82168" y="1124712"/>
            <a:ext cx="5388864" cy="3331464"/>
            <a:chOff x="0" y="0"/>
            <a:chExt cx="7185152" cy="44419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85152" cy="4441952"/>
            </a:xfrm>
            <a:custGeom>
              <a:avLst/>
              <a:gdLst/>
              <a:ahLst/>
              <a:cxnLst/>
              <a:rect r="r" b="b" t="t" l="l"/>
              <a:pathLst>
                <a:path h="4441952" w="7185152">
                  <a:moveTo>
                    <a:pt x="7046976" y="37084"/>
                  </a:moveTo>
                  <a:cubicBezTo>
                    <a:pt x="7058787" y="37084"/>
                    <a:pt x="7070090" y="39370"/>
                    <a:pt x="7081012" y="43815"/>
                  </a:cubicBezTo>
                  <a:cubicBezTo>
                    <a:pt x="7091934" y="48260"/>
                    <a:pt x="7101459" y="54737"/>
                    <a:pt x="7109841" y="63119"/>
                  </a:cubicBezTo>
                  <a:cubicBezTo>
                    <a:pt x="7118224" y="71501"/>
                    <a:pt x="7124573" y="81026"/>
                    <a:pt x="7129145" y="91948"/>
                  </a:cubicBezTo>
                  <a:cubicBezTo>
                    <a:pt x="7133718" y="102870"/>
                    <a:pt x="7135877" y="114173"/>
                    <a:pt x="7135877" y="125984"/>
                  </a:cubicBezTo>
                  <a:lnTo>
                    <a:pt x="7135877" y="4291584"/>
                  </a:lnTo>
                  <a:cubicBezTo>
                    <a:pt x="7135877" y="4303395"/>
                    <a:pt x="7133591" y="4314698"/>
                    <a:pt x="7129145" y="4325620"/>
                  </a:cubicBezTo>
                  <a:cubicBezTo>
                    <a:pt x="7124700" y="4336542"/>
                    <a:pt x="7118224" y="4346067"/>
                    <a:pt x="7109841" y="4354449"/>
                  </a:cubicBezTo>
                  <a:cubicBezTo>
                    <a:pt x="7101459" y="4362831"/>
                    <a:pt x="7091935" y="4369181"/>
                    <a:pt x="7081012" y="4373753"/>
                  </a:cubicBezTo>
                  <a:cubicBezTo>
                    <a:pt x="7070089" y="4378325"/>
                    <a:pt x="7058787" y="4380484"/>
                    <a:pt x="7046976" y="4380484"/>
                  </a:cubicBezTo>
                  <a:lnTo>
                    <a:pt x="138176" y="4380484"/>
                  </a:lnTo>
                  <a:cubicBezTo>
                    <a:pt x="126365" y="4380484"/>
                    <a:pt x="115062" y="4378198"/>
                    <a:pt x="104140" y="4373753"/>
                  </a:cubicBezTo>
                  <a:cubicBezTo>
                    <a:pt x="93218" y="4369308"/>
                    <a:pt x="83693" y="4362831"/>
                    <a:pt x="75311" y="4354449"/>
                  </a:cubicBezTo>
                  <a:cubicBezTo>
                    <a:pt x="66929" y="4346067"/>
                    <a:pt x="60579" y="4336542"/>
                    <a:pt x="56007" y="4325620"/>
                  </a:cubicBezTo>
                  <a:cubicBezTo>
                    <a:pt x="51435" y="4314698"/>
                    <a:pt x="49276" y="4303395"/>
                    <a:pt x="49276" y="42915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4441952"/>
                  </a:lnTo>
                  <a:lnTo>
                    <a:pt x="7185152" y="4441952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18665" y="1061209"/>
            <a:ext cx="5515861" cy="3458461"/>
          </a:xfrm>
          <a:custGeom>
            <a:avLst/>
            <a:gdLst/>
            <a:ahLst/>
            <a:cxnLst/>
            <a:rect r="r" b="b" t="t" l="l"/>
            <a:pathLst>
              <a:path h="3458461" w="5515861">
                <a:moveTo>
                  <a:pt x="0" y="0"/>
                </a:moveTo>
                <a:lnTo>
                  <a:pt x="5515861" y="0"/>
                </a:lnTo>
                <a:lnTo>
                  <a:pt x="5515861" y="3458461"/>
                </a:lnTo>
                <a:lnTo>
                  <a:pt x="0" y="3458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850392" y="1773936"/>
            <a:ext cx="4892040" cy="2453640"/>
            <a:chOff x="0" y="0"/>
            <a:chExt cx="6522720" cy="32715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522720" cy="3271520"/>
            </a:xfrm>
            <a:custGeom>
              <a:avLst/>
              <a:gdLst/>
              <a:ahLst/>
              <a:cxnLst/>
              <a:rect r="r" b="b" t="t" l="l"/>
              <a:pathLst>
                <a:path h="3271520" w="6522720">
                  <a:moveTo>
                    <a:pt x="6409944" y="35052"/>
                  </a:moveTo>
                  <a:cubicBezTo>
                    <a:pt x="6427470" y="35052"/>
                    <a:pt x="6442456" y="41275"/>
                    <a:pt x="6454902" y="53594"/>
                  </a:cubicBezTo>
                  <a:cubicBezTo>
                    <a:pt x="6467348" y="65913"/>
                    <a:pt x="6473444" y="80899"/>
                    <a:pt x="6473444" y="98552"/>
                  </a:cubicBezTo>
                  <a:lnTo>
                    <a:pt x="6473444" y="3146552"/>
                  </a:lnTo>
                  <a:cubicBezTo>
                    <a:pt x="6473444" y="3164078"/>
                    <a:pt x="6467221" y="3179064"/>
                    <a:pt x="6454902" y="3191510"/>
                  </a:cubicBezTo>
                  <a:cubicBezTo>
                    <a:pt x="6442583" y="3203956"/>
                    <a:pt x="6427597" y="3210052"/>
                    <a:pt x="6409944" y="3210052"/>
                  </a:cubicBezTo>
                  <a:lnTo>
                    <a:pt x="110744" y="3210052"/>
                  </a:lnTo>
                  <a:cubicBezTo>
                    <a:pt x="93218" y="3210052"/>
                    <a:pt x="78232" y="3203829"/>
                    <a:pt x="65786" y="3191510"/>
                  </a:cubicBezTo>
                  <a:cubicBezTo>
                    <a:pt x="53340" y="3179191"/>
                    <a:pt x="47244" y="3164205"/>
                    <a:pt x="47244" y="3146552"/>
                  </a:cubicBezTo>
                  <a:lnTo>
                    <a:pt x="47244" y="98552"/>
                  </a:lnTo>
                  <a:cubicBezTo>
                    <a:pt x="47244" y="81026"/>
                    <a:pt x="53467" y="66040"/>
                    <a:pt x="65786" y="53594"/>
                  </a:cubicBezTo>
                  <a:cubicBezTo>
                    <a:pt x="78105" y="41148"/>
                    <a:pt x="93218" y="35052"/>
                    <a:pt x="110744" y="35052"/>
                  </a:cubicBezTo>
                  <a:close/>
                  <a:moveTo>
                    <a:pt x="0" y="0"/>
                  </a:moveTo>
                  <a:lnTo>
                    <a:pt x="0" y="3271520"/>
                  </a:lnTo>
                  <a:lnTo>
                    <a:pt x="6522720" y="3271520"/>
                  </a:lnTo>
                  <a:lnTo>
                    <a:pt x="652272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86889" y="1710433"/>
            <a:ext cx="5019037" cy="2580637"/>
            <a:chOff x="0" y="0"/>
            <a:chExt cx="5019040" cy="25806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0" y="63500"/>
              <a:ext cx="4892040" cy="2453640"/>
            </a:xfrm>
            <a:custGeom>
              <a:avLst/>
              <a:gdLst/>
              <a:ahLst/>
              <a:cxnLst/>
              <a:rect r="r" b="b" t="t" l="l"/>
              <a:pathLst>
                <a:path h="2453640" w="4892040">
                  <a:moveTo>
                    <a:pt x="0" y="0"/>
                  </a:moveTo>
                  <a:lnTo>
                    <a:pt x="4892040" y="0"/>
                  </a:lnTo>
                  <a:lnTo>
                    <a:pt x="4892040" y="2453640"/>
                  </a:lnTo>
                  <a:lnTo>
                    <a:pt x="0" y="245364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89408" y="80137"/>
              <a:ext cx="4838954" cy="2400554"/>
            </a:xfrm>
            <a:custGeom>
              <a:avLst/>
              <a:gdLst/>
              <a:ahLst/>
              <a:cxnLst/>
              <a:rect r="r" b="b" t="t" l="l"/>
              <a:pathLst>
                <a:path h="2400554" w="4838954">
                  <a:moveTo>
                    <a:pt x="0" y="23432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781677" y="0"/>
                  </a:lnTo>
                  <a:cubicBezTo>
                    <a:pt x="4785487" y="0"/>
                    <a:pt x="4789170" y="381"/>
                    <a:pt x="4792853" y="1143"/>
                  </a:cubicBezTo>
                  <a:cubicBezTo>
                    <a:pt x="4796536" y="1905"/>
                    <a:pt x="4800092" y="2921"/>
                    <a:pt x="4803521" y="4445"/>
                  </a:cubicBezTo>
                  <a:cubicBezTo>
                    <a:pt x="4806950" y="5969"/>
                    <a:pt x="4810252" y="7620"/>
                    <a:pt x="4813427" y="9779"/>
                  </a:cubicBezTo>
                  <a:cubicBezTo>
                    <a:pt x="4816602" y="11938"/>
                    <a:pt x="4819396" y="14224"/>
                    <a:pt x="4822063" y="16891"/>
                  </a:cubicBezTo>
                  <a:cubicBezTo>
                    <a:pt x="4824730" y="19558"/>
                    <a:pt x="4827143" y="22479"/>
                    <a:pt x="4829175" y="25527"/>
                  </a:cubicBezTo>
                  <a:cubicBezTo>
                    <a:pt x="4831207" y="28575"/>
                    <a:pt x="4832985" y="32004"/>
                    <a:pt x="4834509" y="35433"/>
                  </a:cubicBezTo>
                  <a:cubicBezTo>
                    <a:pt x="4836033" y="38862"/>
                    <a:pt x="4837049" y="42418"/>
                    <a:pt x="4837811" y="46101"/>
                  </a:cubicBezTo>
                  <a:cubicBezTo>
                    <a:pt x="4838573" y="49784"/>
                    <a:pt x="4838954" y="53467"/>
                    <a:pt x="4838954" y="57277"/>
                  </a:cubicBezTo>
                  <a:lnTo>
                    <a:pt x="4838954" y="2343277"/>
                  </a:lnTo>
                  <a:cubicBezTo>
                    <a:pt x="4838954" y="2347087"/>
                    <a:pt x="4838573" y="2350770"/>
                    <a:pt x="4837811" y="2354453"/>
                  </a:cubicBezTo>
                  <a:cubicBezTo>
                    <a:pt x="4837049" y="2358136"/>
                    <a:pt x="4836033" y="2361692"/>
                    <a:pt x="4834509" y="2365121"/>
                  </a:cubicBezTo>
                  <a:cubicBezTo>
                    <a:pt x="4832985" y="2368550"/>
                    <a:pt x="4831334" y="2371852"/>
                    <a:pt x="4829175" y="2375027"/>
                  </a:cubicBezTo>
                  <a:cubicBezTo>
                    <a:pt x="4827016" y="2378202"/>
                    <a:pt x="4824730" y="2380996"/>
                    <a:pt x="4822063" y="2383663"/>
                  </a:cubicBezTo>
                  <a:cubicBezTo>
                    <a:pt x="4819396" y="2386330"/>
                    <a:pt x="4816475" y="2388743"/>
                    <a:pt x="4813427" y="2390775"/>
                  </a:cubicBezTo>
                  <a:cubicBezTo>
                    <a:pt x="4810379" y="2392807"/>
                    <a:pt x="4806950" y="2394585"/>
                    <a:pt x="4803521" y="2396109"/>
                  </a:cubicBezTo>
                  <a:cubicBezTo>
                    <a:pt x="4800092" y="2397633"/>
                    <a:pt x="4796536" y="2398649"/>
                    <a:pt x="4792853" y="2399411"/>
                  </a:cubicBezTo>
                  <a:cubicBezTo>
                    <a:pt x="4789170" y="2400173"/>
                    <a:pt x="4785487" y="2400554"/>
                    <a:pt x="4781677" y="2400554"/>
                  </a:cubicBezTo>
                  <a:lnTo>
                    <a:pt x="57277" y="2400554"/>
                  </a:lnTo>
                  <a:cubicBezTo>
                    <a:pt x="53467" y="2400554"/>
                    <a:pt x="49784" y="2400173"/>
                    <a:pt x="46101" y="2399411"/>
                  </a:cubicBezTo>
                  <a:cubicBezTo>
                    <a:pt x="42418" y="2398649"/>
                    <a:pt x="38862" y="2397633"/>
                    <a:pt x="35433" y="2396109"/>
                  </a:cubicBezTo>
                  <a:cubicBezTo>
                    <a:pt x="32004" y="2394585"/>
                    <a:pt x="28702" y="2392934"/>
                    <a:pt x="25527" y="2390775"/>
                  </a:cubicBezTo>
                  <a:cubicBezTo>
                    <a:pt x="22352" y="2388616"/>
                    <a:pt x="19558" y="2386330"/>
                    <a:pt x="16891" y="2383663"/>
                  </a:cubicBezTo>
                  <a:cubicBezTo>
                    <a:pt x="14224" y="2380996"/>
                    <a:pt x="11811" y="2378075"/>
                    <a:pt x="9779" y="2375027"/>
                  </a:cubicBezTo>
                  <a:cubicBezTo>
                    <a:pt x="7747" y="2371979"/>
                    <a:pt x="5969" y="2368677"/>
                    <a:pt x="4445" y="2365121"/>
                  </a:cubicBezTo>
                  <a:cubicBezTo>
                    <a:pt x="2921" y="2361565"/>
                    <a:pt x="1905" y="2358136"/>
                    <a:pt x="1143" y="2354453"/>
                  </a:cubicBezTo>
                  <a:cubicBezTo>
                    <a:pt x="381" y="2350770"/>
                    <a:pt x="0" y="2347087"/>
                    <a:pt x="0" y="23432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41808" y="242189"/>
              <a:ext cx="4495800" cy="238125"/>
            </a:xfrm>
            <a:custGeom>
              <a:avLst/>
              <a:gdLst/>
              <a:ahLst/>
              <a:cxnLst/>
              <a:rect r="r" b="b" t="t" l="l"/>
              <a:pathLst>
                <a:path h="238125" w="4495800">
                  <a:moveTo>
                    <a:pt x="38100" y="0"/>
                  </a:moveTo>
                  <a:cubicBezTo>
                    <a:pt x="33020" y="0"/>
                    <a:pt x="28194" y="1016"/>
                    <a:pt x="23495" y="2921"/>
                  </a:cubicBezTo>
                  <a:cubicBezTo>
                    <a:pt x="18796" y="4826"/>
                    <a:pt x="14732" y="7620"/>
                    <a:pt x="11176" y="11176"/>
                  </a:cubicBezTo>
                  <a:cubicBezTo>
                    <a:pt x="7620" y="14732"/>
                    <a:pt x="4826" y="18923"/>
                    <a:pt x="2921" y="23495"/>
                  </a:cubicBezTo>
                  <a:cubicBezTo>
                    <a:pt x="1016" y="28067"/>
                    <a:pt x="0" y="33020"/>
                    <a:pt x="0" y="38100"/>
                  </a:cubicBezTo>
                  <a:lnTo>
                    <a:pt x="0" y="200025"/>
                  </a:lnTo>
                  <a:cubicBezTo>
                    <a:pt x="0" y="205105"/>
                    <a:pt x="1016" y="209931"/>
                    <a:pt x="2921" y="214630"/>
                  </a:cubicBezTo>
                  <a:cubicBezTo>
                    <a:pt x="4826" y="219329"/>
                    <a:pt x="7620" y="223393"/>
                    <a:pt x="11176" y="226949"/>
                  </a:cubicBezTo>
                  <a:cubicBezTo>
                    <a:pt x="14732" y="230505"/>
                    <a:pt x="18923" y="233299"/>
                    <a:pt x="23495" y="235204"/>
                  </a:cubicBezTo>
                  <a:cubicBezTo>
                    <a:pt x="28067" y="237109"/>
                    <a:pt x="33020" y="238125"/>
                    <a:pt x="38100" y="238125"/>
                  </a:cubicBezTo>
                  <a:lnTo>
                    <a:pt x="4495800" y="238125"/>
                  </a:lnTo>
                  <a:lnTo>
                    <a:pt x="4495800" y="0"/>
                  </a:lnTo>
                  <a:close/>
                </a:path>
              </a:pathLst>
            </a:custGeom>
            <a:solidFill>
              <a:srgbClr val="F1F5FD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41808" y="508889"/>
              <a:ext cx="571500" cy="238125"/>
            </a:xfrm>
            <a:custGeom>
              <a:avLst/>
              <a:gdLst/>
              <a:ahLst/>
              <a:cxnLst/>
              <a:rect r="r" b="b" t="t" l="l"/>
              <a:pathLst>
                <a:path h="238125" w="571500">
                  <a:moveTo>
                    <a:pt x="0" y="0"/>
                  </a:moveTo>
                  <a:lnTo>
                    <a:pt x="0" y="238125"/>
                  </a:lnTo>
                  <a:lnTo>
                    <a:pt x="533400" y="238125"/>
                  </a:lnTo>
                  <a:cubicBezTo>
                    <a:pt x="538480" y="238125"/>
                    <a:pt x="543306" y="237109"/>
                    <a:pt x="548005" y="235204"/>
                  </a:cubicBezTo>
                  <a:cubicBezTo>
                    <a:pt x="552704" y="233299"/>
                    <a:pt x="556768" y="230505"/>
                    <a:pt x="560324" y="226949"/>
                  </a:cubicBezTo>
                  <a:cubicBezTo>
                    <a:pt x="563880" y="223393"/>
                    <a:pt x="566674" y="219202"/>
                    <a:pt x="568579" y="214630"/>
                  </a:cubicBezTo>
                  <a:cubicBezTo>
                    <a:pt x="570484" y="210058"/>
                    <a:pt x="571500" y="205105"/>
                    <a:pt x="571500" y="200025"/>
                  </a:cubicBezTo>
                  <a:lnTo>
                    <a:pt x="571500" y="38100"/>
                  </a:lnTo>
                  <a:cubicBezTo>
                    <a:pt x="571500" y="33020"/>
                    <a:pt x="570484" y="28194"/>
                    <a:pt x="568579" y="23495"/>
                  </a:cubicBezTo>
                  <a:cubicBezTo>
                    <a:pt x="566674" y="18796"/>
                    <a:pt x="563880" y="14732"/>
                    <a:pt x="560324" y="11176"/>
                  </a:cubicBezTo>
                  <a:cubicBezTo>
                    <a:pt x="556768" y="7620"/>
                    <a:pt x="552577" y="4826"/>
                    <a:pt x="548005" y="2921"/>
                  </a:cubicBezTo>
                  <a:cubicBezTo>
                    <a:pt x="543433" y="1016"/>
                    <a:pt x="538480" y="0"/>
                    <a:pt x="533400" y="0"/>
                  </a:cubicBezTo>
                  <a:close/>
                </a:path>
              </a:pathLst>
            </a:custGeom>
            <a:solidFill>
              <a:srgbClr val="F1F5FD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6220968" y="1124712"/>
            <a:ext cx="5388864" cy="5733288"/>
            <a:chOff x="0" y="0"/>
            <a:chExt cx="7185152" cy="76443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185153" cy="7644384"/>
            </a:xfrm>
            <a:custGeom>
              <a:avLst/>
              <a:gdLst/>
              <a:ahLst/>
              <a:cxnLst/>
              <a:rect r="r" b="b" t="t" l="l"/>
              <a:pathLst>
                <a:path h="7644384" w="7185153">
                  <a:moveTo>
                    <a:pt x="0" y="0"/>
                  </a:moveTo>
                  <a:lnTo>
                    <a:pt x="0" y="7644384"/>
                  </a:lnTo>
                  <a:lnTo>
                    <a:pt x="65278" y="7644384"/>
                  </a:lnTo>
                  <a:cubicBezTo>
                    <a:pt x="54610" y="7629144"/>
                    <a:pt x="49276" y="7612126"/>
                    <a:pt x="49276" y="75935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lnTo>
                    <a:pt x="7046976" y="37084"/>
                  </a:lnTo>
                  <a:cubicBezTo>
                    <a:pt x="7058787" y="37084"/>
                    <a:pt x="7070090" y="39370"/>
                    <a:pt x="7081012" y="43815"/>
                  </a:cubicBezTo>
                  <a:cubicBezTo>
                    <a:pt x="7091934" y="48260"/>
                    <a:pt x="7101459" y="54737"/>
                    <a:pt x="7109841" y="63119"/>
                  </a:cubicBezTo>
                  <a:cubicBezTo>
                    <a:pt x="7118224" y="71501"/>
                    <a:pt x="7124573" y="81026"/>
                    <a:pt x="7129145" y="91948"/>
                  </a:cubicBezTo>
                  <a:cubicBezTo>
                    <a:pt x="7133718" y="102870"/>
                    <a:pt x="7135877" y="114173"/>
                    <a:pt x="7135877" y="125984"/>
                  </a:cubicBezTo>
                  <a:lnTo>
                    <a:pt x="7135877" y="7593584"/>
                  </a:lnTo>
                  <a:cubicBezTo>
                    <a:pt x="7135877" y="7612126"/>
                    <a:pt x="7130543" y="7629144"/>
                    <a:pt x="7119875" y="7644384"/>
                  </a:cubicBezTo>
                  <a:lnTo>
                    <a:pt x="7185153" y="7644384"/>
                  </a:lnTo>
                  <a:lnTo>
                    <a:pt x="7185153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531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6157465" y="1061209"/>
            <a:ext cx="5515861" cy="5898385"/>
          </a:xfrm>
          <a:custGeom>
            <a:avLst/>
            <a:gdLst/>
            <a:ahLst/>
            <a:cxnLst/>
            <a:rect r="r" b="b" t="t" l="l"/>
            <a:pathLst>
              <a:path h="5898385" w="5515861">
                <a:moveTo>
                  <a:pt x="0" y="0"/>
                </a:moveTo>
                <a:lnTo>
                  <a:pt x="5515861" y="0"/>
                </a:lnTo>
                <a:lnTo>
                  <a:pt x="5515861" y="5898385"/>
                </a:lnTo>
                <a:lnTo>
                  <a:pt x="0" y="58983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6489192" y="1810512"/>
            <a:ext cx="4892040" cy="1655064"/>
            <a:chOff x="0" y="0"/>
            <a:chExt cx="6522720" cy="220675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522720" cy="2206752"/>
            </a:xfrm>
            <a:custGeom>
              <a:avLst/>
              <a:gdLst/>
              <a:ahLst/>
              <a:cxnLst/>
              <a:rect r="r" b="b" t="t" l="l"/>
              <a:pathLst>
                <a:path h="2206752" w="6522720">
                  <a:moveTo>
                    <a:pt x="6409944" y="37084"/>
                  </a:moveTo>
                  <a:cubicBezTo>
                    <a:pt x="6427470" y="37084"/>
                    <a:pt x="6442456" y="43307"/>
                    <a:pt x="6454902" y="55626"/>
                  </a:cubicBezTo>
                  <a:cubicBezTo>
                    <a:pt x="6467348" y="67945"/>
                    <a:pt x="6473444" y="82931"/>
                    <a:pt x="6473444" y="100584"/>
                  </a:cubicBezTo>
                  <a:lnTo>
                    <a:pt x="6473444" y="2081784"/>
                  </a:lnTo>
                  <a:cubicBezTo>
                    <a:pt x="6473444" y="2099310"/>
                    <a:pt x="6467221" y="2114296"/>
                    <a:pt x="6454902" y="2126742"/>
                  </a:cubicBezTo>
                  <a:cubicBezTo>
                    <a:pt x="6442583" y="2139188"/>
                    <a:pt x="6427597" y="2145284"/>
                    <a:pt x="6409944" y="2145284"/>
                  </a:cubicBezTo>
                  <a:lnTo>
                    <a:pt x="110744" y="2145284"/>
                  </a:lnTo>
                  <a:cubicBezTo>
                    <a:pt x="93218" y="2145284"/>
                    <a:pt x="78232" y="2139061"/>
                    <a:pt x="65786" y="2126742"/>
                  </a:cubicBezTo>
                  <a:cubicBezTo>
                    <a:pt x="53340" y="2114423"/>
                    <a:pt x="47244" y="2099437"/>
                    <a:pt x="47244" y="2081784"/>
                  </a:cubicBezTo>
                  <a:lnTo>
                    <a:pt x="47244" y="100584"/>
                  </a:lnTo>
                  <a:cubicBezTo>
                    <a:pt x="47244" y="83058"/>
                    <a:pt x="53467" y="68072"/>
                    <a:pt x="65786" y="55626"/>
                  </a:cubicBezTo>
                  <a:cubicBezTo>
                    <a:pt x="78105" y="43180"/>
                    <a:pt x="93218" y="37084"/>
                    <a:pt x="110744" y="37084"/>
                  </a:cubicBezTo>
                  <a:close/>
                  <a:moveTo>
                    <a:pt x="0" y="0"/>
                  </a:moveTo>
                  <a:lnTo>
                    <a:pt x="0" y="2206752"/>
                  </a:lnTo>
                  <a:lnTo>
                    <a:pt x="6522720" y="2206752"/>
                  </a:lnTo>
                  <a:lnTo>
                    <a:pt x="652272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6425689" y="1747009"/>
            <a:ext cx="5019037" cy="1782061"/>
            <a:chOff x="0" y="0"/>
            <a:chExt cx="5019040" cy="178206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0" y="63500"/>
              <a:ext cx="4892040" cy="1655064"/>
            </a:xfrm>
            <a:custGeom>
              <a:avLst/>
              <a:gdLst/>
              <a:ahLst/>
              <a:cxnLst/>
              <a:rect r="r" b="b" t="t" l="l"/>
              <a:pathLst>
                <a:path h="1655064" w="4892040">
                  <a:moveTo>
                    <a:pt x="0" y="0"/>
                  </a:moveTo>
                  <a:lnTo>
                    <a:pt x="4892040" y="0"/>
                  </a:lnTo>
                  <a:lnTo>
                    <a:pt x="4892040" y="1655064"/>
                  </a:lnTo>
                  <a:lnTo>
                    <a:pt x="0" y="1655064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89408" y="81661"/>
              <a:ext cx="4838954" cy="1600454"/>
            </a:xfrm>
            <a:custGeom>
              <a:avLst/>
              <a:gdLst/>
              <a:ahLst/>
              <a:cxnLst/>
              <a:rect r="r" b="b" t="t" l="l"/>
              <a:pathLst>
                <a:path h="1600454" w="4838954">
                  <a:moveTo>
                    <a:pt x="0" y="15431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1877" y="5969"/>
                    <a:pt x="35433" y="4445"/>
                  </a:cubicBezTo>
                  <a:cubicBezTo>
                    <a:pt x="38989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781677" y="0"/>
                  </a:lnTo>
                  <a:cubicBezTo>
                    <a:pt x="4785487" y="0"/>
                    <a:pt x="4789170" y="381"/>
                    <a:pt x="4792853" y="1143"/>
                  </a:cubicBezTo>
                  <a:cubicBezTo>
                    <a:pt x="4796536" y="1905"/>
                    <a:pt x="4800092" y="2921"/>
                    <a:pt x="4803521" y="4445"/>
                  </a:cubicBezTo>
                  <a:cubicBezTo>
                    <a:pt x="4806950" y="5969"/>
                    <a:pt x="4810252" y="7620"/>
                    <a:pt x="4813427" y="9779"/>
                  </a:cubicBezTo>
                  <a:cubicBezTo>
                    <a:pt x="4816602" y="11938"/>
                    <a:pt x="4819396" y="14224"/>
                    <a:pt x="4822063" y="16891"/>
                  </a:cubicBezTo>
                  <a:cubicBezTo>
                    <a:pt x="4824730" y="19558"/>
                    <a:pt x="4827143" y="22479"/>
                    <a:pt x="4829175" y="25527"/>
                  </a:cubicBezTo>
                  <a:cubicBezTo>
                    <a:pt x="4831207" y="28575"/>
                    <a:pt x="4832985" y="32004"/>
                    <a:pt x="4834509" y="35433"/>
                  </a:cubicBezTo>
                  <a:cubicBezTo>
                    <a:pt x="4836033" y="38862"/>
                    <a:pt x="4837049" y="42418"/>
                    <a:pt x="4837811" y="46101"/>
                  </a:cubicBezTo>
                  <a:cubicBezTo>
                    <a:pt x="4838573" y="49784"/>
                    <a:pt x="4838954" y="53467"/>
                    <a:pt x="4838954" y="57277"/>
                  </a:cubicBezTo>
                  <a:lnTo>
                    <a:pt x="4838954" y="1543177"/>
                  </a:lnTo>
                  <a:cubicBezTo>
                    <a:pt x="4838954" y="1546987"/>
                    <a:pt x="4838573" y="1550670"/>
                    <a:pt x="4837811" y="1554353"/>
                  </a:cubicBezTo>
                  <a:cubicBezTo>
                    <a:pt x="4837049" y="1558036"/>
                    <a:pt x="4836033" y="1561592"/>
                    <a:pt x="4834509" y="1565021"/>
                  </a:cubicBezTo>
                  <a:cubicBezTo>
                    <a:pt x="4832985" y="1568450"/>
                    <a:pt x="4831334" y="1571752"/>
                    <a:pt x="4829175" y="1574927"/>
                  </a:cubicBezTo>
                  <a:cubicBezTo>
                    <a:pt x="4827016" y="1578102"/>
                    <a:pt x="4824730" y="1580896"/>
                    <a:pt x="4822063" y="1583563"/>
                  </a:cubicBezTo>
                  <a:cubicBezTo>
                    <a:pt x="4819396" y="1586230"/>
                    <a:pt x="4816475" y="1588643"/>
                    <a:pt x="4813427" y="1590675"/>
                  </a:cubicBezTo>
                  <a:cubicBezTo>
                    <a:pt x="4810379" y="1592707"/>
                    <a:pt x="4806950" y="1594485"/>
                    <a:pt x="4803521" y="1596009"/>
                  </a:cubicBezTo>
                  <a:cubicBezTo>
                    <a:pt x="4800092" y="1597533"/>
                    <a:pt x="4796536" y="1598549"/>
                    <a:pt x="4792853" y="1599311"/>
                  </a:cubicBezTo>
                  <a:cubicBezTo>
                    <a:pt x="4789170" y="1600073"/>
                    <a:pt x="4785487" y="1600454"/>
                    <a:pt x="4781677" y="1600454"/>
                  </a:cubicBezTo>
                  <a:lnTo>
                    <a:pt x="57277" y="1600454"/>
                  </a:lnTo>
                  <a:cubicBezTo>
                    <a:pt x="53467" y="1600454"/>
                    <a:pt x="49784" y="1600073"/>
                    <a:pt x="46101" y="1599311"/>
                  </a:cubicBezTo>
                  <a:cubicBezTo>
                    <a:pt x="42418" y="1598549"/>
                    <a:pt x="38862" y="1597533"/>
                    <a:pt x="35433" y="1596009"/>
                  </a:cubicBezTo>
                  <a:cubicBezTo>
                    <a:pt x="32004" y="1594485"/>
                    <a:pt x="28702" y="1592834"/>
                    <a:pt x="25527" y="1590675"/>
                  </a:cubicBezTo>
                  <a:cubicBezTo>
                    <a:pt x="22352" y="1588516"/>
                    <a:pt x="19558" y="1586230"/>
                    <a:pt x="16891" y="1583563"/>
                  </a:cubicBezTo>
                  <a:cubicBezTo>
                    <a:pt x="14224" y="1580896"/>
                    <a:pt x="11811" y="1577975"/>
                    <a:pt x="9779" y="1574927"/>
                  </a:cubicBezTo>
                  <a:cubicBezTo>
                    <a:pt x="7747" y="1571879"/>
                    <a:pt x="5969" y="1568450"/>
                    <a:pt x="4445" y="1565021"/>
                  </a:cubicBezTo>
                  <a:cubicBezTo>
                    <a:pt x="2921" y="1561592"/>
                    <a:pt x="1905" y="1558036"/>
                    <a:pt x="1143" y="1554353"/>
                  </a:cubicBezTo>
                  <a:cubicBezTo>
                    <a:pt x="381" y="1550670"/>
                    <a:pt x="0" y="1546987"/>
                    <a:pt x="0" y="15431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6489192" y="3602736"/>
            <a:ext cx="4892040" cy="1310640"/>
            <a:chOff x="0" y="0"/>
            <a:chExt cx="6522720" cy="17475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522720" cy="1747520"/>
            </a:xfrm>
            <a:custGeom>
              <a:avLst/>
              <a:gdLst/>
              <a:ahLst/>
              <a:cxnLst/>
              <a:rect r="r" b="b" t="t" l="l"/>
              <a:pathLst>
                <a:path h="1747520" w="6522720">
                  <a:moveTo>
                    <a:pt x="6409944" y="35052"/>
                  </a:moveTo>
                  <a:cubicBezTo>
                    <a:pt x="6427470" y="35052"/>
                    <a:pt x="6442456" y="41275"/>
                    <a:pt x="6454902" y="53594"/>
                  </a:cubicBezTo>
                  <a:cubicBezTo>
                    <a:pt x="6467348" y="65913"/>
                    <a:pt x="6473444" y="80899"/>
                    <a:pt x="6473444" y="98552"/>
                  </a:cubicBezTo>
                  <a:lnTo>
                    <a:pt x="6473444" y="1622552"/>
                  </a:lnTo>
                  <a:cubicBezTo>
                    <a:pt x="6473444" y="1640078"/>
                    <a:pt x="6467221" y="1655064"/>
                    <a:pt x="6454902" y="1667510"/>
                  </a:cubicBezTo>
                  <a:cubicBezTo>
                    <a:pt x="6442583" y="1679956"/>
                    <a:pt x="6427597" y="1686052"/>
                    <a:pt x="6409944" y="1686052"/>
                  </a:cubicBezTo>
                  <a:lnTo>
                    <a:pt x="110744" y="1686052"/>
                  </a:lnTo>
                  <a:cubicBezTo>
                    <a:pt x="93218" y="1686052"/>
                    <a:pt x="78232" y="1679829"/>
                    <a:pt x="65786" y="1667510"/>
                  </a:cubicBezTo>
                  <a:cubicBezTo>
                    <a:pt x="53340" y="1655191"/>
                    <a:pt x="47244" y="1640205"/>
                    <a:pt x="47244" y="1622552"/>
                  </a:cubicBezTo>
                  <a:lnTo>
                    <a:pt x="47244" y="98552"/>
                  </a:lnTo>
                  <a:cubicBezTo>
                    <a:pt x="47244" y="81026"/>
                    <a:pt x="53467" y="66040"/>
                    <a:pt x="65786" y="53594"/>
                  </a:cubicBezTo>
                  <a:cubicBezTo>
                    <a:pt x="78105" y="41148"/>
                    <a:pt x="93218" y="35052"/>
                    <a:pt x="110744" y="35052"/>
                  </a:cubicBezTo>
                  <a:close/>
                  <a:moveTo>
                    <a:pt x="0" y="0"/>
                  </a:moveTo>
                  <a:lnTo>
                    <a:pt x="0" y="1747520"/>
                  </a:lnTo>
                  <a:lnTo>
                    <a:pt x="6522720" y="1747520"/>
                  </a:lnTo>
                  <a:lnTo>
                    <a:pt x="652272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6425689" y="3539233"/>
            <a:ext cx="5019037" cy="1437637"/>
            <a:chOff x="0" y="0"/>
            <a:chExt cx="5019040" cy="14376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63500" y="63500"/>
              <a:ext cx="4892040" cy="1310640"/>
            </a:xfrm>
            <a:custGeom>
              <a:avLst/>
              <a:gdLst/>
              <a:ahLst/>
              <a:cxnLst/>
              <a:rect r="r" b="b" t="t" l="l"/>
              <a:pathLst>
                <a:path h="1310640" w="4892040">
                  <a:moveTo>
                    <a:pt x="0" y="0"/>
                  </a:moveTo>
                  <a:lnTo>
                    <a:pt x="4892040" y="0"/>
                  </a:lnTo>
                  <a:lnTo>
                    <a:pt x="4892040" y="1310640"/>
                  </a:lnTo>
                  <a:lnTo>
                    <a:pt x="0" y="13106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89408" y="80137"/>
              <a:ext cx="4838954" cy="1257554"/>
            </a:xfrm>
            <a:custGeom>
              <a:avLst/>
              <a:gdLst/>
              <a:ahLst/>
              <a:cxnLst/>
              <a:rect r="r" b="b" t="t" l="l"/>
              <a:pathLst>
                <a:path h="1257554" w="4838954">
                  <a:moveTo>
                    <a:pt x="0" y="12002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1877" y="5969"/>
                    <a:pt x="35433" y="4445"/>
                  </a:cubicBezTo>
                  <a:cubicBezTo>
                    <a:pt x="38989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781677" y="0"/>
                  </a:lnTo>
                  <a:cubicBezTo>
                    <a:pt x="4785487" y="0"/>
                    <a:pt x="4789170" y="381"/>
                    <a:pt x="4792853" y="1143"/>
                  </a:cubicBezTo>
                  <a:cubicBezTo>
                    <a:pt x="4796536" y="1905"/>
                    <a:pt x="4800092" y="2921"/>
                    <a:pt x="4803521" y="4445"/>
                  </a:cubicBezTo>
                  <a:cubicBezTo>
                    <a:pt x="4806950" y="5969"/>
                    <a:pt x="4810252" y="7620"/>
                    <a:pt x="4813427" y="9779"/>
                  </a:cubicBezTo>
                  <a:cubicBezTo>
                    <a:pt x="4816602" y="11938"/>
                    <a:pt x="4819396" y="14224"/>
                    <a:pt x="4822063" y="16891"/>
                  </a:cubicBezTo>
                  <a:cubicBezTo>
                    <a:pt x="4824730" y="19558"/>
                    <a:pt x="4827143" y="22479"/>
                    <a:pt x="4829175" y="25527"/>
                  </a:cubicBezTo>
                  <a:cubicBezTo>
                    <a:pt x="4831207" y="28575"/>
                    <a:pt x="4832985" y="32004"/>
                    <a:pt x="4834509" y="35433"/>
                  </a:cubicBezTo>
                  <a:cubicBezTo>
                    <a:pt x="4836033" y="38862"/>
                    <a:pt x="4837049" y="42418"/>
                    <a:pt x="4837811" y="46101"/>
                  </a:cubicBezTo>
                  <a:cubicBezTo>
                    <a:pt x="4838573" y="49784"/>
                    <a:pt x="4838954" y="53467"/>
                    <a:pt x="4838954" y="57277"/>
                  </a:cubicBezTo>
                  <a:lnTo>
                    <a:pt x="4838954" y="1200277"/>
                  </a:lnTo>
                  <a:cubicBezTo>
                    <a:pt x="4838954" y="1204087"/>
                    <a:pt x="4838573" y="1207770"/>
                    <a:pt x="4837811" y="1211453"/>
                  </a:cubicBezTo>
                  <a:cubicBezTo>
                    <a:pt x="4837049" y="1215136"/>
                    <a:pt x="4836033" y="1218692"/>
                    <a:pt x="4834509" y="1222121"/>
                  </a:cubicBezTo>
                  <a:cubicBezTo>
                    <a:pt x="4832985" y="1225550"/>
                    <a:pt x="4831334" y="1228852"/>
                    <a:pt x="4829175" y="1232027"/>
                  </a:cubicBezTo>
                  <a:cubicBezTo>
                    <a:pt x="4827016" y="1235202"/>
                    <a:pt x="4824730" y="1237996"/>
                    <a:pt x="4822063" y="1240663"/>
                  </a:cubicBezTo>
                  <a:cubicBezTo>
                    <a:pt x="4819396" y="1243330"/>
                    <a:pt x="4816475" y="1245743"/>
                    <a:pt x="4813427" y="1247775"/>
                  </a:cubicBezTo>
                  <a:cubicBezTo>
                    <a:pt x="4810379" y="1249807"/>
                    <a:pt x="4806950" y="1251585"/>
                    <a:pt x="4803521" y="1253109"/>
                  </a:cubicBezTo>
                  <a:cubicBezTo>
                    <a:pt x="4800092" y="1254633"/>
                    <a:pt x="4796536" y="1255649"/>
                    <a:pt x="4792853" y="1256411"/>
                  </a:cubicBezTo>
                  <a:cubicBezTo>
                    <a:pt x="4789170" y="1257173"/>
                    <a:pt x="4785487" y="1257554"/>
                    <a:pt x="4781677" y="1257554"/>
                  </a:cubicBezTo>
                  <a:lnTo>
                    <a:pt x="57277" y="1257554"/>
                  </a:lnTo>
                  <a:cubicBezTo>
                    <a:pt x="53467" y="1257554"/>
                    <a:pt x="49784" y="1257173"/>
                    <a:pt x="46101" y="1256411"/>
                  </a:cubicBezTo>
                  <a:cubicBezTo>
                    <a:pt x="42418" y="1255649"/>
                    <a:pt x="38862" y="1254633"/>
                    <a:pt x="35433" y="1253109"/>
                  </a:cubicBezTo>
                  <a:cubicBezTo>
                    <a:pt x="32004" y="1251585"/>
                    <a:pt x="28702" y="1249934"/>
                    <a:pt x="25527" y="1247775"/>
                  </a:cubicBezTo>
                  <a:cubicBezTo>
                    <a:pt x="22352" y="1245616"/>
                    <a:pt x="19558" y="1243330"/>
                    <a:pt x="16891" y="1240663"/>
                  </a:cubicBezTo>
                  <a:cubicBezTo>
                    <a:pt x="14224" y="1237996"/>
                    <a:pt x="11811" y="1235075"/>
                    <a:pt x="9779" y="1232027"/>
                  </a:cubicBezTo>
                  <a:cubicBezTo>
                    <a:pt x="7747" y="1228979"/>
                    <a:pt x="5969" y="1225550"/>
                    <a:pt x="4445" y="1222121"/>
                  </a:cubicBezTo>
                  <a:cubicBezTo>
                    <a:pt x="2921" y="1218692"/>
                    <a:pt x="1905" y="1215136"/>
                    <a:pt x="1143" y="1211453"/>
                  </a:cubicBezTo>
                  <a:cubicBezTo>
                    <a:pt x="381" y="1207770"/>
                    <a:pt x="0" y="1204087"/>
                    <a:pt x="0" y="12002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6489192" y="5050536"/>
            <a:ext cx="4892040" cy="1655064"/>
            <a:chOff x="0" y="0"/>
            <a:chExt cx="6522720" cy="220675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522720" cy="2206752"/>
            </a:xfrm>
            <a:custGeom>
              <a:avLst/>
              <a:gdLst/>
              <a:ahLst/>
              <a:cxnLst/>
              <a:rect r="r" b="b" t="t" l="l"/>
              <a:pathLst>
                <a:path h="2206752" w="6522720">
                  <a:moveTo>
                    <a:pt x="6409944" y="35052"/>
                  </a:moveTo>
                  <a:cubicBezTo>
                    <a:pt x="6427470" y="35052"/>
                    <a:pt x="6442456" y="41275"/>
                    <a:pt x="6454902" y="53594"/>
                  </a:cubicBezTo>
                  <a:cubicBezTo>
                    <a:pt x="6467348" y="65913"/>
                    <a:pt x="6473444" y="80899"/>
                    <a:pt x="6473444" y="98552"/>
                  </a:cubicBezTo>
                  <a:lnTo>
                    <a:pt x="6473444" y="2079752"/>
                  </a:lnTo>
                  <a:cubicBezTo>
                    <a:pt x="6473444" y="2097278"/>
                    <a:pt x="6467221" y="2112264"/>
                    <a:pt x="6454902" y="2124710"/>
                  </a:cubicBezTo>
                  <a:cubicBezTo>
                    <a:pt x="6442583" y="2137156"/>
                    <a:pt x="6427597" y="2143252"/>
                    <a:pt x="6409944" y="2143252"/>
                  </a:cubicBezTo>
                  <a:lnTo>
                    <a:pt x="110744" y="2143252"/>
                  </a:lnTo>
                  <a:cubicBezTo>
                    <a:pt x="93218" y="2143252"/>
                    <a:pt x="78232" y="2137029"/>
                    <a:pt x="65786" y="2124710"/>
                  </a:cubicBezTo>
                  <a:cubicBezTo>
                    <a:pt x="53340" y="2112391"/>
                    <a:pt x="47244" y="2097405"/>
                    <a:pt x="47244" y="2079752"/>
                  </a:cubicBezTo>
                  <a:lnTo>
                    <a:pt x="47244" y="98552"/>
                  </a:lnTo>
                  <a:cubicBezTo>
                    <a:pt x="47244" y="81026"/>
                    <a:pt x="53467" y="66040"/>
                    <a:pt x="65786" y="53594"/>
                  </a:cubicBezTo>
                  <a:cubicBezTo>
                    <a:pt x="78105" y="41148"/>
                    <a:pt x="93218" y="35052"/>
                    <a:pt x="110744" y="35052"/>
                  </a:cubicBezTo>
                  <a:close/>
                  <a:moveTo>
                    <a:pt x="0" y="0"/>
                  </a:moveTo>
                  <a:lnTo>
                    <a:pt x="0" y="2206752"/>
                  </a:lnTo>
                  <a:lnTo>
                    <a:pt x="6522720" y="2206752"/>
                  </a:lnTo>
                  <a:lnTo>
                    <a:pt x="652272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609600" y="311953"/>
            <a:ext cx="708151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Robot Vacuum - Mô phỏng môi trường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76300" y="1355874"/>
            <a:ext cx="132109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Hàm chính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515100" y="1355874"/>
            <a:ext cx="1311659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Chức năng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2234051"/>
            <a:ext cx="526428" cy="232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A56DB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n, p)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85850" y="1967351"/>
            <a:ext cx="4527299" cy="232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A56DB"/>
                </a:solidFill>
                <a:latin typeface="DejaVu Sans Light"/>
                <a:ea typeface="DejaVu Sans Light"/>
                <a:cs typeface="DejaVu Sans Light"/>
                <a:sym typeface="DejaVu Sans Light"/>
              </a:rPr>
              <a:t>real_environment(agent_function, max_steps,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28700" y="2533202"/>
            <a:ext cx="644338" cy="26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5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Tham số: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28700" y="2813552"/>
            <a:ext cx="2778709" cy="1198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5"/>
              </a:lnSpc>
            </a:pPr>
            <a:r>
              <a:rPr lang="en-US" sz="1200">
                <a:solidFill>
                  <a:srgbClr val="2563EB"/>
                </a:solidFill>
                <a:latin typeface="Roboto"/>
                <a:ea typeface="Roboto"/>
                <a:cs typeface="Roboto"/>
                <a:sym typeface="Roboto"/>
              </a:rPr>
              <a:t>›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agent_function: Hàm điều khiển robot </a:t>
            </a:r>
            <a:r>
              <a:rPr lang="en-US" sz="1200">
                <a:solidFill>
                  <a:srgbClr val="2563EB"/>
                </a:solidFill>
                <a:latin typeface="Roboto"/>
                <a:ea typeface="Roboto"/>
                <a:cs typeface="Roboto"/>
                <a:sym typeface="Roboto"/>
              </a:rPr>
              <a:t>›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max_steps: Số bước tối đa </a:t>
            </a:r>
            <a:r>
              <a:rPr lang="en-US" sz="1200">
                <a:solidFill>
                  <a:srgbClr val="2563EB"/>
                </a:solidFill>
                <a:latin typeface="Roboto"/>
                <a:ea typeface="Roboto"/>
                <a:cs typeface="Roboto"/>
                <a:sym typeface="Roboto"/>
              </a:rPr>
              <a:t>›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n: Kích thước phòng n×n </a:t>
            </a:r>
            <a:r>
              <a:rPr lang="en-US" sz="1200">
                <a:solidFill>
                  <a:srgbClr val="2563EB"/>
                </a:solidFill>
                <a:latin typeface="Roboto"/>
                <a:ea typeface="Roboto"/>
                <a:cs typeface="Roboto"/>
                <a:sym typeface="Roboto"/>
              </a:rPr>
              <a:t>›</a:t>
            </a: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p: Xác suất ô bẩn (mặc định 0.2)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934200" y="5514527"/>
            <a:ext cx="1821580" cy="30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Đếm số bước đã thực hiện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934200" y="5857427"/>
            <a:ext cx="1541269" cy="30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Đếm số ô đã làm sạch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934200" y="6200327"/>
            <a:ext cx="2063258" cy="30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Tính tổng năng lượng tiêu hao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934200" y="2276027"/>
            <a:ext cx="2103177" cy="30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Khởi tạo phòng kích thước n×n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934200" y="2618927"/>
            <a:ext cx="2650741" cy="30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Đặt vị trí robot ngẫu nhiên trong phòng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934200" y="2961827"/>
            <a:ext cx="1963141" cy="297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Tạo các ô bẩn với xác suất p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934200" y="4066727"/>
            <a:ext cx="3152680" cy="30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Cập nhật trạng thái phòng sau mỗi hành động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934200" y="4409627"/>
            <a:ext cx="2122151" cy="30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Xử lý va chạm tường và hút bụi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667500" y="1925955"/>
            <a:ext cx="233172" cy="631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</a:t>
            </a:r>
          </a:p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667500" y="3716655"/>
            <a:ext cx="233172" cy="631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</a:t>
            </a:r>
          </a:p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667500" y="5164455"/>
            <a:ext cx="174879" cy="631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</a:t>
            </a:r>
          </a:p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010400" y="1994716"/>
            <a:ext cx="720309" cy="25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Khởi tạo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010400" y="3785416"/>
            <a:ext cx="774678" cy="25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Cập nhật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953250" y="5233216"/>
            <a:ext cx="1387497" cy="266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Đếm &amp; Đánh giá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667500" y="259746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667500" y="294036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6667500" y="438816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6667500" y="583596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667500" y="617886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600" y="876300"/>
            <a:ext cx="571500" cy="38100"/>
            <a:chOff x="0" y="0"/>
            <a:chExt cx="5715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82168" y="1200912"/>
            <a:ext cx="5425440" cy="1883664"/>
            <a:chOff x="0" y="0"/>
            <a:chExt cx="7233920" cy="25115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33920" cy="2511552"/>
            </a:xfrm>
            <a:custGeom>
              <a:avLst/>
              <a:gdLst/>
              <a:ahLst/>
              <a:cxnLst/>
              <a:rect r="r" b="b" t="t" l="l"/>
              <a:pathLst>
                <a:path h="2511552" w="7233920">
                  <a:moveTo>
                    <a:pt x="7097776" y="37084"/>
                  </a:moveTo>
                  <a:cubicBezTo>
                    <a:pt x="7109587" y="37084"/>
                    <a:pt x="7120890" y="39370"/>
                    <a:pt x="7131812" y="43815"/>
                  </a:cubicBezTo>
                  <a:cubicBezTo>
                    <a:pt x="7142734" y="48260"/>
                    <a:pt x="7152259" y="54737"/>
                    <a:pt x="7160641" y="63119"/>
                  </a:cubicBezTo>
                  <a:cubicBezTo>
                    <a:pt x="7169024" y="71501"/>
                    <a:pt x="7175373" y="81026"/>
                    <a:pt x="7179945" y="91948"/>
                  </a:cubicBezTo>
                  <a:cubicBezTo>
                    <a:pt x="7184518" y="102870"/>
                    <a:pt x="7186677" y="114173"/>
                    <a:pt x="7186677" y="125984"/>
                  </a:cubicBezTo>
                  <a:lnTo>
                    <a:pt x="7186677" y="2361184"/>
                  </a:lnTo>
                  <a:cubicBezTo>
                    <a:pt x="7186677" y="2372995"/>
                    <a:pt x="7184391" y="2384298"/>
                    <a:pt x="7179945" y="2395220"/>
                  </a:cubicBezTo>
                  <a:cubicBezTo>
                    <a:pt x="7175500" y="2406142"/>
                    <a:pt x="7169024" y="2415667"/>
                    <a:pt x="7160641" y="2424049"/>
                  </a:cubicBezTo>
                  <a:cubicBezTo>
                    <a:pt x="7152259" y="2432431"/>
                    <a:pt x="7142735" y="2438781"/>
                    <a:pt x="7131812" y="2443353"/>
                  </a:cubicBezTo>
                  <a:cubicBezTo>
                    <a:pt x="7120889" y="2447925"/>
                    <a:pt x="7109587" y="2450084"/>
                    <a:pt x="7097776" y="2450084"/>
                  </a:cubicBezTo>
                  <a:lnTo>
                    <a:pt x="138176" y="2450084"/>
                  </a:lnTo>
                  <a:cubicBezTo>
                    <a:pt x="126365" y="2450084"/>
                    <a:pt x="115062" y="2447798"/>
                    <a:pt x="104140" y="2443353"/>
                  </a:cubicBezTo>
                  <a:cubicBezTo>
                    <a:pt x="93218" y="2438908"/>
                    <a:pt x="83693" y="2432431"/>
                    <a:pt x="75311" y="2424049"/>
                  </a:cubicBezTo>
                  <a:cubicBezTo>
                    <a:pt x="66929" y="2415667"/>
                    <a:pt x="60579" y="2406142"/>
                    <a:pt x="56007" y="2395220"/>
                  </a:cubicBezTo>
                  <a:cubicBezTo>
                    <a:pt x="51435" y="2384298"/>
                    <a:pt x="49276" y="2372995"/>
                    <a:pt x="49276" y="23611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2511552"/>
                  </a:lnTo>
                  <a:lnTo>
                    <a:pt x="7233920" y="2511552"/>
                  </a:lnTo>
                  <a:lnTo>
                    <a:pt x="723392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18665" y="1137409"/>
            <a:ext cx="5552437" cy="2010661"/>
          </a:xfrm>
          <a:custGeom>
            <a:avLst/>
            <a:gdLst/>
            <a:ahLst/>
            <a:cxnLst/>
            <a:rect r="r" b="b" t="t" l="l"/>
            <a:pathLst>
              <a:path h="2010661" w="5552437">
                <a:moveTo>
                  <a:pt x="0" y="0"/>
                </a:moveTo>
                <a:lnTo>
                  <a:pt x="5552437" y="0"/>
                </a:lnTo>
                <a:lnTo>
                  <a:pt x="5552437" y="2010661"/>
                </a:lnTo>
                <a:lnTo>
                  <a:pt x="0" y="20106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184392" y="1200912"/>
            <a:ext cx="5425440" cy="1883664"/>
            <a:chOff x="0" y="0"/>
            <a:chExt cx="7233920" cy="251155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233920" cy="2511552"/>
            </a:xfrm>
            <a:custGeom>
              <a:avLst/>
              <a:gdLst/>
              <a:ahLst/>
              <a:cxnLst/>
              <a:rect r="r" b="b" t="t" l="l"/>
              <a:pathLst>
                <a:path h="2511552" w="7233920">
                  <a:moveTo>
                    <a:pt x="7095744" y="37084"/>
                  </a:moveTo>
                  <a:cubicBezTo>
                    <a:pt x="7107555" y="37084"/>
                    <a:pt x="7118858" y="39370"/>
                    <a:pt x="7129780" y="43815"/>
                  </a:cubicBezTo>
                  <a:cubicBezTo>
                    <a:pt x="7140701" y="48260"/>
                    <a:pt x="7150226" y="54737"/>
                    <a:pt x="7158609" y="63119"/>
                  </a:cubicBezTo>
                  <a:cubicBezTo>
                    <a:pt x="7166991" y="71501"/>
                    <a:pt x="7173340" y="81026"/>
                    <a:pt x="7177913" y="91948"/>
                  </a:cubicBezTo>
                  <a:cubicBezTo>
                    <a:pt x="7182486" y="102870"/>
                    <a:pt x="7184644" y="114173"/>
                    <a:pt x="7184644" y="125984"/>
                  </a:cubicBezTo>
                  <a:lnTo>
                    <a:pt x="7184644" y="2361184"/>
                  </a:lnTo>
                  <a:cubicBezTo>
                    <a:pt x="7184644" y="2372995"/>
                    <a:pt x="7182358" y="2384298"/>
                    <a:pt x="7177913" y="2395220"/>
                  </a:cubicBezTo>
                  <a:cubicBezTo>
                    <a:pt x="7173468" y="2406142"/>
                    <a:pt x="7166991" y="2415667"/>
                    <a:pt x="7158609" y="2424049"/>
                  </a:cubicBezTo>
                  <a:cubicBezTo>
                    <a:pt x="7150226" y="2432431"/>
                    <a:pt x="7140702" y="2438781"/>
                    <a:pt x="7129780" y="2443353"/>
                  </a:cubicBezTo>
                  <a:cubicBezTo>
                    <a:pt x="7118857" y="2447925"/>
                    <a:pt x="7107555" y="2450084"/>
                    <a:pt x="7095744" y="2450084"/>
                  </a:cubicBezTo>
                  <a:lnTo>
                    <a:pt x="136144" y="2450084"/>
                  </a:lnTo>
                  <a:cubicBezTo>
                    <a:pt x="124333" y="2450084"/>
                    <a:pt x="113030" y="2447798"/>
                    <a:pt x="102108" y="2443353"/>
                  </a:cubicBezTo>
                  <a:cubicBezTo>
                    <a:pt x="91186" y="2438908"/>
                    <a:pt x="81661" y="2432431"/>
                    <a:pt x="73279" y="2424049"/>
                  </a:cubicBezTo>
                  <a:cubicBezTo>
                    <a:pt x="64897" y="2415667"/>
                    <a:pt x="58547" y="2406142"/>
                    <a:pt x="53975" y="2395220"/>
                  </a:cubicBezTo>
                  <a:cubicBezTo>
                    <a:pt x="49403" y="2384298"/>
                    <a:pt x="47244" y="2372995"/>
                    <a:pt x="47244" y="2361184"/>
                  </a:cubicBezTo>
                  <a:lnTo>
                    <a:pt x="47244" y="125984"/>
                  </a:lnTo>
                  <a:cubicBezTo>
                    <a:pt x="47244" y="114173"/>
                    <a:pt x="49530" y="102870"/>
                    <a:pt x="53975" y="91948"/>
                  </a:cubicBezTo>
                  <a:cubicBezTo>
                    <a:pt x="58420" y="81026"/>
                    <a:pt x="64897" y="71501"/>
                    <a:pt x="73279" y="63119"/>
                  </a:cubicBezTo>
                  <a:cubicBezTo>
                    <a:pt x="81661" y="54737"/>
                    <a:pt x="91186" y="48387"/>
                    <a:pt x="102108" y="43815"/>
                  </a:cubicBezTo>
                  <a:cubicBezTo>
                    <a:pt x="113030" y="39243"/>
                    <a:pt x="124333" y="37084"/>
                    <a:pt x="136144" y="37084"/>
                  </a:cubicBezTo>
                  <a:close/>
                  <a:moveTo>
                    <a:pt x="0" y="0"/>
                  </a:moveTo>
                  <a:lnTo>
                    <a:pt x="0" y="2511552"/>
                  </a:lnTo>
                  <a:lnTo>
                    <a:pt x="7233920" y="2511552"/>
                  </a:lnTo>
                  <a:lnTo>
                    <a:pt x="723392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6120889" y="1137409"/>
            <a:ext cx="5552437" cy="2010661"/>
          </a:xfrm>
          <a:custGeom>
            <a:avLst/>
            <a:gdLst/>
            <a:ahLst/>
            <a:cxnLst/>
            <a:rect r="r" b="b" t="t" l="l"/>
            <a:pathLst>
              <a:path h="2010661" w="5552437">
                <a:moveTo>
                  <a:pt x="0" y="0"/>
                </a:moveTo>
                <a:lnTo>
                  <a:pt x="5552437" y="0"/>
                </a:lnTo>
                <a:lnTo>
                  <a:pt x="5552437" y="2010661"/>
                </a:lnTo>
                <a:lnTo>
                  <a:pt x="0" y="20106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82168" y="3258312"/>
            <a:ext cx="5425440" cy="1578864"/>
            <a:chOff x="0" y="0"/>
            <a:chExt cx="7233920" cy="210515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233920" cy="2105152"/>
            </a:xfrm>
            <a:custGeom>
              <a:avLst/>
              <a:gdLst/>
              <a:ahLst/>
              <a:cxnLst/>
              <a:rect r="r" b="b" t="t" l="l"/>
              <a:pathLst>
                <a:path h="2105152" w="7233920">
                  <a:moveTo>
                    <a:pt x="7097776" y="37084"/>
                  </a:moveTo>
                  <a:cubicBezTo>
                    <a:pt x="7109587" y="37084"/>
                    <a:pt x="7120890" y="39370"/>
                    <a:pt x="7131812" y="43815"/>
                  </a:cubicBezTo>
                  <a:cubicBezTo>
                    <a:pt x="7142734" y="48260"/>
                    <a:pt x="7152259" y="54737"/>
                    <a:pt x="7160641" y="63119"/>
                  </a:cubicBezTo>
                  <a:cubicBezTo>
                    <a:pt x="7169024" y="71501"/>
                    <a:pt x="7175373" y="81026"/>
                    <a:pt x="7179945" y="91948"/>
                  </a:cubicBezTo>
                  <a:cubicBezTo>
                    <a:pt x="7184518" y="102870"/>
                    <a:pt x="7186677" y="114173"/>
                    <a:pt x="7186677" y="125984"/>
                  </a:cubicBezTo>
                  <a:lnTo>
                    <a:pt x="7186677" y="1954784"/>
                  </a:lnTo>
                  <a:cubicBezTo>
                    <a:pt x="7186677" y="1966595"/>
                    <a:pt x="7184391" y="1977898"/>
                    <a:pt x="7179945" y="1988820"/>
                  </a:cubicBezTo>
                  <a:cubicBezTo>
                    <a:pt x="7175500" y="1999742"/>
                    <a:pt x="7169024" y="2009267"/>
                    <a:pt x="7160641" y="2017649"/>
                  </a:cubicBezTo>
                  <a:cubicBezTo>
                    <a:pt x="7152259" y="2026031"/>
                    <a:pt x="7142735" y="2032381"/>
                    <a:pt x="7131812" y="2036953"/>
                  </a:cubicBezTo>
                  <a:cubicBezTo>
                    <a:pt x="7120889" y="2041525"/>
                    <a:pt x="7109587" y="2043684"/>
                    <a:pt x="7097776" y="2043684"/>
                  </a:cubicBezTo>
                  <a:lnTo>
                    <a:pt x="138176" y="2043684"/>
                  </a:lnTo>
                  <a:cubicBezTo>
                    <a:pt x="126365" y="2043684"/>
                    <a:pt x="115062" y="2041398"/>
                    <a:pt x="104140" y="2036953"/>
                  </a:cubicBezTo>
                  <a:cubicBezTo>
                    <a:pt x="93218" y="2032508"/>
                    <a:pt x="83693" y="2026031"/>
                    <a:pt x="75311" y="2017649"/>
                  </a:cubicBezTo>
                  <a:cubicBezTo>
                    <a:pt x="66929" y="2009267"/>
                    <a:pt x="60579" y="1999742"/>
                    <a:pt x="56007" y="1988820"/>
                  </a:cubicBezTo>
                  <a:cubicBezTo>
                    <a:pt x="51435" y="1977898"/>
                    <a:pt x="49276" y="1966595"/>
                    <a:pt x="49276" y="19547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2105152"/>
                  </a:lnTo>
                  <a:lnTo>
                    <a:pt x="7233920" y="2105152"/>
                  </a:lnTo>
                  <a:lnTo>
                    <a:pt x="723392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518665" y="3194809"/>
            <a:ext cx="5552437" cy="1705861"/>
          </a:xfrm>
          <a:custGeom>
            <a:avLst/>
            <a:gdLst/>
            <a:ahLst/>
            <a:cxnLst/>
            <a:rect r="r" b="b" t="t" l="l"/>
            <a:pathLst>
              <a:path h="1705861" w="5552437">
                <a:moveTo>
                  <a:pt x="0" y="0"/>
                </a:moveTo>
                <a:lnTo>
                  <a:pt x="5552437" y="0"/>
                </a:lnTo>
                <a:lnTo>
                  <a:pt x="5552437" y="1705861"/>
                </a:lnTo>
                <a:lnTo>
                  <a:pt x="0" y="17058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6184392" y="3258312"/>
            <a:ext cx="5425440" cy="1578864"/>
            <a:chOff x="0" y="0"/>
            <a:chExt cx="7233920" cy="210515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233920" cy="2105152"/>
            </a:xfrm>
            <a:custGeom>
              <a:avLst/>
              <a:gdLst/>
              <a:ahLst/>
              <a:cxnLst/>
              <a:rect r="r" b="b" t="t" l="l"/>
              <a:pathLst>
                <a:path h="2105152" w="7233920">
                  <a:moveTo>
                    <a:pt x="7095744" y="37084"/>
                  </a:moveTo>
                  <a:cubicBezTo>
                    <a:pt x="7107555" y="37084"/>
                    <a:pt x="7118858" y="39370"/>
                    <a:pt x="7129780" y="43815"/>
                  </a:cubicBezTo>
                  <a:cubicBezTo>
                    <a:pt x="7140701" y="48260"/>
                    <a:pt x="7150226" y="54737"/>
                    <a:pt x="7158609" y="63119"/>
                  </a:cubicBezTo>
                  <a:cubicBezTo>
                    <a:pt x="7166991" y="71501"/>
                    <a:pt x="7173340" y="81026"/>
                    <a:pt x="7177913" y="91948"/>
                  </a:cubicBezTo>
                  <a:cubicBezTo>
                    <a:pt x="7182486" y="102870"/>
                    <a:pt x="7184644" y="114173"/>
                    <a:pt x="7184644" y="125984"/>
                  </a:cubicBezTo>
                  <a:lnTo>
                    <a:pt x="7184644" y="1954784"/>
                  </a:lnTo>
                  <a:cubicBezTo>
                    <a:pt x="7184644" y="1966595"/>
                    <a:pt x="7182358" y="1977898"/>
                    <a:pt x="7177913" y="1988820"/>
                  </a:cubicBezTo>
                  <a:cubicBezTo>
                    <a:pt x="7173468" y="1999742"/>
                    <a:pt x="7166991" y="2009267"/>
                    <a:pt x="7158609" y="2017649"/>
                  </a:cubicBezTo>
                  <a:cubicBezTo>
                    <a:pt x="7150226" y="2026031"/>
                    <a:pt x="7140702" y="2032381"/>
                    <a:pt x="7129780" y="2036953"/>
                  </a:cubicBezTo>
                  <a:cubicBezTo>
                    <a:pt x="7118857" y="2041525"/>
                    <a:pt x="7107555" y="2043684"/>
                    <a:pt x="7095744" y="2043684"/>
                  </a:cubicBezTo>
                  <a:lnTo>
                    <a:pt x="136144" y="2043684"/>
                  </a:lnTo>
                  <a:cubicBezTo>
                    <a:pt x="124333" y="2043684"/>
                    <a:pt x="113030" y="2041398"/>
                    <a:pt x="102108" y="2036953"/>
                  </a:cubicBezTo>
                  <a:cubicBezTo>
                    <a:pt x="91186" y="2032508"/>
                    <a:pt x="81661" y="2026031"/>
                    <a:pt x="73279" y="2017649"/>
                  </a:cubicBezTo>
                  <a:cubicBezTo>
                    <a:pt x="64897" y="2009267"/>
                    <a:pt x="58547" y="1999742"/>
                    <a:pt x="53975" y="1988820"/>
                  </a:cubicBezTo>
                  <a:cubicBezTo>
                    <a:pt x="49403" y="1977898"/>
                    <a:pt x="47244" y="1966595"/>
                    <a:pt x="47244" y="1954784"/>
                  </a:cubicBezTo>
                  <a:lnTo>
                    <a:pt x="47244" y="125984"/>
                  </a:lnTo>
                  <a:cubicBezTo>
                    <a:pt x="47244" y="114173"/>
                    <a:pt x="49530" y="102870"/>
                    <a:pt x="53975" y="91948"/>
                  </a:cubicBezTo>
                  <a:cubicBezTo>
                    <a:pt x="58420" y="81026"/>
                    <a:pt x="64897" y="71501"/>
                    <a:pt x="73279" y="63119"/>
                  </a:cubicBezTo>
                  <a:cubicBezTo>
                    <a:pt x="81661" y="54737"/>
                    <a:pt x="91186" y="48387"/>
                    <a:pt x="102108" y="43815"/>
                  </a:cubicBezTo>
                  <a:cubicBezTo>
                    <a:pt x="113030" y="39243"/>
                    <a:pt x="124333" y="37084"/>
                    <a:pt x="136144" y="37084"/>
                  </a:cubicBezTo>
                  <a:close/>
                  <a:moveTo>
                    <a:pt x="0" y="0"/>
                  </a:moveTo>
                  <a:lnTo>
                    <a:pt x="0" y="2105152"/>
                  </a:lnTo>
                  <a:lnTo>
                    <a:pt x="7233920" y="2105152"/>
                  </a:lnTo>
                  <a:lnTo>
                    <a:pt x="723392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981200" y="5029200"/>
            <a:ext cx="8229600" cy="1333500"/>
            <a:chOff x="0" y="0"/>
            <a:chExt cx="8229600" cy="13335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229726" cy="1333627"/>
            </a:xfrm>
            <a:custGeom>
              <a:avLst/>
              <a:gdLst/>
              <a:ahLst/>
              <a:cxnLst/>
              <a:rect r="r" b="b" t="t" l="l"/>
              <a:pathLst>
                <a:path h="1333627" w="8229726">
                  <a:moveTo>
                    <a:pt x="0" y="1257300"/>
                  </a:moveTo>
                  <a:lnTo>
                    <a:pt x="0" y="76200"/>
                  </a:lnTo>
                  <a:cubicBezTo>
                    <a:pt x="0" y="71247"/>
                    <a:pt x="508" y="66294"/>
                    <a:pt x="1524" y="61341"/>
                  </a:cubicBezTo>
                  <a:cubicBezTo>
                    <a:pt x="2540" y="56388"/>
                    <a:pt x="3937" y="51689"/>
                    <a:pt x="5842" y="46990"/>
                  </a:cubicBezTo>
                  <a:cubicBezTo>
                    <a:pt x="7747" y="42291"/>
                    <a:pt x="10160" y="37973"/>
                    <a:pt x="12827" y="33782"/>
                  </a:cubicBezTo>
                  <a:cubicBezTo>
                    <a:pt x="15494" y="29591"/>
                    <a:pt x="18796" y="25781"/>
                    <a:pt x="22352" y="22225"/>
                  </a:cubicBezTo>
                  <a:cubicBezTo>
                    <a:pt x="25908" y="18669"/>
                    <a:pt x="29718" y="15494"/>
                    <a:pt x="33909" y="12700"/>
                  </a:cubicBezTo>
                  <a:cubicBezTo>
                    <a:pt x="38100" y="9906"/>
                    <a:pt x="42418" y="7747"/>
                    <a:pt x="46990" y="5842"/>
                  </a:cubicBezTo>
                  <a:cubicBezTo>
                    <a:pt x="51562" y="3937"/>
                    <a:pt x="56388" y="2413"/>
                    <a:pt x="61341" y="1524"/>
                  </a:cubicBezTo>
                  <a:cubicBezTo>
                    <a:pt x="66294" y="635"/>
                    <a:pt x="71247" y="0"/>
                    <a:pt x="76200" y="0"/>
                  </a:cubicBezTo>
                  <a:lnTo>
                    <a:pt x="8153400" y="0"/>
                  </a:lnTo>
                  <a:cubicBezTo>
                    <a:pt x="8158353" y="0"/>
                    <a:pt x="8163306" y="508"/>
                    <a:pt x="8168259" y="1524"/>
                  </a:cubicBezTo>
                  <a:cubicBezTo>
                    <a:pt x="8173211" y="2540"/>
                    <a:pt x="8177911" y="3937"/>
                    <a:pt x="8182610" y="5842"/>
                  </a:cubicBezTo>
                  <a:cubicBezTo>
                    <a:pt x="8187309" y="7747"/>
                    <a:pt x="8191627" y="10160"/>
                    <a:pt x="8195818" y="12827"/>
                  </a:cubicBezTo>
                  <a:cubicBezTo>
                    <a:pt x="8200008" y="15494"/>
                    <a:pt x="8203819" y="18796"/>
                    <a:pt x="8207374" y="22352"/>
                  </a:cubicBezTo>
                  <a:cubicBezTo>
                    <a:pt x="8210930" y="25908"/>
                    <a:pt x="8214106" y="29718"/>
                    <a:pt x="8216899" y="33909"/>
                  </a:cubicBezTo>
                  <a:cubicBezTo>
                    <a:pt x="8219693" y="38100"/>
                    <a:pt x="8221980" y="42418"/>
                    <a:pt x="8223884" y="47117"/>
                  </a:cubicBezTo>
                  <a:cubicBezTo>
                    <a:pt x="8225789" y="51816"/>
                    <a:pt x="8227186" y="56515"/>
                    <a:pt x="8228202" y="61468"/>
                  </a:cubicBezTo>
                  <a:cubicBezTo>
                    <a:pt x="8229219" y="66421"/>
                    <a:pt x="8229726" y="71374"/>
                    <a:pt x="8229726" y="76327"/>
                  </a:cubicBezTo>
                  <a:lnTo>
                    <a:pt x="8229726" y="1257300"/>
                  </a:lnTo>
                  <a:cubicBezTo>
                    <a:pt x="8229726" y="1262253"/>
                    <a:pt x="8229219" y="1267206"/>
                    <a:pt x="8228202" y="1272159"/>
                  </a:cubicBezTo>
                  <a:cubicBezTo>
                    <a:pt x="8227186" y="1277112"/>
                    <a:pt x="8225789" y="1281811"/>
                    <a:pt x="8223884" y="1286510"/>
                  </a:cubicBezTo>
                  <a:cubicBezTo>
                    <a:pt x="8221979" y="1291209"/>
                    <a:pt x="8219566" y="1295527"/>
                    <a:pt x="8216899" y="1299718"/>
                  </a:cubicBezTo>
                  <a:cubicBezTo>
                    <a:pt x="8214233" y="1303909"/>
                    <a:pt x="8210931" y="1307719"/>
                    <a:pt x="8207374" y="1311275"/>
                  </a:cubicBezTo>
                  <a:cubicBezTo>
                    <a:pt x="8203818" y="1314831"/>
                    <a:pt x="8200008" y="1318006"/>
                    <a:pt x="8195818" y="1320800"/>
                  </a:cubicBezTo>
                  <a:cubicBezTo>
                    <a:pt x="8191627" y="1323594"/>
                    <a:pt x="8187309" y="1325880"/>
                    <a:pt x="8182610" y="1327785"/>
                  </a:cubicBezTo>
                  <a:cubicBezTo>
                    <a:pt x="8177911" y="1329690"/>
                    <a:pt x="8173212" y="1331087"/>
                    <a:pt x="8168259" y="1332103"/>
                  </a:cubicBezTo>
                  <a:cubicBezTo>
                    <a:pt x="8163306" y="1333119"/>
                    <a:pt x="8158352" y="1333627"/>
                    <a:pt x="8153400" y="1333627"/>
                  </a:cubicBezTo>
                  <a:lnTo>
                    <a:pt x="76200" y="1333627"/>
                  </a:lnTo>
                  <a:cubicBezTo>
                    <a:pt x="71247" y="1333627"/>
                    <a:pt x="66294" y="1333119"/>
                    <a:pt x="61341" y="1332103"/>
                  </a:cubicBezTo>
                  <a:cubicBezTo>
                    <a:pt x="56388" y="1331087"/>
                    <a:pt x="51689" y="1329690"/>
                    <a:pt x="46990" y="1327785"/>
                  </a:cubicBezTo>
                  <a:cubicBezTo>
                    <a:pt x="42291" y="1325880"/>
                    <a:pt x="37973" y="1323467"/>
                    <a:pt x="33782" y="1320800"/>
                  </a:cubicBezTo>
                  <a:cubicBezTo>
                    <a:pt x="29591" y="1318133"/>
                    <a:pt x="25781" y="1314831"/>
                    <a:pt x="22225" y="1311275"/>
                  </a:cubicBezTo>
                  <a:cubicBezTo>
                    <a:pt x="18669" y="1307719"/>
                    <a:pt x="15494" y="1303909"/>
                    <a:pt x="12700" y="1299718"/>
                  </a:cubicBezTo>
                  <a:cubicBezTo>
                    <a:pt x="9906" y="1295527"/>
                    <a:pt x="7620" y="1291209"/>
                    <a:pt x="5715" y="1286510"/>
                  </a:cubicBezTo>
                  <a:cubicBezTo>
                    <a:pt x="3810" y="1281811"/>
                    <a:pt x="2413" y="1277112"/>
                    <a:pt x="1397" y="1272159"/>
                  </a:cubicBezTo>
                  <a:cubicBezTo>
                    <a:pt x="381" y="1267206"/>
                    <a:pt x="0" y="1262253"/>
                    <a:pt x="0" y="1257300"/>
                  </a:cubicBezTo>
                  <a:close/>
                </a:path>
              </a:pathLst>
            </a:custGeom>
            <a:solidFill>
              <a:srgbClr val="EFF6FF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6120889" y="3194809"/>
            <a:ext cx="5552437" cy="1705861"/>
          </a:xfrm>
          <a:custGeom>
            <a:avLst/>
            <a:gdLst/>
            <a:ahLst/>
            <a:cxnLst/>
            <a:rect r="r" b="b" t="t" l="l"/>
            <a:pathLst>
              <a:path h="1705861" w="5552437">
                <a:moveTo>
                  <a:pt x="0" y="0"/>
                </a:moveTo>
                <a:lnTo>
                  <a:pt x="5552437" y="0"/>
                </a:lnTo>
                <a:lnTo>
                  <a:pt x="5552437" y="1705861"/>
                </a:lnTo>
                <a:lnTo>
                  <a:pt x="0" y="170586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2200656" y="5163312"/>
            <a:ext cx="359664" cy="435864"/>
            <a:chOff x="0" y="0"/>
            <a:chExt cx="479552" cy="58115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9552" cy="581152"/>
            </a:xfrm>
            <a:custGeom>
              <a:avLst/>
              <a:gdLst/>
              <a:ahLst/>
              <a:cxnLst/>
              <a:rect r="r" b="b" t="t" l="l"/>
              <a:pathLst>
                <a:path h="581152" w="479552">
                  <a:moveTo>
                    <a:pt x="240792" y="37084"/>
                  </a:moveTo>
                  <a:cubicBezTo>
                    <a:pt x="266065" y="37084"/>
                    <a:pt x="290322" y="41910"/>
                    <a:pt x="313690" y="51562"/>
                  </a:cubicBezTo>
                  <a:cubicBezTo>
                    <a:pt x="337058" y="61214"/>
                    <a:pt x="357632" y="75057"/>
                    <a:pt x="375539" y="92837"/>
                  </a:cubicBezTo>
                  <a:cubicBezTo>
                    <a:pt x="393446" y="110617"/>
                    <a:pt x="407162" y="131318"/>
                    <a:pt x="416814" y="154686"/>
                  </a:cubicBezTo>
                  <a:cubicBezTo>
                    <a:pt x="426466" y="178054"/>
                    <a:pt x="431292" y="202311"/>
                    <a:pt x="431292" y="227584"/>
                  </a:cubicBezTo>
                  <a:lnTo>
                    <a:pt x="431292" y="329184"/>
                  </a:lnTo>
                  <a:cubicBezTo>
                    <a:pt x="431292" y="354457"/>
                    <a:pt x="426466" y="378714"/>
                    <a:pt x="416814" y="402082"/>
                  </a:cubicBezTo>
                  <a:cubicBezTo>
                    <a:pt x="407162" y="425450"/>
                    <a:pt x="393319" y="446024"/>
                    <a:pt x="375539" y="463931"/>
                  </a:cubicBezTo>
                  <a:cubicBezTo>
                    <a:pt x="357759" y="481838"/>
                    <a:pt x="337058" y="495554"/>
                    <a:pt x="313690" y="505206"/>
                  </a:cubicBezTo>
                  <a:cubicBezTo>
                    <a:pt x="290322" y="514858"/>
                    <a:pt x="266065" y="519684"/>
                    <a:pt x="240792" y="519684"/>
                  </a:cubicBezTo>
                  <a:cubicBezTo>
                    <a:pt x="215519" y="519684"/>
                    <a:pt x="191262" y="514858"/>
                    <a:pt x="167894" y="505206"/>
                  </a:cubicBezTo>
                  <a:cubicBezTo>
                    <a:pt x="144526" y="495554"/>
                    <a:pt x="123952" y="481711"/>
                    <a:pt x="106045" y="463931"/>
                  </a:cubicBezTo>
                  <a:cubicBezTo>
                    <a:pt x="88138" y="446151"/>
                    <a:pt x="74422" y="425450"/>
                    <a:pt x="64770" y="402082"/>
                  </a:cubicBezTo>
                  <a:cubicBezTo>
                    <a:pt x="55118" y="378714"/>
                    <a:pt x="50292" y="354457"/>
                    <a:pt x="50292" y="329184"/>
                  </a:cubicBezTo>
                  <a:lnTo>
                    <a:pt x="50292" y="227584"/>
                  </a:lnTo>
                  <a:cubicBezTo>
                    <a:pt x="50292" y="202311"/>
                    <a:pt x="55118" y="178054"/>
                    <a:pt x="64770" y="154686"/>
                  </a:cubicBezTo>
                  <a:cubicBezTo>
                    <a:pt x="74422" y="131318"/>
                    <a:pt x="88265" y="110744"/>
                    <a:pt x="106045" y="92837"/>
                  </a:cubicBezTo>
                  <a:cubicBezTo>
                    <a:pt x="123825" y="74930"/>
                    <a:pt x="144526" y="61214"/>
                    <a:pt x="167894" y="51562"/>
                  </a:cubicBezTo>
                  <a:cubicBezTo>
                    <a:pt x="191262" y="41910"/>
                    <a:pt x="215519" y="37084"/>
                    <a:pt x="240792" y="37084"/>
                  </a:cubicBezTo>
                  <a:close/>
                  <a:moveTo>
                    <a:pt x="0" y="0"/>
                  </a:moveTo>
                  <a:lnTo>
                    <a:pt x="0" y="581152"/>
                  </a:lnTo>
                  <a:lnTo>
                    <a:pt x="479552" y="581152"/>
                  </a:lnTo>
                  <a:lnTo>
                    <a:pt x="479552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2137153" y="5099809"/>
            <a:ext cx="486661" cy="562861"/>
            <a:chOff x="0" y="0"/>
            <a:chExt cx="486664" cy="56286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0" y="63500"/>
              <a:ext cx="359664" cy="435864"/>
            </a:xfrm>
            <a:custGeom>
              <a:avLst/>
              <a:gdLst/>
              <a:ahLst/>
              <a:cxnLst/>
              <a:rect r="r" b="b" t="t" l="l"/>
              <a:pathLst>
                <a:path h="435864" w="359664">
                  <a:moveTo>
                    <a:pt x="0" y="0"/>
                  </a:moveTo>
                  <a:lnTo>
                    <a:pt x="359664" y="0"/>
                  </a:lnTo>
                  <a:lnTo>
                    <a:pt x="359664" y="435864"/>
                  </a:lnTo>
                  <a:lnTo>
                    <a:pt x="0" y="435864"/>
                  </a:lnTo>
                  <a:close/>
                </a:path>
              </a:pathLst>
            </a:custGeom>
            <a:solidFill>
              <a:srgbClr val="EFF6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91694" y="81788"/>
              <a:ext cx="304546" cy="380746"/>
            </a:xfrm>
            <a:custGeom>
              <a:avLst/>
              <a:gdLst/>
              <a:ahLst/>
              <a:cxnLst/>
              <a:rect r="r" b="b" t="t" l="l"/>
              <a:pathLst>
                <a:path h="380746" w="304546">
                  <a:moveTo>
                    <a:pt x="0" y="228600"/>
                  </a:moveTo>
                  <a:lnTo>
                    <a:pt x="0" y="152400"/>
                  </a:lnTo>
                  <a:cubicBezTo>
                    <a:pt x="0" y="142367"/>
                    <a:pt x="1016" y="132461"/>
                    <a:pt x="2921" y="122682"/>
                  </a:cubicBezTo>
                  <a:cubicBezTo>
                    <a:pt x="4826" y="112903"/>
                    <a:pt x="7747" y="103378"/>
                    <a:pt x="11557" y="94107"/>
                  </a:cubicBezTo>
                  <a:cubicBezTo>
                    <a:pt x="15367" y="84836"/>
                    <a:pt x="20066" y="76073"/>
                    <a:pt x="25654" y="67818"/>
                  </a:cubicBezTo>
                  <a:cubicBezTo>
                    <a:pt x="31242" y="59563"/>
                    <a:pt x="37592" y="51816"/>
                    <a:pt x="44577" y="44704"/>
                  </a:cubicBezTo>
                  <a:cubicBezTo>
                    <a:pt x="51562" y="37592"/>
                    <a:pt x="59436" y="31242"/>
                    <a:pt x="67691" y="25654"/>
                  </a:cubicBezTo>
                  <a:cubicBezTo>
                    <a:pt x="75946" y="20066"/>
                    <a:pt x="84836" y="15367"/>
                    <a:pt x="93980" y="11557"/>
                  </a:cubicBezTo>
                  <a:cubicBezTo>
                    <a:pt x="103124" y="7747"/>
                    <a:pt x="112776" y="4826"/>
                    <a:pt x="122555" y="2921"/>
                  </a:cubicBezTo>
                  <a:cubicBezTo>
                    <a:pt x="132334" y="1016"/>
                    <a:pt x="142240" y="0"/>
                    <a:pt x="152273" y="0"/>
                  </a:cubicBezTo>
                  <a:cubicBezTo>
                    <a:pt x="162306" y="0"/>
                    <a:pt x="172212" y="1016"/>
                    <a:pt x="181991" y="2921"/>
                  </a:cubicBezTo>
                  <a:cubicBezTo>
                    <a:pt x="191770" y="4826"/>
                    <a:pt x="201295" y="7747"/>
                    <a:pt x="210566" y="11557"/>
                  </a:cubicBezTo>
                  <a:cubicBezTo>
                    <a:pt x="219837" y="15367"/>
                    <a:pt x="228600" y="20066"/>
                    <a:pt x="236855" y="25654"/>
                  </a:cubicBezTo>
                  <a:cubicBezTo>
                    <a:pt x="245110" y="31242"/>
                    <a:pt x="252857" y="37592"/>
                    <a:pt x="259969" y="44577"/>
                  </a:cubicBezTo>
                  <a:cubicBezTo>
                    <a:pt x="267081" y="51562"/>
                    <a:pt x="273304" y="59309"/>
                    <a:pt x="278892" y="67691"/>
                  </a:cubicBezTo>
                  <a:cubicBezTo>
                    <a:pt x="284480" y="76073"/>
                    <a:pt x="289179" y="84836"/>
                    <a:pt x="292989" y="93980"/>
                  </a:cubicBezTo>
                  <a:cubicBezTo>
                    <a:pt x="296799" y="103124"/>
                    <a:pt x="299720" y="112776"/>
                    <a:pt x="301625" y="122555"/>
                  </a:cubicBezTo>
                  <a:cubicBezTo>
                    <a:pt x="303530" y="132334"/>
                    <a:pt x="304546" y="142240"/>
                    <a:pt x="304546" y="152273"/>
                  </a:cubicBezTo>
                  <a:lnTo>
                    <a:pt x="304546" y="228473"/>
                  </a:lnTo>
                  <a:cubicBezTo>
                    <a:pt x="304546" y="238506"/>
                    <a:pt x="303530" y="248412"/>
                    <a:pt x="301625" y="258191"/>
                  </a:cubicBezTo>
                  <a:cubicBezTo>
                    <a:pt x="299720" y="267970"/>
                    <a:pt x="296799" y="277495"/>
                    <a:pt x="292989" y="286766"/>
                  </a:cubicBezTo>
                  <a:cubicBezTo>
                    <a:pt x="289179" y="296037"/>
                    <a:pt x="284480" y="304800"/>
                    <a:pt x="278892" y="313055"/>
                  </a:cubicBezTo>
                  <a:cubicBezTo>
                    <a:pt x="273304" y="321310"/>
                    <a:pt x="266954" y="329057"/>
                    <a:pt x="259969" y="336169"/>
                  </a:cubicBezTo>
                  <a:cubicBezTo>
                    <a:pt x="252984" y="343281"/>
                    <a:pt x="245237" y="349504"/>
                    <a:pt x="236855" y="355092"/>
                  </a:cubicBezTo>
                  <a:cubicBezTo>
                    <a:pt x="228473" y="360680"/>
                    <a:pt x="219710" y="365379"/>
                    <a:pt x="210566" y="369189"/>
                  </a:cubicBezTo>
                  <a:cubicBezTo>
                    <a:pt x="201422" y="372999"/>
                    <a:pt x="191770" y="375920"/>
                    <a:pt x="181991" y="377825"/>
                  </a:cubicBezTo>
                  <a:cubicBezTo>
                    <a:pt x="172212" y="379730"/>
                    <a:pt x="162306" y="380746"/>
                    <a:pt x="152273" y="380746"/>
                  </a:cubicBezTo>
                  <a:cubicBezTo>
                    <a:pt x="142240" y="380746"/>
                    <a:pt x="132334" y="379730"/>
                    <a:pt x="122555" y="377825"/>
                  </a:cubicBezTo>
                  <a:cubicBezTo>
                    <a:pt x="112776" y="375920"/>
                    <a:pt x="103251" y="372999"/>
                    <a:pt x="93980" y="369189"/>
                  </a:cubicBezTo>
                  <a:cubicBezTo>
                    <a:pt x="84709" y="365379"/>
                    <a:pt x="75946" y="360680"/>
                    <a:pt x="67691" y="355092"/>
                  </a:cubicBezTo>
                  <a:cubicBezTo>
                    <a:pt x="59436" y="349504"/>
                    <a:pt x="51689" y="343154"/>
                    <a:pt x="44577" y="336169"/>
                  </a:cubicBezTo>
                  <a:cubicBezTo>
                    <a:pt x="37465" y="329184"/>
                    <a:pt x="31242" y="321437"/>
                    <a:pt x="25654" y="313055"/>
                  </a:cubicBezTo>
                  <a:cubicBezTo>
                    <a:pt x="20066" y="304673"/>
                    <a:pt x="15367" y="295910"/>
                    <a:pt x="11557" y="286766"/>
                  </a:cubicBezTo>
                  <a:cubicBezTo>
                    <a:pt x="7747" y="277622"/>
                    <a:pt x="4826" y="267970"/>
                    <a:pt x="2921" y="258191"/>
                  </a:cubicBezTo>
                  <a:cubicBezTo>
                    <a:pt x="1016" y="248412"/>
                    <a:pt x="0" y="238506"/>
                    <a:pt x="0" y="22847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4553712" y="5163312"/>
            <a:ext cx="323088" cy="435864"/>
            <a:chOff x="0" y="0"/>
            <a:chExt cx="430784" cy="58115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30784" cy="581152"/>
            </a:xfrm>
            <a:custGeom>
              <a:avLst/>
              <a:gdLst/>
              <a:ahLst/>
              <a:cxnLst/>
              <a:rect r="r" b="b" t="t" l="l"/>
              <a:pathLst>
                <a:path h="581152" w="430784">
                  <a:moveTo>
                    <a:pt x="214884" y="37084"/>
                  </a:moveTo>
                  <a:cubicBezTo>
                    <a:pt x="236728" y="37084"/>
                    <a:pt x="257810" y="41275"/>
                    <a:pt x="278003" y="49657"/>
                  </a:cubicBezTo>
                  <a:cubicBezTo>
                    <a:pt x="298196" y="58039"/>
                    <a:pt x="316103" y="69977"/>
                    <a:pt x="331597" y="85471"/>
                  </a:cubicBezTo>
                  <a:cubicBezTo>
                    <a:pt x="347091" y="100965"/>
                    <a:pt x="359029" y="118745"/>
                    <a:pt x="367411" y="139065"/>
                  </a:cubicBezTo>
                  <a:cubicBezTo>
                    <a:pt x="375793" y="159385"/>
                    <a:pt x="379984" y="180340"/>
                    <a:pt x="379984" y="202311"/>
                  </a:cubicBezTo>
                  <a:lnTo>
                    <a:pt x="379984" y="354711"/>
                  </a:lnTo>
                  <a:cubicBezTo>
                    <a:pt x="379984" y="376555"/>
                    <a:pt x="375793" y="397637"/>
                    <a:pt x="367411" y="417830"/>
                  </a:cubicBezTo>
                  <a:cubicBezTo>
                    <a:pt x="359029" y="438023"/>
                    <a:pt x="347091" y="455930"/>
                    <a:pt x="331597" y="471424"/>
                  </a:cubicBezTo>
                  <a:cubicBezTo>
                    <a:pt x="316103" y="486918"/>
                    <a:pt x="298323" y="498856"/>
                    <a:pt x="278003" y="507238"/>
                  </a:cubicBezTo>
                  <a:cubicBezTo>
                    <a:pt x="257683" y="515620"/>
                    <a:pt x="236728" y="519811"/>
                    <a:pt x="214884" y="519811"/>
                  </a:cubicBezTo>
                  <a:cubicBezTo>
                    <a:pt x="193040" y="519811"/>
                    <a:pt x="171958" y="515620"/>
                    <a:pt x="151765" y="507238"/>
                  </a:cubicBezTo>
                  <a:cubicBezTo>
                    <a:pt x="131572" y="498856"/>
                    <a:pt x="113665" y="486918"/>
                    <a:pt x="98171" y="471424"/>
                  </a:cubicBezTo>
                  <a:cubicBezTo>
                    <a:pt x="82677" y="455930"/>
                    <a:pt x="70739" y="438150"/>
                    <a:pt x="62357" y="417830"/>
                  </a:cubicBezTo>
                  <a:cubicBezTo>
                    <a:pt x="53975" y="397510"/>
                    <a:pt x="49784" y="376555"/>
                    <a:pt x="49784" y="354711"/>
                  </a:cubicBezTo>
                  <a:lnTo>
                    <a:pt x="49784" y="202311"/>
                  </a:lnTo>
                  <a:cubicBezTo>
                    <a:pt x="49784" y="180467"/>
                    <a:pt x="53975" y="159385"/>
                    <a:pt x="62357" y="139192"/>
                  </a:cubicBezTo>
                  <a:cubicBezTo>
                    <a:pt x="70739" y="118999"/>
                    <a:pt x="82677" y="101092"/>
                    <a:pt x="98171" y="85598"/>
                  </a:cubicBezTo>
                  <a:cubicBezTo>
                    <a:pt x="113665" y="70104"/>
                    <a:pt x="131445" y="58166"/>
                    <a:pt x="151765" y="49784"/>
                  </a:cubicBezTo>
                  <a:cubicBezTo>
                    <a:pt x="172085" y="41402"/>
                    <a:pt x="193040" y="37211"/>
                    <a:pt x="214884" y="37211"/>
                  </a:cubicBezTo>
                  <a:close/>
                  <a:moveTo>
                    <a:pt x="0" y="0"/>
                  </a:moveTo>
                  <a:lnTo>
                    <a:pt x="0" y="581152"/>
                  </a:lnTo>
                  <a:lnTo>
                    <a:pt x="430784" y="581152"/>
                  </a:lnTo>
                  <a:lnTo>
                    <a:pt x="430784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4490209" y="5099809"/>
            <a:ext cx="450085" cy="562861"/>
            <a:chOff x="0" y="0"/>
            <a:chExt cx="450088" cy="56286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63500" y="63500"/>
              <a:ext cx="323088" cy="435864"/>
            </a:xfrm>
            <a:custGeom>
              <a:avLst/>
              <a:gdLst/>
              <a:ahLst/>
              <a:cxnLst/>
              <a:rect r="r" b="b" t="t" l="l"/>
              <a:pathLst>
                <a:path h="435864" w="323088">
                  <a:moveTo>
                    <a:pt x="0" y="0"/>
                  </a:moveTo>
                  <a:lnTo>
                    <a:pt x="323088" y="0"/>
                  </a:lnTo>
                  <a:lnTo>
                    <a:pt x="323088" y="435864"/>
                  </a:lnTo>
                  <a:lnTo>
                    <a:pt x="0" y="4358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91313" y="81661"/>
              <a:ext cx="266954" cy="381254"/>
            </a:xfrm>
            <a:custGeom>
              <a:avLst/>
              <a:gdLst/>
              <a:ahLst/>
              <a:cxnLst/>
              <a:rect r="r" b="b" t="t" l="l"/>
              <a:pathLst>
                <a:path h="381254" w="266954">
                  <a:moveTo>
                    <a:pt x="0" y="247777"/>
                  </a:moveTo>
                  <a:lnTo>
                    <a:pt x="0" y="133477"/>
                  </a:lnTo>
                  <a:cubicBezTo>
                    <a:pt x="0" y="124714"/>
                    <a:pt x="889" y="116078"/>
                    <a:pt x="2540" y="107442"/>
                  </a:cubicBezTo>
                  <a:cubicBezTo>
                    <a:pt x="4191" y="98806"/>
                    <a:pt x="6731" y="90551"/>
                    <a:pt x="10160" y="82423"/>
                  </a:cubicBezTo>
                  <a:cubicBezTo>
                    <a:pt x="13589" y="74295"/>
                    <a:pt x="17653" y="66675"/>
                    <a:pt x="22479" y="59309"/>
                  </a:cubicBezTo>
                  <a:cubicBezTo>
                    <a:pt x="27305" y="51943"/>
                    <a:pt x="32893" y="45339"/>
                    <a:pt x="39116" y="39116"/>
                  </a:cubicBezTo>
                  <a:cubicBezTo>
                    <a:pt x="45339" y="32893"/>
                    <a:pt x="52070" y="27432"/>
                    <a:pt x="59309" y="22479"/>
                  </a:cubicBezTo>
                  <a:cubicBezTo>
                    <a:pt x="66548" y="17526"/>
                    <a:pt x="74295" y="13462"/>
                    <a:pt x="82423" y="10160"/>
                  </a:cubicBezTo>
                  <a:cubicBezTo>
                    <a:pt x="90551" y="6858"/>
                    <a:pt x="98806" y="4318"/>
                    <a:pt x="107442" y="2540"/>
                  </a:cubicBezTo>
                  <a:cubicBezTo>
                    <a:pt x="116078" y="762"/>
                    <a:pt x="124714" y="0"/>
                    <a:pt x="133477" y="0"/>
                  </a:cubicBezTo>
                  <a:cubicBezTo>
                    <a:pt x="142240" y="0"/>
                    <a:pt x="150876" y="889"/>
                    <a:pt x="159512" y="2540"/>
                  </a:cubicBezTo>
                  <a:cubicBezTo>
                    <a:pt x="168148" y="4191"/>
                    <a:pt x="176403" y="6731"/>
                    <a:pt x="184531" y="10160"/>
                  </a:cubicBezTo>
                  <a:cubicBezTo>
                    <a:pt x="192659" y="13589"/>
                    <a:pt x="200279" y="17653"/>
                    <a:pt x="207645" y="22479"/>
                  </a:cubicBezTo>
                  <a:cubicBezTo>
                    <a:pt x="215011" y="27305"/>
                    <a:pt x="221615" y="32893"/>
                    <a:pt x="227838" y="39116"/>
                  </a:cubicBezTo>
                  <a:cubicBezTo>
                    <a:pt x="234061" y="45339"/>
                    <a:pt x="239522" y="52070"/>
                    <a:pt x="244475" y="59309"/>
                  </a:cubicBezTo>
                  <a:cubicBezTo>
                    <a:pt x="249428" y="66548"/>
                    <a:pt x="253492" y="74295"/>
                    <a:pt x="256794" y="82423"/>
                  </a:cubicBezTo>
                  <a:cubicBezTo>
                    <a:pt x="260096" y="90551"/>
                    <a:pt x="262636" y="98806"/>
                    <a:pt x="264414" y="107442"/>
                  </a:cubicBezTo>
                  <a:cubicBezTo>
                    <a:pt x="266192" y="116078"/>
                    <a:pt x="266954" y="124714"/>
                    <a:pt x="266954" y="133477"/>
                  </a:cubicBezTo>
                  <a:lnTo>
                    <a:pt x="266954" y="247777"/>
                  </a:lnTo>
                  <a:cubicBezTo>
                    <a:pt x="266954" y="256540"/>
                    <a:pt x="266065" y="265176"/>
                    <a:pt x="264414" y="273812"/>
                  </a:cubicBezTo>
                  <a:cubicBezTo>
                    <a:pt x="262763" y="282448"/>
                    <a:pt x="260223" y="290703"/>
                    <a:pt x="256794" y="298831"/>
                  </a:cubicBezTo>
                  <a:cubicBezTo>
                    <a:pt x="253365" y="306959"/>
                    <a:pt x="249301" y="314579"/>
                    <a:pt x="244475" y="321945"/>
                  </a:cubicBezTo>
                  <a:cubicBezTo>
                    <a:pt x="239649" y="329311"/>
                    <a:pt x="234061" y="335915"/>
                    <a:pt x="227838" y="342138"/>
                  </a:cubicBezTo>
                  <a:cubicBezTo>
                    <a:pt x="221615" y="348361"/>
                    <a:pt x="214884" y="353822"/>
                    <a:pt x="207645" y="358775"/>
                  </a:cubicBezTo>
                  <a:cubicBezTo>
                    <a:pt x="200406" y="363728"/>
                    <a:pt x="192659" y="367792"/>
                    <a:pt x="184531" y="371094"/>
                  </a:cubicBezTo>
                  <a:cubicBezTo>
                    <a:pt x="176403" y="374396"/>
                    <a:pt x="168148" y="376936"/>
                    <a:pt x="159512" y="378714"/>
                  </a:cubicBezTo>
                  <a:cubicBezTo>
                    <a:pt x="150876" y="380492"/>
                    <a:pt x="142240" y="381254"/>
                    <a:pt x="133477" y="381254"/>
                  </a:cubicBezTo>
                  <a:cubicBezTo>
                    <a:pt x="124714" y="381254"/>
                    <a:pt x="116078" y="380365"/>
                    <a:pt x="107442" y="378714"/>
                  </a:cubicBezTo>
                  <a:cubicBezTo>
                    <a:pt x="98806" y="377063"/>
                    <a:pt x="90551" y="374523"/>
                    <a:pt x="82423" y="371094"/>
                  </a:cubicBezTo>
                  <a:cubicBezTo>
                    <a:pt x="74295" y="367665"/>
                    <a:pt x="66675" y="363601"/>
                    <a:pt x="59309" y="358775"/>
                  </a:cubicBezTo>
                  <a:cubicBezTo>
                    <a:pt x="51943" y="353949"/>
                    <a:pt x="45339" y="348361"/>
                    <a:pt x="39116" y="342138"/>
                  </a:cubicBezTo>
                  <a:cubicBezTo>
                    <a:pt x="32893" y="335915"/>
                    <a:pt x="27432" y="329184"/>
                    <a:pt x="22479" y="321945"/>
                  </a:cubicBezTo>
                  <a:cubicBezTo>
                    <a:pt x="17526" y="314706"/>
                    <a:pt x="13462" y="306959"/>
                    <a:pt x="10160" y="298831"/>
                  </a:cubicBezTo>
                  <a:cubicBezTo>
                    <a:pt x="6858" y="290703"/>
                    <a:pt x="4318" y="282448"/>
                    <a:pt x="2540" y="273812"/>
                  </a:cubicBezTo>
                  <a:cubicBezTo>
                    <a:pt x="762" y="265176"/>
                    <a:pt x="0" y="256540"/>
                    <a:pt x="0" y="2477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7001256" y="5163312"/>
            <a:ext cx="359664" cy="435864"/>
            <a:chOff x="0" y="0"/>
            <a:chExt cx="479552" cy="58115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79552" cy="581152"/>
            </a:xfrm>
            <a:custGeom>
              <a:avLst/>
              <a:gdLst/>
              <a:ahLst/>
              <a:cxnLst/>
              <a:rect r="r" b="b" t="t" l="l"/>
              <a:pathLst>
                <a:path h="581152" w="479552">
                  <a:moveTo>
                    <a:pt x="240792" y="37084"/>
                  </a:moveTo>
                  <a:cubicBezTo>
                    <a:pt x="266065" y="37084"/>
                    <a:pt x="290322" y="41910"/>
                    <a:pt x="313690" y="51562"/>
                  </a:cubicBezTo>
                  <a:cubicBezTo>
                    <a:pt x="337058" y="61214"/>
                    <a:pt x="357632" y="75057"/>
                    <a:pt x="375539" y="92837"/>
                  </a:cubicBezTo>
                  <a:cubicBezTo>
                    <a:pt x="393446" y="110617"/>
                    <a:pt x="407162" y="131318"/>
                    <a:pt x="416814" y="154686"/>
                  </a:cubicBezTo>
                  <a:cubicBezTo>
                    <a:pt x="426466" y="178054"/>
                    <a:pt x="431292" y="202311"/>
                    <a:pt x="431292" y="227584"/>
                  </a:cubicBezTo>
                  <a:lnTo>
                    <a:pt x="431292" y="329184"/>
                  </a:lnTo>
                  <a:cubicBezTo>
                    <a:pt x="431292" y="354457"/>
                    <a:pt x="426466" y="378714"/>
                    <a:pt x="416814" y="402082"/>
                  </a:cubicBezTo>
                  <a:cubicBezTo>
                    <a:pt x="407162" y="425450"/>
                    <a:pt x="393446" y="446024"/>
                    <a:pt x="375539" y="463931"/>
                  </a:cubicBezTo>
                  <a:cubicBezTo>
                    <a:pt x="357632" y="481838"/>
                    <a:pt x="337058" y="495554"/>
                    <a:pt x="313690" y="505206"/>
                  </a:cubicBezTo>
                  <a:cubicBezTo>
                    <a:pt x="290322" y="514858"/>
                    <a:pt x="266065" y="519684"/>
                    <a:pt x="240792" y="519684"/>
                  </a:cubicBezTo>
                  <a:cubicBezTo>
                    <a:pt x="215519" y="519684"/>
                    <a:pt x="191262" y="514858"/>
                    <a:pt x="167894" y="505206"/>
                  </a:cubicBezTo>
                  <a:cubicBezTo>
                    <a:pt x="144526" y="495554"/>
                    <a:pt x="123952" y="481711"/>
                    <a:pt x="106045" y="463931"/>
                  </a:cubicBezTo>
                  <a:cubicBezTo>
                    <a:pt x="88138" y="446151"/>
                    <a:pt x="74422" y="425450"/>
                    <a:pt x="64770" y="402082"/>
                  </a:cubicBezTo>
                  <a:cubicBezTo>
                    <a:pt x="55118" y="378714"/>
                    <a:pt x="50292" y="354457"/>
                    <a:pt x="50292" y="329184"/>
                  </a:cubicBezTo>
                  <a:lnTo>
                    <a:pt x="50292" y="227584"/>
                  </a:lnTo>
                  <a:cubicBezTo>
                    <a:pt x="50292" y="202311"/>
                    <a:pt x="55118" y="178054"/>
                    <a:pt x="64770" y="154686"/>
                  </a:cubicBezTo>
                  <a:cubicBezTo>
                    <a:pt x="74422" y="131318"/>
                    <a:pt x="88265" y="110744"/>
                    <a:pt x="106045" y="92837"/>
                  </a:cubicBezTo>
                  <a:cubicBezTo>
                    <a:pt x="123825" y="74930"/>
                    <a:pt x="144526" y="61214"/>
                    <a:pt x="167894" y="51562"/>
                  </a:cubicBezTo>
                  <a:cubicBezTo>
                    <a:pt x="191262" y="41910"/>
                    <a:pt x="215519" y="37084"/>
                    <a:pt x="240792" y="37084"/>
                  </a:cubicBezTo>
                  <a:close/>
                  <a:moveTo>
                    <a:pt x="0" y="0"/>
                  </a:moveTo>
                  <a:lnTo>
                    <a:pt x="0" y="581152"/>
                  </a:lnTo>
                  <a:lnTo>
                    <a:pt x="479552" y="581152"/>
                  </a:lnTo>
                  <a:lnTo>
                    <a:pt x="479552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6937753" y="5099809"/>
            <a:ext cx="486661" cy="562861"/>
            <a:chOff x="0" y="0"/>
            <a:chExt cx="486664" cy="56286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63500" y="63500"/>
              <a:ext cx="359664" cy="435864"/>
            </a:xfrm>
            <a:custGeom>
              <a:avLst/>
              <a:gdLst/>
              <a:ahLst/>
              <a:cxnLst/>
              <a:rect r="r" b="b" t="t" l="l"/>
              <a:pathLst>
                <a:path h="435864" w="359664">
                  <a:moveTo>
                    <a:pt x="0" y="0"/>
                  </a:moveTo>
                  <a:lnTo>
                    <a:pt x="359664" y="0"/>
                  </a:lnTo>
                  <a:lnTo>
                    <a:pt x="359664" y="435864"/>
                  </a:lnTo>
                  <a:lnTo>
                    <a:pt x="0" y="4358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91694" y="81788"/>
              <a:ext cx="304546" cy="380746"/>
            </a:xfrm>
            <a:custGeom>
              <a:avLst/>
              <a:gdLst/>
              <a:ahLst/>
              <a:cxnLst/>
              <a:rect r="r" b="b" t="t" l="l"/>
              <a:pathLst>
                <a:path h="380746" w="304546">
                  <a:moveTo>
                    <a:pt x="0" y="228600"/>
                  </a:moveTo>
                  <a:lnTo>
                    <a:pt x="0" y="152400"/>
                  </a:lnTo>
                  <a:cubicBezTo>
                    <a:pt x="0" y="142367"/>
                    <a:pt x="1016" y="132461"/>
                    <a:pt x="2921" y="122682"/>
                  </a:cubicBezTo>
                  <a:cubicBezTo>
                    <a:pt x="4826" y="112903"/>
                    <a:pt x="7747" y="103378"/>
                    <a:pt x="11557" y="94107"/>
                  </a:cubicBezTo>
                  <a:cubicBezTo>
                    <a:pt x="15367" y="84836"/>
                    <a:pt x="20066" y="76073"/>
                    <a:pt x="25654" y="67818"/>
                  </a:cubicBezTo>
                  <a:cubicBezTo>
                    <a:pt x="31242" y="59563"/>
                    <a:pt x="37592" y="51816"/>
                    <a:pt x="44577" y="44704"/>
                  </a:cubicBezTo>
                  <a:cubicBezTo>
                    <a:pt x="51562" y="37592"/>
                    <a:pt x="59436" y="31242"/>
                    <a:pt x="67691" y="25654"/>
                  </a:cubicBezTo>
                  <a:cubicBezTo>
                    <a:pt x="75946" y="20066"/>
                    <a:pt x="84836" y="15367"/>
                    <a:pt x="93980" y="11557"/>
                  </a:cubicBezTo>
                  <a:cubicBezTo>
                    <a:pt x="103124" y="7747"/>
                    <a:pt x="112776" y="4826"/>
                    <a:pt x="122555" y="2921"/>
                  </a:cubicBezTo>
                  <a:cubicBezTo>
                    <a:pt x="132334" y="1016"/>
                    <a:pt x="142240" y="0"/>
                    <a:pt x="152273" y="0"/>
                  </a:cubicBezTo>
                  <a:cubicBezTo>
                    <a:pt x="162306" y="0"/>
                    <a:pt x="172212" y="1016"/>
                    <a:pt x="181991" y="2921"/>
                  </a:cubicBezTo>
                  <a:cubicBezTo>
                    <a:pt x="191770" y="4826"/>
                    <a:pt x="201295" y="7747"/>
                    <a:pt x="210566" y="11557"/>
                  </a:cubicBezTo>
                  <a:cubicBezTo>
                    <a:pt x="219837" y="15367"/>
                    <a:pt x="228600" y="20066"/>
                    <a:pt x="236855" y="25654"/>
                  </a:cubicBezTo>
                  <a:cubicBezTo>
                    <a:pt x="245110" y="31242"/>
                    <a:pt x="252857" y="37592"/>
                    <a:pt x="259969" y="44577"/>
                  </a:cubicBezTo>
                  <a:cubicBezTo>
                    <a:pt x="267081" y="51562"/>
                    <a:pt x="273304" y="59309"/>
                    <a:pt x="278892" y="67691"/>
                  </a:cubicBezTo>
                  <a:cubicBezTo>
                    <a:pt x="284480" y="76073"/>
                    <a:pt x="289179" y="84836"/>
                    <a:pt x="292989" y="93980"/>
                  </a:cubicBezTo>
                  <a:cubicBezTo>
                    <a:pt x="296799" y="103124"/>
                    <a:pt x="299720" y="112776"/>
                    <a:pt x="301625" y="122555"/>
                  </a:cubicBezTo>
                  <a:cubicBezTo>
                    <a:pt x="303530" y="132334"/>
                    <a:pt x="304546" y="142240"/>
                    <a:pt x="304546" y="152273"/>
                  </a:cubicBezTo>
                  <a:lnTo>
                    <a:pt x="304546" y="228473"/>
                  </a:lnTo>
                  <a:cubicBezTo>
                    <a:pt x="304546" y="238506"/>
                    <a:pt x="303530" y="248412"/>
                    <a:pt x="301625" y="258191"/>
                  </a:cubicBezTo>
                  <a:cubicBezTo>
                    <a:pt x="299720" y="267970"/>
                    <a:pt x="296799" y="277495"/>
                    <a:pt x="292989" y="286766"/>
                  </a:cubicBezTo>
                  <a:cubicBezTo>
                    <a:pt x="289179" y="296037"/>
                    <a:pt x="284480" y="304800"/>
                    <a:pt x="278892" y="313055"/>
                  </a:cubicBezTo>
                  <a:cubicBezTo>
                    <a:pt x="273304" y="321310"/>
                    <a:pt x="266954" y="329057"/>
                    <a:pt x="259969" y="336169"/>
                  </a:cubicBezTo>
                  <a:cubicBezTo>
                    <a:pt x="252984" y="343281"/>
                    <a:pt x="245237" y="349504"/>
                    <a:pt x="236855" y="355092"/>
                  </a:cubicBezTo>
                  <a:cubicBezTo>
                    <a:pt x="228473" y="360680"/>
                    <a:pt x="219710" y="365379"/>
                    <a:pt x="210566" y="369189"/>
                  </a:cubicBezTo>
                  <a:cubicBezTo>
                    <a:pt x="201422" y="372999"/>
                    <a:pt x="191770" y="375920"/>
                    <a:pt x="181991" y="377825"/>
                  </a:cubicBezTo>
                  <a:cubicBezTo>
                    <a:pt x="172212" y="379730"/>
                    <a:pt x="162306" y="380746"/>
                    <a:pt x="152273" y="380746"/>
                  </a:cubicBezTo>
                  <a:cubicBezTo>
                    <a:pt x="142240" y="380746"/>
                    <a:pt x="132334" y="379730"/>
                    <a:pt x="122555" y="377825"/>
                  </a:cubicBezTo>
                  <a:cubicBezTo>
                    <a:pt x="112776" y="375920"/>
                    <a:pt x="103251" y="372999"/>
                    <a:pt x="93980" y="369189"/>
                  </a:cubicBezTo>
                  <a:cubicBezTo>
                    <a:pt x="84709" y="365379"/>
                    <a:pt x="75946" y="360680"/>
                    <a:pt x="67691" y="355092"/>
                  </a:cubicBezTo>
                  <a:cubicBezTo>
                    <a:pt x="59436" y="349504"/>
                    <a:pt x="51689" y="343154"/>
                    <a:pt x="44577" y="336169"/>
                  </a:cubicBezTo>
                  <a:cubicBezTo>
                    <a:pt x="37465" y="329184"/>
                    <a:pt x="31242" y="321437"/>
                    <a:pt x="25654" y="313055"/>
                  </a:cubicBezTo>
                  <a:cubicBezTo>
                    <a:pt x="20066" y="304673"/>
                    <a:pt x="15367" y="295910"/>
                    <a:pt x="11557" y="286766"/>
                  </a:cubicBezTo>
                  <a:cubicBezTo>
                    <a:pt x="7747" y="277622"/>
                    <a:pt x="4826" y="267970"/>
                    <a:pt x="2921" y="258191"/>
                  </a:cubicBezTo>
                  <a:cubicBezTo>
                    <a:pt x="1016" y="248412"/>
                    <a:pt x="0" y="238506"/>
                    <a:pt x="0" y="22847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9564624" y="5163312"/>
            <a:ext cx="396240" cy="435864"/>
            <a:chOff x="0" y="0"/>
            <a:chExt cx="528320" cy="58115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28320" cy="581152"/>
            </a:xfrm>
            <a:custGeom>
              <a:avLst/>
              <a:gdLst/>
              <a:ahLst/>
              <a:cxnLst/>
              <a:rect r="r" b="b" t="t" l="l"/>
              <a:pathLst>
                <a:path h="581152" w="528320">
                  <a:moveTo>
                    <a:pt x="264668" y="37084"/>
                  </a:moveTo>
                  <a:cubicBezTo>
                    <a:pt x="293243" y="37084"/>
                    <a:pt x="320802" y="42545"/>
                    <a:pt x="347345" y="53467"/>
                  </a:cubicBezTo>
                  <a:cubicBezTo>
                    <a:pt x="373888" y="64389"/>
                    <a:pt x="397129" y="80010"/>
                    <a:pt x="417449" y="100330"/>
                  </a:cubicBezTo>
                  <a:cubicBezTo>
                    <a:pt x="437769" y="120650"/>
                    <a:pt x="453263" y="143891"/>
                    <a:pt x="464312" y="170434"/>
                  </a:cubicBezTo>
                  <a:cubicBezTo>
                    <a:pt x="475361" y="196977"/>
                    <a:pt x="480695" y="224409"/>
                    <a:pt x="480695" y="253111"/>
                  </a:cubicBezTo>
                  <a:lnTo>
                    <a:pt x="480695" y="303911"/>
                  </a:lnTo>
                  <a:cubicBezTo>
                    <a:pt x="480695" y="332486"/>
                    <a:pt x="475234" y="360045"/>
                    <a:pt x="464312" y="386588"/>
                  </a:cubicBezTo>
                  <a:cubicBezTo>
                    <a:pt x="453390" y="413131"/>
                    <a:pt x="437769" y="436372"/>
                    <a:pt x="417449" y="456692"/>
                  </a:cubicBezTo>
                  <a:cubicBezTo>
                    <a:pt x="397129" y="477012"/>
                    <a:pt x="373888" y="492506"/>
                    <a:pt x="347345" y="503555"/>
                  </a:cubicBezTo>
                  <a:cubicBezTo>
                    <a:pt x="320802" y="514604"/>
                    <a:pt x="293370" y="519938"/>
                    <a:pt x="264668" y="519938"/>
                  </a:cubicBezTo>
                  <a:cubicBezTo>
                    <a:pt x="235966" y="519938"/>
                    <a:pt x="208534" y="514477"/>
                    <a:pt x="181991" y="503555"/>
                  </a:cubicBezTo>
                  <a:cubicBezTo>
                    <a:pt x="155448" y="492633"/>
                    <a:pt x="132207" y="477012"/>
                    <a:pt x="111887" y="456692"/>
                  </a:cubicBezTo>
                  <a:cubicBezTo>
                    <a:pt x="91567" y="436372"/>
                    <a:pt x="76200" y="412877"/>
                    <a:pt x="65151" y="386461"/>
                  </a:cubicBezTo>
                  <a:cubicBezTo>
                    <a:pt x="54102" y="360045"/>
                    <a:pt x="48768" y="332486"/>
                    <a:pt x="48768" y="303784"/>
                  </a:cubicBezTo>
                  <a:lnTo>
                    <a:pt x="48768" y="252984"/>
                  </a:lnTo>
                  <a:cubicBezTo>
                    <a:pt x="48768" y="224409"/>
                    <a:pt x="54229" y="196850"/>
                    <a:pt x="65151" y="170307"/>
                  </a:cubicBezTo>
                  <a:cubicBezTo>
                    <a:pt x="76073" y="143764"/>
                    <a:pt x="91821" y="120523"/>
                    <a:pt x="112014" y="100330"/>
                  </a:cubicBezTo>
                  <a:cubicBezTo>
                    <a:pt x="132207" y="80137"/>
                    <a:pt x="155575" y="64516"/>
                    <a:pt x="182118" y="53467"/>
                  </a:cubicBezTo>
                  <a:cubicBezTo>
                    <a:pt x="208661" y="42418"/>
                    <a:pt x="236093" y="37084"/>
                    <a:pt x="264795" y="37084"/>
                  </a:cubicBezTo>
                  <a:close/>
                  <a:moveTo>
                    <a:pt x="0" y="0"/>
                  </a:moveTo>
                  <a:lnTo>
                    <a:pt x="0" y="581152"/>
                  </a:lnTo>
                  <a:lnTo>
                    <a:pt x="528320" y="581152"/>
                  </a:lnTo>
                  <a:lnTo>
                    <a:pt x="52832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</p:grpSp>
      <p:sp>
        <p:nvSpPr>
          <p:cNvPr name="Freeform 35" id="35"/>
          <p:cNvSpPr/>
          <p:nvPr/>
        </p:nvSpPr>
        <p:spPr>
          <a:xfrm flipH="false" flipV="false" rot="0">
            <a:off x="2133600" y="5905500"/>
            <a:ext cx="7924800" cy="38100"/>
          </a:xfrm>
          <a:custGeom>
            <a:avLst/>
            <a:gdLst/>
            <a:ahLst/>
            <a:cxnLst/>
            <a:rect r="r" b="b" t="t" l="l"/>
            <a:pathLst>
              <a:path h="38100" w="7924800">
                <a:moveTo>
                  <a:pt x="0" y="0"/>
                </a:moveTo>
                <a:lnTo>
                  <a:pt x="7924800" y="0"/>
                </a:lnTo>
                <a:lnTo>
                  <a:pt x="79248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9501121" y="5099809"/>
            <a:ext cx="523237" cy="562861"/>
            <a:chOff x="0" y="0"/>
            <a:chExt cx="523240" cy="562864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63500" y="63500"/>
              <a:ext cx="396240" cy="435864"/>
            </a:xfrm>
            <a:custGeom>
              <a:avLst/>
              <a:gdLst/>
              <a:ahLst/>
              <a:cxnLst/>
              <a:rect r="r" b="b" t="t" l="l"/>
              <a:pathLst>
                <a:path h="435864" w="396240">
                  <a:moveTo>
                    <a:pt x="0" y="0"/>
                  </a:moveTo>
                  <a:lnTo>
                    <a:pt x="396240" y="0"/>
                  </a:lnTo>
                  <a:lnTo>
                    <a:pt x="396240" y="435864"/>
                  </a:lnTo>
                  <a:lnTo>
                    <a:pt x="0" y="4358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90551" y="81788"/>
              <a:ext cx="342900" cy="381000"/>
            </a:xfrm>
            <a:custGeom>
              <a:avLst/>
              <a:gdLst/>
              <a:ahLst/>
              <a:cxnLst/>
              <a:rect r="r" b="b" t="t" l="l"/>
              <a:pathLst>
                <a:path h="381000" w="342900">
                  <a:moveTo>
                    <a:pt x="0" y="209550"/>
                  </a:moveTo>
                  <a:lnTo>
                    <a:pt x="0" y="171450"/>
                  </a:lnTo>
                  <a:cubicBezTo>
                    <a:pt x="0" y="160147"/>
                    <a:pt x="1143" y="149098"/>
                    <a:pt x="3302" y="138049"/>
                  </a:cubicBezTo>
                  <a:cubicBezTo>
                    <a:pt x="5461" y="127000"/>
                    <a:pt x="8763" y="116332"/>
                    <a:pt x="13081" y="105918"/>
                  </a:cubicBezTo>
                  <a:cubicBezTo>
                    <a:pt x="17399" y="95504"/>
                    <a:pt x="22733" y="85598"/>
                    <a:pt x="28956" y="76327"/>
                  </a:cubicBezTo>
                  <a:cubicBezTo>
                    <a:pt x="35179" y="67056"/>
                    <a:pt x="42291" y="58293"/>
                    <a:pt x="50292" y="50292"/>
                  </a:cubicBezTo>
                  <a:cubicBezTo>
                    <a:pt x="58293" y="42291"/>
                    <a:pt x="66929" y="35179"/>
                    <a:pt x="76327" y="28956"/>
                  </a:cubicBezTo>
                  <a:cubicBezTo>
                    <a:pt x="85725" y="22733"/>
                    <a:pt x="95631" y="17399"/>
                    <a:pt x="105918" y="13081"/>
                  </a:cubicBezTo>
                  <a:cubicBezTo>
                    <a:pt x="116205" y="8763"/>
                    <a:pt x="127000" y="5461"/>
                    <a:pt x="138049" y="3302"/>
                  </a:cubicBezTo>
                  <a:cubicBezTo>
                    <a:pt x="149098" y="1143"/>
                    <a:pt x="160274" y="0"/>
                    <a:pt x="171450" y="0"/>
                  </a:cubicBezTo>
                  <a:cubicBezTo>
                    <a:pt x="182626" y="0"/>
                    <a:pt x="193802" y="1143"/>
                    <a:pt x="204851" y="3302"/>
                  </a:cubicBezTo>
                  <a:cubicBezTo>
                    <a:pt x="215900" y="5461"/>
                    <a:pt x="226568" y="8763"/>
                    <a:pt x="236982" y="13081"/>
                  </a:cubicBezTo>
                  <a:cubicBezTo>
                    <a:pt x="247396" y="17399"/>
                    <a:pt x="257302" y="22733"/>
                    <a:pt x="266573" y="28956"/>
                  </a:cubicBezTo>
                  <a:cubicBezTo>
                    <a:pt x="275844" y="35179"/>
                    <a:pt x="284607" y="42291"/>
                    <a:pt x="292608" y="50292"/>
                  </a:cubicBezTo>
                  <a:cubicBezTo>
                    <a:pt x="300609" y="58293"/>
                    <a:pt x="307721" y="66929"/>
                    <a:pt x="313944" y="76327"/>
                  </a:cubicBezTo>
                  <a:cubicBezTo>
                    <a:pt x="320167" y="85725"/>
                    <a:pt x="325501" y="95631"/>
                    <a:pt x="329819" y="105918"/>
                  </a:cubicBezTo>
                  <a:cubicBezTo>
                    <a:pt x="334137" y="116205"/>
                    <a:pt x="337439" y="127000"/>
                    <a:pt x="339598" y="138049"/>
                  </a:cubicBezTo>
                  <a:cubicBezTo>
                    <a:pt x="341757" y="149098"/>
                    <a:pt x="342900" y="160274"/>
                    <a:pt x="342900" y="171450"/>
                  </a:cubicBezTo>
                  <a:lnTo>
                    <a:pt x="342900" y="209550"/>
                  </a:lnTo>
                  <a:cubicBezTo>
                    <a:pt x="342900" y="220853"/>
                    <a:pt x="341757" y="231902"/>
                    <a:pt x="339598" y="242951"/>
                  </a:cubicBezTo>
                  <a:cubicBezTo>
                    <a:pt x="337439" y="254000"/>
                    <a:pt x="334137" y="264668"/>
                    <a:pt x="329819" y="275082"/>
                  </a:cubicBezTo>
                  <a:cubicBezTo>
                    <a:pt x="325501" y="285496"/>
                    <a:pt x="320167" y="295402"/>
                    <a:pt x="313944" y="304673"/>
                  </a:cubicBezTo>
                  <a:cubicBezTo>
                    <a:pt x="307721" y="313944"/>
                    <a:pt x="300609" y="322707"/>
                    <a:pt x="292608" y="330708"/>
                  </a:cubicBezTo>
                  <a:cubicBezTo>
                    <a:pt x="284607" y="338709"/>
                    <a:pt x="275971" y="345821"/>
                    <a:pt x="266573" y="352044"/>
                  </a:cubicBezTo>
                  <a:cubicBezTo>
                    <a:pt x="257175" y="358267"/>
                    <a:pt x="247269" y="363601"/>
                    <a:pt x="236982" y="367919"/>
                  </a:cubicBezTo>
                  <a:cubicBezTo>
                    <a:pt x="226695" y="372237"/>
                    <a:pt x="215900" y="375539"/>
                    <a:pt x="204851" y="377698"/>
                  </a:cubicBezTo>
                  <a:cubicBezTo>
                    <a:pt x="193802" y="379857"/>
                    <a:pt x="182626" y="381000"/>
                    <a:pt x="171450" y="381000"/>
                  </a:cubicBezTo>
                  <a:cubicBezTo>
                    <a:pt x="160274" y="381000"/>
                    <a:pt x="149098" y="379857"/>
                    <a:pt x="138049" y="377698"/>
                  </a:cubicBezTo>
                  <a:cubicBezTo>
                    <a:pt x="127000" y="375539"/>
                    <a:pt x="116332" y="372237"/>
                    <a:pt x="105918" y="367919"/>
                  </a:cubicBezTo>
                  <a:cubicBezTo>
                    <a:pt x="95504" y="363601"/>
                    <a:pt x="85598" y="358267"/>
                    <a:pt x="76327" y="352044"/>
                  </a:cubicBezTo>
                  <a:cubicBezTo>
                    <a:pt x="67056" y="345821"/>
                    <a:pt x="58293" y="338709"/>
                    <a:pt x="50292" y="330708"/>
                  </a:cubicBezTo>
                  <a:cubicBezTo>
                    <a:pt x="42291" y="322707"/>
                    <a:pt x="35179" y="314071"/>
                    <a:pt x="28956" y="304673"/>
                  </a:cubicBezTo>
                  <a:cubicBezTo>
                    <a:pt x="22733" y="295275"/>
                    <a:pt x="17399" y="285369"/>
                    <a:pt x="13081" y="275082"/>
                  </a:cubicBezTo>
                  <a:cubicBezTo>
                    <a:pt x="8763" y="264795"/>
                    <a:pt x="5461" y="254000"/>
                    <a:pt x="3302" y="242951"/>
                  </a:cubicBezTo>
                  <a:cubicBezTo>
                    <a:pt x="1143" y="231902"/>
                    <a:pt x="0" y="220726"/>
                    <a:pt x="0" y="2095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609600" y="323612"/>
            <a:ext cx="2654789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Các loại Agent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52500" y="1449705"/>
            <a:ext cx="233172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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52500" y="3507105"/>
            <a:ext cx="233172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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553200" y="3507105"/>
            <a:ext cx="291465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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553200" y="1449705"/>
            <a:ext cx="174879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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47800" y="1482823"/>
            <a:ext cx="253520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 Randomized Agent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47800" y="3540223"/>
            <a:ext cx="344860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 Model-Based Reflex Agent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991350" y="1482823"/>
            <a:ext cx="270315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Simple Reflex Agent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105650" y="3540223"/>
            <a:ext cx="393525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 Advanced Model-Based Agent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305650" y="5236845"/>
            <a:ext cx="155448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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3512944" y="5379720"/>
            <a:ext cx="136017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4654601" y="5236845"/>
            <a:ext cx="116586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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5777208" y="5379720"/>
            <a:ext cx="136017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7106098" y="5236845"/>
            <a:ext cx="155448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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454038" y="5379720"/>
            <a:ext cx="136017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9668618" y="5236845"/>
            <a:ext cx="194310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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2133600" y="5663108"/>
            <a:ext cx="506473" cy="167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4528985" y="5548808"/>
            <a:ext cx="372789" cy="28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Reflex 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793259" y="5548808"/>
            <a:ext cx="793585" cy="28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Model-Based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4492076" y="5919397"/>
            <a:ext cx="3271980" cy="296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Phát triển khả năng xử lý thông tin và lưu trữ trạng thái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9470079" y="5663108"/>
            <a:ext cx="599456" cy="167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Advanced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181100" y="1961702"/>
            <a:ext cx="3460537" cy="58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Hành động ngẫu nhiên, không quan tâm cảm biến. Hiệu suất thấp, có thể đâm tường hoặc bỏ sót bụi.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181100" y="4019102"/>
            <a:ext cx="3530222" cy="574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Lưu trạng thái phòng và vị trí hiện tại. Di chuyển có quy tắc (zig-zag) và làm sạch toàn bộ.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781800" y="2133152"/>
            <a:ext cx="1283056" cy="97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Nếu ô hiện tại bẩn 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8039700" y="2115398"/>
            <a:ext cx="665512" cy="116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→ hút bụi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781800" y="2209352"/>
            <a:ext cx="1062857" cy="33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Nếu gặp tường 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7823816" y="2420198"/>
            <a:ext cx="1264606" cy="116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→ đổi hướng khác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6781800" y="2514152"/>
            <a:ext cx="3102588" cy="33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Hoạt động hợp lý hơn, nhưng chưa có trí nhớ.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6781800" y="4019102"/>
            <a:ext cx="3965515" cy="58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Xử lý trường hợp cảm biến sai 10%. Sử dụng kiểm tra đa số (3 lần đọc, lấy kết quả đúng nhất).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914400" y="1949767"/>
            <a:ext cx="85011" cy="581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0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〉 〉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914400" y="4007167"/>
            <a:ext cx="85011" cy="581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0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〉 〉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6515100" y="1949767"/>
            <a:ext cx="85011" cy="886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0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〉 〉 〉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6515100" y="4007167"/>
            <a:ext cx="85011" cy="581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0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〉 〉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12502" y="842134"/>
            <a:ext cx="571500" cy="38100"/>
            <a:chOff x="0" y="0"/>
            <a:chExt cx="5715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12502" y="277101"/>
            <a:ext cx="292572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 quả so sánh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82168" y="1124712"/>
            <a:ext cx="11027664" cy="2426208"/>
            <a:chOff x="0" y="0"/>
            <a:chExt cx="14703552" cy="32349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703552" cy="3234944"/>
            </a:xfrm>
            <a:custGeom>
              <a:avLst/>
              <a:gdLst/>
              <a:ahLst/>
              <a:cxnLst/>
              <a:rect r="r" b="b" t="t" l="l"/>
              <a:pathLst>
                <a:path h="3234944" w="14703552">
                  <a:moveTo>
                    <a:pt x="14565376" y="37084"/>
                  </a:moveTo>
                  <a:cubicBezTo>
                    <a:pt x="14577188" y="37084"/>
                    <a:pt x="14588489" y="39370"/>
                    <a:pt x="14599413" y="43815"/>
                  </a:cubicBezTo>
                  <a:cubicBezTo>
                    <a:pt x="14610336" y="48260"/>
                    <a:pt x="14619860" y="54737"/>
                    <a:pt x="14628242" y="63119"/>
                  </a:cubicBezTo>
                  <a:cubicBezTo>
                    <a:pt x="14636624" y="71501"/>
                    <a:pt x="14642974" y="81026"/>
                    <a:pt x="14647546" y="91948"/>
                  </a:cubicBezTo>
                  <a:cubicBezTo>
                    <a:pt x="14652118" y="102870"/>
                    <a:pt x="14654278" y="114173"/>
                    <a:pt x="14654278" y="125984"/>
                  </a:cubicBezTo>
                  <a:lnTo>
                    <a:pt x="14654278" y="3085084"/>
                  </a:lnTo>
                  <a:cubicBezTo>
                    <a:pt x="14654278" y="3096895"/>
                    <a:pt x="14651991" y="3108198"/>
                    <a:pt x="14647546" y="3119120"/>
                  </a:cubicBezTo>
                  <a:cubicBezTo>
                    <a:pt x="14643102" y="3130042"/>
                    <a:pt x="14636624" y="3139567"/>
                    <a:pt x="14628242" y="3147949"/>
                  </a:cubicBezTo>
                  <a:cubicBezTo>
                    <a:pt x="14619860" y="3156331"/>
                    <a:pt x="14610335" y="3162681"/>
                    <a:pt x="14599413" y="3167253"/>
                  </a:cubicBezTo>
                  <a:cubicBezTo>
                    <a:pt x="14588491" y="3171825"/>
                    <a:pt x="14577188" y="3173984"/>
                    <a:pt x="14565376" y="3173984"/>
                  </a:cubicBezTo>
                  <a:lnTo>
                    <a:pt x="138176" y="3173984"/>
                  </a:lnTo>
                  <a:cubicBezTo>
                    <a:pt x="126365" y="3173984"/>
                    <a:pt x="115062" y="3171698"/>
                    <a:pt x="104140" y="3167253"/>
                  </a:cubicBezTo>
                  <a:cubicBezTo>
                    <a:pt x="93218" y="3162808"/>
                    <a:pt x="83693" y="3156331"/>
                    <a:pt x="75311" y="3147949"/>
                  </a:cubicBezTo>
                  <a:cubicBezTo>
                    <a:pt x="66929" y="3139567"/>
                    <a:pt x="60579" y="3130042"/>
                    <a:pt x="56007" y="3119120"/>
                  </a:cubicBezTo>
                  <a:cubicBezTo>
                    <a:pt x="51435" y="3108198"/>
                    <a:pt x="49276" y="3096895"/>
                    <a:pt x="49276" y="30850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3234944"/>
                  </a:lnTo>
                  <a:lnTo>
                    <a:pt x="14703552" y="3234944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18665" y="1061209"/>
            <a:ext cx="11154661" cy="2553205"/>
          </a:xfrm>
          <a:custGeom>
            <a:avLst/>
            <a:gdLst/>
            <a:ahLst/>
            <a:cxnLst/>
            <a:rect r="r" b="b" t="t" l="l"/>
            <a:pathLst>
              <a:path h="2553205" w="11154661">
                <a:moveTo>
                  <a:pt x="0" y="0"/>
                </a:moveTo>
                <a:lnTo>
                  <a:pt x="11154661" y="0"/>
                </a:lnTo>
                <a:lnTo>
                  <a:pt x="11154661" y="2553205"/>
                </a:lnTo>
                <a:lnTo>
                  <a:pt x="0" y="25532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82168" y="3688080"/>
            <a:ext cx="11027664" cy="2426208"/>
            <a:chOff x="0" y="0"/>
            <a:chExt cx="14703552" cy="32349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703552" cy="3234944"/>
            </a:xfrm>
            <a:custGeom>
              <a:avLst/>
              <a:gdLst/>
              <a:ahLst/>
              <a:cxnLst/>
              <a:rect r="r" b="b" t="t" l="l"/>
              <a:pathLst>
                <a:path h="3234944" w="14703552">
                  <a:moveTo>
                    <a:pt x="14565376" y="35560"/>
                  </a:moveTo>
                  <a:cubicBezTo>
                    <a:pt x="14577188" y="35560"/>
                    <a:pt x="14588489" y="37846"/>
                    <a:pt x="14599413" y="42291"/>
                  </a:cubicBezTo>
                  <a:cubicBezTo>
                    <a:pt x="14610336" y="46736"/>
                    <a:pt x="14619860" y="53213"/>
                    <a:pt x="14628242" y="61595"/>
                  </a:cubicBezTo>
                  <a:cubicBezTo>
                    <a:pt x="14636624" y="69977"/>
                    <a:pt x="14642974" y="79502"/>
                    <a:pt x="14647546" y="90424"/>
                  </a:cubicBezTo>
                  <a:cubicBezTo>
                    <a:pt x="14652118" y="101346"/>
                    <a:pt x="14654278" y="112649"/>
                    <a:pt x="14654278" y="124460"/>
                  </a:cubicBezTo>
                  <a:lnTo>
                    <a:pt x="14654278" y="3083560"/>
                  </a:lnTo>
                  <a:cubicBezTo>
                    <a:pt x="14654278" y="3095371"/>
                    <a:pt x="14651991" y="3106674"/>
                    <a:pt x="14647546" y="3117596"/>
                  </a:cubicBezTo>
                  <a:cubicBezTo>
                    <a:pt x="14643102" y="3128518"/>
                    <a:pt x="14636624" y="3138043"/>
                    <a:pt x="14628242" y="3146425"/>
                  </a:cubicBezTo>
                  <a:cubicBezTo>
                    <a:pt x="14619860" y="3154807"/>
                    <a:pt x="14610335" y="3161157"/>
                    <a:pt x="14599413" y="3165729"/>
                  </a:cubicBezTo>
                  <a:cubicBezTo>
                    <a:pt x="14588491" y="3170301"/>
                    <a:pt x="14577188" y="3172460"/>
                    <a:pt x="14565376" y="3172460"/>
                  </a:cubicBezTo>
                  <a:lnTo>
                    <a:pt x="138176" y="3172460"/>
                  </a:lnTo>
                  <a:cubicBezTo>
                    <a:pt x="126365" y="3172460"/>
                    <a:pt x="115062" y="3170174"/>
                    <a:pt x="104140" y="3165729"/>
                  </a:cubicBezTo>
                  <a:cubicBezTo>
                    <a:pt x="93218" y="3161284"/>
                    <a:pt x="83693" y="3154807"/>
                    <a:pt x="75311" y="3146425"/>
                  </a:cubicBezTo>
                  <a:cubicBezTo>
                    <a:pt x="66929" y="3138043"/>
                    <a:pt x="60579" y="3128518"/>
                    <a:pt x="56007" y="3117596"/>
                  </a:cubicBezTo>
                  <a:cubicBezTo>
                    <a:pt x="51435" y="3106674"/>
                    <a:pt x="49276" y="3095371"/>
                    <a:pt x="49276" y="3083560"/>
                  </a:cubicBezTo>
                  <a:lnTo>
                    <a:pt x="49276" y="124460"/>
                  </a:lnTo>
                  <a:cubicBezTo>
                    <a:pt x="49276" y="112649"/>
                    <a:pt x="51562" y="101346"/>
                    <a:pt x="56007" y="90424"/>
                  </a:cubicBezTo>
                  <a:cubicBezTo>
                    <a:pt x="60452" y="79502"/>
                    <a:pt x="66929" y="69977"/>
                    <a:pt x="75311" y="61595"/>
                  </a:cubicBezTo>
                  <a:cubicBezTo>
                    <a:pt x="83693" y="53213"/>
                    <a:pt x="93218" y="46863"/>
                    <a:pt x="104140" y="42291"/>
                  </a:cubicBezTo>
                  <a:cubicBezTo>
                    <a:pt x="115062" y="37719"/>
                    <a:pt x="126365" y="35560"/>
                    <a:pt x="138176" y="35560"/>
                  </a:cubicBezTo>
                  <a:close/>
                  <a:moveTo>
                    <a:pt x="0" y="0"/>
                  </a:moveTo>
                  <a:lnTo>
                    <a:pt x="0" y="3234944"/>
                  </a:lnTo>
                  <a:lnTo>
                    <a:pt x="14703552" y="3234944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18665" y="3624577"/>
            <a:ext cx="11154661" cy="2553205"/>
          </a:xfrm>
          <a:custGeom>
            <a:avLst/>
            <a:gdLst/>
            <a:ahLst/>
            <a:cxnLst/>
            <a:rect r="r" b="b" t="t" l="l"/>
            <a:pathLst>
              <a:path h="2553205" w="11154661">
                <a:moveTo>
                  <a:pt x="0" y="0"/>
                </a:moveTo>
                <a:lnTo>
                  <a:pt x="11154661" y="0"/>
                </a:lnTo>
                <a:lnTo>
                  <a:pt x="11154661" y="2553205"/>
                </a:lnTo>
                <a:lnTo>
                  <a:pt x="0" y="25532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62000" y="1263444"/>
            <a:ext cx="270473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Hiệu suất làm sạch (%)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2000" y="3825669"/>
            <a:ext cx="520443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Số bước trung bình (Performance Measure)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3925" y="1735484"/>
            <a:ext cx="1230078" cy="32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Kích thước phòng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3925" y="2170138"/>
            <a:ext cx="259432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5×5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3925" y="2560663"/>
            <a:ext cx="436131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10×10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3925" y="2951188"/>
            <a:ext cx="612838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100×100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3925" y="4297709"/>
            <a:ext cx="1230078" cy="32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Kích thước phòng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23925" y="4732363"/>
            <a:ext cx="259432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5×5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23925" y="5122888"/>
            <a:ext cx="436131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10×10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3925" y="5513413"/>
            <a:ext cx="612838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100×100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667420" y="1735484"/>
            <a:ext cx="1325861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Randomized Agent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047830" y="2170062"/>
            <a:ext cx="549688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92400E"/>
                </a:solidFill>
                <a:latin typeface="Roboto"/>
                <a:ea typeface="Roboto"/>
                <a:cs typeface="Roboto"/>
                <a:sym typeface="Roboto"/>
              </a:rPr>
              <a:t>83.33 %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047830" y="2560587"/>
            <a:ext cx="549688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991B1B"/>
                </a:solidFill>
                <a:latin typeface="Roboto"/>
                <a:ea typeface="Roboto"/>
                <a:cs typeface="Roboto"/>
                <a:sym typeface="Roboto"/>
              </a:rPr>
              <a:t>47.61 %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091140" y="2951112"/>
            <a:ext cx="461334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991B1B"/>
                </a:solidFill>
                <a:latin typeface="Roboto"/>
                <a:ea typeface="Roboto"/>
                <a:cs typeface="Roboto"/>
                <a:sym typeface="Roboto"/>
              </a:rPr>
              <a:t>2.79 %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667420" y="4297709"/>
            <a:ext cx="1325861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Randomized Agent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188771" y="4732363"/>
            <a:ext cx="26209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188771" y="5122888"/>
            <a:ext cx="26209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146052" y="5513413"/>
            <a:ext cx="349453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2000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154188" y="1735484"/>
            <a:ext cx="1420054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Simple Reflex Agent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645326" y="2170062"/>
            <a:ext cx="418147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65F46"/>
                </a:solidFill>
                <a:latin typeface="Roboto"/>
                <a:ea typeface="Roboto"/>
                <a:cs typeface="Roboto"/>
                <a:sym typeface="Roboto"/>
              </a:rPr>
              <a:t>100 %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580880" y="2560587"/>
            <a:ext cx="549688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92400E"/>
                </a:solidFill>
                <a:latin typeface="Roboto"/>
                <a:ea typeface="Roboto"/>
                <a:cs typeface="Roboto"/>
                <a:sym typeface="Roboto"/>
              </a:rPr>
              <a:t>61.90 %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624190" y="2951112"/>
            <a:ext cx="461334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991B1B"/>
                </a:solidFill>
                <a:latin typeface="Roboto"/>
                <a:ea typeface="Roboto"/>
                <a:cs typeface="Roboto"/>
                <a:sym typeface="Roboto"/>
              </a:rPr>
              <a:t>5.29 %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154188" y="4297709"/>
            <a:ext cx="1420054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Simple Reflex Agent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721821" y="4732363"/>
            <a:ext cx="26209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126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721821" y="5122888"/>
            <a:ext cx="26209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679111" y="5513413"/>
            <a:ext cx="349453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2000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873280" y="1735484"/>
            <a:ext cx="1867424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Model-Based Reflex Agent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583636" y="2170062"/>
            <a:ext cx="418147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65F46"/>
                </a:solidFill>
                <a:latin typeface="Roboto"/>
                <a:ea typeface="Roboto"/>
                <a:cs typeface="Roboto"/>
                <a:sym typeface="Roboto"/>
              </a:rPr>
              <a:t>100 %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583636" y="2560587"/>
            <a:ext cx="418147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65F46"/>
                </a:solidFill>
                <a:latin typeface="Roboto"/>
                <a:ea typeface="Roboto"/>
                <a:cs typeface="Roboto"/>
                <a:sym typeface="Roboto"/>
              </a:rPr>
              <a:t>100 %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519199" y="2951112"/>
            <a:ext cx="549688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65F46"/>
                </a:solidFill>
                <a:latin typeface="Roboto"/>
                <a:ea typeface="Roboto"/>
                <a:cs typeface="Roboto"/>
                <a:sym typeface="Roboto"/>
              </a:rPr>
              <a:t>97.07 %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873280" y="4297709"/>
            <a:ext cx="1867424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Model-Based Reflex Agent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702108" y="4732287"/>
            <a:ext cx="176698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65F46"/>
                </a:solidFill>
                <a:latin typeface="Roboto"/>
                <a:ea typeface="Roboto"/>
                <a:cs typeface="Roboto"/>
                <a:sym typeface="Roboto"/>
              </a:rPr>
              <a:t>27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660141" y="5122888"/>
            <a:ext cx="26209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118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617421" y="5513413"/>
            <a:ext cx="349453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2032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600" y="876300"/>
            <a:ext cx="571500" cy="38100"/>
            <a:chOff x="0" y="0"/>
            <a:chExt cx="5715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82173" y="4255277"/>
            <a:ext cx="11027664" cy="2188464"/>
            <a:chOff x="0" y="0"/>
            <a:chExt cx="14703552" cy="29179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703552" cy="2917952"/>
            </a:xfrm>
            <a:custGeom>
              <a:avLst/>
              <a:gdLst/>
              <a:ahLst/>
              <a:cxnLst/>
              <a:rect r="r" b="b" t="t" l="l"/>
              <a:pathLst>
                <a:path h="2917952" w="14703552">
                  <a:moveTo>
                    <a:pt x="14565376" y="35560"/>
                  </a:moveTo>
                  <a:cubicBezTo>
                    <a:pt x="14577188" y="35560"/>
                    <a:pt x="14588489" y="37846"/>
                    <a:pt x="14599413" y="42291"/>
                  </a:cubicBezTo>
                  <a:cubicBezTo>
                    <a:pt x="14610336" y="46736"/>
                    <a:pt x="14619860" y="53213"/>
                    <a:pt x="14628242" y="61595"/>
                  </a:cubicBezTo>
                  <a:cubicBezTo>
                    <a:pt x="14636624" y="69977"/>
                    <a:pt x="14642974" y="79502"/>
                    <a:pt x="14647546" y="90424"/>
                  </a:cubicBezTo>
                  <a:cubicBezTo>
                    <a:pt x="14652118" y="101346"/>
                    <a:pt x="14654278" y="112649"/>
                    <a:pt x="14654278" y="124460"/>
                  </a:cubicBezTo>
                  <a:lnTo>
                    <a:pt x="14654278" y="2766060"/>
                  </a:lnTo>
                  <a:cubicBezTo>
                    <a:pt x="14654278" y="2777871"/>
                    <a:pt x="14651991" y="2789174"/>
                    <a:pt x="14647546" y="2800096"/>
                  </a:cubicBezTo>
                  <a:cubicBezTo>
                    <a:pt x="14643102" y="2811018"/>
                    <a:pt x="14636624" y="2820543"/>
                    <a:pt x="14628242" y="2828925"/>
                  </a:cubicBezTo>
                  <a:cubicBezTo>
                    <a:pt x="14619860" y="2837307"/>
                    <a:pt x="14610335" y="2843657"/>
                    <a:pt x="14599413" y="2848229"/>
                  </a:cubicBezTo>
                  <a:cubicBezTo>
                    <a:pt x="14588491" y="2852801"/>
                    <a:pt x="14577188" y="2854960"/>
                    <a:pt x="14565376" y="2854960"/>
                  </a:cubicBezTo>
                  <a:lnTo>
                    <a:pt x="138176" y="2854960"/>
                  </a:lnTo>
                  <a:cubicBezTo>
                    <a:pt x="126365" y="2854960"/>
                    <a:pt x="115062" y="2852674"/>
                    <a:pt x="104140" y="2848229"/>
                  </a:cubicBezTo>
                  <a:cubicBezTo>
                    <a:pt x="93218" y="2843784"/>
                    <a:pt x="83693" y="2837307"/>
                    <a:pt x="75311" y="2828925"/>
                  </a:cubicBezTo>
                  <a:cubicBezTo>
                    <a:pt x="66929" y="2820543"/>
                    <a:pt x="60579" y="2811018"/>
                    <a:pt x="56007" y="2800096"/>
                  </a:cubicBezTo>
                  <a:cubicBezTo>
                    <a:pt x="51435" y="2789174"/>
                    <a:pt x="49276" y="2777871"/>
                    <a:pt x="49276" y="2766060"/>
                  </a:cubicBezTo>
                  <a:lnTo>
                    <a:pt x="49276" y="124460"/>
                  </a:lnTo>
                  <a:cubicBezTo>
                    <a:pt x="49276" y="112649"/>
                    <a:pt x="51562" y="101346"/>
                    <a:pt x="56007" y="90424"/>
                  </a:cubicBezTo>
                  <a:cubicBezTo>
                    <a:pt x="60452" y="79502"/>
                    <a:pt x="66929" y="69977"/>
                    <a:pt x="75311" y="61595"/>
                  </a:cubicBezTo>
                  <a:cubicBezTo>
                    <a:pt x="83693" y="53213"/>
                    <a:pt x="93218" y="46863"/>
                    <a:pt x="104140" y="42291"/>
                  </a:cubicBezTo>
                  <a:cubicBezTo>
                    <a:pt x="115062" y="37719"/>
                    <a:pt x="126365" y="35560"/>
                    <a:pt x="138176" y="35560"/>
                  </a:cubicBezTo>
                  <a:close/>
                  <a:moveTo>
                    <a:pt x="0" y="0"/>
                  </a:moveTo>
                  <a:lnTo>
                    <a:pt x="0" y="2917952"/>
                  </a:lnTo>
                  <a:lnTo>
                    <a:pt x="14703552" y="2917952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324355" y="6577472"/>
            <a:ext cx="152400" cy="152400"/>
            <a:chOff x="0" y="0"/>
            <a:chExt cx="152400" cy="152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2400" cy="152400"/>
            </a:xfrm>
            <a:custGeom>
              <a:avLst/>
              <a:gdLst/>
              <a:ahLst/>
              <a:cxnLst/>
              <a:rect r="r" b="b" t="t" l="l"/>
              <a:pathLst>
                <a:path h="152400" w="152400">
                  <a:moveTo>
                    <a:pt x="0" y="133350"/>
                  </a:moveTo>
                  <a:lnTo>
                    <a:pt x="0" y="19050"/>
                  </a:lnTo>
                  <a:cubicBezTo>
                    <a:pt x="0" y="16510"/>
                    <a:pt x="508" y="14097"/>
                    <a:pt x="1397" y="11811"/>
                  </a:cubicBezTo>
                  <a:cubicBezTo>
                    <a:pt x="2286" y="9525"/>
                    <a:pt x="3810" y="7366"/>
                    <a:pt x="5588" y="5588"/>
                  </a:cubicBezTo>
                  <a:cubicBezTo>
                    <a:pt x="7366" y="3810"/>
                    <a:pt x="9398" y="2413"/>
                    <a:pt x="11811" y="1397"/>
                  </a:cubicBezTo>
                  <a:cubicBezTo>
                    <a:pt x="14224" y="381"/>
                    <a:pt x="16510" y="0"/>
                    <a:pt x="19050" y="0"/>
                  </a:cubicBezTo>
                  <a:lnTo>
                    <a:pt x="133350" y="0"/>
                  </a:lnTo>
                  <a:cubicBezTo>
                    <a:pt x="135890" y="0"/>
                    <a:pt x="138303" y="508"/>
                    <a:pt x="140589" y="1397"/>
                  </a:cubicBezTo>
                  <a:cubicBezTo>
                    <a:pt x="142875" y="2286"/>
                    <a:pt x="145034" y="3683"/>
                    <a:pt x="146812" y="5588"/>
                  </a:cubicBezTo>
                  <a:cubicBezTo>
                    <a:pt x="148590" y="7493"/>
                    <a:pt x="149987" y="9398"/>
                    <a:pt x="151003" y="11811"/>
                  </a:cubicBezTo>
                  <a:cubicBezTo>
                    <a:pt x="152019" y="14224"/>
                    <a:pt x="152400" y="16637"/>
                    <a:pt x="152400" y="19050"/>
                  </a:cubicBezTo>
                  <a:lnTo>
                    <a:pt x="152400" y="133350"/>
                  </a:lnTo>
                  <a:cubicBezTo>
                    <a:pt x="152400" y="135890"/>
                    <a:pt x="151892" y="138303"/>
                    <a:pt x="151003" y="140589"/>
                  </a:cubicBezTo>
                  <a:cubicBezTo>
                    <a:pt x="150114" y="142875"/>
                    <a:pt x="148717" y="145034"/>
                    <a:pt x="146812" y="146812"/>
                  </a:cubicBezTo>
                  <a:cubicBezTo>
                    <a:pt x="144907" y="148590"/>
                    <a:pt x="143002" y="149987"/>
                    <a:pt x="140589" y="151003"/>
                  </a:cubicBezTo>
                  <a:cubicBezTo>
                    <a:pt x="138176" y="152019"/>
                    <a:pt x="135763" y="152400"/>
                    <a:pt x="133350" y="152400"/>
                  </a:cubicBezTo>
                  <a:lnTo>
                    <a:pt x="19050" y="152400"/>
                  </a:lnTo>
                  <a:cubicBezTo>
                    <a:pt x="16510" y="152400"/>
                    <a:pt x="14097" y="151892"/>
                    <a:pt x="11811" y="151003"/>
                  </a:cubicBezTo>
                  <a:cubicBezTo>
                    <a:pt x="9525" y="150114"/>
                    <a:pt x="7366" y="148717"/>
                    <a:pt x="5588" y="146812"/>
                  </a:cubicBezTo>
                  <a:cubicBezTo>
                    <a:pt x="3810" y="144907"/>
                    <a:pt x="2413" y="143002"/>
                    <a:pt x="1397" y="140589"/>
                  </a:cubicBezTo>
                  <a:cubicBezTo>
                    <a:pt x="381" y="138176"/>
                    <a:pt x="0" y="135890"/>
                    <a:pt x="0" y="133350"/>
                  </a:cubicBezTo>
                  <a:close/>
                </a:path>
              </a:pathLst>
            </a:custGeom>
            <a:solidFill>
              <a:srgbClr val="A7F3D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715005" y="6577472"/>
            <a:ext cx="152400" cy="152400"/>
            <a:chOff x="0" y="0"/>
            <a:chExt cx="15240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400" cy="152400"/>
            </a:xfrm>
            <a:custGeom>
              <a:avLst/>
              <a:gdLst/>
              <a:ahLst/>
              <a:cxnLst/>
              <a:rect r="r" b="b" t="t" l="l"/>
              <a:pathLst>
                <a:path h="152400" w="152400">
                  <a:moveTo>
                    <a:pt x="0" y="133350"/>
                  </a:moveTo>
                  <a:lnTo>
                    <a:pt x="0" y="19050"/>
                  </a:lnTo>
                  <a:cubicBezTo>
                    <a:pt x="0" y="16510"/>
                    <a:pt x="508" y="14097"/>
                    <a:pt x="1397" y="11811"/>
                  </a:cubicBezTo>
                  <a:cubicBezTo>
                    <a:pt x="2286" y="9525"/>
                    <a:pt x="3810" y="7366"/>
                    <a:pt x="5588" y="5588"/>
                  </a:cubicBezTo>
                  <a:cubicBezTo>
                    <a:pt x="7366" y="3810"/>
                    <a:pt x="9398" y="2413"/>
                    <a:pt x="11811" y="1397"/>
                  </a:cubicBezTo>
                  <a:cubicBezTo>
                    <a:pt x="14224" y="381"/>
                    <a:pt x="16510" y="0"/>
                    <a:pt x="19050" y="0"/>
                  </a:cubicBezTo>
                  <a:lnTo>
                    <a:pt x="133350" y="0"/>
                  </a:lnTo>
                  <a:cubicBezTo>
                    <a:pt x="135890" y="0"/>
                    <a:pt x="138303" y="508"/>
                    <a:pt x="140589" y="1397"/>
                  </a:cubicBezTo>
                  <a:cubicBezTo>
                    <a:pt x="142875" y="2286"/>
                    <a:pt x="145034" y="3683"/>
                    <a:pt x="146812" y="5588"/>
                  </a:cubicBezTo>
                  <a:cubicBezTo>
                    <a:pt x="148590" y="7493"/>
                    <a:pt x="149987" y="9398"/>
                    <a:pt x="151003" y="11811"/>
                  </a:cubicBezTo>
                  <a:cubicBezTo>
                    <a:pt x="152019" y="14224"/>
                    <a:pt x="152400" y="16637"/>
                    <a:pt x="152400" y="19050"/>
                  </a:cubicBezTo>
                  <a:lnTo>
                    <a:pt x="152400" y="133350"/>
                  </a:lnTo>
                  <a:cubicBezTo>
                    <a:pt x="152400" y="135890"/>
                    <a:pt x="151892" y="138303"/>
                    <a:pt x="151003" y="140589"/>
                  </a:cubicBezTo>
                  <a:cubicBezTo>
                    <a:pt x="150114" y="142875"/>
                    <a:pt x="148717" y="145034"/>
                    <a:pt x="146812" y="146812"/>
                  </a:cubicBezTo>
                  <a:cubicBezTo>
                    <a:pt x="144907" y="148590"/>
                    <a:pt x="143002" y="149987"/>
                    <a:pt x="140589" y="151003"/>
                  </a:cubicBezTo>
                  <a:cubicBezTo>
                    <a:pt x="138176" y="152019"/>
                    <a:pt x="135763" y="152400"/>
                    <a:pt x="133350" y="152400"/>
                  </a:cubicBezTo>
                  <a:lnTo>
                    <a:pt x="19050" y="152400"/>
                  </a:lnTo>
                  <a:cubicBezTo>
                    <a:pt x="16510" y="152400"/>
                    <a:pt x="14097" y="151892"/>
                    <a:pt x="11811" y="151003"/>
                  </a:cubicBezTo>
                  <a:cubicBezTo>
                    <a:pt x="9525" y="150114"/>
                    <a:pt x="7366" y="148717"/>
                    <a:pt x="5588" y="146812"/>
                  </a:cubicBezTo>
                  <a:cubicBezTo>
                    <a:pt x="3810" y="144907"/>
                    <a:pt x="2413" y="143002"/>
                    <a:pt x="1397" y="140589"/>
                  </a:cubicBezTo>
                  <a:cubicBezTo>
                    <a:pt x="381" y="138176"/>
                    <a:pt x="0" y="135890"/>
                    <a:pt x="0" y="133350"/>
                  </a:cubicBezTo>
                  <a:close/>
                </a:path>
              </a:pathLst>
            </a:custGeom>
            <a:solidFill>
              <a:srgbClr val="FDE68A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18670" y="4191774"/>
            <a:ext cx="11154661" cy="2315461"/>
          </a:xfrm>
          <a:custGeom>
            <a:avLst/>
            <a:gdLst/>
            <a:ahLst/>
            <a:cxnLst/>
            <a:rect r="r" b="b" t="t" l="l"/>
            <a:pathLst>
              <a:path h="2315461" w="11154661">
                <a:moveTo>
                  <a:pt x="0" y="0"/>
                </a:moveTo>
                <a:lnTo>
                  <a:pt x="11154660" y="0"/>
                </a:lnTo>
                <a:lnTo>
                  <a:pt x="11154660" y="2315461"/>
                </a:lnTo>
                <a:lnTo>
                  <a:pt x="0" y="2315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6886580" y="6577472"/>
            <a:ext cx="152400" cy="152400"/>
            <a:chOff x="0" y="0"/>
            <a:chExt cx="152400" cy="152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2400" cy="152400"/>
            </a:xfrm>
            <a:custGeom>
              <a:avLst/>
              <a:gdLst/>
              <a:ahLst/>
              <a:cxnLst/>
              <a:rect r="r" b="b" t="t" l="l"/>
              <a:pathLst>
                <a:path h="152400" w="152400">
                  <a:moveTo>
                    <a:pt x="0" y="133350"/>
                  </a:moveTo>
                  <a:lnTo>
                    <a:pt x="0" y="19050"/>
                  </a:lnTo>
                  <a:cubicBezTo>
                    <a:pt x="0" y="16510"/>
                    <a:pt x="508" y="14097"/>
                    <a:pt x="1397" y="11811"/>
                  </a:cubicBezTo>
                  <a:cubicBezTo>
                    <a:pt x="2286" y="9525"/>
                    <a:pt x="3810" y="7366"/>
                    <a:pt x="5588" y="5588"/>
                  </a:cubicBezTo>
                  <a:cubicBezTo>
                    <a:pt x="7366" y="3810"/>
                    <a:pt x="9398" y="2413"/>
                    <a:pt x="11811" y="1397"/>
                  </a:cubicBezTo>
                  <a:cubicBezTo>
                    <a:pt x="14224" y="381"/>
                    <a:pt x="16510" y="0"/>
                    <a:pt x="19050" y="0"/>
                  </a:cubicBezTo>
                  <a:lnTo>
                    <a:pt x="133350" y="0"/>
                  </a:lnTo>
                  <a:cubicBezTo>
                    <a:pt x="135890" y="0"/>
                    <a:pt x="138303" y="508"/>
                    <a:pt x="140589" y="1397"/>
                  </a:cubicBezTo>
                  <a:cubicBezTo>
                    <a:pt x="142875" y="2286"/>
                    <a:pt x="145034" y="3683"/>
                    <a:pt x="146812" y="5588"/>
                  </a:cubicBezTo>
                  <a:cubicBezTo>
                    <a:pt x="148590" y="7493"/>
                    <a:pt x="149987" y="9398"/>
                    <a:pt x="151003" y="11811"/>
                  </a:cubicBezTo>
                  <a:cubicBezTo>
                    <a:pt x="152019" y="14224"/>
                    <a:pt x="152400" y="16637"/>
                    <a:pt x="152400" y="19050"/>
                  </a:cubicBezTo>
                  <a:lnTo>
                    <a:pt x="152400" y="133350"/>
                  </a:lnTo>
                  <a:cubicBezTo>
                    <a:pt x="152400" y="135890"/>
                    <a:pt x="151892" y="138303"/>
                    <a:pt x="151003" y="140589"/>
                  </a:cubicBezTo>
                  <a:cubicBezTo>
                    <a:pt x="150114" y="142875"/>
                    <a:pt x="148717" y="145034"/>
                    <a:pt x="146812" y="146812"/>
                  </a:cubicBezTo>
                  <a:cubicBezTo>
                    <a:pt x="144907" y="148590"/>
                    <a:pt x="143002" y="149987"/>
                    <a:pt x="140589" y="151003"/>
                  </a:cubicBezTo>
                  <a:cubicBezTo>
                    <a:pt x="138176" y="152019"/>
                    <a:pt x="135763" y="152400"/>
                    <a:pt x="133350" y="152400"/>
                  </a:cubicBezTo>
                  <a:lnTo>
                    <a:pt x="19050" y="152400"/>
                  </a:lnTo>
                  <a:cubicBezTo>
                    <a:pt x="16510" y="152400"/>
                    <a:pt x="14097" y="151892"/>
                    <a:pt x="11811" y="151003"/>
                  </a:cubicBezTo>
                  <a:cubicBezTo>
                    <a:pt x="9525" y="150114"/>
                    <a:pt x="7366" y="148717"/>
                    <a:pt x="5588" y="146812"/>
                  </a:cubicBezTo>
                  <a:cubicBezTo>
                    <a:pt x="3810" y="144907"/>
                    <a:pt x="2413" y="143002"/>
                    <a:pt x="1397" y="140589"/>
                  </a:cubicBezTo>
                  <a:cubicBezTo>
                    <a:pt x="381" y="138176"/>
                    <a:pt x="0" y="135890"/>
                    <a:pt x="0" y="133350"/>
                  </a:cubicBezTo>
                  <a:close/>
                </a:path>
              </a:pathLst>
            </a:custGeom>
            <a:solidFill>
              <a:srgbClr val="FECACA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09600" y="311267"/>
            <a:ext cx="292572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 quả so sánh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6305" y="4469066"/>
            <a:ext cx="108821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Nhận xét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22583" y="4934860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1549" y="5662119"/>
            <a:ext cx="218599" cy="23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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2980" y="5014419"/>
            <a:ext cx="174879" cy="23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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57930" y="5014419"/>
            <a:ext cx="174879" cy="23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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57930" y="5662119"/>
            <a:ext cx="174879" cy="23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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95405" y="5000580"/>
            <a:ext cx="4563542" cy="529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Randomized Agent hoạt động kém hiệu quả, đặc biệt trong không gian lớn (do di chuyển ngẫu nhiên).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5405" y="5676855"/>
            <a:ext cx="4426058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Simple Reflex Agent cải thiện hiệu năng rõ rệt, đạt 100% ở phòng nhỏ nhưng vẫn giới hạn ở phòng lớn.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10355" y="5000580"/>
            <a:ext cx="4483837" cy="51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Model-Based đạt hiệu suất cao nhất và ổn định hơn ở mọi kích thước.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610355" y="5533980"/>
            <a:ext cx="4508221" cy="365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Advanced Agent hiệu quả cao ngay cả khi cảm biến có lỗi.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551764" y="6574919"/>
            <a:ext cx="1031748" cy="182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90-100% (Tối ưu)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944348" y="6577129"/>
            <a:ext cx="804882" cy="167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50-89% (Khá)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114589" y="6577129"/>
            <a:ext cx="769210" cy="167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0-49% (Kém)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2259988" y="1495694"/>
            <a:ext cx="7821883" cy="2562730"/>
            <a:chOff x="0" y="0"/>
            <a:chExt cx="10429178" cy="341697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12700"/>
              <a:ext cx="10229378" cy="3404273"/>
            </a:xfrm>
            <a:custGeom>
              <a:avLst/>
              <a:gdLst/>
              <a:ahLst/>
              <a:cxnLst/>
              <a:rect r="r" b="b" t="t" l="l"/>
              <a:pathLst>
                <a:path h="3404273" w="10229378">
                  <a:moveTo>
                    <a:pt x="0" y="0"/>
                  </a:moveTo>
                  <a:lnTo>
                    <a:pt x="10229378" y="0"/>
                  </a:lnTo>
                  <a:lnTo>
                    <a:pt x="10229378" y="3404273"/>
                  </a:lnTo>
                  <a:lnTo>
                    <a:pt x="0" y="3404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-45393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-10800000">
              <a:off x="10127778" y="0"/>
              <a:ext cx="301400" cy="3378330"/>
            </a:xfrm>
            <a:custGeom>
              <a:avLst/>
              <a:gdLst/>
              <a:ahLst/>
              <a:cxnLst/>
              <a:rect r="r" b="b" t="t" l="l"/>
              <a:pathLst>
                <a:path h="3378330" w="301400">
                  <a:moveTo>
                    <a:pt x="0" y="0"/>
                  </a:moveTo>
                  <a:lnTo>
                    <a:pt x="301400" y="0"/>
                  </a:lnTo>
                  <a:lnTo>
                    <a:pt x="301400" y="3378330"/>
                  </a:lnTo>
                  <a:lnTo>
                    <a:pt x="0" y="3378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767" r="-4834598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2503323" y="1706311"/>
            <a:ext cx="742869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Mức độ làm sạch căn phòng </a:t>
            </a: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(có giới hạn max_step)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665248" y="2178351"/>
            <a:ext cx="1230078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b="true" sz="1200">
                <a:solidFill>
                  <a:srgbClr val="1A56DB"/>
                </a:solidFill>
                <a:latin typeface="Roboto Bold"/>
                <a:ea typeface="Roboto Bold"/>
                <a:cs typeface="Roboto Bold"/>
                <a:sym typeface="Roboto Bold"/>
              </a:rPr>
              <a:t>Kích thước phòng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665248" y="2613005"/>
            <a:ext cx="259432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5×5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665248" y="3003530"/>
            <a:ext cx="436131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10×10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665248" y="3394055"/>
            <a:ext cx="612838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100×100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150416" y="2178351"/>
            <a:ext cx="1891178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b="true" sz="1200">
                <a:solidFill>
                  <a:srgbClr val="1A56DB"/>
                </a:solidFill>
                <a:latin typeface="Roboto Bold"/>
                <a:ea typeface="Roboto Bold"/>
                <a:cs typeface="Roboto Bold"/>
                <a:sym typeface="Roboto Bold"/>
              </a:rPr>
              <a:t>Model-based Reflex Agent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930094" y="2613005"/>
            <a:ext cx="680260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55.48%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930094" y="3003530"/>
            <a:ext cx="819135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45.03%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906425" y="3394055"/>
            <a:ext cx="999205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93.54%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895511" y="2178351"/>
            <a:ext cx="1420054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b="true" sz="1200">
                <a:solidFill>
                  <a:srgbClr val="1A56DB"/>
                </a:solidFill>
                <a:latin typeface="Roboto Bold"/>
                <a:ea typeface="Roboto Bold"/>
                <a:cs typeface="Roboto Bold"/>
                <a:sym typeface="Roboto Bold"/>
              </a:rPr>
              <a:t>Model advance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463144" y="2613005"/>
            <a:ext cx="74310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89.62%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463144" y="3003530"/>
            <a:ext cx="74310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85.38%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420434" y="3394055"/>
            <a:ext cx="78581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97.41%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503323" y="941161"/>
            <a:ext cx="8391062" cy="44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1799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-US" sz="1799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iệu suất khi áp dụng tỷ lệ cảm biến sai cho Reflex và advance agent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600" y="876300"/>
            <a:ext cx="571500" cy="38100"/>
            <a:chOff x="0" y="0"/>
            <a:chExt cx="5715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46097" y="5480047"/>
            <a:ext cx="11099797" cy="965197"/>
          </a:xfrm>
          <a:custGeom>
            <a:avLst/>
            <a:gdLst/>
            <a:ahLst/>
            <a:cxnLst/>
            <a:rect r="r" b="b" t="t" l="l"/>
            <a:pathLst>
              <a:path h="965197" w="11099797">
                <a:moveTo>
                  <a:pt x="0" y="0"/>
                </a:moveTo>
                <a:lnTo>
                  <a:pt x="11099797" y="0"/>
                </a:lnTo>
                <a:lnTo>
                  <a:pt x="11099797" y="965197"/>
                </a:lnTo>
                <a:lnTo>
                  <a:pt x="0" y="965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582168" y="2078736"/>
            <a:ext cx="3587496" cy="1557528"/>
            <a:chOff x="0" y="0"/>
            <a:chExt cx="4783328" cy="20767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83328" cy="2076704"/>
            </a:xfrm>
            <a:custGeom>
              <a:avLst/>
              <a:gdLst/>
              <a:ahLst/>
              <a:cxnLst/>
              <a:rect r="r" b="b" t="t" l="l"/>
              <a:pathLst>
                <a:path h="2076704" w="4783328">
                  <a:moveTo>
                    <a:pt x="4646676" y="35052"/>
                  </a:moveTo>
                  <a:cubicBezTo>
                    <a:pt x="4658487" y="35052"/>
                    <a:pt x="4669790" y="37338"/>
                    <a:pt x="4680712" y="41783"/>
                  </a:cubicBezTo>
                  <a:cubicBezTo>
                    <a:pt x="4691634" y="46228"/>
                    <a:pt x="4701159" y="52705"/>
                    <a:pt x="4709541" y="61087"/>
                  </a:cubicBezTo>
                  <a:cubicBezTo>
                    <a:pt x="4717923" y="69469"/>
                    <a:pt x="4724273" y="78994"/>
                    <a:pt x="4728845" y="89916"/>
                  </a:cubicBezTo>
                  <a:cubicBezTo>
                    <a:pt x="4733417" y="100838"/>
                    <a:pt x="4735576" y="112141"/>
                    <a:pt x="4735576" y="123952"/>
                  </a:cubicBezTo>
                  <a:lnTo>
                    <a:pt x="4735576" y="1927352"/>
                  </a:lnTo>
                  <a:cubicBezTo>
                    <a:pt x="4735576" y="1939163"/>
                    <a:pt x="4733290" y="1950466"/>
                    <a:pt x="4728845" y="1961388"/>
                  </a:cubicBezTo>
                  <a:cubicBezTo>
                    <a:pt x="4724400" y="1972310"/>
                    <a:pt x="4717923" y="1981835"/>
                    <a:pt x="4709541" y="1990217"/>
                  </a:cubicBezTo>
                  <a:cubicBezTo>
                    <a:pt x="4701159" y="1998599"/>
                    <a:pt x="4691634" y="2004949"/>
                    <a:pt x="4680712" y="2009521"/>
                  </a:cubicBezTo>
                  <a:cubicBezTo>
                    <a:pt x="4669790" y="2014093"/>
                    <a:pt x="4658487" y="2016252"/>
                    <a:pt x="4646676" y="2016252"/>
                  </a:cubicBezTo>
                  <a:lnTo>
                    <a:pt x="138176" y="2016252"/>
                  </a:lnTo>
                  <a:cubicBezTo>
                    <a:pt x="126365" y="2016252"/>
                    <a:pt x="115062" y="2013966"/>
                    <a:pt x="104140" y="2009521"/>
                  </a:cubicBezTo>
                  <a:cubicBezTo>
                    <a:pt x="93218" y="2005076"/>
                    <a:pt x="83693" y="1998599"/>
                    <a:pt x="75311" y="1990217"/>
                  </a:cubicBezTo>
                  <a:cubicBezTo>
                    <a:pt x="66929" y="1981835"/>
                    <a:pt x="60579" y="1972310"/>
                    <a:pt x="56007" y="1961388"/>
                  </a:cubicBezTo>
                  <a:cubicBezTo>
                    <a:pt x="51435" y="1950466"/>
                    <a:pt x="49276" y="1939163"/>
                    <a:pt x="49276" y="1927352"/>
                  </a:cubicBezTo>
                  <a:lnTo>
                    <a:pt x="49276" y="123952"/>
                  </a:lnTo>
                  <a:cubicBezTo>
                    <a:pt x="49276" y="112141"/>
                    <a:pt x="51562" y="100838"/>
                    <a:pt x="56007" y="89916"/>
                  </a:cubicBezTo>
                  <a:cubicBezTo>
                    <a:pt x="60452" y="78994"/>
                    <a:pt x="66929" y="69469"/>
                    <a:pt x="75311" y="61087"/>
                  </a:cubicBezTo>
                  <a:cubicBezTo>
                    <a:pt x="83693" y="52705"/>
                    <a:pt x="93218" y="46355"/>
                    <a:pt x="104140" y="41783"/>
                  </a:cubicBezTo>
                  <a:cubicBezTo>
                    <a:pt x="115062" y="37211"/>
                    <a:pt x="126365" y="35052"/>
                    <a:pt x="138176" y="35052"/>
                  </a:cubicBezTo>
                  <a:close/>
                  <a:moveTo>
                    <a:pt x="0" y="0"/>
                  </a:moveTo>
                  <a:lnTo>
                    <a:pt x="0" y="2076704"/>
                  </a:lnTo>
                  <a:lnTo>
                    <a:pt x="4783328" y="2076704"/>
                  </a:lnTo>
                  <a:lnTo>
                    <a:pt x="4783328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18665" y="2015233"/>
            <a:ext cx="3714493" cy="1684525"/>
            <a:chOff x="0" y="0"/>
            <a:chExt cx="3714496" cy="16845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3587496" cy="1557528"/>
            </a:xfrm>
            <a:custGeom>
              <a:avLst/>
              <a:gdLst/>
              <a:ahLst/>
              <a:cxnLst/>
              <a:rect r="r" b="b" t="t" l="l"/>
              <a:pathLst>
                <a:path h="1557528" w="3587496">
                  <a:moveTo>
                    <a:pt x="0" y="0"/>
                  </a:moveTo>
                  <a:lnTo>
                    <a:pt x="3587496" y="0"/>
                  </a:lnTo>
                  <a:lnTo>
                    <a:pt x="3587496" y="1557528"/>
                  </a:lnTo>
                  <a:lnTo>
                    <a:pt x="0" y="1557528"/>
                  </a:lnTo>
                  <a:close/>
                </a:path>
              </a:pathLst>
            </a:custGeom>
            <a:solidFill>
              <a:srgbClr val="3B82F6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95631" y="84963"/>
              <a:ext cx="3524377" cy="1495552"/>
            </a:xfrm>
            <a:custGeom>
              <a:avLst/>
              <a:gdLst/>
              <a:ahLst/>
              <a:cxnLst/>
              <a:rect r="r" b="b" t="t" l="l"/>
              <a:pathLst>
                <a:path h="1495552" w="3524377">
                  <a:moveTo>
                    <a:pt x="0" y="1424051"/>
                  </a:moveTo>
                  <a:lnTo>
                    <a:pt x="0" y="71501"/>
                  </a:lnTo>
                  <a:cubicBezTo>
                    <a:pt x="0" y="66802"/>
                    <a:pt x="508" y="62103"/>
                    <a:pt x="1397" y="57531"/>
                  </a:cubicBezTo>
                  <a:cubicBezTo>
                    <a:pt x="2286" y="52959"/>
                    <a:pt x="3683" y="48514"/>
                    <a:pt x="5461" y="44069"/>
                  </a:cubicBezTo>
                  <a:cubicBezTo>
                    <a:pt x="7239" y="39624"/>
                    <a:pt x="9398" y="35560"/>
                    <a:pt x="12065" y="31750"/>
                  </a:cubicBezTo>
                  <a:cubicBezTo>
                    <a:pt x="14732" y="27940"/>
                    <a:pt x="17653" y="24257"/>
                    <a:pt x="20955" y="20955"/>
                  </a:cubicBezTo>
                  <a:cubicBezTo>
                    <a:pt x="24257" y="17653"/>
                    <a:pt x="27940" y="14732"/>
                    <a:pt x="31750" y="12065"/>
                  </a:cubicBezTo>
                  <a:cubicBezTo>
                    <a:pt x="35560" y="9398"/>
                    <a:pt x="39751" y="7239"/>
                    <a:pt x="44069" y="5461"/>
                  </a:cubicBezTo>
                  <a:cubicBezTo>
                    <a:pt x="48387" y="3683"/>
                    <a:pt x="52832" y="2286"/>
                    <a:pt x="57531" y="1397"/>
                  </a:cubicBezTo>
                  <a:cubicBezTo>
                    <a:pt x="62230" y="508"/>
                    <a:pt x="66802" y="0"/>
                    <a:pt x="71501" y="0"/>
                  </a:cubicBezTo>
                  <a:lnTo>
                    <a:pt x="3452876" y="0"/>
                  </a:lnTo>
                  <a:cubicBezTo>
                    <a:pt x="3457575" y="0"/>
                    <a:pt x="3462274" y="508"/>
                    <a:pt x="3466846" y="1397"/>
                  </a:cubicBezTo>
                  <a:cubicBezTo>
                    <a:pt x="3471418" y="2286"/>
                    <a:pt x="3475863" y="3683"/>
                    <a:pt x="3480308" y="5461"/>
                  </a:cubicBezTo>
                  <a:cubicBezTo>
                    <a:pt x="3484753" y="7239"/>
                    <a:pt x="3488817" y="9398"/>
                    <a:pt x="3492627" y="12065"/>
                  </a:cubicBezTo>
                  <a:cubicBezTo>
                    <a:pt x="3496437" y="14732"/>
                    <a:pt x="3500120" y="17653"/>
                    <a:pt x="3503422" y="20955"/>
                  </a:cubicBezTo>
                  <a:cubicBezTo>
                    <a:pt x="3506724" y="24257"/>
                    <a:pt x="3509645" y="27940"/>
                    <a:pt x="3512312" y="31750"/>
                  </a:cubicBezTo>
                  <a:cubicBezTo>
                    <a:pt x="3514980" y="35560"/>
                    <a:pt x="3517138" y="39751"/>
                    <a:pt x="3518916" y="44069"/>
                  </a:cubicBezTo>
                  <a:cubicBezTo>
                    <a:pt x="3520694" y="48387"/>
                    <a:pt x="3522091" y="52832"/>
                    <a:pt x="3522980" y="57531"/>
                  </a:cubicBezTo>
                  <a:cubicBezTo>
                    <a:pt x="3523869" y="62230"/>
                    <a:pt x="3524377" y="66802"/>
                    <a:pt x="3524377" y="71501"/>
                  </a:cubicBezTo>
                  <a:lnTo>
                    <a:pt x="3524377" y="1424051"/>
                  </a:lnTo>
                  <a:cubicBezTo>
                    <a:pt x="3524377" y="1428750"/>
                    <a:pt x="3523869" y="1433449"/>
                    <a:pt x="3522980" y="1438021"/>
                  </a:cubicBezTo>
                  <a:cubicBezTo>
                    <a:pt x="3522092" y="1442593"/>
                    <a:pt x="3520694" y="1447038"/>
                    <a:pt x="3518916" y="1451483"/>
                  </a:cubicBezTo>
                  <a:cubicBezTo>
                    <a:pt x="3517138" y="1455928"/>
                    <a:pt x="3514979" y="1459992"/>
                    <a:pt x="3512312" y="1463802"/>
                  </a:cubicBezTo>
                  <a:cubicBezTo>
                    <a:pt x="3509645" y="1467612"/>
                    <a:pt x="3506724" y="1471295"/>
                    <a:pt x="3503422" y="1474597"/>
                  </a:cubicBezTo>
                  <a:cubicBezTo>
                    <a:pt x="3500120" y="1477899"/>
                    <a:pt x="3496437" y="1480820"/>
                    <a:pt x="3492627" y="1483487"/>
                  </a:cubicBezTo>
                  <a:cubicBezTo>
                    <a:pt x="3488817" y="1486154"/>
                    <a:pt x="3484626" y="1488313"/>
                    <a:pt x="3480308" y="1490091"/>
                  </a:cubicBezTo>
                  <a:cubicBezTo>
                    <a:pt x="3475990" y="1491869"/>
                    <a:pt x="3471545" y="1493266"/>
                    <a:pt x="3466846" y="1494155"/>
                  </a:cubicBezTo>
                  <a:cubicBezTo>
                    <a:pt x="3462147" y="1495044"/>
                    <a:pt x="3457575" y="1495552"/>
                    <a:pt x="3452876" y="1495552"/>
                  </a:cubicBezTo>
                  <a:lnTo>
                    <a:pt x="71501" y="1495552"/>
                  </a:lnTo>
                  <a:cubicBezTo>
                    <a:pt x="66802" y="1495552"/>
                    <a:pt x="62103" y="1495044"/>
                    <a:pt x="57531" y="1494155"/>
                  </a:cubicBezTo>
                  <a:cubicBezTo>
                    <a:pt x="52959" y="1493266"/>
                    <a:pt x="48514" y="1491869"/>
                    <a:pt x="44069" y="1490091"/>
                  </a:cubicBezTo>
                  <a:cubicBezTo>
                    <a:pt x="39624" y="1488313"/>
                    <a:pt x="35560" y="1486154"/>
                    <a:pt x="31750" y="1483487"/>
                  </a:cubicBezTo>
                  <a:cubicBezTo>
                    <a:pt x="27940" y="1480820"/>
                    <a:pt x="24257" y="1477899"/>
                    <a:pt x="20955" y="1474597"/>
                  </a:cubicBezTo>
                  <a:cubicBezTo>
                    <a:pt x="17653" y="1471295"/>
                    <a:pt x="14732" y="1467612"/>
                    <a:pt x="12065" y="1463802"/>
                  </a:cubicBezTo>
                  <a:cubicBezTo>
                    <a:pt x="9398" y="1459992"/>
                    <a:pt x="7239" y="1455801"/>
                    <a:pt x="5461" y="1451483"/>
                  </a:cubicBezTo>
                  <a:cubicBezTo>
                    <a:pt x="3683" y="1447165"/>
                    <a:pt x="2286" y="1442720"/>
                    <a:pt x="1397" y="1438021"/>
                  </a:cubicBezTo>
                  <a:cubicBezTo>
                    <a:pt x="508" y="1433322"/>
                    <a:pt x="0" y="1428750"/>
                    <a:pt x="0" y="1424051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0805" y="80137"/>
              <a:ext cx="3534029" cy="1505331"/>
            </a:xfrm>
            <a:custGeom>
              <a:avLst/>
              <a:gdLst/>
              <a:ahLst/>
              <a:cxnLst/>
              <a:rect r="r" b="b" t="t" l="l"/>
              <a:pathLst>
                <a:path h="1505331" w="3534029">
                  <a:moveTo>
                    <a:pt x="127" y="1428877"/>
                  </a:moveTo>
                  <a:lnTo>
                    <a:pt x="127" y="76327"/>
                  </a:lnTo>
                  <a:lnTo>
                    <a:pt x="4953" y="76327"/>
                  </a:lnTo>
                  <a:lnTo>
                    <a:pt x="127" y="76327"/>
                  </a:lnTo>
                  <a:cubicBezTo>
                    <a:pt x="127" y="71374"/>
                    <a:pt x="635" y="66421"/>
                    <a:pt x="1651" y="61468"/>
                  </a:cubicBezTo>
                  <a:lnTo>
                    <a:pt x="1651" y="61468"/>
                  </a:lnTo>
                  <a:lnTo>
                    <a:pt x="1651" y="61468"/>
                  </a:lnTo>
                  <a:cubicBezTo>
                    <a:pt x="2667" y="56515"/>
                    <a:pt x="4064" y="51816"/>
                    <a:pt x="5969" y="47117"/>
                  </a:cubicBezTo>
                  <a:lnTo>
                    <a:pt x="5969" y="47117"/>
                  </a:lnTo>
                  <a:lnTo>
                    <a:pt x="5969" y="47117"/>
                  </a:lnTo>
                  <a:cubicBezTo>
                    <a:pt x="7874" y="42545"/>
                    <a:pt x="10287" y="38100"/>
                    <a:pt x="12954" y="33909"/>
                  </a:cubicBezTo>
                  <a:lnTo>
                    <a:pt x="12954" y="33909"/>
                  </a:lnTo>
                  <a:lnTo>
                    <a:pt x="12954" y="33909"/>
                  </a:lnTo>
                  <a:cubicBezTo>
                    <a:pt x="15748" y="29718"/>
                    <a:pt x="18923" y="25908"/>
                    <a:pt x="22479" y="22352"/>
                  </a:cubicBezTo>
                  <a:lnTo>
                    <a:pt x="25908" y="25781"/>
                  </a:lnTo>
                  <a:lnTo>
                    <a:pt x="22479" y="22352"/>
                  </a:lnTo>
                  <a:cubicBezTo>
                    <a:pt x="26035" y="18796"/>
                    <a:pt x="29845" y="15621"/>
                    <a:pt x="34036" y="12827"/>
                  </a:cubicBezTo>
                  <a:lnTo>
                    <a:pt x="34036" y="12827"/>
                  </a:lnTo>
                  <a:lnTo>
                    <a:pt x="34036" y="12827"/>
                  </a:lnTo>
                  <a:cubicBezTo>
                    <a:pt x="38227" y="10033"/>
                    <a:pt x="42545" y="7747"/>
                    <a:pt x="47244" y="5842"/>
                  </a:cubicBezTo>
                  <a:lnTo>
                    <a:pt x="49022" y="10287"/>
                  </a:lnTo>
                  <a:lnTo>
                    <a:pt x="47244" y="5842"/>
                  </a:lnTo>
                  <a:cubicBezTo>
                    <a:pt x="51816" y="3937"/>
                    <a:pt x="56642" y="2540"/>
                    <a:pt x="61595" y="1524"/>
                  </a:cubicBezTo>
                  <a:lnTo>
                    <a:pt x="62484" y="6223"/>
                  </a:lnTo>
                  <a:lnTo>
                    <a:pt x="61595" y="1524"/>
                  </a:lnTo>
                  <a:cubicBezTo>
                    <a:pt x="66548" y="508"/>
                    <a:pt x="71501" y="0"/>
                    <a:pt x="76454" y="0"/>
                  </a:cubicBezTo>
                  <a:lnTo>
                    <a:pt x="76454" y="4953"/>
                  </a:lnTo>
                  <a:lnTo>
                    <a:pt x="76454" y="127"/>
                  </a:lnTo>
                  <a:lnTo>
                    <a:pt x="3457702" y="127"/>
                  </a:lnTo>
                  <a:lnTo>
                    <a:pt x="3457702" y="4953"/>
                  </a:lnTo>
                  <a:lnTo>
                    <a:pt x="3457702" y="127"/>
                  </a:lnTo>
                  <a:cubicBezTo>
                    <a:pt x="3462655" y="127"/>
                    <a:pt x="3467608" y="635"/>
                    <a:pt x="3472561" y="1651"/>
                  </a:cubicBezTo>
                  <a:lnTo>
                    <a:pt x="3471672" y="6350"/>
                  </a:lnTo>
                  <a:lnTo>
                    <a:pt x="3472561" y="1651"/>
                  </a:lnTo>
                  <a:cubicBezTo>
                    <a:pt x="3477514" y="2667"/>
                    <a:pt x="3482213" y="4064"/>
                    <a:pt x="3486912" y="5969"/>
                  </a:cubicBezTo>
                  <a:lnTo>
                    <a:pt x="3485134" y="10414"/>
                  </a:lnTo>
                  <a:lnTo>
                    <a:pt x="3486912" y="5969"/>
                  </a:lnTo>
                  <a:cubicBezTo>
                    <a:pt x="3491484" y="7874"/>
                    <a:pt x="3495929" y="10287"/>
                    <a:pt x="3500120" y="12954"/>
                  </a:cubicBezTo>
                  <a:lnTo>
                    <a:pt x="3497453" y="16891"/>
                  </a:lnTo>
                  <a:lnTo>
                    <a:pt x="3500120" y="12954"/>
                  </a:lnTo>
                  <a:cubicBezTo>
                    <a:pt x="3504311" y="15748"/>
                    <a:pt x="3508121" y="18923"/>
                    <a:pt x="3511677" y="22479"/>
                  </a:cubicBezTo>
                  <a:lnTo>
                    <a:pt x="3511677" y="22479"/>
                  </a:lnTo>
                  <a:lnTo>
                    <a:pt x="3511677" y="22479"/>
                  </a:lnTo>
                  <a:cubicBezTo>
                    <a:pt x="3515233" y="26035"/>
                    <a:pt x="3518408" y="29845"/>
                    <a:pt x="3521202" y="34036"/>
                  </a:cubicBezTo>
                  <a:lnTo>
                    <a:pt x="3517265" y="36703"/>
                  </a:lnTo>
                  <a:lnTo>
                    <a:pt x="3521202" y="34036"/>
                  </a:lnTo>
                  <a:cubicBezTo>
                    <a:pt x="3523996" y="38227"/>
                    <a:pt x="3526282" y="42545"/>
                    <a:pt x="3528187" y="47244"/>
                  </a:cubicBezTo>
                  <a:lnTo>
                    <a:pt x="3523742" y="49022"/>
                  </a:lnTo>
                  <a:lnTo>
                    <a:pt x="3528187" y="47244"/>
                  </a:lnTo>
                  <a:cubicBezTo>
                    <a:pt x="3530092" y="51816"/>
                    <a:pt x="3531489" y="56642"/>
                    <a:pt x="3532505" y="61595"/>
                  </a:cubicBezTo>
                  <a:lnTo>
                    <a:pt x="3532505" y="61595"/>
                  </a:lnTo>
                  <a:lnTo>
                    <a:pt x="3532505" y="61595"/>
                  </a:lnTo>
                  <a:cubicBezTo>
                    <a:pt x="3533521" y="66548"/>
                    <a:pt x="3534029" y="71501"/>
                    <a:pt x="3534029" y="76454"/>
                  </a:cubicBezTo>
                  <a:lnTo>
                    <a:pt x="3534029" y="76454"/>
                  </a:lnTo>
                  <a:lnTo>
                    <a:pt x="3534029" y="76454"/>
                  </a:lnTo>
                  <a:lnTo>
                    <a:pt x="3534029" y="1429004"/>
                  </a:lnTo>
                  <a:lnTo>
                    <a:pt x="3534029" y="1429004"/>
                  </a:lnTo>
                  <a:lnTo>
                    <a:pt x="3534029" y="1429004"/>
                  </a:lnTo>
                  <a:cubicBezTo>
                    <a:pt x="3534029" y="1433957"/>
                    <a:pt x="3533521" y="1438910"/>
                    <a:pt x="3532505" y="1443863"/>
                  </a:cubicBezTo>
                  <a:lnTo>
                    <a:pt x="3532505" y="1443863"/>
                  </a:lnTo>
                  <a:lnTo>
                    <a:pt x="3532505" y="1443863"/>
                  </a:lnTo>
                  <a:cubicBezTo>
                    <a:pt x="3531489" y="1448816"/>
                    <a:pt x="3530092" y="1453515"/>
                    <a:pt x="3528187" y="1458214"/>
                  </a:cubicBezTo>
                  <a:lnTo>
                    <a:pt x="3523742" y="1456436"/>
                  </a:lnTo>
                  <a:lnTo>
                    <a:pt x="3528187" y="1458214"/>
                  </a:lnTo>
                  <a:cubicBezTo>
                    <a:pt x="3526282" y="1462786"/>
                    <a:pt x="3523869" y="1467231"/>
                    <a:pt x="3521202" y="1471422"/>
                  </a:cubicBezTo>
                  <a:lnTo>
                    <a:pt x="3517265" y="1468755"/>
                  </a:lnTo>
                  <a:lnTo>
                    <a:pt x="3521202" y="1471422"/>
                  </a:lnTo>
                  <a:cubicBezTo>
                    <a:pt x="3518408" y="1475613"/>
                    <a:pt x="3515233" y="1479423"/>
                    <a:pt x="3511677" y="1482979"/>
                  </a:cubicBezTo>
                  <a:lnTo>
                    <a:pt x="3511677" y="1482979"/>
                  </a:lnTo>
                  <a:lnTo>
                    <a:pt x="3511677" y="1482979"/>
                  </a:lnTo>
                  <a:cubicBezTo>
                    <a:pt x="3508121" y="1486535"/>
                    <a:pt x="3504312" y="1489710"/>
                    <a:pt x="3500120" y="1492504"/>
                  </a:cubicBezTo>
                  <a:lnTo>
                    <a:pt x="3500120" y="1492504"/>
                  </a:lnTo>
                  <a:lnTo>
                    <a:pt x="3500120" y="1492504"/>
                  </a:lnTo>
                  <a:cubicBezTo>
                    <a:pt x="3495930" y="1495298"/>
                    <a:pt x="3491611" y="1497584"/>
                    <a:pt x="3486912" y="1499489"/>
                  </a:cubicBezTo>
                  <a:lnTo>
                    <a:pt x="3485134" y="1495044"/>
                  </a:lnTo>
                  <a:lnTo>
                    <a:pt x="3486912" y="1499489"/>
                  </a:lnTo>
                  <a:cubicBezTo>
                    <a:pt x="3482340" y="1501394"/>
                    <a:pt x="3477514" y="1502791"/>
                    <a:pt x="3472561" y="1503807"/>
                  </a:cubicBezTo>
                  <a:lnTo>
                    <a:pt x="3472561" y="1503807"/>
                  </a:lnTo>
                  <a:lnTo>
                    <a:pt x="3472561" y="1503807"/>
                  </a:lnTo>
                  <a:cubicBezTo>
                    <a:pt x="3467608" y="1504823"/>
                    <a:pt x="3462655" y="1505331"/>
                    <a:pt x="3457702" y="1505331"/>
                  </a:cubicBezTo>
                  <a:lnTo>
                    <a:pt x="3457702" y="1500505"/>
                  </a:lnTo>
                  <a:lnTo>
                    <a:pt x="3457702" y="1505331"/>
                  </a:lnTo>
                  <a:lnTo>
                    <a:pt x="76327" y="1505331"/>
                  </a:lnTo>
                  <a:lnTo>
                    <a:pt x="76327" y="1500505"/>
                  </a:lnTo>
                  <a:lnTo>
                    <a:pt x="76327" y="1505331"/>
                  </a:lnTo>
                  <a:cubicBezTo>
                    <a:pt x="71374" y="1505331"/>
                    <a:pt x="66421" y="1504823"/>
                    <a:pt x="61468" y="1503807"/>
                  </a:cubicBezTo>
                  <a:lnTo>
                    <a:pt x="62357" y="1499108"/>
                  </a:lnTo>
                  <a:lnTo>
                    <a:pt x="61468" y="1503807"/>
                  </a:lnTo>
                  <a:cubicBezTo>
                    <a:pt x="56515" y="1502791"/>
                    <a:pt x="51816" y="1501394"/>
                    <a:pt x="47117" y="1499489"/>
                  </a:cubicBezTo>
                  <a:lnTo>
                    <a:pt x="48895" y="1495044"/>
                  </a:lnTo>
                  <a:lnTo>
                    <a:pt x="47117" y="1499489"/>
                  </a:lnTo>
                  <a:cubicBezTo>
                    <a:pt x="42545" y="1497584"/>
                    <a:pt x="38100" y="1495171"/>
                    <a:pt x="33909" y="1492504"/>
                  </a:cubicBezTo>
                  <a:lnTo>
                    <a:pt x="33909" y="1492504"/>
                  </a:lnTo>
                  <a:lnTo>
                    <a:pt x="33909" y="1492504"/>
                  </a:lnTo>
                  <a:cubicBezTo>
                    <a:pt x="29718" y="1489710"/>
                    <a:pt x="25908" y="1486535"/>
                    <a:pt x="22352" y="1482979"/>
                  </a:cubicBezTo>
                  <a:lnTo>
                    <a:pt x="22352" y="1482979"/>
                  </a:lnTo>
                  <a:lnTo>
                    <a:pt x="22352" y="1482979"/>
                  </a:lnTo>
                  <a:cubicBezTo>
                    <a:pt x="18796" y="1479423"/>
                    <a:pt x="15621" y="1475613"/>
                    <a:pt x="12827" y="1471422"/>
                  </a:cubicBezTo>
                  <a:lnTo>
                    <a:pt x="12827" y="1471422"/>
                  </a:lnTo>
                  <a:lnTo>
                    <a:pt x="12827" y="1471422"/>
                  </a:lnTo>
                  <a:cubicBezTo>
                    <a:pt x="10033" y="1467231"/>
                    <a:pt x="7747" y="1462913"/>
                    <a:pt x="5842" y="1458214"/>
                  </a:cubicBezTo>
                  <a:lnTo>
                    <a:pt x="10287" y="1456436"/>
                  </a:lnTo>
                  <a:lnTo>
                    <a:pt x="5842" y="1458214"/>
                  </a:lnTo>
                  <a:cubicBezTo>
                    <a:pt x="3937" y="1453642"/>
                    <a:pt x="2540" y="1448816"/>
                    <a:pt x="1524" y="1443863"/>
                  </a:cubicBezTo>
                  <a:lnTo>
                    <a:pt x="1524" y="1443863"/>
                  </a:lnTo>
                  <a:lnTo>
                    <a:pt x="1524" y="1443863"/>
                  </a:lnTo>
                  <a:cubicBezTo>
                    <a:pt x="508" y="1438910"/>
                    <a:pt x="0" y="1433957"/>
                    <a:pt x="0" y="1429004"/>
                  </a:cubicBezTo>
                  <a:lnTo>
                    <a:pt x="4826" y="1429004"/>
                  </a:lnTo>
                  <a:lnTo>
                    <a:pt x="0" y="1429004"/>
                  </a:lnTo>
                  <a:moveTo>
                    <a:pt x="9525" y="1429004"/>
                  </a:moveTo>
                  <a:cubicBezTo>
                    <a:pt x="9525" y="1433322"/>
                    <a:pt x="9906" y="1437767"/>
                    <a:pt x="10795" y="1441958"/>
                  </a:cubicBezTo>
                  <a:lnTo>
                    <a:pt x="6096" y="1442847"/>
                  </a:lnTo>
                  <a:lnTo>
                    <a:pt x="10795" y="1441958"/>
                  </a:lnTo>
                  <a:cubicBezTo>
                    <a:pt x="11684" y="1446276"/>
                    <a:pt x="12954" y="1450467"/>
                    <a:pt x="14605" y="1454404"/>
                  </a:cubicBezTo>
                  <a:cubicBezTo>
                    <a:pt x="16256" y="1458341"/>
                    <a:pt x="18288" y="1462278"/>
                    <a:pt x="20828" y="1465961"/>
                  </a:cubicBezTo>
                  <a:lnTo>
                    <a:pt x="16891" y="1468628"/>
                  </a:lnTo>
                  <a:lnTo>
                    <a:pt x="20828" y="1465961"/>
                  </a:lnTo>
                  <a:cubicBezTo>
                    <a:pt x="23241" y="1469644"/>
                    <a:pt x="26035" y="1472946"/>
                    <a:pt x="29083" y="1476121"/>
                  </a:cubicBezTo>
                  <a:lnTo>
                    <a:pt x="25654" y="1479550"/>
                  </a:lnTo>
                  <a:lnTo>
                    <a:pt x="29083" y="1476121"/>
                  </a:lnTo>
                  <a:cubicBezTo>
                    <a:pt x="32131" y="1479169"/>
                    <a:pt x="35560" y="1481963"/>
                    <a:pt x="39243" y="1484376"/>
                  </a:cubicBezTo>
                  <a:lnTo>
                    <a:pt x="36576" y="1488313"/>
                  </a:lnTo>
                  <a:lnTo>
                    <a:pt x="39243" y="1484376"/>
                  </a:lnTo>
                  <a:cubicBezTo>
                    <a:pt x="42926" y="1486789"/>
                    <a:pt x="46736" y="1488821"/>
                    <a:pt x="50800" y="1490599"/>
                  </a:cubicBezTo>
                  <a:cubicBezTo>
                    <a:pt x="54864" y="1492377"/>
                    <a:pt x="59055" y="1493520"/>
                    <a:pt x="63246" y="1494409"/>
                  </a:cubicBezTo>
                  <a:lnTo>
                    <a:pt x="63246" y="1494409"/>
                  </a:lnTo>
                  <a:lnTo>
                    <a:pt x="63246" y="1494409"/>
                  </a:lnTo>
                  <a:cubicBezTo>
                    <a:pt x="67564" y="1495298"/>
                    <a:pt x="71882" y="1495679"/>
                    <a:pt x="76200" y="1495679"/>
                  </a:cubicBezTo>
                  <a:lnTo>
                    <a:pt x="3457702" y="1495679"/>
                  </a:lnTo>
                  <a:cubicBezTo>
                    <a:pt x="3462020" y="1495679"/>
                    <a:pt x="3466465" y="1495298"/>
                    <a:pt x="3470656" y="1494409"/>
                  </a:cubicBezTo>
                  <a:lnTo>
                    <a:pt x="3471545" y="1499108"/>
                  </a:lnTo>
                  <a:lnTo>
                    <a:pt x="3470656" y="1494409"/>
                  </a:lnTo>
                  <a:cubicBezTo>
                    <a:pt x="3474974" y="1493520"/>
                    <a:pt x="3479165" y="1492250"/>
                    <a:pt x="3483102" y="1490599"/>
                  </a:cubicBezTo>
                  <a:lnTo>
                    <a:pt x="3483102" y="1490599"/>
                  </a:lnTo>
                  <a:lnTo>
                    <a:pt x="3483102" y="1490599"/>
                  </a:lnTo>
                  <a:cubicBezTo>
                    <a:pt x="3487166" y="1488948"/>
                    <a:pt x="3490976" y="1486916"/>
                    <a:pt x="3494659" y="1484376"/>
                  </a:cubicBezTo>
                  <a:lnTo>
                    <a:pt x="3497326" y="1488313"/>
                  </a:lnTo>
                  <a:lnTo>
                    <a:pt x="3494659" y="1484376"/>
                  </a:lnTo>
                  <a:cubicBezTo>
                    <a:pt x="3498342" y="1481963"/>
                    <a:pt x="3501644" y="1479169"/>
                    <a:pt x="3504819" y="1476121"/>
                  </a:cubicBezTo>
                  <a:lnTo>
                    <a:pt x="3508248" y="1479550"/>
                  </a:lnTo>
                  <a:lnTo>
                    <a:pt x="3504819" y="1476121"/>
                  </a:lnTo>
                  <a:cubicBezTo>
                    <a:pt x="3507867" y="1473073"/>
                    <a:pt x="3510661" y="1469644"/>
                    <a:pt x="3513074" y="1465961"/>
                  </a:cubicBezTo>
                  <a:lnTo>
                    <a:pt x="3513074" y="1465961"/>
                  </a:lnTo>
                  <a:lnTo>
                    <a:pt x="3513074" y="1465961"/>
                  </a:lnTo>
                  <a:cubicBezTo>
                    <a:pt x="3515487" y="1462278"/>
                    <a:pt x="3517519" y="1458468"/>
                    <a:pt x="3519297" y="1454404"/>
                  </a:cubicBezTo>
                  <a:lnTo>
                    <a:pt x="3519297" y="1454404"/>
                  </a:lnTo>
                  <a:lnTo>
                    <a:pt x="3519297" y="1454404"/>
                  </a:lnTo>
                  <a:cubicBezTo>
                    <a:pt x="3520948" y="1450340"/>
                    <a:pt x="3522218" y="1446149"/>
                    <a:pt x="3523107" y="1441958"/>
                  </a:cubicBezTo>
                  <a:lnTo>
                    <a:pt x="3527806" y="1442847"/>
                  </a:lnTo>
                  <a:lnTo>
                    <a:pt x="3523107" y="1441958"/>
                  </a:lnTo>
                  <a:cubicBezTo>
                    <a:pt x="3523996" y="1437640"/>
                    <a:pt x="3524377" y="1433322"/>
                    <a:pt x="3524377" y="1429004"/>
                  </a:cubicBezTo>
                  <a:lnTo>
                    <a:pt x="3529076" y="1429004"/>
                  </a:lnTo>
                  <a:lnTo>
                    <a:pt x="3524250" y="1429004"/>
                  </a:lnTo>
                  <a:lnTo>
                    <a:pt x="3524250" y="76327"/>
                  </a:lnTo>
                  <a:lnTo>
                    <a:pt x="3529076" y="76327"/>
                  </a:lnTo>
                  <a:lnTo>
                    <a:pt x="3524377" y="76327"/>
                  </a:lnTo>
                  <a:cubicBezTo>
                    <a:pt x="3524377" y="72009"/>
                    <a:pt x="3523996" y="67564"/>
                    <a:pt x="3523107" y="63373"/>
                  </a:cubicBezTo>
                  <a:lnTo>
                    <a:pt x="3527806" y="62484"/>
                  </a:lnTo>
                  <a:lnTo>
                    <a:pt x="3523107" y="63373"/>
                  </a:lnTo>
                  <a:cubicBezTo>
                    <a:pt x="3522217" y="59055"/>
                    <a:pt x="3520947" y="54864"/>
                    <a:pt x="3519297" y="50927"/>
                  </a:cubicBezTo>
                  <a:lnTo>
                    <a:pt x="3519297" y="50927"/>
                  </a:lnTo>
                  <a:lnTo>
                    <a:pt x="3519297" y="50927"/>
                  </a:lnTo>
                  <a:cubicBezTo>
                    <a:pt x="3517646" y="46863"/>
                    <a:pt x="3515614" y="43053"/>
                    <a:pt x="3513074" y="39370"/>
                  </a:cubicBezTo>
                  <a:cubicBezTo>
                    <a:pt x="3510534" y="35687"/>
                    <a:pt x="3507867" y="32385"/>
                    <a:pt x="3504819" y="29210"/>
                  </a:cubicBezTo>
                  <a:lnTo>
                    <a:pt x="3508248" y="25781"/>
                  </a:lnTo>
                  <a:lnTo>
                    <a:pt x="3504819" y="29210"/>
                  </a:lnTo>
                  <a:cubicBezTo>
                    <a:pt x="3501771" y="26162"/>
                    <a:pt x="3498342" y="23368"/>
                    <a:pt x="3494659" y="20955"/>
                  </a:cubicBezTo>
                  <a:lnTo>
                    <a:pt x="3494659" y="20955"/>
                  </a:lnTo>
                  <a:lnTo>
                    <a:pt x="3494659" y="20955"/>
                  </a:lnTo>
                  <a:cubicBezTo>
                    <a:pt x="3490976" y="18542"/>
                    <a:pt x="3487166" y="16510"/>
                    <a:pt x="3483102" y="14732"/>
                  </a:cubicBezTo>
                  <a:lnTo>
                    <a:pt x="3483102" y="14732"/>
                  </a:lnTo>
                  <a:lnTo>
                    <a:pt x="3483102" y="14732"/>
                  </a:lnTo>
                  <a:cubicBezTo>
                    <a:pt x="3479038" y="13081"/>
                    <a:pt x="3474847" y="11811"/>
                    <a:pt x="3470656" y="10922"/>
                  </a:cubicBezTo>
                  <a:lnTo>
                    <a:pt x="3470656" y="10922"/>
                  </a:lnTo>
                  <a:lnTo>
                    <a:pt x="3470656" y="10922"/>
                  </a:lnTo>
                  <a:cubicBezTo>
                    <a:pt x="3466338" y="10033"/>
                    <a:pt x="3462020" y="9652"/>
                    <a:pt x="3457702" y="9652"/>
                  </a:cubicBezTo>
                  <a:lnTo>
                    <a:pt x="76327" y="9652"/>
                  </a:lnTo>
                  <a:cubicBezTo>
                    <a:pt x="72009" y="9652"/>
                    <a:pt x="67564" y="10033"/>
                    <a:pt x="63373" y="10922"/>
                  </a:cubicBezTo>
                  <a:lnTo>
                    <a:pt x="63373" y="10922"/>
                  </a:lnTo>
                  <a:lnTo>
                    <a:pt x="63373" y="10922"/>
                  </a:lnTo>
                  <a:cubicBezTo>
                    <a:pt x="59055" y="11811"/>
                    <a:pt x="54864" y="13081"/>
                    <a:pt x="50927" y="14732"/>
                  </a:cubicBezTo>
                  <a:cubicBezTo>
                    <a:pt x="46990" y="16383"/>
                    <a:pt x="43053" y="18415"/>
                    <a:pt x="39370" y="20955"/>
                  </a:cubicBezTo>
                  <a:lnTo>
                    <a:pt x="36703" y="17018"/>
                  </a:lnTo>
                  <a:lnTo>
                    <a:pt x="39370" y="20955"/>
                  </a:lnTo>
                  <a:cubicBezTo>
                    <a:pt x="35687" y="23368"/>
                    <a:pt x="32385" y="26162"/>
                    <a:pt x="29210" y="29210"/>
                  </a:cubicBezTo>
                  <a:lnTo>
                    <a:pt x="29210" y="29210"/>
                  </a:lnTo>
                  <a:lnTo>
                    <a:pt x="29210" y="29210"/>
                  </a:lnTo>
                  <a:cubicBezTo>
                    <a:pt x="26162" y="32258"/>
                    <a:pt x="23368" y="35687"/>
                    <a:pt x="20955" y="39370"/>
                  </a:cubicBezTo>
                  <a:lnTo>
                    <a:pt x="17018" y="36703"/>
                  </a:lnTo>
                  <a:lnTo>
                    <a:pt x="20955" y="39370"/>
                  </a:lnTo>
                  <a:cubicBezTo>
                    <a:pt x="18542" y="43053"/>
                    <a:pt x="16510" y="46863"/>
                    <a:pt x="14732" y="50927"/>
                  </a:cubicBezTo>
                  <a:lnTo>
                    <a:pt x="10287" y="49149"/>
                  </a:lnTo>
                  <a:lnTo>
                    <a:pt x="14732" y="50927"/>
                  </a:lnTo>
                  <a:cubicBezTo>
                    <a:pt x="13081" y="54991"/>
                    <a:pt x="11811" y="59182"/>
                    <a:pt x="10922" y="63373"/>
                  </a:cubicBezTo>
                  <a:lnTo>
                    <a:pt x="6223" y="62484"/>
                  </a:lnTo>
                  <a:lnTo>
                    <a:pt x="10922" y="63373"/>
                  </a:lnTo>
                  <a:cubicBezTo>
                    <a:pt x="10033" y="67691"/>
                    <a:pt x="9652" y="72009"/>
                    <a:pt x="9652" y="76327"/>
                  </a:cubicBezTo>
                  <a:lnTo>
                    <a:pt x="9652" y="1428877"/>
                  </a:lnTo>
                  <a:close/>
                </a:path>
              </a:pathLst>
            </a:custGeom>
            <a:solidFill>
              <a:srgbClr val="F3F4F6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90957" y="308864"/>
              <a:ext cx="428752" cy="476250"/>
            </a:xfrm>
            <a:custGeom>
              <a:avLst/>
              <a:gdLst/>
              <a:ahLst/>
              <a:cxnLst/>
              <a:rect r="r" b="b" t="t" l="l"/>
              <a:pathLst>
                <a:path h="476250" w="428752">
                  <a:moveTo>
                    <a:pt x="0" y="240665"/>
                  </a:moveTo>
                  <a:lnTo>
                    <a:pt x="0" y="235585"/>
                  </a:lnTo>
                  <a:cubicBezTo>
                    <a:pt x="0" y="227838"/>
                    <a:pt x="381" y="220218"/>
                    <a:pt x="1016" y="212471"/>
                  </a:cubicBezTo>
                  <a:cubicBezTo>
                    <a:pt x="1651" y="204724"/>
                    <a:pt x="2794" y="197231"/>
                    <a:pt x="4064" y="189611"/>
                  </a:cubicBezTo>
                  <a:cubicBezTo>
                    <a:pt x="5334" y="181991"/>
                    <a:pt x="7112" y="174625"/>
                    <a:pt x="9144" y="167132"/>
                  </a:cubicBezTo>
                  <a:cubicBezTo>
                    <a:pt x="11176" y="159639"/>
                    <a:pt x="13589" y="152527"/>
                    <a:pt x="16256" y="145415"/>
                  </a:cubicBezTo>
                  <a:cubicBezTo>
                    <a:pt x="18923" y="138303"/>
                    <a:pt x="21971" y="131318"/>
                    <a:pt x="25273" y="124460"/>
                  </a:cubicBezTo>
                  <a:cubicBezTo>
                    <a:pt x="28575" y="117602"/>
                    <a:pt x="32131" y="110998"/>
                    <a:pt x="36068" y="104648"/>
                  </a:cubicBezTo>
                  <a:cubicBezTo>
                    <a:pt x="40005" y="98298"/>
                    <a:pt x="44196" y="92075"/>
                    <a:pt x="48641" y="86106"/>
                  </a:cubicBezTo>
                  <a:cubicBezTo>
                    <a:pt x="53086" y="80137"/>
                    <a:pt x="57785" y="74422"/>
                    <a:pt x="62738" y="68961"/>
                  </a:cubicBezTo>
                  <a:cubicBezTo>
                    <a:pt x="67691" y="63500"/>
                    <a:pt x="72898" y="58293"/>
                    <a:pt x="78359" y="53467"/>
                  </a:cubicBezTo>
                  <a:cubicBezTo>
                    <a:pt x="83820" y="48641"/>
                    <a:pt x="89408" y="43942"/>
                    <a:pt x="95250" y="39751"/>
                  </a:cubicBezTo>
                  <a:cubicBezTo>
                    <a:pt x="101092" y="35560"/>
                    <a:pt x="107061" y="31496"/>
                    <a:pt x="113284" y="27813"/>
                  </a:cubicBezTo>
                  <a:cubicBezTo>
                    <a:pt x="119507" y="24130"/>
                    <a:pt x="125857" y="20828"/>
                    <a:pt x="132334" y="17907"/>
                  </a:cubicBezTo>
                  <a:cubicBezTo>
                    <a:pt x="138811" y="14986"/>
                    <a:pt x="145415" y="12319"/>
                    <a:pt x="152146" y="10160"/>
                  </a:cubicBezTo>
                  <a:cubicBezTo>
                    <a:pt x="158877" y="8001"/>
                    <a:pt x="165608" y="6096"/>
                    <a:pt x="172593" y="4572"/>
                  </a:cubicBezTo>
                  <a:cubicBezTo>
                    <a:pt x="179578" y="3048"/>
                    <a:pt x="186436" y="1905"/>
                    <a:pt x="193421" y="1143"/>
                  </a:cubicBezTo>
                  <a:cubicBezTo>
                    <a:pt x="200406" y="381"/>
                    <a:pt x="207391" y="0"/>
                    <a:pt x="214376" y="0"/>
                  </a:cubicBezTo>
                  <a:cubicBezTo>
                    <a:pt x="221361" y="0"/>
                    <a:pt x="228346" y="381"/>
                    <a:pt x="235331" y="1143"/>
                  </a:cubicBezTo>
                  <a:cubicBezTo>
                    <a:pt x="242316" y="1905"/>
                    <a:pt x="249301" y="3048"/>
                    <a:pt x="256159" y="4572"/>
                  </a:cubicBezTo>
                  <a:cubicBezTo>
                    <a:pt x="263017" y="6096"/>
                    <a:pt x="269875" y="8001"/>
                    <a:pt x="276606" y="10160"/>
                  </a:cubicBezTo>
                  <a:cubicBezTo>
                    <a:pt x="283337" y="12319"/>
                    <a:pt x="289941" y="14986"/>
                    <a:pt x="296418" y="17907"/>
                  </a:cubicBezTo>
                  <a:cubicBezTo>
                    <a:pt x="302895" y="20828"/>
                    <a:pt x="309245" y="24130"/>
                    <a:pt x="315468" y="27813"/>
                  </a:cubicBezTo>
                  <a:cubicBezTo>
                    <a:pt x="321691" y="31496"/>
                    <a:pt x="327660" y="35433"/>
                    <a:pt x="333502" y="39751"/>
                  </a:cubicBezTo>
                  <a:cubicBezTo>
                    <a:pt x="339344" y="44069"/>
                    <a:pt x="344932" y="48641"/>
                    <a:pt x="350393" y="53467"/>
                  </a:cubicBezTo>
                  <a:cubicBezTo>
                    <a:pt x="355854" y="58293"/>
                    <a:pt x="361061" y="63500"/>
                    <a:pt x="366014" y="68961"/>
                  </a:cubicBezTo>
                  <a:cubicBezTo>
                    <a:pt x="370967" y="74422"/>
                    <a:pt x="375666" y="80137"/>
                    <a:pt x="380111" y="86106"/>
                  </a:cubicBezTo>
                  <a:cubicBezTo>
                    <a:pt x="384556" y="92075"/>
                    <a:pt x="388747" y="98298"/>
                    <a:pt x="392684" y="104648"/>
                  </a:cubicBezTo>
                  <a:cubicBezTo>
                    <a:pt x="396621" y="110998"/>
                    <a:pt x="400177" y="117729"/>
                    <a:pt x="403479" y="124460"/>
                  </a:cubicBezTo>
                  <a:cubicBezTo>
                    <a:pt x="406781" y="131191"/>
                    <a:pt x="409829" y="138176"/>
                    <a:pt x="412496" y="145415"/>
                  </a:cubicBezTo>
                  <a:cubicBezTo>
                    <a:pt x="415163" y="152654"/>
                    <a:pt x="417576" y="159766"/>
                    <a:pt x="419608" y="167132"/>
                  </a:cubicBezTo>
                  <a:cubicBezTo>
                    <a:pt x="421640" y="174498"/>
                    <a:pt x="423291" y="181991"/>
                    <a:pt x="424688" y="189611"/>
                  </a:cubicBezTo>
                  <a:cubicBezTo>
                    <a:pt x="426085" y="197231"/>
                    <a:pt x="427101" y="204851"/>
                    <a:pt x="427736" y="212471"/>
                  </a:cubicBezTo>
                  <a:cubicBezTo>
                    <a:pt x="428371" y="220091"/>
                    <a:pt x="428752" y="227838"/>
                    <a:pt x="428752" y="235585"/>
                  </a:cubicBezTo>
                  <a:lnTo>
                    <a:pt x="428752" y="240665"/>
                  </a:lnTo>
                  <a:cubicBezTo>
                    <a:pt x="428752" y="248412"/>
                    <a:pt x="428371" y="256032"/>
                    <a:pt x="427736" y="263779"/>
                  </a:cubicBezTo>
                  <a:cubicBezTo>
                    <a:pt x="427101" y="271526"/>
                    <a:pt x="425958" y="279019"/>
                    <a:pt x="424688" y="286639"/>
                  </a:cubicBezTo>
                  <a:cubicBezTo>
                    <a:pt x="423418" y="294259"/>
                    <a:pt x="421640" y="301625"/>
                    <a:pt x="419608" y="309118"/>
                  </a:cubicBezTo>
                  <a:cubicBezTo>
                    <a:pt x="417576" y="316611"/>
                    <a:pt x="415163" y="323723"/>
                    <a:pt x="412496" y="330835"/>
                  </a:cubicBezTo>
                  <a:cubicBezTo>
                    <a:pt x="409829" y="337947"/>
                    <a:pt x="406781" y="344932"/>
                    <a:pt x="403479" y="351790"/>
                  </a:cubicBezTo>
                  <a:cubicBezTo>
                    <a:pt x="400177" y="358648"/>
                    <a:pt x="396621" y="365252"/>
                    <a:pt x="392684" y="371602"/>
                  </a:cubicBezTo>
                  <a:cubicBezTo>
                    <a:pt x="388747" y="377952"/>
                    <a:pt x="384556" y="384175"/>
                    <a:pt x="380111" y="390144"/>
                  </a:cubicBezTo>
                  <a:cubicBezTo>
                    <a:pt x="375666" y="396113"/>
                    <a:pt x="370967" y="401828"/>
                    <a:pt x="366014" y="407289"/>
                  </a:cubicBezTo>
                  <a:cubicBezTo>
                    <a:pt x="361061" y="412750"/>
                    <a:pt x="355854" y="417957"/>
                    <a:pt x="350393" y="422783"/>
                  </a:cubicBezTo>
                  <a:cubicBezTo>
                    <a:pt x="344932" y="427609"/>
                    <a:pt x="339344" y="432308"/>
                    <a:pt x="333502" y="436499"/>
                  </a:cubicBezTo>
                  <a:cubicBezTo>
                    <a:pt x="327660" y="440690"/>
                    <a:pt x="321691" y="444754"/>
                    <a:pt x="315468" y="448437"/>
                  </a:cubicBezTo>
                  <a:cubicBezTo>
                    <a:pt x="309245" y="452120"/>
                    <a:pt x="302895" y="455422"/>
                    <a:pt x="296418" y="458343"/>
                  </a:cubicBezTo>
                  <a:cubicBezTo>
                    <a:pt x="289941" y="461264"/>
                    <a:pt x="283337" y="463931"/>
                    <a:pt x="276606" y="466090"/>
                  </a:cubicBezTo>
                  <a:cubicBezTo>
                    <a:pt x="269875" y="468249"/>
                    <a:pt x="263144" y="470154"/>
                    <a:pt x="256159" y="471678"/>
                  </a:cubicBezTo>
                  <a:cubicBezTo>
                    <a:pt x="249174" y="473202"/>
                    <a:pt x="242316" y="474345"/>
                    <a:pt x="235331" y="475107"/>
                  </a:cubicBezTo>
                  <a:cubicBezTo>
                    <a:pt x="228346" y="475869"/>
                    <a:pt x="221361" y="476250"/>
                    <a:pt x="214376" y="476250"/>
                  </a:cubicBezTo>
                  <a:cubicBezTo>
                    <a:pt x="207391" y="476250"/>
                    <a:pt x="200406" y="475869"/>
                    <a:pt x="193421" y="475107"/>
                  </a:cubicBezTo>
                  <a:cubicBezTo>
                    <a:pt x="186436" y="474345"/>
                    <a:pt x="179451" y="473202"/>
                    <a:pt x="172593" y="471678"/>
                  </a:cubicBezTo>
                  <a:cubicBezTo>
                    <a:pt x="165735" y="470154"/>
                    <a:pt x="158877" y="468249"/>
                    <a:pt x="152146" y="466090"/>
                  </a:cubicBezTo>
                  <a:cubicBezTo>
                    <a:pt x="145415" y="463931"/>
                    <a:pt x="138811" y="461264"/>
                    <a:pt x="132334" y="458343"/>
                  </a:cubicBezTo>
                  <a:cubicBezTo>
                    <a:pt x="125857" y="455422"/>
                    <a:pt x="119507" y="452120"/>
                    <a:pt x="113284" y="448437"/>
                  </a:cubicBezTo>
                  <a:cubicBezTo>
                    <a:pt x="107061" y="444754"/>
                    <a:pt x="101092" y="440817"/>
                    <a:pt x="95250" y="436499"/>
                  </a:cubicBezTo>
                  <a:cubicBezTo>
                    <a:pt x="89408" y="432181"/>
                    <a:pt x="83820" y="427609"/>
                    <a:pt x="78359" y="422783"/>
                  </a:cubicBezTo>
                  <a:cubicBezTo>
                    <a:pt x="72898" y="417957"/>
                    <a:pt x="67691" y="412750"/>
                    <a:pt x="62738" y="407289"/>
                  </a:cubicBezTo>
                  <a:cubicBezTo>
                    <a:pt x="57785" y="401828"/>
                    <a:pt x="53086" y="396113"/>
                    <a:pt x="48641" y="390144"/>
                  </a:cubicBezTo>
                  <a:cubicBezTo>
                    <a:pt x="44196" y="384175"/>
                    <a:pt x="40005" y="377952"/>
                    <a:pt x="36068" y="371602"/>
                  </a:cubicBezTo>
                  <a:cubicBezTo>
                    <a:pt x="32131" y="365252"/>
                    <a:pt x="28575" y="358521"/>
                    <a:pt x="25273" y="351790"/>
                  </a:cubicBezTo>
                  <a:cubicBezTo>
                    <a:pt x="21971" y="345059"/>
                    <a:pt x="18923" y="338074"/>
                    <a:pt x="16256" y="330835"/>
                  </a:cubicBezTo>
                  <a:cubicBezTo>
                    <a:pt x="13589" y="323596"/>
                    <a:pt x="11176" y="316484"/>
                    <a:pt x="9144" y="309118"/>
                  </a:cubicBezTo>
                  <a:cubicBezTo>
                    <a:pt x="7112" y="301752"/>
                    <a:pt x="5461" y="294259"/>
                    <a:pt x="4064" y="286639"/>
                  </a:cubicBezTo>
                  <a:cubicBezTo>
                    <a:pt x="2667" y="279019"/>
                    <a:pt x="1651" y="271399"/>
                    <a:pt x="1016" y="263779"/>
                  </a:cubicBezTo>
                  <a:cubicBezTo>
                    <a:pt x="381" y="256159"/>
                    <a:pt x="0" y="248412"/>
                    <a:pt x="0" y="240665"/>
                  </a:cubicBezTo>
                  <a:close/>
                </a:path>
              </a:pathLst>
            </a:custGeom>
            <a:solidFill>
              <a:srgbClr val="1A56DB">
                <a:alpha val="784"/>
              </a:srgbClr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4306824" y="2078736"/>
            <a:ext cx="3578352" cy="1557528"/>
            <a:chOff x="0" y="0"/>
            <a:chExt cx="4771136" cy="207670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771136" cy="2076704"/>
            </a:xfrm>
            <a:custGeom>
              <a:avLst/>
              <a:gdLst/>
              <a:ahLst/>
              <a:cxnLst/>
              <a:rect r="r" b="b" t="t" l="l"/>
              <a:pathLst>
                <a:path h="2076704" w="4771136">
                  <a:moveTo>
                    <a:pt x="4633468" y="35052"/>
                  </a:moveTo>
                  <a:cubicBezTo>
                    <a:pt x="4645279" y="35052"/>
                    <a:pt x="4656582" y="37338"/>
                    <a:pt x="4667504" y="41783"/>
                  </a:cubicBezTo>
                  <a:cubicBezTo>
                    <a:pt x="4678426" y="46228"/>
                    <a:pt x="4687951" y="52705"/>
                    <a:pt x="4696333" y="61087"/>
                  </a:cubicBezTo>
                  <a:cubicBezTo>
                    <a:pt x="4704715" y="69469"/>
                    <a:pt x="4711065" y="78994"/>
                    <a:pt x="4715637" y="89916"/>
                  </a:cubicBezTo>
                  <a:cubicBezTo>
                    <a:pt x="4720208" y="100838"/>
                    <a:pt x="4722368" y="112141"/>
                    <a:pt x="4722368" y="123952"/>
                  </a:cubicBezTo>
                  <a:lnTo>
                    <a:pt x="4722368" y="1927352"/>
                  </a:lnTo>
                  <a:cubicBezTo>
                    <a:pt x="4722368" y="1939163"/>
                    <a:pt x="4720082" y="1950466"/>
                    <a:pt x="4715637" y="1961388"/>
                  </a:cubicBezTo>
                  <a:cubicBezTo>
                    <a:pt x="4711192" y="1972310"/>
                    <a:pt x="4704715" y="1981835"/>
                    <a:pt x="4696333" y="1990217"/>
                  </a:cubicBezTo>
                  <a:cubicBezTo>
                    <a:pt x="4687951" y="1998599"/>
                    <a:pt x="4678426" y="2004949"/>
                    <a:pt x="4667504" y="2009521"/>
                  </a:cubicBezTo>
                  <a:cubicBezTo>
                    <a:pt x="4656582" y="2014093"/>
                    <a:pt x="4645279" y="2016252"/>
                    <a:pt x="4633468" y="2016252"/>
                  </a:cubicBezTo>
                  <a:lnTo>
                    <a:pt x="137668" y="2016252"/>
                  </a:lnTo>
                  <a:cubicBezTo>
                    <a:pt x="125857" y="2016252"/>
                    <a:pt x="114554" y="2013966"/>
                    <a:pt x="103632" y="2009521"/>
                  </a:cubicBezTo>
                  <a:cubicBezTo>
                    <a:pt x="92710" y="2005076"/>
                    <a:pt x="83185" y="1998599"/>
                    <a:pt x="74803" y="1990217"/>
                  </a:cubicBezTo>
                  <a:cubicBezTo>
                    <a:pt x="66421" y="1981835"/>
                    <a:pt x="60071" y="1972310"/>
                    <a:pt x="55499" y="1961388"/>
                  </a:cubicBezTo>
                  <a:cubicBezTo>
                    <a:pt x="50927" y="1950466"/>
                    <a:pt x="48768" y="1939163"/>
                    <a:pt x="48768" y="1927352"/>
                  </a:cubicBezTo>
                  <a:lnTo>
                    <a:pt x="48768" y="123952"/>
                  </a:lnTo>
                  <a:cubicBezTo>
                    <a:pt x="48768" y="112141"/>
                    <a:pt x="51054" y="100838"/>
                    <a:pt x="55499" y="89916"/>
                  </a:cubicBezTo>
                  <a:cubicBezTo>
                    <a:pt x="59944" y="78994"/>
                    <a:pt x="66421" y="69469"/>
                    <a:pt x="74803" y="61087"/>
                  </a:cubicBezTo>
                  <a:cubicBezTo>
                    <a:pt x="83185" y="52705"/>
                    <a:pt x="92710" y="46355"/>
                    <a:pt x="103632" y="41783"/>
                  </a:cubicBezTo>
                  <a:cubicBezTo>
                    <a:pt x="114554" y="37211"/>
                    <a:pt x="125857" y="35052"/>
                    <a:pt x="137668" y="35052"/>
                  </a:cubicBezTo>
                  <a:close/>
                  <a:moveTo>
                    <a:pt x="0" y="0"/>
                  </a:moveTo>
                  <a:lnTo>
                    <a:pt x="0" y="2076704"/>
                  </a:lnTo>
                  <a:lnTo>
                    <a:pt x="4771136" y="2076704"/>
                  </a:lnTo>
                  <a:lnTo>
                    <a:pt x="4771136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4243321" y="2015233"/>
            <a:ext cx="3705349" cy="1684525"/>
            <a:chOff x="0" y="0"/>
            <a:chExt cx="3705352" cy="168452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0" y="63500"/>
              <a:ext cx="3578352" cy="1557528"/>
            </a:xfrm>
            <a:custGeom>
              <a:avLst/>
              <a:gdLst/>
              <a:ahLst/>
              <a:cxnLst/>
              <a:rect r="r" b="b" t="t" l="l"/>
              <a:pathLst>
                <a:path h="1557528" w="3578352">
                  <a:moveTo>
                    <a:pt x="0" y="0"/>
                  </a:moveTo>
                  <a:lnTo>
                    <a:pt x="3578352" y="0"/>
                  </a:lnTo>
                  <a:lnTo>
                    <a:pt x="3578352" y="1557528"/>
                  </a:lnTo>
                  <a:lnTo>
                    <a:pt x="0" y="1557528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95250" y="84963"/>
              <a:ext cx="3514979" cy="1495552"/>
            </a:xfrm>
            <a:custGeom>
              <a:avLst/>
              <a:gdLst/>
              <a:ahLst/>
              <a:cxnLst/>
              <a:rect r="r" b="b" t="t" l="l"/>
              <a:pathLst>
                <a:path h="1495552" w="3514979">
                  <a:moveTo>
                    <a:pt x="127" y="1424051"/>
                  </a:moveTo>
                  <a:lnTo>
                    <a:pt x="127" y="71501"/>
                  </a:lnTo>
                  <a:cubicBezTo>
                    <a:pt x="127" y="66802"/>
                    <a:pt x="635" y="62103"/>
                    <a:pt x="1524" y="57531"/>
                  </a:cubicBezTo>
                  <a:cubicBezTo>
                    <a:pt x="2413" y="52959"/>
                    <a:pt x="3810" y="48514"/>
                    <a:pt x="5588" y="44069"/>
                  </a:cubicBezTo>
                  <a:cubicBezTo>
                    <a:pt x="7366" y="39624"/>
                    <a:pt x="9525" y="35560"/>
                    <a:pt x="12192" y="31750"/>
                  </a:cubicBezTo>
                  <a:cubicBezTo>
                    <a:pt x="14859" y="27940"/>
                    <a:pt x="17780" y="24257"/>
                    <a:pt x="21082" y="20955"/>
                  </a:cubicBezTo>
                  <a:cubicBezTo>
                    <a:pt x="24384" y="17653"/>
                    <a:pt x="28067" y="14732"/>
                    <a:pt x="31877" y="12065"/>
                  </a:cubicBezTo>
                  <a:cubicBezTo>
                    <a:pt x="35687" y="9398"/>
                    <a:pt x="39878" y="7239"/>
                    <a:pt x="44196" y="5461"/>
                  </a:cubicBezTo>
                  <a:cubicBezTo>
                    <a:pt x="48514" y="3683"/>
                    <a:pt x="52959" y="2286"/>
                    <a:pt x="57658" y="1397"/>
                  </a:cubicBezTo>
                  <a:cubicBezTo>
                    <a:pt x="62357" y="508"/>
                    <a:pt x="66929" y="0"/>
                    <a:pt x="71628" y="0"/>
                  </a:cubicBezTo>
                  <a:lnTo>
                    <a:pt x="3443478" y="0"/>
                  </a:lnTo>
                  <a:cubicBezTo>
                    <a:pt x="3448177" y="0"/>
                    <a:pt x="3452876" y="508"/>
                    <a:pt x="3457448" y="1397"/>
                  </a:cubicBezTo>
                  <a:cubicBezTo>
                    <a:pt x="3462020" y="2286"/>
                    <a:pt x="3466465" y="3683"/>
                    <a:pt x="3470910" y="5461"/>
                  </a:cubicBezTo>
                  <a:cubicBezTo>
                    <a:pt x="3475355" y="7239"/>
                    <a:pt x="3479419" y="9398"/>
                    <a:pt x="3483229" y="12065"/>
                  </a:cubicBezTo>
                  <a:cubicBezTo>
                    <a:pt x="3487039" y="14732"/>
                    <a:pt x="3490722" y="17653"/>
                    <a:pt x="3494024" y="20955"/>
                  </a:cubicBezTo>
                  <a:cubicBezTo>
                    <a:pt x="3497326" y="24257"/>
                    <a:pt x="3500247" y="27940"/>
                    <a:pt x="3502914" y="31750"/>
                  </a:cubicBezTo>
                  <a:cubicBezTo>
                    <a:pt x="3505582" y="35560"/>
                    <a:pt x="3507741" y="39751"/>
                    <a:pt x="3509518" y="44069"/>
                  </a:cubicBezTo>
                  <a:cubicBezTo>
                    <a:pt x="3511296" y="48387"/>
                    <a:pt x="3512693" y="52832"/>
                    <a:pt x="3513582" y="57531"/>
                  </a:cubicBezTo>
                  <a:cubicBezTo>
                    <a:pt x="3514472" y="62230"/>
                    <a:pt x="3514979" y="66802"/>
                    <a:pt x="3514979" y="71501"/>
                  </a:cubicBezTo>
                  <a:lnTo>
                    <a:pt x="3514979" y="1424051"/>
                  </a:lnTo>
                  <a:cubicBezTo>
                    <a:pt x="3514979" y="1428750"/>
                    <a:pt x="3514471" y="1433449"/>
                    <a:pt x="3513582" y="1438021"/>
                  </a:cubicBezTo>
                  <a:cubicBezTo>
                    <a:pt x="3512694" y="1442593"/>
                    <a:pt x="3511297" y="1447038"/>
                    <a:pt x="3509518" y="1451483"/>
                  </a:cubicBezTo>
                  <a:cubicBezTo>
                    <a:pt x="3507740" y="1455928"/>
                    <a:pt x="3505581" y="1459992"/>
                    <a:pt x="3502914" y="1463802"/>
                  </a:cubicBezTo>
                  <a:cubicBezTo>
                    <a:pt x="3500248" y="1467612"/>
                    <a:pt x="3497326" y="1471295"/>
                    <a:pt x="3494024" y="1474597"/>
                  </a:cubicBezTo>
                  <a:cubicBezTo>
                    <a:pt x="3490722" y="1477899"/>
                    <a:pt x="3487039" y="1480820"/>
                    <a:pt x="3483229" y="1483487"/>
                  </a:cubicBezTo>
                  <a:cubicBezTo>
                    <a:pt x="3479419" y="1486154"/>
                    <a:pt x="3475228" y="1488313"/>
                    <a:pt x="3470910" y="1490091"/>
                  </a:cubicBezTo>
                  <a:cubicBezTo>
                    <a:pt x="3466592" y="1491869"/>
                    <a:pt x="3462147" y="1493266"/>
                    <a:pt x="3457448" y="1494155"/>
                  </a:cubicBezTo>
                  <a:cubicBezTo>
                    <a:pt x="3452749" y="1495044"/>
                    <a:pt x="3448177" y="1495552"/>
                    <a:pt x="3443478" y="1495552"/>
                  </a:cubicBezTo>
                  <a:lnTo>
                    <a:pt x="71501" y="1495552"/>
                  </a:lnTo>
                  <a:cubicBezTo>
                    <a:pt x="66802" y="1495552"/>
                    <a:pt x="62103" y="1495044"/>
                    <a:pt x="57531" y="1494155"/>
                  </a:cubicBezTo>
                  <a:cubicBezTo>
                    <a:pt x="52959" y="1493266"/>
                    <a:pt x="48514" y="1491869"/>
                    <a:pt x="44069" y="1490091"/>
                  </a:cubicBezTo>
                  <a:cubicBezTo>
                    <a:pt x="39624" y="1488313"/>
                    <a:pt x="35560" y="1486154"/>
                    <a:pt x="31750" y="1483487"/>
                  </a:cubicBezTo>
                  <a:cubicBezTo>
                    <a:pt x="27940" y="1480820"/>
                    <a:pt x="24257" y="1477899"/>
                    <a:pt x="20955" y="1474597"/>
                  </a:cubicBezTo>
                  <a:cubicBezTo>
                    <a:pt x="17653" y="1471295"/>
                    <a:pt x="14732" y="1467612"/>
                    <a:pt x="12065" y="1463802"/>
                  </a:cubicBezTo>
                  <a:cubicBezTo>
                    <a:pt x="9398" y="1459992"/>
                    <a:pt x="7239" y="1455801"/>
                    <a:pt x="5461" y="1451483"/>
                  </a:cubicBezTo>
                  <a:cubicBezTo>
                    <a:pt x="3683" y="1447165"/>
                    <a:pt x="2286" y="1442720"/>
                    <a:pt x="1397" y="1438021"/>
                  </a:cubicBezTo>
                  <a:cubicBezTo>
                    <a:pt x="508" y="1433322"/>
                    <a:pt x="0" y="1428750"/>
                    <a:pt x="0" y="1424051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0424" y="80137"/>
              <a:ext cx="3524758" cy="1505331"/>
            </a:xfrm>
            <a:custGeom>
              <a:avLst/>
              <a:gdLst/>
              <a:ahLst/>
              <a:cxnLst/>
              <a:rect r="r" b="b" t="t" l="l"/>
              <a:pathLst>
                <a:path h="1505331" w="3524758">
                  <a:moveTo>
                    <a:pt x="127" y="1428877"/>
                  </a:moveTo>
                  <a:lnTo>
                    <a:pt x="127" y="76327"/>
                  </a:lnTo>
                  <a:lnTo>
                    <a:pt x="4953" y="76327"/>
                  </a:lnTo>
                  <a:lnTo>
                    <a:pt x="254" y="76327"/>
                  </a:lnTo>
                  <a:cubicBezTo>
                    <a:pt x="254" y="71374"/>
                    <a:pt x="762" y="66421"/>
                    <a:pt x="1778" y="61468"/>
                  </a:cubicBezTo>
                  <a:lnTo>
                    <a:pt x="6477" y="62357"/>
                  </a:lnTo>
                  <a:lnTo>
                    <a:pt x="1778" y="61468"/>
                  </a:lnTo>
                  <a:cubicBezTo>
                    <a:pt x="2794" y="56515"/>
                    <a:pt x="4191" y="51816"/>
                    <a:pt x="6096" y="47117"/>
                  </a:cubicBezTo>
                  <a:lnTo>
                    <a:pt x="10541" y="48895"/>
                  </a:lnTo>
                  <a:lnTo>
                    <a:pt x="6096" y="47117"/>
                  </a:lnTo>
                  <a:cubicBezTo>
                    <a:pt x="8001" y="42545"/>
                    <a:pt x="10414" y="38100"/>
                    <a:pt x="13081" y="33909"/>
                  </a:cubicBezTo>
                  <a:lnTo>
                    <a:pt x="13081" y="33909"/>
                  </a:lnTo>
                  <a:lnTo>
                    <a:pt x="13081" y="33909"/>
                  </a:lnTo>
                  <a:cubicBezTo>
                    <a:pt x="15875" y="29718"/>
                    <a:pt x="19050" y="25908"/>
                    <a:pt x="22606" y="22352"/>
                  </a:cubicBezTo>
                  <a:lnTo>
                    <a:pt x="26035" y="25781"/>
                  </a:lnTo>
                  <a:lnTo>
                    <a:pt x="22606" y="22352"/>
                  </a:lnTo>
                  <a:cubicBezTo>
                    <a:pt x="26162" y="18796"/>
                    <a:pt x="29972" y="15621"/>
                    <a:pt x="34163" y="12827"/>
                  </a:cubicBezTo>
                  <a:lnTo>
                    <a:pt x="34163" y="12827"/>
                  </a:lnTo>
                  <a:lnTo>
                    <a:pt x="34163" y="12827"/>
                  </a:lnTo>
                  <a:cubicBezTo>
                    <a:pt x="38354" y="10033"/>
                    <a:pt x="42672" y="7747"/>
                    <a:pt x="47371" y="5842"/>
                  </a:cubicBezTo>
                  <a:lnTo>
                    <a:pt x="47371" y="5842"/>
                  </a:lnTo>
                  <a:lnTo>
                    <a:pt x="47371" y="5842"/>
                  </a:lnTo>
                  <a:cubicBezTo>
                    <a:pt x="51943" y="3937"/>
                    <a:pt x="56769" y="2540"/>
                    <a:pt x="61722" y="1524"/>
                  </a:cubicBezTo>
                  <a:lnTo>
                    <a:pt x="62611" y="6223"/>
                  </a:lnTo>
                  <a:lnTo>
                    <a:pt x="61722" y="1524"/>
                  </a:lnTo>
                  <a:cubicBezTo>
                    <a:pt x="66675" y="508"/>
                    <a:pt x="71628" y="0"/>
                    <a:pt x="76581" y="0"/>
                  </a:cubicBezTo>
                  <a:lnTo>
                    <a:pt x="76581" y="4953"/>
                  </a:lnTo>
                  <a:lnTo>
                    <a:pt x="76581" y="127"/>
                  </a:lnTo>
                  <a:lnTo>
                    <a:pt x="3448431" y="127"/>
                  </a:lnTo>
                  <a:lnTo>
                    <a:pt x="3448431" y="4953"/>
                  </a:lnTo>
                  <a:lnTo>
                    <a:pt x="3448431" y="127"/>
                  </a:lnTo>
                  <a:cubicBezTo>
                    <a:pt x="3453384" y="127"/>
                    <a:pt x="3458337" y="635"/>
                    <a:pt x="3463290" y="1651"/>
                  </a:cubicBezTo>
                  <a:lnTo>
                    <a:pt x="3462401" y="6350"/>
                  </a:lnTo>
                  <a:lnTo>
                    <a:pt x="3463290" y="1651"/>
                  </a:lnTo>
                  <a:cubicBezTo>
                    <a:pt x="3468243" y="2667"/>
                    <a:pt x="3472942" y="4064"/>
                    <a:pt x="3477641" y="5969"/>
                  </a:cubicBezTo>
                  <a:lnTo>
                    <a:pt x="3475863" y="10414"/>
                  </a:lnTo>
                  <a:lnTo>
                    <a:pt x="3477641" y="5969"/>
                  </a:lnTo>
                  <a:cubicBezTo>
                    <a:pt x="3482213" y="7874"/>
                    <a:pt x="3486658" y="10287"/>
                    <a:pt x="3490849" y="12954"/>
                  </a:cubicBezTo>
                  <a:lnTo>
                    <a:pt x="3488182" y="16891"/>
                  </a:lnTo>
                  <a:lnTo>
                    <a:pt x="3490849" y="12954"/>
                  </a:lnTo>
                  <a:cubicBezTo>
                    <a:pt x="3495040" y="15748"/>
                    <a:pt x="3498850" y="18923"/>
                    <a:pt x="3502406" y="22479"/>
                  </a:cubicBezTo>
                  <a:lnTo>
                    <a:pt x="3498977" y="25908"/>
                  </a:lnTo>
                  <a:lnTo>
                    <a:pt x="3502406" y="22479"/>
                  </a:lnTo>
                  <a:cubicBezTo>
                    <a:pt x="3505962" y="26035"/>
                    <a:pt x="3509137" y="29845"/>
                    <a:pt x="3511931" y="34036"/>
                  </a:cubicBezTo>
                  <a:lnTo>
                    <a:pt x="3511931" y="34036"/>
                  </a:lnTo>
                  <a:lnTo>
                    <a:pt x="3511931" y="34036"/>
                  </a:lnTo>
                  <a:cubicBezTo>
                    <a:pt x="3514725" y="38227"/>
                    <a:pt x="3517011" y="42545"/>
                    <a:pt x="3518916" y="47244"/>
                  </a:cubicBezTo>
                  <a:lnTo>
                    <a:pt x="3518916" y="47244"/>
                  </a:lnTo>
                  <a:lnTo>
                    <a:pt x="3518916" y="47244"/>
                  </a:lnTo>
                  <a:cubicBezTo>
                    <a:pt x="3520821" y="51816"/>
                    <a:pt x="3522218" y="56642"/>
                    <a:pt x="3523234" y="61595"/>
                  </a:cubicBezTo>
                  <a:lnTo>
                    <a:pt x="3518535" y="62484"/>
                  </a:lnTo>
                  <a:lnTo>
                    <a:pt x="3523234" y="61595"/>
                  </a:lnTo>
                  <a:cubicBezTo>
                    <a:pt x="3524250" y="66548"/>
                    <a:pt x="3524758" y="71501"/>
                    <a:pt x="3524758" y="76454"/>
                  </a:cubicBezTo>
                  <a:lnTo>
                    <a:pt x="3519932" y="76454"/>
                  </a:lnTo>
                  <a:lnTo>
                    <a:pt x="3524758" y="76454"/>
                  </a:lnTo>
                  <a:lnTo>
                    <a:pt x="3524758" y="1429004"/>
                  </a:lnTo>
                  <a:lnTo>
                    <a:pt x="3519932" y="1429004"/>
                  </a:lnTo>
                  <a:lnTo>
                    <a:pt x="3524758" y="1429004"/>
                  </a:lnTo>
                  <a:cubicBezTo>
                    <a:pt x="3524758" y="1433957"/>
                    <a:pt x="3524250" y="1438910"/>
                    <a:pt x="3523234" y="1443863"/>
                  </a:cubicBezTo>
                  <a:lnTo>
                    <a:pt x="3518535" y="1442974"/>
                  </a:lnTo>
                  <a:lnTo>
                    <a:pt x="3523234" y="1443863"/>
                  </a:lnTo>
                  <a:cubicBezTo>
                    <a:pt x="3522218" y="1448816"/>
                    <a:pt x="3520821" y="1453515"/>
                    <a:pt x="3518916" y="1458214"/>
                  </a:cubicBezTo>
                  <a:lnTo>
                    <a:pt x="3518916" y="1458214"/>
                  </a:lnTo>
                  <a:lnTo>
                    <a:pt x="3518916" y="1458214"/>
                  </a:lnTo>
                  <a:cubicBezTo>
                    <a:pt x="3517011" y="1462786"/>
                    <a:pt x="3514598" y="1467231"/>
                    <a:pt x="3511931" y="1471422"/>
                  </a:cubicBezTo>
                  <a:lnTo>
                    <a:pt x="3511931" y="1471422"/>
                  </a:lnTo>
                  <a:lnTo>
                    <a:pt x="3511931" y="1471422"/>
                  </a:lnTo>
                  <a:cubicBezTo>
                    <a:pt x="3509137" y="1475613"/>
                    <a:pt x="3505962" y="1479423"/>
                    <a:pt x="3502406" y="1482979"/>
                  </a:cubicBezTo>
                  <a:lnTo>
                    <a:pt x="3502406" y="1482979"/>
                  </a:lnTo>
                  <a:lnTo>
                    <a:pt x="3502406" y="1482979"/>
                  </a:lnTo>
                  <a:cubicBezTo>
                    <a:pt x="3498850" y="1486535"/>
                    <a:pt x="3495040" y="1489710"/>
                    <a:pt x="3490849" y="1492504"/>
                  </a:cubicBezTo>
                  <a:lnTo>
                    <a:pt x="3490849" y="1492504"/>
                  </a:lnTo>
                  <a:lnTo>
                    <a:pt x="3490849" y="1492504"/>
                  </a:lnTo>
                  <a:cubicBezTo>
                    <a:pt x="3486658" y="1495298"/>
                    <a:pt x="3482340" y="1497584"/>
                    <a:pt x="3477641" y="1499489"/>
                  </a:cubicBezTo>
                  <a:lnTo>
                    <a:pt x="3475863" y="1495044"/>
                  </a:lnTo>
                  <a:lnTo>
                    <a:pt x="3477641" y="1499489"/>
                  </a:lnTo>
                  <a:cubicBezTo>
                    <a:pt x="3473069" y="1501394"/>
                    <a:pt x="3468243" y="1502791"/>
                    <a:pt x="3463290" y="1503807"/>
                  </a:cubicBezTo>
                  <a:lnTo>
                    <a:pt x="3462401" y="1499108"/>
                  </a:lnTo>
                  <a:lnTo>
                    <a:pt x="3463290" y="1503807"/>
                  </a:lnTo>
                  <a:cubicBezTo>
                    <a:pt x="3458337" y="1504823"/>
                    <a:pt x="3453384" y="1505331"/>
                    <a:pt x="3448431" y="1505331"/>
                  </a:cubicBezTo>
                  <a:lnTo>
                    <a:pt x="3448431" y="1500505"/>
                  </a:lnTo>
                  <a:lnTo>
                    <a:pt x="3448431" y="1505331"/>
                  </a:lnTo>
                  <a:lnTo>
                    <a:pt x="76327" y="1505331"/>
                  </a:lnTo>
                  <a:lnTo>
                    <a:pt x="76327" y="1500505"/>
                  </a:lnTo>
                  <a:lnTo>
                    <a:pt x="76327" y="1505331"/>
                  </a:lnTo>
                  <a:cubicBezTo>
                    <a:pt x="71374" y="1505331"/>
                    <a:pt x="66421" y="1504823"/>
                    <a:pt x="61468" y="1503807"/>
                  </a:cubicBezTo>
                  <a:lnTo>
                    <a:pt x="62357" y="1499108"/>
                  </a:lnTo>
                  <a:lnTo>
                    <a:pt x="61468" y="1503807"/>
                  </a:lnTo>
                  <a:cubicBezTo>
                    <a:pt x="56515" y="1502791"/>
                    <a:pt x="51816" y="1501394"/>
                    <a:pt x="47117" y="1499489"/>
                  </a:cubicBezTo>
                  <a:lnTo>
                    <a:pt x="47117" y="1499489"/>
                  </a:lnTo>
                  <a:lnTo>
                    <a:pt x="47117" y="1499489"/>
                  </a:lnTo>
                  <a:cubicBezTo>
                    <a:pt x="42545" y="1497584"/>
                    <a:pt x="38100" y="1495171"/>
                    <a:pt x="33909" y="1492504"/>
                  </a:cubicBezTo>
                  <a:lnTo>
                    <a:pt x="36576" y="1488567"/>
                  </a:lnTo>
                  <a:lnTo>
                    <a:pt x="33909" y="1492504"/>
                  </a:lnTo>
                  <a:cubicBezTo>
                    <a:pt x="29718" y="1489710"/>
                    <a:pt x="25908" y="1486535"/>
                    <a:pt x="22352" y="1482979"/>
                  </a:cubicBezTo>
                  <a:lnTo>
                    <a:pt x="25781" y="1479550"/>
                  </a:lnTo>
                  <a:lnTo>
                    <a:pt x="22352" y="1482979"/>
                  </a:lnTo>
                  <a:cubicBezTo>
                    <a:pt x="18796" y="1479423"/>
                    <a:pt x="15621" y="1475613"/>
                    <a:pt x="12827" y="1471422"/>
                  </a:cubicBezTo>
                  <a:lnTo>
                    <a:pt x="16764" y="1468755"/>
                  </a:lnTo>
                  <a:lnTo>
                    <a:pt x="12827" y="1471422"/>
                  </a:lnTo>
                  <a:cubicBezTo>
                    <a:pt x="10033" y="1467231"/>
                    <a:pt x="7747" y="1462913"/>
                    <a:pt x="5842" y="1458214"/>
                  </a:cubicBezTo>
                  <a:lnTo>
                    <a:pt x="10287" y="1456436"/>
                  </a:lnTo>
                  <a:lnTo>
                    <a:pt x="5842" y="1458214"/>
                  </a:lnTo>
                  <a:cubicBezTo>
                    <a:pt x="3937" y="1453642"/>
                    <a:pt x="2540" y="1448816"/>
                    <a:pt x="1524" y="1443863"/>
                  </a:cubicBezTo>
                  <a:lnTo>
                    <a:pt x="1524" y="1443863"/>
                  </a:lnTo>
                  <a:lnTo>
                    <a:pt x="1524" y="1443863"/>
                  </a:lnTo>
                  <a:cubicBezTo>
                    <a:pt x="508" y="1438910"/>
                    <a:pt x="0" y="1433957"/>
                    <a:pt x="0" y="1429004"/>
                  </a:cubicBezTo>
                  <a:lnTo>
                    <a:pt x="4699" y="1429004"/>
                  </a:lnTo>
                  <a:lnTo>
                    <a:pt x="127" y="1429004"/>
                  </a:lnTo>
                  <a:moveTo>
                    <a:pt x="9652" y="1429004"/>
                  </a:moveTo>
                  <a:lnTo>
                    <a:pt x="9652" y="1429004"/>
                  </a:lnTo>
                  <a:lnTo>
                    <a:pt x="9652" y="1429004"/>
                  </a:lnTo>
                  <a:cubicBezTo>
                    <a:pt x="9652" y="1433322"/>
                    <a:pt x="10033" y="1437767"/>
                    <a:pt x="10922" y="1441958"/>
                  </a:cubicBezTo>
                  <a:lnTo>
                    <a:pt x="6223" y="1442847"/>
                  </a:lnTo>
                  <a:lnTo>
                    <a:pt x="10922" y="1441958"/>
                  </a:lnTo>
                  <a:cubicBezTo>
                    <a:pt x="11811" y="1446276"/>
                    <a:pt x="13081" y="1450467"/>
                    <a:pt x="14732" y="1454404"/>
                  </a:cubicBezTo>
                  <a:lnTo>
                    <a:pt x="14732" y="1454404"/>
                  </a:lnTo>
                  <a:lnTo>
                    <a:pt x="14732" y="1454404"/>
                  </a:lnTo>
                  <a:cubicBezTo>
                    <a:pt x="16383" y="1458468"/>
                    <a:pt x="18415" y="1462278"/>
                    <a:pt x="20955" y="1465961"/>
                  </a:cubicBezTo>
                  <a:lnTo>
                    <a:pt x="20955" y="1465961"/>
                  </a:lnTo>
                  <a:lnTo>
                    <a:pt x="20955" y="1465961"/>
                  </a:lnTo>
                  <a:cubicBezTo>
                    <a:pt x="23368" y="1469644"/>
                    <a:pt x="26162" y="1472946"/>
                    <a:pt x="29210" y="1476121"/>
                  </a:cubicBezTo>
                  <a:lnTo>
                    <a:pt x="29210" y="1476121"/>
                  </a:lnTo>
                  <a:lnTo>
                    <a:pt x="29210" y="1476121"/>
                  </a:lnTo>
                  <a:cubicBezTo>
                    <a:pt x="32258" y="1479169"/>
                    <a:pt x="35687" y="1481963"/>
                    <a:pt x="39370" y="1484376"/>
                  </a:cubicBezTo>
                  <a:cubicBezTo>
                    <a:pt x="43053" y="1486789"/>
                    <a:pt x="46863" y="1488821"/>
                    <a:pt x="50927" y="1490599"/>
                  </a:cubicBezTo>
                  <a:lnTo>
                    <a:pt x="49149" y="1495044"/>
                  </a:lnTo>
                  <a:lnTo>
                    <a:pt x="50927" y="1490599"/>
                  </a:lnTo>
                  <a:cubicBezTo>
                    <a:pt x="54991" y="1492250"/>
                    <a:pt x="59182" y="1493520"/>
                    <a:pt x="63373" y="1494409"/>
                  </a:cubicBezTo>
                  <a:lnTo>
                    <a:pt x="63373" y="1494409"/>
                  </a:lnTo>
                  <a:lnTo>
                    <a:pt x="63373" y="1494409"/>
                  </a:lnTo>
                  <a:cubicBezTo>
                    <a:pt x="67691" y="1495298"/>
                    <a:pt x="72009" y="1495679"/>
                    <a:pt x="76327" y="1495679"/>
                  </a:cubicBezTo>
                  <a:lnTo>
                    <a:pt x="3448177" y="1495679"/>
                  </a:lnTo>
                  <a:cubicBezTo>
                    <a:pt x="3452495" y="1495679"/>
                    <a:pt x="3456940" y="1495298"/>
                    <a:pt x="3461131" y="1494409"/>
                  </a:cubicBezTo>
                  <a:cubicBezTo>
                    <a:pt x="3465322" y="1493520"/>
                    <a:pt x="3469640" y="1492250"/>
                    <a:pt x="3473577" y="1490599"/>
                  </a:cubicBezTo>
                  <a:lnTo>
                    <a:pt x="3473577" y="1490599"/>
                  </a:lnTo>
                  <a:lnTo>
                    <a:pt x="3473577" y="1490599"/>
                  </a:lnTo>
                  <a:cubicBezTo>
                    <a:pt x="3477641" y="1488948"/>
                    <a:pt x="3481451" y="1486916"/>
                    <a:pt x="3485134" y="1484376"/>
                  </a:cubicBezTo>
                  <a:lnTo>
                    <a:pt x="3487801" y="1488313"/>
                  </a:lnTo>
                  <a:lnTo>
                    <a:pt x="3485134" y="1484376"/>
                  </a:lnTo>
                  <a:cubicBezTo>
                    <a:pt x="3488817" y="1481963"/>
                    <a:pt x="3492119" y="1479169"/>
                    <a:pt x="3495294" y="1476121"/>
                  </a:cubicBezTo>
                  <a:lnTo>
                    <a:pt x="3498723" y="1479550"/>
                  </a:lnTo>
                  <a:lnTo>
                    <a:pt x="3495294" y="1476121"/>
                  </a:lnTo>
                  <a:cubicBezTo>
                    <a:pt x="3498342" y="1473073"/>
                    <a:pt x="3501136" y="1469644"/>
                    <a:pt x="3503549" y="1465961"/>
                  </a:cubicBezTo>
                  <a:lnTo>
                    <a:pt x="3507486" y="1468628"/>
                  </a:lnTo>
                  <a:lnTo>
                    <a:pt x="3503549" y="1465961"/>
                  </a:lnTo>
                  <a:cubicBezTo>
                    <a:pt x="3505962" y="1462278"/>
                    <a:pt x="3507994" y="1458468"/>
                    <a:pt x="3509772" y="1454404"/>
                  </a:cubicBezTo>
                  <a:lnTo>
                    <a:pt x="3514217" y="1456182"/>
                  </a:lnTo>
                  <a:lnTo>
                    <a:pt x="3509772" y="1454404"/>
                  </a:lnTo>
                  <a:cubicBezTo>
                    <a:pt x="3511423" y="1450340"/>
                    <a:pt x="3512693" y="1446149"/>
                    <a:pt x="3513582" y="1441958"/>
                  </a:cubicBezTo>
                  <a:lnTo>
                    <a:pt x="3513582" y="1441958"/>
                  </a:lnTo>
                  <a:lnTo>
                    <a:pt x="3513582" y="1441958"/>
                  </a:lnTo>
                  <a:cubicBezTo>
                    <a:pt x="3514471" y="1437640"/>
                    <a:pt x="3514852" y="1433322"/>
                    <a:pt x="3514852" y="1429004"/>
                  </a:cubicBezTo>
                  <a:lnTo>
                    <a:pt x="3514852" y="76327"/>
                  </a:lnTo>
                  <a:cubicBezTo>
                    <a:pt x="3514852" y="72009"/>
                    <a:pt x="3514471" y="67564"/>
                    <a:pt x="3513582" y="63373"/>
                  </a:cubicBezTo>
                  <a:lnTo>
                    <a:pt x="3513582" y="63373"/>
                  </a:lnTo>
                  <a:lnTo>
                    <a:pt x="3513582" y="63373"/>
                  </a:lnTo>
                  <a:cubicBezTo>
                    <a:pt x="3512693" y="59055"/>
                    <a:pt x="3511422" y="54864"/>
                    <a:pt x="3509772" y="50927"/>
                  </a:cubicBezTo>
                  <a:lnTo>
                    <a:pt x="3514217" y="49149"/>
                  </a:lnTo>
                  <a:lnTo>
                    <a:pt x="3509772" y="50927"/>
                  </a:lnTo>
                  <a:cubicBezTo>
                    <a:pt x="3508121" y="46863"/>
                    <a:pt x="3506089" y="43053"/>
                    <a:pt x="3503549" y="39370"/>
                  </a:cubicBezTo>
                  <a:lnTo>
                    <a:pt x="3507486" y="36703"/>
                  </a:lnTo>
                  <a:lnTo>
                    <a:pt x="3503549" y="39370"/>
                  </a:lnTo>
                  <a:cubicBezTo>
                    <a:pt x="3501136" y="35687"/>
                    <a:pt x="3498342" y="32385"/>
                    <a:pt x="3495294" y="29210"/>
                  </a:cubicBezTo>
                  <a:cubicBezTo>
                    <a:pt x="3492246" y="26035"/>
                    <a:pt x="3488817" y="23368"/>
                    <a:pt x="3485134" y="20955"/>
                  </a:cubicBezTo>
                  <a:cubicBezTo>
                    <a:pt x="3481451" y="18542"/>
                    <a:pt x="3477641" y="16510"/>
                    <a:pt x="3473577" y="14732"/>
                  </a:cubicBezTo>
                  <a:lnTo>
                    <a:pt x="3473577" y="14732"/>
                  </a:lnTo>
                  <a:lnTo>
                    <a:pt x="3473577" y="14732"/>
                  </a:lnTo>
                  <a:cubicBezTo>
                    <a:pt x="3469513" y="13081"/>
                    <a:pt x="3465322" y="11811"/>
                    <a:pt x="3461131" y="10922"/>
                  </a:cubicBezTo>
                  <a:lnTo>
                    <a:pt x="3461131" y="10922"/>
                  </a:lnTo>
                  <a:lnTo>
                    <a:pt x="3461131" y="10922"/>
                  </a:lnTo>
                  <a:cubicBezTo>
                    <a:pt x="3456813" y="10033"/>
                    <a:pt x="3452495" y="9652"/>
                    <a:pt x="3448177" y="9652"/>
                  </a:cubicBezTo>
                  <a:lnTo>
                    <a:pt x="76327" y="9652"/>
                  </a:lnTo>
                  <a:cubicBezTo>
                    <a:pt x="72009" y="9652"/>
                    <a:pt x="67564" y="10033"/>
                    <a:pt x="63373" y="10922"/>
                  </a:cubicBezTo>
                  <a:lnTo>
                    <a:pt x="63373" y="10922"/>
                  </a:lnTo>
                  <a:lnTo>
                    <a:pt x="63373" y="10922"/>
                  </a:lnTo>
                  <a:cubicBezTo>
                    <a:pt x="59055" y="11811"/>
                    <a:pt x="54864" y="13081"/>
                    <a:pt x="50927" y="14732"/>
                  </a:cubicBezTo>
                  <a:lnTo>
                    <a:pt x="49149" y="10287"/>
                  </a:lnTo>
                  <a:lnTo>
                    <a:pt x="50927" y="14732"/>
                  </a:lnTo>
                  <a:cubicBezTo>
                    <a:pt x="46863" y="16383"/>
                    <a:pt x="43053" y="18415"/>
                    <a:pt x="39370" y="20955"/>
                  </a:cubicBezTo>
                  <a:lnTo>
                    <a:pt x="36576" y="16891"/>
                  </a:lnTo>
                  <a:lnTo>
                    <a:pt x="39243" y="20828"/>
                  </a:lnTo>
                  <a:cubicBezTo>
                    <a:pt x="35560" y="23241"/>
                    <a:pt x="32258" y="26035"/>
                    <a:pt x="29083" y="29083"/>
                  </a:cubicBezTo>
                  <a:lnTo>
                    <a:pt x="29083" y="29083"/>
                  </a:lnTo>
                  <a:lnTo>
                    <a:pt x="29083" y="29083"/>
                  </a:lnTo>
                  <a:cubicBezTo>
                    <a:pt x="26035" y="32131"/>
                    <a:pt x="23241" y="35560"/>
                    <a:pt x="20828" y="39243"/>
                  </a:cubicBezTo>
                  <a:lnTo>
                    <a:pt x="16891" y="36576"/>
                  </a:lnTo>
                  <a:lnTo>
                    <a:pt x="20828" y="39243"/>
                  </a:lnTo>
                  <a:cubicBezTo>
                    <a:pt x="18415" y="42926"/>
                    <a:pt x="16383" y="46736"/>
                    <a:pt x="14605" y="50800"/>
                  </a:cubicBezTo>
                  <a:lnTo>
                    <a:pt x="14605" y="50800"/>
                  </a:lnTo>
                  <a:lnTo>
                    <a:pt x="14605" y="50800"/>
                  </a:lnTo>
                  <a:cubicBezTo>
                    <a:pt x="12954" y="54864"/>
                    <a:pt x="11684" y="59055"/>
                    <a:pt x="10795" y="63246"/>
                  </a:cubicBezTo>
                  <a:cubicBezTo>
                    <a:pt x="9906" y="67437"/>
                    <a:pt x="9525" y="71882"/>
                    <a:pt x="9525" y="76200"/>
                  </a:cubicBezTo>
                  <a:lnTo>
                    <a:pt x="9525" y="76200"/>
                  </a:lnTo>
                  <a:lnTo>
                    <a:pt x="9525" y="76200"/>
                  </a:lnTo>
                  <a:lnTo>
                    <a:pt x="9525" y="1428750"/>
                  </a:lnTo>
                  <a:close/>
                </a:path>
              </a:pathLst>
            </a:custGeom>
            <a:solidFill>
              <a:srgbClr val="F3F4F6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90576" y="308737"/>
              <a:ext cx="438277" cy="476504"/>
            </a:xfrm>
            <a:custGeom>
              <a:avLst/>
              <a:gdLst/>
              <a:ahLst/>
              <a:cxnLst/>
              <a:rect r="r" b="b" t="t" l="l"/>
              <a:pathLst>
                <a:path h="476504" w="438277">
                  <a:moveTo>
                    <a:pt x="0" y="238252"/>
                  </a:moveTo>
                  <a:cubicBezTo>
                    <a:pt x="0" y="230505"/>
                    <a:pt x="381" y="222631"/>
                    <a:pt x="1016" y="214884"/>
                  </a:cubicBezTo>
                  <a:cubicBezTo>
                    <a:pt x="1651" y="207137"/>
                    <a:pt x="2794" y="199390"/>
                    <a:pt x="4191" y="191770"/>
                  </a:cubicBezTo>
                  <a:cubicBezTo>
                    <a:pt x="5588" y="184150"/>
                    <a:pt x="7366" y="176530"/>
                    <a:pt x="9398" y="169164"/>
                  </a:cubicBezTo>
                  <a:cubicBezTo>
                    <a:pt x="11430" y="161798"/>
                    <a:pt x="13843" y="154305"/>
                    <a:pt x="16637" y="147193"/>
                  </a:cubicBezTo>
                  <a:cubicBezTo>
                    <a:pt x="19431" y="140081"/>
                    <a:pt x="22479" y="132969"/>
                    <a:pt x="25781" y="126111"/>
                  </a:cubicBezTo>
                  <a:cubicBezTo>
                    <a:pt x="29083" y="119253"/>
                    <a:pt x="32893" y="112522"/>
                    <a:pt x="36830" y="106045"/>
                  </a:cubicBezTo>
                  <a:cubicBezTo>
                    <a:pt x="40767" y="99568"/>
                    <a:pt x="45085" y="93345"/>
                    <a:pt x="49657" y="87249"/>
                  </a:cubicBezTo>
                  <a:cubicBezTo>
                    <a:pt x="54229" y="81153"/>
                    <a:pt x="59055" y="75438"/>
                    <a:pt x="64008" y="69977"/>
                  </a:cubicBezTo>
                  <a:cubicBezTo>
                    <a:pt x="68961" y="64516"/>
                    <a:pt x="74422" y="59182"/>
                    <a:pt x="79883" y="54229"/>
                  </a:cubicBezTo>
                  <a:cubicBezTo>
                    <a:pt x="85344" y="49276"/>
                    <a:pt x="91186" y="44704"/>
                    <a:pt x="97155" y="40259"/>
                  </a:cubicBezTo>
                  <a:cubicBezTo>
                    <a:pt x="103124" y="35814"/>
                    <a:pt x="109220" y="31877"/>
                    <a:pt x="115570" y="28194"/>
                  </a:cubicBezTo>
                  <a:cubicBezTo>
                    <a:pt x="121920" y="24511"/>
                    <a:pt x="128397" y="21209"/>
                    <a:pt x="135001" y="18161"/>
                  </a:cubicBezTo>
                  <a:cubicBezTo>
                    <a:pt x="141605" y="15113"/>
                    <a:pt x="148336" y="12573"/>
                    <a:pt x="155194" y="10287"/>
                  </a:cubicBezTo>
                  <a:cubicBezTo>
                    <a:pt x="162052" y="8001"/>
                    <a:pt x="169037" y="6096"/>
                    <a:pt x="176022" y="4572"/>
                  </a:cubicBezTo>
                  <a:cubicBezTo>
                    <a:pt x="183007" y="3048"/>
                    <a:pt x="190119" y="1905"/>
                    <a:pt x="197231" y="1143"/>
                  </a:cubicBezTo>
                  <a:cubicBezTo>
                    <a:pt x="204343" y="381"/>
                    <a:pt x="211455" y="0"/>
                    <a:pt x="218694" y="0"/>
                  </a:cubicBezTo>
                  <a:lnTo>
                    <a:pt x="219583" y="0"/>
                  </a:lnTo>
                  <a:cubicBezTo>
                    <a:pt x="226695" y="0"/>
                    <a:pt x="233934" y="381"/>
                    <a:pt x="241046" y="1143"/>
                  </a:cubicBezTo>
                  <a:cubicBezTo>
                    <a:pt x="248158" y="1905"/>
                    <a:pt x="255270" y="3048"/>
                    <a:pt x="262255" y="4572"/>
                  </a:cubicBezTo>
                  <a:cubicBezTo>
                    <a:pt x="269240" y="6096"/>
                    <a:pt x="276225" y="8001"/>
                    <a:pt x="283083" y="10287"/>
                  </a:cubicBezTo>
                  <a:cubicBezTo>
                    <a:pt x="289941" y="12573"/>
                    <a:pt x="296672" y="15113"/>
                    <a:pt x="303276" y="18161"/>
                  </a:cubicBezTo>
                  <a:cubicBezTo>
                    <a:pt x="309880" y="21209"/>
                    <a:pt x="316357" y="24511"/>
                    <a:pt x="322707" y="28194"/>
                  </a:cubicBezTo>
                  <a:cubicBezTo>
                    <a:pt x="329057" y="31877"/>
                    <a:pt x="335153" y="35814"/>
                    <a:pt x="341122" y="40259"/>
                  </a:cubicBezTo>
                  <a:cubicBezTo>
                    <a:pt x="347091" y="44704"/>
                    <a:pt x="352806" y="49276"/>
                    <a:pt x="358394" y="54229"/>
                  </a:cubicBezTo>
                  <a:cubicBezTo>
                    <a:pt x="363982" y="59182"/>
                    <a:pt x="369189" y="64389"/>
                    <a:pt x="374269" y="69977"/>
                  </a:cubicBezTo>
                  <a:cubicBezTo>
                    <a:pt x="379349" y="75565"/>
                    <a:pt x="384175" y="81280"/>
                    <a:pt x="388620" y="87249"/>
                  </a:cubicBezTo>
                  <a:cubicBezTo>
                    <a:pt x="393065" y="93218"/>
                    <a:pt x="397383" y="99568"/>
                    <a:pt x="401447" y="106045"/>
                  </a:cubicBezTo>
                  <a:cubicBezTo>
                    <a:pt x="405511" y="112522"/>
                    <a:pt x="409067" y="119253"/>
                    <a:pt x="412496" y="126111"/>
                  </a:cubicBezTo>
                  <a:cubicBezTo>
                    <a:pt x="415925" y="132969"/>
                    <a:pt x="418973" y="140081"/>
                    <a:pt x="421640" y="147193"/>
                  </a:cubicBezTo>
                  <a:cubicBezTo>
                    <a:pt x="424307" y="154305"/>
                    <a:pt x="426847" y="161671"/>
                    <a:pt x="428879" y="169164"/>
                  </a:cubicBezTo>
                  <a:cubicBezTo>
                    <a:pt x="430911" y="176657"/>
                    <a:pt x="432689" y="184150"/>
                    <a:pt x="434086" y="191770"/>
                  </a:cubicBezTo>
                  <a:cubicBezTo>
                    <a:pt x="435483" y="199390"/>
                    <a:pt x="436499" y="207137"/>
                    <a:pt x="437261" y="214884"/>
                  </a:cubicBezTo>
                  <a:cubicBezTo>
                    <a:pt x="438023" y="222631"/>
                    <a:pt x="438277" y="230378"/>
                    <a:pt x="438277" y="238252"/>
                  </a:cubicBezTo>
                  <a:cubicBezTo>
                    <a:pt x="438277" y="246126"/>
                    <a:pt x="437896" y="253873"/>
                    <a:pt x="437261" y="261620"/>
                  </a:cubicBezTo>
                  <a:cubicBezTo>
                    <a:pt x="436626" y="269367"/>
                    <a:pt x="435483" y="277114"/>
                    <a:pt x="434086" y="284734"/>
                  </a:cubicBezTo>
                  <a:cubicBezTo>
                    <a:pt x="432689" y="292354"/>
                    <a:pt x="430911" y="299974"/>
                    <a:pt x="428879" y="307340"/>
                  </a:cubicBezTo>
                  <a:cubicBezTo>
                    <a:pt x="426847" y="314706"/>
                    <a:pt x="424434" y="322199"/>
                    <a:pt x="421640" y="329311"/>
                  </a:cubicBezTo>
                  <a:cubicBezTo>
                    <a:pt x="418846" y="336423"/>
                    <a:pt x="415798" y="343535"/>
                    <a:pt x="412496" y="350393"/>
                  </a:cubicBezTo>
                  <a:cubicBezTo>
                    <a:pt x="409194" y="357251"/>
                    <a:pt x="405384" y="363982"/>
                    <a:pt x="401447" y="370459"/>
                  </a:cubicBezTo>
                  <a:cubicBezTo>
                    <a:pt x="397510" y="376936"/>
                    <a:pt x="393192" y="383159"/>
                    <a:pt x="388620" y="389255"/>
                  </a:cubicBezTo>
                  <a:cubicBezTo>
                    <a:pt x="384048" y="395351"/>
                    <a:pt x="379222" y="401066"/>
                    <a:pt x="374269" y="406527"/>
                  </a:cubicBezTo>
                  <a:cubicBezTo>
                    <a:pt x="369316" y="411988"/>
                    <a:pt x="363855" y="417322"/>
                    <a:pt x="358394" y="422275"/>
                  </a:cubicBezTo>
                  <a:cubicBezTo>
                    <a:pt x="352933" y="427228"/>
                    <a:pt x="347091" y="431800"/>
                    <a:pt x="341122" y="436245"/>
                  </a:cubicBezTo>
                  <a:cubicBezTo>
                    <a:pt x="335153" y="440690"/>
                    <a:pt x="329057" y="444627"/>
                    <a:pt x="322707" y="448310"/>
                  </a:cubicBezTo>
                  <a:cubicBezTo>
                    <a:pt x="316357" y="451993"/>
                    <a:pt x="309880" y="455295"/>
                    <a:pt x="303276" y="458343"/>
                  </a:cubicBezTo>
                  <a:cubicBezTo>
                    <a:pt x="296672" y="461391"/>
                    <a:pt x="289941" y="463931"/>
                    <a:pt x="283083" y="466217"/>
                  </a:cubicBezTo>
                  <a:cubicBezTo>
                    <a:pt x="276225" y="468503"/>
                    <a:pt x="269240" y="470408"/>
                    <a:pt x="262255" y="471932"/>
                  </a:cubicBezTo>
                  <a:cubicBezTo>
                    <a:pt x="255270" y="473456"/>
                    <a:pt x="248158" y="474599"/>
                    <a:pt x="241046" y="475361"/>
                  </a:cubicBezTo>
                  <a:cubicBezTo>
                    <a:pt x="233934" y="476123"/>
                    <a:pt x="226822" y="476504"/>
                    <a:pt x="219583" y="476504"/>
                  </a:cubicBezTo>
                  <a:lnTo>
                    <a:pt x="218694" y="476504"/>
                  </a:lnTo>
                  <a:cubicBezTo>
                    <a:pt x="211582" y="476504"/>
                    <a:pt x="204343" y="476123"/>
                    <a:pt x="197231" y="475361"/>
                  </a:cubicBezTo>
                  <a:cubicBezTo>
                    <a:pt x="190119" y="474599"/>
                    <a:pt x="183007" y="473456"/>
                    <a:pt x="176022" y="471932"/>
                  </a:cubicBezTo>
                  <a:cubicBezTo>
                    <a:pt x="169037" y="470408"/>
                    <a:pt x="162052" y="468503"/>
                    <a:pt x="155194" y="466217"/>
                  </a:cubicBezTo>
                  <a:cubicBezTo>
                    <a:pt x="148336" y="463931"/>
                    <a:pt x="141605" y="461391"/>
                    <a:pt x="135001" y="458343"/>
                  </a:cubicBezTo>
                  <a:cubicBezTo>
                    <a:pt x="128397" y="455295"/>
                    <a:pt x="121920" y="451993"/>
                    <a:pt x="115570" y="448310"/>
                  </a:cubicBezTo>
                  <a:cubicBezTo>
                    <a:pt x="109220" y="444627"/>
                    <a:pt x="103124" y="440690"/>
                    <a:pt x="97155" y="436245"/>
                  </a:cubicBezTo>
                  <a:cubicBezTo>
                    <a:pt x="91186" y="431800"/>
                    <a:pt x="85471" y="427228"/>
                    <a:pt x="79883" y="422275"/>
                  </a:cubicBezTo>
                  <a:cubicBezTo>
                    <a:pt x="74295" y="417322"/>
                    <a:pt x="69088" y="412115"/>
                    <a:pt x="64008" y="406527"/>
                  </a:cubicBezTo>
                  <a:cubicBezTo>
                    <a:pt x="58928" y="400939"/>
                    <a:pt x="54102" y="395224"/>
                    <a:pt x="49657" y="389255"/>
                  </a:cubicBezTo>
                  <a:cubicBezTo>
                    <a:pt x="45212" y="383286"/>
                    <a:pt x="40894" y="376936"/>
                    <a:pt x="36830" y="370459"/>
                  </a:cubicBezTo>
                  <a:cubicBezTo>
                    <a:pt x="32766" y="363982"/>
                    <a:pt x="29210" y="357251"/>
                    <a:pt x="25781" y="350393"/>
                  </a:cubicBezTo>
                  <a:cubicBezTo>
                    <a:pt x="22352" y="343535"/>
                    <a:pt x="19304" y="336423"/>
                    <a:pt x="16637" y="329311"/>
                  </a:cubicBezTo>
                  <a:cubicBezTo>
                    <a:pt x="13970" y="322199"/>
                    <a:pt x="11430" y="314833"/>
                    <a:pt x="9398" y="307340"/>
                  </a:cubicBezTo>
                  <a:cubicBezTo>
                    <a:pt x="7366" y="299847"/>
                    <a:pt x="5588" y="292354"/>
                    <a:pt x="4191" y="284734"/>
                  </a:cubicBezTo>
                  <a:cubicBezTo>
                    <a:pt x="2794" y="277114"/>
                    <a:pt x="1778" y="269367"/>
                    <a:pt x="1016" y="261620"/>
                  </a:cubicBezTo>
                  <a:cubicBezTo>
                    <a:pt x="254" y="253873"/>
                    <a:pt x="0" y="246126"/>
                    <a:pt x="0" y="238252"/>
                  </a:cubicBezTo>
                  <a:close/>
                </a:path>
              </a:pathLst>
            </a:custGeom>
            <a:solidFill>
              <a:srgbClr val="1A56DB">
                <a:alpha val="784"/>
              </a:srgbClr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022336" y="2078736"/>
            <a:ext cx="3587496" cy="1557528"/>
            <a:chOff x="0" y="0"/>
            <a:chExt cx="4783328" cy="207670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783328" cy="2076704"/>
            </a:xfrm>
            <a:custGeom>
              <a:avLst/>
              <a:gdLst/>
              <a:ahLst/>
              <a:cxnLst/>
              <a:rect r="r" b="b" t="t" l="l"/>
              <a:pathLst>
                <a:path h="2076704" w="4783328">
                  <a:moveTo>
                    <a:pt x="4645152" y="35052"/>
                  </a:moveTo>
                  <a:cubicBezTo>
                    <a:pt x="4656963" y="35052"/>
                    <a:pt x="4668266" y="37338"/>
                    <a:pt x="4679188" y="41783"/>
                  </a:cubicBezTo>
                  <a:cubicBezTo>
                    <a:pt x="4690110" y="46228"/>
                    <a:pt x="4699635" y="52705"/>
                    <a:pt x="4708017" y="61087"/>
                  </a:cubicBezTo>
                  <a:cubicBezTo>
                    <a:pt x="4716399" y="69469"/>
                    <a:pt x="4722749" y="78994"/>
                    <a:pt x="4727321" y="89916"/>
                  </a:cubicBezTo>
                  <a:cubicBezTo>
                    <a:pt x="4731893" y="100838"/>
                    <a:pt x="4734052" y="112141"/>
                    <a:pt x="4734052" y="123952"/>
                  </a:cubicBezTo>
                  <a:lnTo>
                    <a:pt x="4734052" y="1927352"/>
                  </a:lnTo>
                  <a:cubicBezTo>
                    <a:pt x="4734052" y="1939163"/>
                    <a:pt x="4731766" y="1950466"/>
                    <a:pt x="4727321" y="1961388"/>
                  </a:cubicBezTo>
                  <a:cubicBezTo>
                    <a:pt x="4722876" y="1972310"/>
                    <a:pt x="4716399" y="1981835"/>
                    <a:pt x="4708017" y="1990217"/>
                  </a:cubicBezTo>
                  <a:cubicBezTo>
                    <a:pt x="4699635" y="1998599"/>
                    <a:pt x="4690110" y="2004949"/>
                    <a:pt x="4679188" y="2009521"/>
                  </a:cubicBezTo>
                  <a:cubicBezTo>
                    <a:pt x="4668266" y="2014093"/>
                    <a:pt x="4656963" y="2016252"/>
                    <a:pt x="4645152" y="2016252"/>
                  </a:cubicBezTo>
                  <a:lnTo>
                    <a:pt x="136652" y="2016252"/>
                  </a:lnTo>
                  <a:cubicBezTo>
                    <a:pt x="124841" y="2016252"/>
                    <a:pt x="113538" y="2013966"/>
                    <a:pt x="102616" y="2009521"/>
                  </a:cubicBezTo>
                  <a:cubicBezTo>
                    <a:pt x="91694" y="2005076"/>
                    <a:pt x="82169" y="1998599"/>
                    <a:pt x="73787" y="1990217"/>
                  </a:cubicBezTo>
                  <a:cubicBezTo>
                    <a:pt x="65405" y="1981835"/>
                    <a:pt x="59055" y="1972310"/>
                    <a:pt x="54483" y="1961388"/>
                  </a:cubicBezTo>
                  <a:cubicBezTo>
                    <a:pt x="49911" y="1950466"/>
                    <a:pt x="47752" y="1939163"/>
                    <a:pt x="47752" y="1927352"/>
                  </a:cubicBezTo>
                  <a:lnTo>
                    <a:pt x="47752" y="123952"/>
                  </a:lnTo>
                  <a:cubicBezTo>
                    <a:pt x="47752" y="112141"/>
                    <a:pt x="50038" y="100838"/>
                    <a:pt x="54483" y="89916"/>
                  </a:cubicBezTo>
                  <a:cubicBezTo>
                    <a:pt x="58928" y="78994"/>
                    <a:pt x="65405" y="69469"/>
                    <a:pt x="73787" y="61087"/>
                  </a:cubicBezTo>
                  <a:cubicBezTo>
                    <a:pt x="82169" y="52705"/>
                    <a:pt x="91694" y="46355"/>
                    <a:pt x="102616" y="41783"/>
                  </a:cubicBezTo>
                  <a:cubicBezTo>
                    <a:pt x="113538" y="37211"/>
                    <a:pt x="124841" y="35052"/>
                    <a:pt x="136652" y="35052"/>
                  </a:cubicBezTo>
                  <a:close/>
                  <a:moveTo>
                    <a:pt x="0" y="0"/>
                  </a:moveTo>
                  <a:lnTo>
                    <a:pt x="0" y="2076704"/>
                  </a:lnTo>
                  <a:lnTo>
                    <a:pt x="4783328" y="2076704"/>
                  </a:lnTo>
                  <a:lnTo>
                    <a:pt x="4783328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7958833" y="2015233"/>
            <a:ext cx="3714493" cy="1684525"/>
            <a:chOff x="0" y="0"/>
            <a:chExt cx="3714496" cy="168452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3500" y="63500"/>
              <a:ext cx="3587496" cy="1557528"/>
            </a:xfrm>
            <a:custGeom>
              <a:avLst/>
              <a:gdLst/>
              <a:ahLst/>
              <a:cxnLst/>
              <a:rect r="r" b="b" t="t" l="l"/>
              <a:pathLst>
                <a:path h="1557528" w="3587496">
                  <a:moveTo>
                    <a:pt x="0" y="0"/>
                  </a:moveTo>
                  <a:lnTo>
                    <a:pt x="3587496" y="0"/>
                  </a:lnTo>
                  <a:lnTo>
                    <a:pt x="3587496" y="1557528"/>
                  </a:lnTo>
                  <a:lnTo>
                    <a:pt x="0" y="1557528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94488" y="84963"/>
              <a:ext cx="3524377" cy="1495552"/>
            </a:xfrm>
            <a:custGeom>
              <a:avLst/>
              <a:gdLst/>
              <a:ahLst/>
              <a:cxnLst/>
              <a:rect r="r" b="b" t="t" l="l"/>
              <a:pathLst>
                <a:path h="1495552" w="3524377">
                  <a:moveTo>
                    <a:pt x="127" y="1424051"/>
                  </a:moveTo>
                  <a:lnTo>
                    <a:pt x="127" y="71501"/>
                  </a:lnTo>
                  <a:cubicBezTo>
                    <a:pt x="127" y="66802"/>
                    <a:pt x="635" y="62103"/>
                    <a:pt x="1524" y="57531"/>
                  </a:cubicBezTo>
                  <a:cubicBezTo>
                    <a:pt x="2413" y="52959"/>
                    <a:pt x="3810" y="48514"/>
                    <a:pt x="5588" y="44069"/>
                  </a:cubicBezTo>
                  <a:cubicBezTo>
                    <a:pt x="7366" y="39624"/>
                    <a:pt x="9525" y="35560"/>
                    <a:pt x="12192" y="31750"/>
                  </a:cubicBezTo>
                  <a:cubicBezTo>
                    <a:pt x="14859" y="27940"/>
                    <a:pt x="17780" y="24257"/>
                    <a:pt x="21082" y="20955"/>
                  </a:cubicBezTo>
                  <a:cubicBezTo>
                    <a:pt x="24384" y="17653"/>
                    <a:pt x="28067" y="14732"/>
                    <a:pt x="31877" y="12065"/>
                  </a:cubicBezTo>
                  <a:cubicBezTo>
                    <a:pt x="35687" y="9398"/>
                    <a:pt x="39878" y="7239"/>
                    <a:pt x="44196" y="5461"/>
                  </a:cubicBezTo>
                  <a:cubicBezTo>
                    <a:pt x="48514" y="3683"/>
                    <a:pt x="52959" y="2286"/>
                    <a:pt x="57658" y="1397"/>
                  </a:cubicBezTo>
                  <a:cubicBezTo>
                    <a:pt x="62357" y="508"/>
                    <a:pt x="66929" y="0"/>
                    <a:pt x="71628" y="0"/>
                  </a:cubicBezTo>
                  <a:lnTo>
                    <a:pt x="3452876" y="0"/>
                  </a:lnTo>
                  <a:cubicBezTo>
                    <a:pt x="3457575" y="0"/>
                    <a:pt x="3462274" y="508"/>
                    <a:pt x="3466846" y="1397"/>
                  </a:cubicBezTo>
                  <a:cubicBezTo>
                    <a:pt x="3471418" y="2286"/>
                    <a:pt x="3475863" y="3683"/>
                    <a:pt x="3480308" y="5461"/>
                  </a:cubicBezTo>
                  <a:cubicBezTo>
                    <a:pt x="3484753" y="7239"/>
                    <a:pt x="3488817" y="9398"/>
                    <a:pt x="3492627" y="12065"/>
                  </a:cubicBezTo>
                  <a:cubicBezTo>
                    <a:pt x="3496437" y="14732"/>
                    <a:pt x="3500120" y="17653"/>
                    <a:pt x="3503422" y="20955"/>
                  </a:cubicBezTo>
                  <a:cubicBezTo>
                    <a:pt x="3506724" y="24257"/>
                    <a:pt x="3509645" y="27940"/>
                    <a:pt x="3512312" y="31750"/>
                  </a:cubicBezTo>
                  <a:cubicBezTo>
                    <a:pt x="3514980" y="35560"/>
                    <a:pt x="3517138" y="39751"/>
                    <a:pt x="3518916" y="44069"/>
                  </a:cubicBezTo>
                  <a:cubicBezTo>
                    <a:pt x="3520694" y="48387"/>
                    <a:pt x="3522091" y="52832"/>
                    <a:pt x="3522980" y="57531"/>
                  </a:cubicBezTo>
                  <a:cubicBezTo>
                    <a:pt x="3523869" y="62230"/>
                    <a:pt x="3524377" y="66802"/>
                    <a:pt x="3524377" y="71501"/>
                  </a:cubicBezTo>
                  <a:lnTo>
                    <a:pt x="3524377" y="1424051"/>
                  </a:lnTo>
                  <a:cubicBezTo>
                    <a:pt x="3524377" y="1428750"/>
                    <a:pt x="3523869" y="1433449"/>
                    <a:pt x="3522980" y="1438021"/>
                  </a:cubicBezTo>
                  <a:cubicBezTo>
                    <a:pt x="3522092" y="1442593"/>
                    <a:pt x="3520694" y="1447038"/>
                    <a:pt x="3518916" y="1451483"/>
                  </a:cubicBezTo>
                  <a:cubicBezTo>
                    <a:pt x="3517138" y="1455928"/>
                    <a:pt x="3514979" y="1459992"/>
                    <a:pt x="3512312" y="1463802"/>
                  </a:cubicBezTo>
                  <a:cubicBezTo>
                    <a:pt x="3509645" y="1467612"/>
                    <a:pt x="3506724" y="1471295"/>
                    <a:pt x="3503422" y="1474597"/>
                  </a:cubicBezTo>
                  <a:cubicBezTo>
                    <a:pt x="3500120" y="1477899"/>
                    <a:pt x="3496437" y="1480820"/>
                    <a:pt x="3492627" y="1483487"/>
                  </a:cubicBezTo>
                  <a:cubicBezTo>
                    <a:pt x="3488817" y="1486154"/>
                    <a:pt x="3484626" y="1488313"/>
                    <a:pt x="3480308" y="1490091"/>
                  </a:cubicBezTo>
                  <a:cubicBezTo>
                    <a:pt x="3475990" y="1491869"/>
                    <a:pt x="3471545" y="1493266"/>
                    <a:pt x="3466846" y="1494155"/>
                  </a:cubicBezTo>
                  <a:cubicBezTo>
                    <a:pt x="3462147" y="1495044"/>
                    <a:pt x="3457575" y="1495552"/>
                    <a:pt x="3452876" y="1495552"/>
                  </a:cubicBezTo>
                  <a:lnTo>
                    <a:pt x="71501" y="1495552"/>
                  </a:lnTo>
                  <a:cubicBezTo>
                    <a:pt x="66802" y="1495552"/>
                    <a:pt x="62103" y="1495044"/>
                    <a:pt x="57531" y="1494155"/>
                  </a:cubicBezTo>
                  <a:cubicBezTo>
                    <a:pt x="52959" y="1493266"/>
                    <a:pt x="48514" y="1491869"/>
                    <a:pt x="44069" y="1490091"/>
                  </a:cubicBezTo>
                  <a:cubicBezTo>
                    <a:pt x="39624" y="1488313"/>
                    <a:pt x="35560" y="1486154"/>
                    <a:pt x="31750" y="1483487"/>
                  </a:cubicBezTo>
                  <a:cubicBezTo>
                    <a:pt x="27940" y="1480820"/>
                    <a:pt x="24257" y="1477899"/>
                    <a:pt x="20955" y="1474597"/>
                  </a:cubicBezTo>
                  <a:cubicBezTo>
                    <a:pt x="17653" y="1471295"/>
                    <a:pt x="14732" y="1467612"/>
                    <a:pt x="12065" y="1463802"/>
                  </a:cubicBezTo>
                  <a:cubicBezTo>
                    <a:pt x="9398" y="1459992"/>
                    <a:pt x="7239" y="1455801"/>
                    <a:pt x="5461" y="1451483"/>
                  </a:cubicBezTo>
                  <a:cubicBezTo>
                    <a:pt x="3683" y="1447165"/>
                    <a:pt x="2286" y="1442720"/>
                    <a:pt x="1397" y="1438021"/>
                  </a:cubicBezTo>
                  <a:cubicBezTo>
                    <a:pt x="508" y="1433322"/>
                    <a:pt x="0" y="1428750"/>
                    <a:pt x="0" y="1424051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89662" y="80137"/>
              <a:ext cx="3534029" cy="1505331"/>
            </a:xfrm>
            <a:custGeom>
              <a:avLst/>
              <a:gdLst/>
              <a:ahLst/>
              <a:cxnLst/>
              <a:rect r="r" b="b" t="t" l="l"/>
              <a:pathLst>
                <a:path h="1505331" w="3534029">
                  <a:moveTo>
                    <a:pt x="127" y="1428877"/>
                  </a:moveTo>
                  <a:lnTo>
                    <a:pt x="127" y="76327"/>
                  </a:lnTo>
                  <a:lnTo>
                    <a:pt x="4953" y="76327"/>
                  </a:lnTo>
                  <a:lnTo>
                    <a:pt x="254" y="76327"/>
                  </a:lnTo>
                  <a:cubicBezTo>
                    <a:pt x="254" y="71374"/>
                    <a:pt x="762" y="66421"/>
                    <a:pt x="1778" y="61468"/>
                  </a:cubicBezTo>
                  <a:lnTo>
                    <a:pt x="6477" y="62357"/>
                  </a:lnTo>
                  <a:lnTo>
                    <a:pt x="1778" y="61468"/>
                  </a:lnTo>
                  <a:cubicBezTo>
                    <a:pt x="2794" y="56515"/>
                    <a:pt x="4191" y="51816"/>
                    <a:pt x="6096" y="47117"/>
                  </a:cubicBezTo>
                  <a:lnTo>
                    <a:pt x="10541" y="48895"/>
                  </a:lnTo>
                  <a:lnTo>
                    <a:pt x="6096" y="47117"/>
                  </a:lnTo>
                  <a:cubicBezTo>
                    <a:pt x="8001" y="42545"/>
                    <a:pt x="10414" y="38100"/>
                    <a:pt x="13081" y="33909"/>
                  </a:cubicBezTo>
                  <a:lnTo>
                    <a:pt x="13081" y="33909"/>
                  </a:lnTo>
                  <a:lnTo>
                    <a:pt x="13081" y="33909"/>
                  </a:lnTo>
                  <a:cubicBezTo>
                    <a:pt x="15875" y="29718"/>
                    <a:pt x="19050" y="25908"/>
                    <a:pt x="22606" y="22352"/>
                  </a:cubicBezTo>
                  <a:lnTo>
                    <a:pt x="22606" y="22352"/>
                  </a:lnTo>
                  <a:lnTo>
                    <a:pt x="22606" y="22352"/>
                  </a:lnTo>
                  <a:cubicBezTo>
                    <a:pt x="26162" y="18796"/>
                    <a:pt x="29972" y="15621"/>
                    <a:pt x="34163" y="12827"/>
                  </a:cubicBezTo>
                  <a:lnTo>
                    <a:pt x="36830" y="16764"/>
                  </a:lnTo>
                  <a:lnTo>
                    <a:pt x="34163" y="12827"/>
                  </a:lnTo>
                  <a:cubicBezTo>
                    <a:pt x="38354" y="10033"/>
                    <a:pt x="42672" y="7747"/>
                    <a:pt x="47371" y="5842"/>
                  </a:cubicBezTo>
                  <a:lnTo>
                    <a:pt x="47371" y="5842"/>
                  </a:lnTo>
                  <a:lnTo>
                    <a:pt x="47371" y="5842"/>
                  </a:lnTo>
                  <a:cubicBezTo>
                    <a:pt x="51943" y="3937"/>
                    <a:pt x="56769" y="2540"/>
                    <a:pt x="61722" y="1524"/>
                  </a:cubicBezTo>
                  <a:lnTo>
                    <a:pt x="62611" y="6223"/>
                  </a:lnTo>
                  <a:lnTo>
                    <a:pt x="61722" y="1524"/>
                  </a:lnTo>
                  <a:cubicBezTo>
                    <a:pt x="66675" y="508"/>
                    <a:pt x="71628" y="0"/>
                    <a:pt x="76581" y="0"/>
                  </a:cubicBezTo>
                  <a:lnTo>
                    <a:pt x="76581" y="4953"/>
                  </a:lnTo>
                  <a:lnTo>
                    <a:pt x="76581" y="127"/>
                  </a:lnTo>
                  <a:lnTo>
                    <a:pt x="3457702" y="127"/>
                  </a:lnTo>
                  <a:lnTo>
                    <a:pt x="3457702" y="4953"/>
                  </a:lnTo>
                  <a:lnTo>
                    <a:pt x="3457702" y="127"/>
                  </a:lnTo>
                  <a:cubicBezTo>
                    <a:pt x="3462655" y="127"/>
                    <a:pt x="3467608" y="635"/>
                    <a:pt x="3472561" y="1651"/>
                  </a:cubicBezTo>
                  <a:lnTo>
                    <a:pt x="3471672" y="6350"/>
                  </a:lnTo>
                  <a:lnTo>
                    <a:pt x="3472561" y="1651"/>
                  </a:lnTo>
                  <a:cubicBezTo>
                    <a:pt x="3477514" y="2667"/>
                    <a:pt x="3482213" y="4064"/>
                    <a:pt x="3486912" y="5969"/>
                  </a:cubicBezTo>
                  <a:lnTo>
                    <a:pt x="3486912" y="5969"/>
                  </a:lnTo>
                  <a:lnTo>
                    <a:pt x="3486912" y="5969"/>
                  </a:lnTo>
                  <a:cubicBezTo>
                    <a:pt x="3491484" y="7874"/>
                    <a:pt x="3495929" y="10287"/>
                    <a:pt x="3500120" y="12954"/>
                  </a:cubicBezTo>
                  <a:lnTo>
                    <a:pt x="3500120" y="12954"/>
                  </a:lnTo>
                  <a:lnTo>
                    <a:pt x="3500120" y="12954"/>
                  </a:lnTo>
                  <a:cubicBezTo>
                    <a:pt x="3504311" y="15748"/>
                    <a:pt x="3508121" y="18923"/>
                    <a:pt x="3511677" y="22479"/>
                  </a:cubicBezTo>
                  <a:lnTo>
                    <a:pt x="3511677" y="22479"/>
                  </a:lnTo>
                  <a:lnTo>
                    <a:pt x="3511677" y="22479"/>
                  </a:lnTo>
                  <a:cubicBezTo>
                    <a:pt x="3515233" y="26035"/>
                    <a:pt x="3518408" y="29845"/>
                    <a:pt x="3521202" y="34036"/>
                  </a:cubicBezTo>
                  <a:lnTo>
                    <a:pt x="3517266" y="36703"/>
                  </a:lnTo>
                  <a:lnTo>
                    <a:pt x="3521202" y="34036"/>
                  </a:lnTo>
                  <a:cubicBezTo>
                    <a:pt x="3523996" y="38227"/>
                    <a:pt x="3526282" y="42545"/>
                    <a:pt x="3528187" y="47244"/>
                  </a:cubicBezTo>
                  <a:lnTo>
                    <a:pt x="3523742" y="49022"/>
                  </a:lnTo>
                  <a:lnTo>
                    <a:pt x="3528187" y="47244"/>
                  </a:lnTo>
                  <a:cubicBezTo>
                    <a:pt x="3530092" y="51816"/>
                    <a:pt x="3531489" y="56642"/>
                    <a:pt x="3532505" y="61595"/>
                  </a:cubicBezTo>
                  <a:lnTo>
                    <a:pt x="3532505" y="61595"/>
                  </a:lnTo>
                  <a:lnTo>
                    <a:pt x="3532505" y="61595"/>
                  </a:lnTo>
                  <a:cubicBezTo>
                    <a:pt x="3533521" y="66548"/>
                    <a:pt x="3534029" y="71501"/>
                    <a:pt x="3534029" y="76454"/>
                  </a:cubicBezTo>
                  <a:lnTo>
                    <a:pt x="3529203" y="76454"/>
                  </a:lnTo>
                  <a:lnTo>
                    <a:pt x="3534029" y="76454"/>
                  </a:lnTo>
                  <a:lnTo>
                    <a:pt x="3534029" y="1429004"/>
                  </a:lnTo>
                  <a:lnTo>
                    <a:pt x="3529203" y="1429004"/>
                  </a:lnTo>
                  <a:lnTo>
                    <a:pt x="3534029" y="1429004"/>
                  </a:lnTo>
                  <a:cubicBezTo>
                    <a:pt x="3534029" y="1433957"/>
                    <a:pt x="3533521" y="1438910"/>
                    <a:pt x="3532505" y="1443863"/>
                  </a:cubicBezTo>
                  <a:lnTo>
                    <a:pt x="3532505" y="1443863"/>
                  </a:lnTo>
                  <a:lnTo>
                    <a:pt x="3532505" y="1443863"/>
                  </a:lnTo>
                  <a:cubicBezTo>
                    <a:pt x="3531489" y="1448816"/>
                    <a:pt x="3530092" y="1453515"/>
                    <a:pt x="3528187" y="1458214"/>
                  </a:cubicBezTo>
                  <a:lnTo>
                    <a:pt x="3523742" y="1456436"/>
                  </a:lnTo>
                  <a:lnTo>
                    <a:pt x="3528187" y="1458214"/>
                  </a:lnTo>
                  <a:cubicBezTo>
                    <a:pt x="3526282" y="1462786"/>
                    <a:pt x="3523869" y="1467231"/>
                    <a:pt x="3521202" y="1471422"/>
                  </a:cubicBezTo>
                  <a:lnTo>
                    <a:pt x="3517266" y="1468755"/>
                  </a:lnTo>
                  <a:lnTo>
                    <a:pt x="3521202" y="1471422"/>
                  </a:lnTo>
                  <a:cubicBezTo>
                    <a:pt x="3518408" y="1475613"/>
                    <a:pt x="3515233" y="1479423"/>
                    <a:pt x="3511677" y="1482979"/>
                  </a:cubicBezTo>
                  <a:lnTo>
                    <a:pt x="3511677" y="1482979"/>
                  </a:lnTo>
                  <a:lnTo>
                    <a:pt x="3511677" y="1482979"/>
                  </a:lnTo>
                  <a:cubicBezTo>
                    <a:pt x="3508121" y="1486535"/>
                    <a:pt x="3504312" y="1489710"/>
                    <a:pt x="3500120" y="1492504"/>
                  </a:cubicBezTo>
                  <a:lnTo>
                    <a:pt x="3500120" y="1492504"/>
                  </a:lnTo>
                  <a:lnTo>
                    <a:pt x="3500120" y="1492504"/>
                  </a:lnTo>
                  <a:cubicBezTo>
                    <a:pt x="3495930" y="1495298"/>
                    <a:pt x="3491611" y="1497584"/>
                    <a:pt x="3486912" y="1499489"/>
                  </a:cubicBezTo>
                  <a:lnTo>
                    <a:pt x="3486912" y="1499489"/>
                  </a:lnTo>
                  <a:lnTo>
                    <a:pt x="3486912" y="1499489"/>
                  </a:lnTo>
                  <a:cubicBezTo>
                    <a:pt x="3482341" y="1501394"/>
                    <a:pt x="3477514" y="1502791"/>
                    <a:pt x="3472561" y="1503807"/>
                  </a:cubicBezTo>
                  <a:lnTo>
                    <a:pt x="3471672" y="1499108"/>
                  </a:lnTo>
                  <a:lnTo>
                    <a:pt x="3472561" y="1503807"/>
                  </a:lnTo>
                  <a:cubicBezTo>
                    <a:pt x="3467608" y="1504823"/>
                    <a:pt x="3462655" y="1505331"/>
                    <a:pt x="3457702" y="1505331"/>
                  </a:cubicBezTo>
                  <a:lnTo>
                    <a:pt x="3457702" y="1500505"/>
                  </a:lnTo>
                  <a:lnTo>
                    <a:pt x="3457702" y="1505331"/>
                  </a:lnTo>
                  <a:lnTo>
                    <a:pt x="76327" y="1505331"/>
                  </a:lnTo>
                  <a:lnTo>
                    <a:pt x="76327" y="1500505"/>
                  </a:lnTo>
                  <a:lnTo>
                    <a:pt x="76327" y="1505331"/>
                  </a:lnTo>
                  <a:cubicBezTo>
                    <a:pt x="71374" y="1505331"/>
                    <a:pt x="66421" y="1504823"/>
                    <a:pt x="61468" y="1503807"/>
                  </a:cubicBezTo>
                  <a:lnTo>
                    <a:pt x="62357" y="1499108"/>
                  </a:lnTo>
                  <a:lnTo>
                    <a:pt x="61468" y="1503807"/>
                  </a:lnTo>
                  <a:cubicBezTo>
                    <a:pt x="56515" y="1502791"/>
                    <a:pt x="51816" y="1501394"/>
                    <a:pt x="47117" y="1499489"/>
                  </a:cubicBezTo>
                  <a:lnTo>
                    <a:pt x="47117" y="1499489"/>
                  </a:lnTo>
                  <a:lnTo>
                    <a:pt x="47117" y="1499489"/>
                  </a:lnTo>
                  <a:cubicBezTo>
                    <a:pt x="42545" y="1497584"/>
                    <a:pt x="38100" y="1495171"/>
                    <a:pt x="33909" y="1492504"/>
                  </a:cubicBezTo>
                  <a:lnTo>
                    <a:pt x="36576" y="1488567"/>
                  </a:lnTo>
                  <a:lnTo>
                    <a:pt x="33909" y="1492504"/>
                  </a:lnTo>
                  <a:cubicBezTo>
                    <a:pt x="29718" y="1489710"/>
                    <a:pt x="25908" y="1486535"/>
                    <a:pt x="22352" y="1482979"/>
                  </a:cubicBezTo>
                  <a:lnTo>
                    <a:pt x="22352" y="1482979"/>
                  </a:lnTo>
                  <a:lnTo>
                    <a:pt x="22352" y="1482979"/>
                  </a:lnTo>
                  <a:cubicBezTo>
                    <a:pt x="18796" y="1479423"/>
                    <a:pt x="15621" y="1475613"/>
                    <a:pt x="12827" y="1471422"/>
                  </a:cubicBezTo>
                  <a:lnTo>
                    <a:pt x="12827" y="1471422"/>
                  </a:lnTo>
                  <a:lnTo>
                    <a:pt x="12827" y="1471422"/>
                  </a:lnTo>
                  <a:cubicBezTo>
                    <a:pt x="10033" y="1467231"/>
                    <a:pt x="7747" y="1462913"/>
                    <a:pt x="5842" y="1458214"/>
                  </a:cubicBezTo>
                  <a:lnTo>
                    <a:pt x="10287" y="1456436"/>
                  </a:lnTo>
                  <a:lnTo>
                    <a:pt x="5842" y="1458214"/>
                  </a:lnTo>
                  <a:cubicBezTo>
                    <a:pt x="3937" y="1453642"/>
                    <a:pt x="2540" y="1448816"/>
                    <a:pt x="1524" y="1443863"/>
                  </a:cubicBezTo>
                  <a:lnTo>
                    <a:pt x="1524" y="1443863"/>
                  </a:lnTo>
                  <a:lnTo>
                    <a:pt x="1524" y="1443863"/>
                  </a:lnTo>
                  <a:cubicBezTo>
                    <a:pt x="508" y="1438910"/>
                    <a:pt x="0" y="1433957"/>
                    <a:pt x="0" y="1429004"/>
                  </a:cubicBezTo>
                  <a:lnTo>
                    <a:pt x="4699" y="1429004"/>
                  </a:lnTo>
                  <a:lnTo>
                    <a:pt x="127" y="1429004"/>
                  </a:lnTo>
                  <a:moveTo>
                    <a:pt x="9652" y="1429004"/>
                  </a:moveTo>
                  <a:lnTo>
                    <a:pt x="9652" y="1429004"/>
                  </a:lnTo>
                  <a:lnTo>
                    <a:pt x="9652" y="1429004"/>
                  </a:lnTo>
                  <a:cubicBezTo>
                    <a:pt x="9652" y="1433322"/>
                    <a:pt x="10033" y="1437767"/>
                    <a:pt x="10922" y="1441958"/>
                  </a:cubicBezTo>
                  <a:lnTo>
                    <a:pt x="6223" y="1442847"/>
                  </a:lnTo>
                  <a:lnTo>
                    <a:pt x="10922" y="1441958"/>
                  </a:lnTo>
                  <a:cubicBezTo>
                    <a:pt x="11811" y="1446276"/>
                    <a:pt x="13081" y="1450467"/>
                    <a:pt x="14732" y="1454404"/>
                  </a:cubicBezTo>
                  <a:lnTo>
                    <a:pt x="14732" y="1454404"/>
                  </a:lnTo>
                  <a:lnTo>
                    <a:pt x="14732" y="1454404"/>
                  </a:lnTo>
                  <a:cubicBezTo>
                    <a:pt x="16383" y="1458468"/>
                    <a:pt x="18415" y="1462278"/>
                    <a:pt x="20955" y="1465961"/>
                  </a:cubicBezTo>
                  <a:lnTo>
                    <a:pt x="17018" y="1468628"/>
                  </a:lnTo>
                  <a:lnTo>
                    <a:pt x="20955" y="1465961"/>
                  </a:lnTo>
                  <a:cubicBezTo>
                    <a:pt x="23368" y="1469644"/>
                    <a:pt x="26162" y="1472946"/>
                    <a:pt x="29210" y="1476121"/>
                  </a:cubicBezTo>
                  <a:lnTo>
                    <a:pt x="25781" y="1479550"/>
                  </a:lnTo>
                  <a:lnTo>
                    <a:pt x="29210" y="1476121"/>
                  </a:lnTo>
                  <a:cubicBezTo>
                    <a:pt x="32258" y="1479169"/>
                    <a:pt x="35687" y="1481963"/>
                    <a:pt x="39370" y="1484376"/>
                  </a:cubicBezTo>
                  <a:lnTo>
                    <a:pt x="39370" y="1484376"/>
                  </a:lnTo>
                  <a:lnTo>
                    <a:pt x="39370" y="1484376"/>
                  </a:lnTo>
                  <a:cubicBezTo>
                    <a:pt x="43053" y="1486789"/>
                    <a:pt x="46863" y="1488821"/>
                    <a:pt x="50927" y="1490599"/>
                  </a:cubicBezTo>
                  <a:lnTo>
                    <a:pt x="49149" y="1495044"/>
                  </a:lnTo>
                  <a:lnTo>
                    <a:pt x="50927" y="1490599"/>
                  </a:lnTo>
                  <a:cubicBezTo>
                    <a:pt x="54991" y="1492250"/>
                    <a:pt x="59182" y="1493520"/>
                    <a:pt x="63373" y="1494409"/>
                  </a:cubicBezTo>
                  <a:lnTo>
                    <a:pt x="63373" y="1494409"/>
                  </a:lnTo>
                  <a:lnTo>
                    <a:pt x="63373" y="1494409"/>
                  </a:lnTo>
                  <a:cubicBezTo>
                    <a:pt x="67691" y="1495298"/>
                    <a:pt x="72009" y="1495679"/>
                    <a:pt x="76327" y="1495679"/>
                  </a:cubicBezTo>
                  <a:lnTo>
                    <a:pt x="3457702" y="1495679"/>
                  </a:lnTo>
                  <a:cubicBezTo>
                    <a:pt x="3462020" y="1495679"/>
                    <a:pt x="3466465" y="1495298"/>
                    <a:pt x="3470656" y="1494409"/>
                  </a:cubicBezTo>
                  <a:cubicBezTo>
                    <a:pt x="3474847" y="1493520"/>
                    <a:pt x="3479165" y="1492250"/>
                    <a:pt x="3483102" y="1490599"/>
                  </a:cubicBezTo>
                  <a:lnTo>
                    <a:pt x="3484880" y="1495044"/>
                  </a:lnTo>
                  <a:lnTo>
                    <a:pt x="3483102" y="1490599"/>
                  </a:lnTo>
                  <a:cubicBezTo>
                    <a:pt x="3487166" y="1488948"/>
                    <a:pt x="3490976" y="1486916"/>
                    <a:pt x="3494659" y="1484376"/>
                  </a:cubicBezTo>
                  <a:lnTo>
                    <a:pt x="3497326" y="1488313"/>
                  </a:lnTo>
                  <a:lnTo>
                    <a:pt x="3494659" y="1484376"/>
                  </a:lnTo>
                  <a:cubicBezTo>
                    <a:pt x="3498342" y="1481963"/>
                    <a:pt x="3501644" y="1479169"/>
                    <a:pt x="3504819" y="1476121"/>
                  </a:cubicBezTo>
                  <a:lnTo>
                    <a:pt x="3508248" y="1479550"/>
                  </a:lnTo>
                  <a:lnTo>
                    <a:pt x="3504819" y="1476121"/>
                  </a:lnTo>
                  <a:cubicBezTo>
                    <a:pt x="3507867" y="1473073"/>
                    <a:pt x="3510661" y="1469644"/>
                    <a:pt x="3513074" y="1465961"/>
                  </a:cubicBezTo>
                  <a:lnTo>
                    <a:pt x="3513074" y="1465961"/>
                  </a:lnTo>
                  <a:lnTo>
                    <a:pt x="3513074" y="1465961"/>
                  </a:lnTo>
                  <a:cubicBezTo>
                    <a:pt x="3515487" y="1462278"/>
                    <a:pt x="3517519" y="1458468"/>
                    <a:pt x="3519297" y="1454404"/>
                  </a:cubicBezTo>
                  <a:lnTo>
                    <a:pt x="3519297" y="1454404"/>
                  </a:lnTo>
                  <a:lnTo>
                    <a:pt x="3519297" y="1454404"/>
                  </a:lnTo>
                  <a:cubicBezTo>
                    <a:pt x="3520948" y="1450340"/>
                    <a:pt x="3522218" y="1446149"/>
                    <a:pt x="3523107" y="1441958"/>
                  </a:cubicBezTo>
                  <a:lnTo>
                    <a:pt x="3527806" y="1442847"/>
                  </a:lnTo>
                  <a:lnTo>
                    <a:pt x="3523107" y="1441958"/>
                  </a:lnTo>
                  <a:cubicBezTo>
                    <a:pt x="3523996" y="1437640"/>
                    <a:pt x="3524377" y="1433322"/>
                    <a:pt x="3524377" y="1429004"/>
                  </a:cubicBezTo>
                  <a:lnTo>
                    <a:pt x="3524377" y="76327"/>
                  </a:lnTo>
                  <a:cubicBezTo>
                    <a:pt x="3524377" y="72009"/>
                    <a:pt x="3523996" y="67564"/>
                    <a:pt x="3523107" y="63373"/>
                  </a:cubicBezTo>
                  <a:lnTo>
                    <a:pt x="3527806" y="62484"/>
                  </a:lnTo>
                  <a:lnTo>
                    <a:pt x="3523107" y="63373"/>
                  </a:lnTo>
                  <a:cubicBezTo>
                    <a:pt x="3522218" y="59055"/>
                    <a:pt x="3520947" y="54864"/>
                    <a:pt x="3519297" y="50927"/>
                  </a:cubicBezTo>
                  <a:lnTo>
                    <a:pt x="3519297" y="50927"/>
                  </a:lnTo>
                  <a:lnTo>
                    <a:pt x="3519297" y="50927"/>
                  </a:lnTo>
                  <a:cubicBezTo>
                    <a:pt x="3517646" y="46863"/>
                    <a:pt x="3515614" y="43053"/>
                    <a:pt x="3513074" y="39370"/>
                  </a:cubicBezTo>
                  <a:cubicBezTo>
                    <a:pt x="3510534" y="35687"/>
                    <a:pt x="3507867" y="32385"/>
                    <a:pt x="3504819" y="29210"/>
                  </a:cubicBezTo>
                  <a:lnTo>
                    <a:pt x="3508248" y="25781"/>
                  </a:lnTo>
                  <a:lnTo>
                    <a:pt x="3504819" y="29210"/>
                  </a:lnTo>
                  <a:cubicBezTo>
                    <a:pt x="3501771" y="26162"/>
                    <a:pt x="3498342" y="23368"/>
                    <a:pt x="3494659" y="20955"/>
                  </a:cubicBezTo>
                  <a:lnTo>
                    <a:pt x="3497326" y="17018"/>
                  </a:lnTo>
                  <a:lnTo>
                    <a:pt x="3494659" y="20955"/>
                  </a:lnTo>
                  <a:cubicBezTo>
                    <a:pt x="3490976" y="18542"/>
                    <a:pt x="3487166" y="16510"/>
                    <a:pt x="3483102" y="14732"/>
                  </a:cubicBezTo>
                  <a:lnTo>
                    <a:pt x="3484880" y="10287"/>
                  </a:lnTo>
                  <a:lnTo>
                    <a:pt x="3483102" y="14732"/>
                  </a:lnTo>
                  <a:cubicBezTo>
                    <a:pt x="3479038" y="13081"/>
                    <a:pt x="3474847" y="11811"/>
                    <a:pt x="3470656" y="10922"/>
                  </a:cubicBezTo>
                  <a:lnTo>
                    <a:pt x="3470656" y="10922"/>
                  </a:lnTo>
                  <a:lnTo>
                    <a:pt x="3470656" y="10922"/>
                  </a:lnTo>
                  <a:cubicBezTo>
                    <a:pt x="3466338" y="10033"/>
                    <a:pt x="3462020" y="9652"/>
                    <a:pt x="3457702" y="9652"/>
                  </a:cubicBezTo>
                  <a:lnTo>
                    <a:pt x="76327" y="9652"/>
                  </a:lnTo>
                  <a:cubicBezTo>
                    <a:pt x="72009" y="9652"/>
                    <a:pt x="67564" y="10033"/>
                    <a:pt x="63373" y="10922"/>
                  </a:cubicBezTo>
                  <a:lnTo>
                    <a:pt x="63373" y="10922"/>
                  </a:lnTo>
                  <a:lnTo>
                    <a:pt x="63373" y="10922"/>
                  </a:lnTo>
                  <a:cubicBezTo>
                    <a:pt x="59055" y="11811"/>
                    <a:pt x="54864" y="13081"/>
                    <a:pt x="50927" y="14732"/>
                  </a:cubicBezTo>
                  <a:lnTo>
                    <a:pt x="49149" y="10287"/>
                  </a:lnTo>
                  <a:lnTo>
                    <a:pt x="50927" y="14732"/>
                  </a:lnTo>
                  <a:cubicBezTo>
                    <a:pt x="46863" y="16383"/>
                    <a:pt x="43053" y="18415"/>
                    <a:pt x="39370" y="20955"/>
                  </a:cubicBezTo>
                  <a:lnTo>
                    <a:pt x="39370" y="20955"/>
                  </a:lnTo>
                  <a:lnTo>
                    <a:pt x="39370" y="20955"/>
                  </a:lnTo>
                  <a:cubicBezTo>
                    <a:pt x="35687" y="23368"/>
                    <a:pt x="32385" y="26162"/>
                    <a:pt x="29210" y="29210"/>
                  </a:cubicBezTo>
                  <a:lnTo>
                    <a:pt x="25781" y="25781"/>
                  </a:lnTo>
                  <a:lnTo>
                    <a:pt x="29210" y="29210"/>
                  </a:lnTo>
                  <a:cubicBezTo>
                    <a:pt x="26162" y="32258"/>
                    <a:pt x="23368" y="35687"/>
                    <a:pt x="20955" y="39370"/>
                  </a:cubicBezTo>
                  <a:lnTo>
                    <a:pt x="17018" y="36703"/>
                  </a:lnTo>
                  <a:lnTo>
                    <a:pt x="20955" y="39370"/>
                  </a:lnTo>
                  <a:cubicBezTo>
                    <a:pt x="18542" y="43053"/>
                    <a:pt x="16510" y="46863"/>
                    <a:pt x="14732" y="50927"/>
                  </a:cubicBezTo>
                  <a:lnTo>
                    <a:pt x="14732" y="50927"/>
                  </a:lnTo>
                  <a:lnTo>
                    <a:pt x="14732" y="50927"/>
                  </a:lnTo>
                  <a:cubicBezTo>
                    <a:pt x="13081" y="54991"/>
                    <a:pt x="11811" y="59182"/>
                    <a:pt x="10922" y="63373"/>
                  </a:cubicBezTo>
                  <a:cubicBezTo>
                    <a:pt x="10033" y="67564"/>
                    <a:pt x="9652" y="72009"/>
                    <a:pt x="9652" y="76327"/>
                  </a:cubicBezTo>
                  <a:lnTo>
                    <a:pt x="9652" y="76327"/>
                  </a:lnTo>
                  <a:lnTo>
                    <a:pt x="9652" y="76327"/>
                  </a:lnTo>
                  <a:lnTo>
                    <a:pt x="9652" y="1428877"/>
                  </a:lnTo>
                  <a:close/>
                </a:path>
              </a:pathLst>
            </a:custGeom>
            <a:solidFill>
              <a:srgbClr val="F3F4F6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89560" y="280162"/>
              <a:ext cx="476504" cy="476504"/>
            </a:xfrm>
            <a:custGeom>
              <a:avLst/>
              <a:gdLst/>
              <a:ahLst/>
              <a:cxnLst/>
              <a:rect r="r" b="b" t="t" l="l"/>
              <a:pathLst>
                <a:path h="476504" w="476504">
                  <a:moveTo>
                    <a:pt x="476504" y="238252"/>
                  </a:moveTo>
                  <a:cubicBezTo>
                    <a:pt x="476504" y="245999"/>
                    <a:pt x="476123" y="253873"/>
                    <a:pt x="475361" y="261620"/>
                  </a:cubicBezTo>
                  <a:cubicBezTo>
                    <a:pt x="474599" y="269367"/>
                    <a:pt x="473456" y="277114"/>
                    <a:pt x="471932" y="284734"/>
                  </a:cubicBezTo>
                  <a:cubicBezTo>
                    <a:pt x="470408" y="292354"/>
                    <a:pt x="468503" y="299974"/>
                    <a:pt x="466217" y="307340"/>
                  </a:cubicBezTo>
                  <a:cubicBezTo>
                    <a:pt x="463931" y="314706"/>
                    <a:pt x="461391" y="322199"/>
                    <a:pt x="458343" y="329311"/>
                  </a:cubicBezTo>
                  <a:cubicBezTo>
                    <a:pt x="455295" y="336423"/>
                    <a:pt x="451993" y="343535"/>
                    <a:pt x="448310" y="350393"/>
                  </a:cubicBezTo>
                  <a:cubicBezTo>
                    <a:pt x="444627" y="357251"/>
                    <a:pt x="440690" y="363982"/>
                    <a:pt x="436245" y="370459"/>
                  </a:cubicBezTo>
                  <a:cubicBezTo>
                    <a:pt x="431800" y="376936"/>
                    <a:pt x="427228" y="383159"/>
                    <a:pt x="422275" y="389255"/>
                  </a:cubicBezTo>
                  <a:cubicBezTo>
                    <a:pt x="417322" y="395351"/>
                    <a:pt x="412115" y="401066"/>
                    <a:pt x="406527" y="406527"/>
                  </a:cubicBezTo>
                  <a:cubicBezTo>
                    <a:pt x="400939" y="411988"/>
                    <a:pt x="395224" y="417322"/>
                    <a:pt x="389255" y="422275"/>
                  </a:cubicBezTo>
                  <a:cubicBezTo>
                    <a:pt x="383286" y="427228"/>
                    <a:pt x="376936" y="431800"/>
                    <a:pt x="370459" y="436245"/>
                  </a:cubicBezTo>
                  <a:cubicBezTo>
                    <a:pt x="363982" y="440690"/>
                    <a:pt x="357251" y="444627"/>
                    <a:pt x="350393" y="448310"/>
                  </a:cubicBezTo>
                  <a:cubicBezTo>
                    <a:pt x="343535" y="451993"/>
                    <a:pt x="336423" y="455295"/>
                    <a:pt x="329311" y="458343"/>
                  </a:cubicBezTo>
                  <a:cubicBezTo>
                    <a:pt x="322199" y="461391"/>
                    <a:pt x="314833" y="463931"/>
                    <a:pt x="307340" y="466217"/>
                  </a:cubicBezTo>
                  <a:cubicBezTo>
                    <a:pt x="299847" y="468503"/>
                    <a:pt x="292354" y="470408"/>
                    <a:pt x="284734" y="471932"/>
                  </a:cubicBezTo>
                  <a:cubicBezTo>
                    <a:pt x="277114" y="473456"/>
                    <a:pt x="269367" y="474599"/>
                    <a:pt x="261620" y="475361"/>
                  </a:cubicBezTo>
                  <a:cubicBezTo>
                    <a:pt x="253873" y="476123"/>
                    <a:pt x="246126" y="476504"/>
                    <a:pt x="238252" y="476504"/>
                  </a:cubicBezTo>
                  <a:cubicBezTo>
                    <a:pt x="230378" y="476504"/>
                    <a:pt x="222631" y="476123"/>
                    <a:pt x="214884" y="475361"/>
                  </a:cubicBezTo>
                  <a:cubicBezTo>
                    <a:pt x="207137" y="474599"/>
                    <a:pt x="199390" y="473456"/>
                    <a:pt x="191770" y="471932"/>
                  </a:cubicBezTo>
                  <a:cubicBezTo>
                    <a:pt x="184150" y="470408"/>
                    <a:pt x="176530" y="468503"/>
                    <a:pt x="169164" y="466217"/>
                  </a:cubicBezTo>
                  <a:cubicBezTo>
                    <a:pt x="161798" y="463931"/>
                    <a:pt x="154305" y="461391"/>
                    <a:pt x="147193" y="458343"/>
                  </a:cubicBezTo>
                  <a:cubicBezTo>
                    <a:pt x="140081" y="455295"/>
                    <a:pt x="132969" y="451993"/>
                    <a:pt x="126111" y="448310"/>
                  </a:cubicBezTo>
                  <a:cubicBezTo>
                    <a:pt x="119253" y="444627"/>
                    <a:pt x="112522" y="440690"/>
                    <a:pt x="106045" y="436245"/>
                  </a:cubicBezTo>
                  <a:cubicBezTo>
                    <a:pt x="99568" y="431800"/>
                    <a:pt x="93345" y="427228"/>
                    <a:pt x="87249" y="422275"/>
                  </a:cubicBezTo>
                  <a:cubicBezTo>
                    <a:pt x="81153" y="417322"/>
                    <a:pt x="75438" y="412115"/>
                    <a:pt x="69977" y="406527"/>
                  </a:cubicBezTo>
                  <a:cubicBezTo>
                    <a:pt x="64516" y="400939"/>
                    <a:pt x="59182" y="395224"/>
                    <a:pt x="54229" y="389255"/>
                  </a:cubicBezTo>
                  <a:cubicBezTo>
                    <a:pt x="49276" y="383286"/>
                    <a:pt x="44577" y="376936"/>
                    <a:pt x="40259" y="370459"/>
                  </a:cubicBezTo>
                  <a:cubicBezTo>
                    <a:pt x="35941" y="363982"/>
                    <a:pt x="31877" y="357251"/>
                    <a:pt x="28194" y="350393"/>
                  </a:cubicBezTo>
                  <a:cubicBezTo>
                    <a:pt x="24511" y="343535"/>
                    <a:pt x="21209" y="336423"/>
                    <a:pt x="18161" y="329311"/>
                  </a:cubicBezTo>
                  <a:cubicBezTo>
                    <a:pt x="15113" y="322199"/>
                    <a:pt x="12573" y="314833"/>
                    <a:pt x="10287" y="307340"/>
                  </a:cubicBezTo>
                  <a:cubicBezTo>
                    <a:pt x="8001" y="299847"/>
                    <a:pt x="6096" y="292354"/>
                    <a:pt x="4572" y="284734"/>
                  </a:cubicBezTo>
                  <a:cubicBezTo>
                    <a:pt x="3048" y="277114"/>
                    <a:pt x="1905" y="269367"/>
                    <a:pt x="1143" y="261620"/>
                  </a:cubicBezTo>
                  <a:cubicBezTo>
                    <a:pt x="381" y="253873"/>
                    <a:pt x="0" y="246126"/>
                    <a:pt x="0" y="238252"/>
                  </a:cubicBezTo>
                  <a:cubicBezTo>
                    <a:pt x="0" y="230378"/>
                    <a:pt x="381" y="222631"/>
                    <a:pt x="1143" y="214884"/>
                  </a:cubicBezTo>
                  <a:cubicBezTo>
                    <a:pt x="1905" y="207137"/>
                    <a:pt x="3048" y="199390"/>
                    <a:pt x="4572" y="191770"/>
                  </a:cubicBezTo>
                  <a:cubicBezTo>
                    <a:pt x="6096" y="184150"/>
                    <a:pt x="8001" y="176530"/>
                    <a:pt x="10287" y="169164"/>
                  </a:cubicBezTo>
                  <a:cubicBezTo>
                    <a:pt x="12573" y="161798"/>
                    <a:pt x="15113" y="154305"/>
                    <a:pt x="18161" y="147193"/>
                  </a:cubicBezTo>
                  <a:cubicBezTo>
                    <a:pt x="21209" y="140081"/>
                    <a:pt x="24511" y="132969"/>
                    <a:pt x="28194" y="126111"/>
                  </a:cubicBezTo>
                  <a:cubicBezTo>
                    <a:pt x="31877" y="119253"/>
                    <a:pt x="35814" y="112522"/>
                    <a:pt x="40259" y="106045"/>
                  </a:cubicBezTo>
                  <a:cubicBezTo>
                    <a:pt x="44704" y="99568"/>
                    <a:pt x="49276" y="93345"/>
                    <a:pt x="54229" y="87249"/>
                  </a:cubicBezTo>
                  <a:cubicBezTo>
                    <a:pt x="59182" y="81153"/>
                    <a:pt x="64389" y="75438"/>
                    <a:pt x="69977" y="69977"/>
                  </a:cubicBezTo>
                  <a:cubicBezTo>
                    <a:pt x="75565" y="64516"/>
                    <a:pt x="81280" y="59182"/>
                    <a:pt x="87249" y="54229"/>
                  </a:cubicBezTo>
                  <a:cubicBezTo>
                    <a:pt x="93218" y="49276"/>
                    <a:pt x="99568" y="44704"/>
                    <a:pt x="106045" y="40259"/>
                  </a:cubicBezTo>
                  <a:cubicBezTo>
                    <a:pt x="112522" y="35814"/>
                    <a:pt x="119253" y="31877"/>
                    <a:pt x="126111" y="28194"/>
                  </a:cubicBezTo>
                  <a:cubicBezTo>
                    <a:pt x="132969" y="24511"/>
                    <a:pt x="140081" y="21209"/>
                    <a:pt x="147193" y="18161"/>
                  </a:cubicBezTo>
                  <a:cubicBezTo>
                    <a:pt x="154305" y="15113"/>
                    <a:pt x="161671" y="12573"/>
                    <a:pt x="169164" y="10287"/>
                  </a:cubicBezTo>
                  <a:cubicBezTo>
                    <a:pt x="176657" y="8001"/>
                    <a:pt x="184150" y="6096"/>
                    <a:pt x="191770" y="4572"/>
                  </a:cubicBezTo>
                  <a:cubicBezTo>
                    <a:pt x="199390" y="3048"/>
                    <a:pt x="207137" y="1905"/>
                    <a:pt x="214884" y="1143"/>
                  </a:cubicBezTo>
                  <a:cubicBezTo>
                    <a:pt x="222631" y="381"/>
                    <a:pt x="230378" y="0"/>
                    <a:pt x="238252" y="0"/>
                  </a:cubicBezTo>
                  <a:cubicBezTo>
                    <a:pt x="246126" y="0"/>
                    <a:pt x="253873" y="381"/>
                    <a:pt x="261620" y="1143"/>
                  </a:cubicBezTo>
                  <a:cubicBezTo>
                    <a:pt x="269367" y="1905"/>
                    <a:pt x="277114" y="3048"/>
                    <a:pt x="284734" y="4572"/>
                  </a:cubicBezTo>
                  <a:cubicBezTo>
                    <a:pt x="292354" y="6096"/>
                    <a:pt x="299974" y="8001"/>
                    <a:pt x="307340" y="10287"/>
                  </a:cubicBezTo>
                  <a:cubicBezTo>
                    <a:pt x="314706" y="12573"/>
                    <a:pt x="322199" y="15113"/>
                    <a:pt x="329311" y="18161"/>
                  </a:cubicBezTo>
                  <a:cubicBezTo>
                    <a:pt x="336423" y="21209"/>
                    <a:pt x="343535" y="24511"/>
                    <a:pt x="350393" y="28194"/>
                  </a:cubicBezTo>
                  <a:cubicBezTo>
                    <a:pt x="357251" y="31877"/>
                    <a:pt x="363982" y="35814"/>
                    <a:pt x="370459" y="40259"/>
                  </a:cubicBezTo>
                  <a:cubicBezTo>
                    <a:pt x="376936" y="44704"/>
                    <a:pt x="383159" y="49276"/>
                    <a:pt x="389255" y="54229"/>
                  </a:cubicBezTo>
                  <a:cubicBezTo>
                    <a:pt x="395351" y="59182"/>
                    <a:pt x="401066" y="64389"/>
                    <a:pt x="406527" y="69977"/>
                  </a:cubicBezTo>
                  <a:cubicBezTo>
                    <a:pt x="411988" y="75565"/>
                    <a:pt x="417322" y="81280"/>
                    <a:pt x="422275" y="87249"/>
                  </a:cubicBezTo>
                  <a:cubicBezTo>
                    <a:pt x="427228" y="93218"/>
                    <a:pt x="431800" y="99568"/>
                    <a:pt x="436245" y="106045"/>
                  </a:cubicBezTo>
                  <a:cubicBezTo>
                    <a:pt x="440690" y="112522"/>
                    <a:pt x="444627" y="119253"/>
                    <a:pt x="448310" y="126111"/>
                  </a:cubicBezTo>
                  <a:cubicBezTo>
                    <a:pt x="451993" y="132969"/>
                    <a:pt x="455295" y="140081"/>
                    <a:pt x="458343" y="147193"/>
                  </a:cubicBezTo>
                  <a:cubicBezTo>
                    <a:pt x="461391" y="154305"/>
                    <a:pt x="463931" y="161671"/>
                    <a:pt x="466217" y="169164"/>
                  </a:cubicBezTo>
                  <a:cubicBezTo>
                    <a:pt x="468503" y="176657"/>
                    <a:pt x="470408" y="184150"/>
                    <a:pt x="471932" y="191770"/>
                  </a:cubicBezTo>
                  <a:cubicBezTo>
                    <a:pt x="473456" y="199390"/>
                    <a:pt x="474599" y="207137"/>
                    <a:pt x="475361" y="214884"/>
                  </a:cubicBezTo>
                  <a:cubicBezTo>
                    <a:pt x="476123" y="222631"/>
                    <a:pt x="476504" y="230378"/>
                    <a:pt x="476504" y="238252"/>
                  </a:cubicBezTo>
                  <a:close/>
                </a:path>
              </a:pathLst>
            </a:custGeom>
            <a:solidFill>
              <a:srgbClr val="1A56DB">
                <a:alpha val="784"/>
              </a:srgbClr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582168" y="3773424"/>
            <a:ext cx="3587496" cy="1502664"/>
            <a:chOff x="0" y="0"/>
            <a:chExt cx="4783328" cy="200355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783328" cy="2003552"/>
            </a:xfrm>
            <a:custGeom>
              <a:avLst/>
              <a:gdLst/>
              <a:ahLst/>
              <a:cxnLst/>
              <a:rect r="r" b="b" t="t" l="l"/>
              <a:pathLst>
                <a:path h="2003552" w="4783328">
                  <a:moveTo>
                    <a:pt x="4646676" y="36068"/>
                  </a:moveTo>
                  <a:cubicBezTo>
                    <a:pt x="4658487" y="36068"/>
                    <a:pt x="4669790" y="38354"/>
                    <a:pt x="4680712" y="42799"/>
                  </a:cubicBezTo>
                  <a:cubicBezTo>
                    <a:pt x="4691634" y="47244"/>
                    <a:pt x="4701159" y="53721"/>
                    <a:pt x="4709541" y="62103"/>
                  </a:cubicBezTo>
                  <a:cubicBezTo>
                    <a:pt x="4717923" y="70485"/>
                    <a:pt x="4724273" y="80010"/>
                    <a:pt x="4728845" y="90932"/>
                  </a:cubicBezTo>
                  <a:cubicBezTo>
                    <a:pt x="4733417" y="101854"/>
                    <a:pt x="4735576" y="113157"/>
                    <a:pt x="4735576" y="124968"/>
                  </a:cubicBezTo>
                  <a:lnTo>
                    <a:pt x="4735576" y="1852168"/>
                  </a:lnTo>
                  <a:cubicBezTo>
                    <a:pt x="4735576" y="1863979"/>
                    <a:pt x="4733290" y="1875282"/>
                    <a:pt x="4728845" y="1886204"/>
                  </a:cubicBezTo>
                  <a:cubicBezTo>
                    <a:pt x="4724400" y="1897126"/>
                    <a:pt x="4717923" y="1906651"/>
                    <a:pt x="4709541" y="1915033"/>
                  </a:cubicBezTo>
                  <a:cubicBezTo>
                    <a:pt x="4701159" y="1923415"/>
                    <a:pt x="4691634" y="1929765"/>
                    <a:pt x="4680712" y="1934337"/>
                  </a:cubicBezTo>
                  <a:cubicBezTo>
                    <a:pt x="4669790" y="1938909"/>
                    <a:pt x="4658487" y="1941068"/>
                    <a:pt x="4646676" y="1941068"/>
                  </a:cubicBezTo>
                  <a:lnTo>
                    <a:pt x="138176" y="1941068"/>
                  </a:lnTo>
                  <a:cubicBezTo>
                    <a:pt x="126365" y="1941068"/>
                    <a:pt x="115062" y="1938782"/>
                    <a:pt x="104140" y="1934337"/>
                  </a:cubicBezTo>
                  <a:cubicBezTo>
                    <a:pt x="93218" y="1929892"/>
                    <a:pt x="83693" y="1923415"/>
                    <a:pt x="75311" y="1915033"/>
                  </a:cubicBezTo>
                  <a:cubicBezTo>
                    <a:pt x="66929" y="1906651"/>
                    <a:pt x="60579" y="1897126"/>
                    <a:pt x="56007" y="1886204"/>
                  </a:cubicBezTo>
                  <a:cubicBezTo>
                    <a:pt x="51435" y="1875282"/>
                    <a:pt x="49276" y="1863979"/>
                    <a:pt x="49276" y="1852168"/>
                  </a:cubicBezTo>
                  <a:lnTo>
                    <a:pt x="49276" y="124968"/>
                  </a:lnTo>
                  <a:cubicBezTo>
                    <a:pt x="49276" y="113157"/>
                    <a:pt x="51562" y="101854"/>
                    <a:pt x="56007" y="90932"/>
                  </a:cubicBezTo>
                  <a:cubicBezTo>
                    <a:pt x="60452" y="80010"/>
                    <a:pt x="66929" y="70485"/>
                    <a:pt x="75311" y="62103"/>
                  </a:cubicBezTo>
                  <a:cubicBezTo>
                    <a:pt x="83693" y="53721"/>
                    <a:pt x="93218" y="47371"/>
                    <a:pt x="104140" y="42799"/>
                  </a:cubicBezTo>
                  <a:cubicBezTo>
                    <a:pt x="115062" y="38227"/>
                    <a:pt x="126365" y="36068"/>
                    <a:pt x="138176" y="36068"/>
                  </a:cubicBezTo>
                  <a:close/>
                  <a:moveTo>
                    <a:pt x="0" y="0"/>
                  </a:moveTo>
                  <a:lnTo>
                    <a:pt x="0" y="2003552"/>
                  </a:lnTo>
                  <a:lnTo>
                    <a:pt x="4783328" y="2003552"/>
                  </a:lnTo>
                  <a:lnTo>
                    <a:pt x="4783328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518665" y="3709921"/>
            <a:ext cx="3714493" cy="1629661"/>
            <a:chOff x="0" y="0"/>
            <a:chExt cx="3714496" cy="162966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63500" y="63500"/>
              <a:ext cx="3587496" cy="1502664"/>
            </a:xfrm>
            <a:custGeom>
              <a:avLst/>
              <a:gdLst/>
              <a:ahLst/>
              <a:cxnLst/>
              <a:rect r="r" b="b" t="t" l="l"/>
              <a:pathLst>
                <a:path h="1502664" w="3587496">
                  <a:moveTo>
                    <a:pt x="0" y="0"/>
                  </a:moveTo>
                  <a:lnTo>
                    <a:pt x="3587496" y="0"/>
                  </a:lnTo>
                  <a:lnTo>
                    <a:pt x="3587496" y="1502664"/>
                  </a:lnTo>
                  <a:lnTo>
                    <a:pt x="0" y="1502664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95631" y="85725"/>
              <a:ext cx="3524377" cy="1438402"/>
            </a:xfrm>
            <a:custGeom>
              <a:avLst/>
              <a:gdLst/>
              <a:ahLst/>
              <a:cxnLst/>
              <a:rect r="r" b="b" t="t" l="l"/>
              <a:pathLst>
                <a:path h="1438402" w="3524377">
                  <a:moveTo>
                    <a:pt x="0" y="1366901"/>
                  </a:moveTo>
                  <a:lnTo>
                    <a:pt x="0" y="71501"/>
                  </a:lnTo>
                  <a:cubicBezTo>
                    <a:pt x="0" y="66802"/>
                    <a:pt x="508" y="62103"/>
                    <a:pt x="1397" y="57531"/>
                  </a:cubicBezTo>
                  <a:cubicBezTo>
                    <a:pt x="2286" y="52959"/>
                    <a:pt x="3683" y="48514"/>
                    <a:pt x="5461" y="44069"/>
                  </a:cubicBezTo>
                  <a:cubicBezTo>
                    <a:pt x="7239" y="39624"/>
                    <a:pt x="9398" y="35560"/>
                    <a:pt x="12065" y="31750"/>
                  </a:cubicBezTo>
                  <a:cubicBezTo>
                    <a:pt x="14732" y="27940"/>
                    <a:pt x="17653" y="24257"/>
                    <a:pt x="20955" y="20955"/>
                  </a:cubicBezTo>
                  <a:cubicBezTo>
                    <a:pt x="24257" y="17653"/>
                    <a:pt x="27940" y="14732"/>
                    <a:pt x="31750" y="12065"/>
                  </a:cubicBezTo>
                  <a:cubicBezTo>
                    <a:pt x="35560" y="9398"/>
                    <a:pt x="39751" y="7239"/>
                    <a:pt x="44069" y="5461"/>
                  </a:cubicBezTo>
                  <a:cubicBezTo>
                    <a:pt x="48387" y="3683"/>
                    <a:pt x="52832" y="2286"/>
                    <a:pt x="57531" y="1397"/>
                  </a:cubicBezTo>
                  <a:cubicBezTo>
                    <a:pt x="62230" y="508"/>
                    <a:pt x="66802" y="0"/>
                    <a:pt x="71501" y="0"/>
                  </a:cubicBezTo>
                  <a:lnTo>
                    <a:pt x="3452876" y="0"/>
                  </a:lnTo>
                  <a:cubicBezTo>
                    <a:pt x="3457575" y="0"/>
                    <a:pt x="3462274" y="508"/>
                    <a:pt x="3466846" y="1397"/>
                  </a:cubicBezTo>
                  <a:cubicBezTo>
                    <a:pt x="3471418" y="2286"/>
                    <a:pt x="3475863" y="3683"/>
                    <a:pt x="3480308" y="5461"/>
                  </a:cubicBezTo>
                  <a:cubicBezTo>
                    <a:pt x="3484753" y="7239"/>
                    <a:pt x="3488817" y="9398"/>
                    <a:pt x="3492627" y="12065"/>
                  </a:cubicBezTo>
                  <a:cubicBezTo>
                    <a:pt x="3496437" y="14732"/>
                    <a:pt x="3500120" y="17653"/>
                    <a:pt x="3503422" y="20955"/>
                  </a:cubicBezTo>
                  <a:cubicBezTo>
                    <a:pt x="3506724" y="24257"/>
                    <a:pt x="3509645" y="27940"/>
                    <a:pt x="3512312" y="31750"/>
                  </a:cubicBezTo>
                  <a:cubicBezTo>
                    <a:pt x="3514980" y="35560"/>
                    <a:pt x="3517138" y="39751"/>
                    <a:pt x="3518916" y="44069"/>
                  </a:cubicBezTo>
                  <a:cubicBezTo>
                    <a:pt x="3520694" y="48387"/>
                    <a:pt x="3522091" y="52832"/>
                    <a:pt x="3522980" y="57531"/>
                  </a:cubicBezTo>
                  <a:cubicBezTo>
                    <a:pt x="3523869" y="62230"/>
                    <a:pt x="3524377" y="66802"/>
                    <a:pt x="3524377" y="71501"/>
                  </a:cubicBezTo>
                  <a:lnTo>
                    <a:pt x="3524377" y="1366901"/>
                  </a:lnTo>
                  <a:cubicBezTo>
                    <a:pt x="3524377" y="1371600"/>
                    <a:pt x="3523869" y="1376299"/>
                    <a:pt x="3522980" y="1380871"/>
                  </a:cubicBezTo>
                  <a:cubicBezTo>
                    <a:pt x="3522092" y="1385443"/>
                    <a:pt x="3520694" y="1389888"/>
                    <a:pt x="3518916" y="1394333"/>
                  </a:cubicBezTo>
                  <a:cubicBezTo>
                    <a:pt x="3517138" y="1398778"/>
                    <a:pt x="3514979" y="1402842"/>
                    <a:pt x="3512312" y="1406652"/>
                  </a:cubicBezTo>
                  <a:cubicBezTo>
                    <a:pt x="3509645" y="1410462"/>
                    <a:pt x="3506724" y="1414145"/>
                    <a:pt x="3503422" y="1417447"/>
                  </a:cubicBezTo>
                  <a:cubicBezTo>
                    <a:pt x="3500120" y="1420749"/>
                    <a:pt x="3496437" y="1423670"/>
                    <a:pt x="3492627" y="1426337"/>
                  </a:cubicBezTo>
                  <a:cubicBezTo>
                    <a:pt x="3488817" y="1429004"/>
                    <a:pt x="3484626" y="1431163"/>
                    <a:pt x="3480308" y="1432941"/>
                  </a:cubicBezTo>
                  <a:cubicBezTo>
                    <a:pt x="3475990" y="1434719"/>
                    <a:pt x="3471545" y="1436116"/>
                    <a:pt x="3466846" y="1437005"/>
                  </a:cubicBezTo>
                  <a:cubicBezTo>
                    <a:pt x="3462147" y="1437894"/>
                    <a:pt x="3457575" y="1438402"/>
                    <a:pt x="3452876" y="1438402"/>
                  </a:cubicBezTo>
                  <a:lnTo>
                    <a:pt x="71501" y="1438402"/>
                  </a:lnTo>
                  <a:cubicBezTo>
                    <a:pt x="66802" y="1438402"/>
                    <a:pt x="62103" y="1437894"/>
                    <a:pt x="57531" y="1437005"/>
                  </a:cubicBezTo>
                  <a:cubicBezTo>
                    <a:pt x="52959" y="1436116"/>
                    <a:pt x="48514" y="1434719"/>
                    <a:pt x="44069" y="1432941"/>
                  </a:cubicBezTo>
                  <a:cubicBezTo>
                    <a:pt x="39624" y="1431163"/>
                    <a:pt x="35560" y="1429004"/>
                    <a:pt x="31750" y="1426337"/>
                  </a:cubicBezTo>
                  <a:cubicBezTo>
                    <a:pt x="27940" y="1423670"/>
                    <a:pt x="24257" y="1420749"/>
                    <a:pt x="20955" y="1417447"/>
                  </a:cubicBezTo>
                  <a:cubicBezTo>
                    <a:pt x="17653" y="1414145"/>
                    <a:pt x="14732" y="1410462"/>
                    <a:pt x="12065" y="1406652"/>
                  </a:cubicBezTo>
                  <a:cubicBezTo>
                    <a:pt x="9398" y="1402842"/>
                    <a:pt x="7239" y="1398651"/>
                    <a:pt x="5461" y="1394333"/>
                  </a:cubicBezTo>
                  <a:cubicBezTo>
                    <a:pt x="3683" y="1390015"/>
                    <a:pt x="2286" y="1385570"/>
                    <a:pt x="1397" y="1380871"/>
                  </a:cubicBezTo>
                  <a:cubicBezTo>
                    <a:pt x="508" y="1376172"/>
                    <a:pt x="0" y="1371600"/>
                    <a:pt x="0" y="1366901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90805" y="80899"/>
              <a:ext cx="3534029" cy="1448054"/>
            </a:xfrm>
            <a:custGeom>
              <a:avLst/>
              <a:gdLst/>
              <a:ahLst/>
              <a:cxnLst/>
              <a:rect r="r" b="b" t="t" l="l"/>
              <a:pathLst>
                <a:path h="1448054" w="3534029">
                  <a:moveTo>
                    <a:pt x="127" y="1371727"/>
                  </a:moveTo>
                  <a:lnTo>
                    <a:pt x="127" y="76327"/>
                  </a:lnTo>
                  <a:lnTo>
                    <a:pt x="4953" y="76327"/>
                  </a:lnTo>
                  <a:lnTo>
                    <a:pt x="127" y="76327"/>
                  </a:lnTo>
                  <a:cubicBezTo>
                    <a:pt x="127" y="71374"/>
                    <a:pt x="635" y="66421"/>
                    <a:pt x="1651" y="61468"/>
                  </a:cubicBezTo>
                  <a:lnTo>
                    <a:pt x="1651" y="61468"/>
                  </a:lnTo>
                  <a:lnTo>
                    <a:pt x="1651" y="61468"/>
                  </a:lnTo>
                  <a:cubicBezTo>
                    <a:pt x="2667" y="56515"/>
                    <a:pt x="4064" y="51816"/>
                    <a:pt x="5969" y="47117"/>
                  </a:cubicBezTo>
                  <a:lnTo>
                    <a:pt x="10414" y="48895"/>
                  </a:lnTo>
                  <a:lnTo>
                    <a:pt x="5969" y="47117"/>
                  </a:lnTo>
                  <a:cubicBezTo>
                    <a:pt x="7874" y="42545"/>
                    <a:pt x="10287" y="38100"/>
                    <a:pt x="12954" y="33909"/>
                  </a:cubicBezTo>
                  <a:lnTo>
                    <a:pt x="16891" y="36576"/>
                  </a:lnTo>
                  <a:lnTo>
                    <a:pt x="12954" y="33909"/>
                  </a:lnTo>
                  <a:cubicBezTo>
                    <a:pt x="15748" y="29718"/>
                    <a:pt x="18923" y="25908"/>
                    <a:pt x="22479" y="22352"/>
                  </a:cubicBezTo>
                  <a:lnTo>
                    <a:pt x="25908" y="25781"/>
                  </a:lnTo>
                  <a:lnTo>
                    <a:pt x="22479" y="22352"/>
                  </a:lnTo>
                  <a:cubicBezTo>
                    <a:pt x="26035" y="18796"/>
                    <a:pt x="29845" y="15621"/>
                    <a:pt x="34036" y="12827"/>
                  </a:cubicBezTo>
                  <a:lnTo>
                    <a:pt x="36703" y="16764"/>
                  </a:lnTo>
                  <a:lnTo>
                    <a:pt x="34036" y="12827"/>
                  </a:lnTo>
                  <a:cubicBezTo>
                    <a:pt x="38227" y="10033"/>
                    <a:pt x="42545" y="7747"/>
                    <a:pt x="47244" y="5842"/>
                  </a:cubicBezTo>
                  <a:lnTo>
                    <a:pt x="49022" y="10287"/>
                  </a:lnTo>
                  <a:lnTo>
                    <a:pt x="47244" y="5842"/>
                  </a:lnTo>
                  <a:cubicBezTo>
                    <a:pt x="51816" y="3937"/>
                    <a:pt x="56642" y="2540"/>
                    <a:pt x="61595" y="1524"/>
                  </a:cubicBezTo>
                  <a:lnTo>
                    <a:pt x="62484" y="6223"/>
                  </a:lnTo>
                  <a:lnTo>
                    <a:pt x="61595" y="1524"/>
                  </a:lnTo>
                  <a:cubicBezTo>
                    <a:pt x="66548" y="508"/>
                    <a:pt x="71501" y="0"/>
                    <a:pt x="76454" y="0"/>
                  </a:cubicBezTo>
                  <a:lnTo>
                    <a:pt x="76454" y="4826"/>
                  </a:lnTo>
                  <a:lnTo>
                    <a:pt x="76454" y="0"/>
                  </a:lnTo>
                  <a:lnTo>
                    <a:pt x="3457702" y="0"/>
                  </a:lnTo>
                  <a:lnTo>
                    <a:pt x="3457702" y="4826"/>
                  </a:lnTo>
                  <a:lnTo>
                    <a:pt x="3457702" y="0"/>
                  </a:lnTo>
                  <a:cubicBezTo>
                    <a:pt x="3462655" y="0"/>
                    <a:pt x="3467608" y="508"/>
                    <a:pt x="3472561" y="1524"/>
                  </a:cubicBezTo>
                  <a:lnTo>
                    <a:pt x="3472561" y="1524"/>
                  </a:lnTo>
                  <a:lnTo>
                    <a:pt x="3472561" y="1524"/>
                  </a:lnTo>
                  <a:cubicBezTo>
                    <a:pt x="3477514" y="2540"/>
                    <a:pt x="3482213" y="3937"/>
                    <a:pt x="3486912" y="5842"/>
                  </a:cubicBezTo>
                  <a:lnTo>
                    <a:pt x="3485134" y="10287"/>
                  </a:lnTo>
                  <a:lnTo>
                    <a:pt x="3486912" y="5842"/>
                  </a:lnTo>
                  <a:cubicBezTo>
                    <a:pt x="3491484" y="7747"/>
                    <a:pt x="3495929" y="10160"/>
                    <a:pt x="3500120" y="12827"/>
                  </a:cubicBezTo>
                  <a:lnTo>
                    <a:pt x="3497453" y="16764"/>
                  </a:lnTo>
                  <a:lnTo>
                    <a:pt x="3500120" y="12827"/>
                  </a:lnTo>
                  <a:cubicBezTo>
                    <a:pt x="3504311" y="15621"/>
                    <a:pt x="3508121" y="18796"/>
                    <a:pt x="3511677" y="22352"/>
                  </a:cubicBezTo>
                  <a:lnTo>
                    <a:pt x="3511677" y="22352"/>
                  </a:lnTo>
                  <a:lnTo>
                    <a:pt x="3511677" y="22352"/>
                  </a:lnTo>
                  <a:cubicBezTo>
                    <a:pt x="3515233" y="25908"/>
                    <a:pt x="3518408" y="29718"/>
                    <a:pt x="3521202" y="33909"/>
                  </a:cubicBezTo>
                  <a:lnTo>
                    <a:pt x="3517265" y="36576"/>
                  </a:lnTo>
                  <a:lnTo>
                    <a:pt x="3521202" y="33909"/>
                  </a:lnTo>
                  <a:cubicBezTo>
                    <a:pt x="3523996" y="38100"/>
                    <a:pt x="3526282" y="42418"/>
                    <a:pt x="3528187" y="47117"/>
                  </a:cubicBezTo>
                  <a:lnTo>
                    <a:pt x="3523742" y="48895"/>
                  </a:lnTo>
                  <a:lnTo>
                    <a:pt x="3528187" y="47117"/>
                  </a:lnTo>
                  <a:cubicBezTo>
                    <a:pt x="3530092" y="51689"/>
                    <a:pt x="3531489" y="56515"/>
                    <a:pt x="3532505" y="61468"/>
                  </a:cubicBezTo>
                  <a:lnTo>
                    <a:pt x="3532505" y="61468"/>
                  </a:lnTo>
                  <a:lnTo>
                    <a:pt x="3532505" y="61468"/>
                  </a:lnTo>
                  <a:cubicBezTo>
                    <a:pt x="3533521" y="66421"/>
                    <a:pt x="3534029" y="71374"/>
                    <a:pt x="3534029" y="76327"/>
                  </a:cubicBezTo>
                  <a:lnTo>
                    <a:pt x="3534029" y="76327"/>
                  </a:lnTo>
                  <a:lnTo>
                    <a:pt x="3534029" y="76327"/>
                  </a:lnTo>
                  <a:lnTo>
                    <a:pt x="3534029" y="1371727"/>
                  </a:lnTo>
                  <a:lnTo>
                    <a:pt x="3534029" y="1371727"/>
                  </a:lnTo>
                  <a:lnTo>
                    <a:pt x="3534029" y="1371727"/>
                  </a:lnTo>
                  <a:cubicBezTo>
                    <a:pt x="3534029" y="1376680"/>
                    <a:pt x="3533521" y="1381633"/>
                    <a:pt x="3532505" y="1386586"/>
                  </a:cubicBezTo>
                  <a:lnTo>
                    <a:pt x="3532505" y="1386586"/>
                  </a:lnTo>
                  <a:lnTo>
                    <a:pt x="3532505" y="1386586"/>
                  </a:lnTo>
                  <a:cubicBezTo>
                    <a:pt x="3531489" y="1391539"/>
                    <a:pt x="3530092" y="1396238"/>
                    <a:pt x="3528187" y="1400937"/>
                  </a:cubicBezTo>
                  <a:lnTo>
                    <a:pt x="3523742" y="1399159"/>
                  </a:lnTo>
                  <a:lnTo>
                    <a:pt x="3528187" y="1400937"/>
                  </a:lnTo>
                  <a:cubicBezTo>
                    <a:pt x="3526282" y="1405509"/>
                    <a:pt x="3523869" y="1409954"/>
                    <a:pt x="3521202" y="1414145"/>
                  </a:cubicBezTo>
                  <a:lnTo>
                    <a:pt x="3517265" y="1411478"/>
                  </a:lnTo>
                  <a:lnTo>
                    <a:pt x="3521202" y="1414145"/>
                  </a:lnTo>
                  <a:cubicBezTo>
                    <a:pt x="3518408" y="1418336"/>
                    <a:pt x="3515233" y="1422146"/>
                    <a:pt x="3511677" y="1425702"/>
                  </a:cubicBezTo>
                  <a:lnTo>
                    <a:pt x="3511677" y="1425702"/>
                  </a:lnTo>
                  <a:lnTo>
                    <a:pt x="3511677" y="1425702"/>
                  </a:lnTo>
                  <a:cubicBezTo>
                    <a:pt x="3508121" y="1429258"/>
                    <a:pt x="3504312" y="1432433"/>
                    <a:pt x="3500120" y="1435227"/>
                  </a:cubicBezTo>
                  <a:lnTo>
                    <a:pt x="3497453" y="1431290"/>
                  </a:lnTo>
                  <a:lnTo>
                    <a:pt x="3500120" y="1435227"/>
                  </a:lnTo>
                  <a:cubicBezTo>
                    <a:pt x="3495930" y="1438021"/>
                    <a:pt x="3491611" y="1440307"/>
                    <a:pt x="3486912" y="1442212"/>
                  </a:cubicBezTo>
                  <a:lnTo>
                    <a:pt x="3485134" y="1437767"/>
                  </a:lnTo>
                  <a:lnTo>
                    <a:pt x="3486912" y="1442212"/>
                  </a:lnTo>
                  <a:cubicBezTo>
                    <a:pt x="3482340" y="1444117"/>
                    <a:pt x="3477514" y="1445514"/>
                    <a:pt x="3472561" y="1446530"/>
                  </a:cubicBezTo>
                  <a:lnTo>
                    <a:pt x="3472561" y="1446530"/>
                  </a:lnTo>
                  <a:lnTo>
                    <a:pt x="3472561" y="1446530"/>
                  </a:lnTo>
                  <a:cubicBezTo>
                    <a:pt x="3467608" y="1447546"/>
                    <a:pt x="3462655" y="1448054"/>
                    <a:pt x="3457702" y="1448054"/>
                  </a:cubicBezTo>
                  <a:lnTo>
                    <a:pt x="3457702" y="1448054"/>
                  </a:lnTo>
                  <a:lnTo>
                    <a:pt x="3457702" y="1448054"/>
                  </a:lnTo>
                  <a:lnTo>
                    <a:pt x="76327" y="1448054"/>
                  </a:lnTo>
                  <a:lnTo>
                    <a:pt x="76327" y="1448054"/>
                  </a:lnTo>
                  <a:lnTo>
                    <a:pt x="76327" y="1448054"/>
                  </a:lnTo>
                  <a:cubicBezTo>
                    <a:pt x="71374" y="1448054"/>
                    <a:pt x="66421" y="1447546"/>
                    <a:pt x="61468" y="1446530"/>
                  </a:cubicBezTo>
                  <a:lnTo>
                    <a:pt x="62357" y="1441831"/>
                  </a:lnTo>
                  <a:lnTo>
                    <a:pt x="61468" y="1446530"/>
                  </a:lnTo>
                  <a:cubicBezTo>
                    <a:pt x="56515" y="1445514"/>
                    <a:pt x="51816" y="1444117"/>
                    <a:pt x="47117" y="1442212"/>
                  </a:cubicBezTo>
                  <a:lnTo>
                    <a:pt x="48895" y="1437767"/>
                  </a:lnTo>
                  <a:lnTo>
                    <a:pt x="47117" y="1442212"/>
                  </a:lnTo>
                  <a:cubicBezTo>
                    <a:pt x="42545" y="1440307"/>
                    <a:pt x="38100" y="1437894"/>
                    <a:pt x="33909" y="1435227"/>
                  </a:cubicBezTo>
                  <a:lnTo>
                    <a:pt x="33909" y="1435227"/>
                  </a:lnTo>
                  <a:lnTo>
                    <a:pt x="33909" y="1435227"/>
                  </a:lnTo>
                  <a:cubicBezTo>
                    <a:pt x="29718" y="1432433"/>
                    <a:pt x="25908" y="1429258"/>
                    <a:pt x="22352" y="1425702"/>
                  </a:cubicBezTo>
                  <a:lnTo>
                    <a:pt x="25781" y="1422273"/>
                  </a:lnTo>
                  <a:lnTo>
                    <a:pt x="22352" y="1425702"/>
                  </a:lnTo>
                  <a:cubicBezTo>
                    <a:pt x="18796" y="1422146"/>
                    <a:pt x="15621" y="1418336"/>
                    <a:pt x="12827" y="1414145"/>
                  </a:cubicBezTo>
                  <a:lnTo>
                    <a:pt x="12827" y="1414145"/>
                  </a:lnTo>
                  <a:lnTo>
                    <a:pt x="12827" y="1414145"/>
                  </a:lnTo>
                  <a:cubicBezTo>
                    <a:pt x="10033" y="1409954"/>
                    <a:pt x="7747" y="1405636"/>
                    <a:pt x="5842" y="1400937"/>
                  </a:cubicBezTo>
                  <a:lnTo>
                    <a:pt x="10287" y="1399159"/>
                  </a:lnTo>
                  <a:lnTo>
                    <a:pt x="5842" y="1400937"/>
                  </a:lnTo>
                  <a:cubicBezTo>
                    <a:pt x="3937" y="1396365"/>
                    <a:pt x="2540" y="1391539"/>
                    <a:pt x="1524" y="1386586"/>
                  </a:cubicBezTo>
                  <a:lnTo>
                    <a:pt x="1524" y="1386586"/>
                  </a:lnTo>
                  <a:lnTo>
                    <a:pt x="1524" y="1386586"/>
                  </a:lnTo>
                  <a:cubicBezTo>
                    <a:pt x="508" y="1381633"/>
                    <a:pt x="0" y="1376680"/>
                    <a:pt x="0" y="1371727"/>
                  </a:cubicBezTo>
                  <a:lnTo>
                    <a:pt x="4826" y="1371727"/>
                  </a:lnTo>
                  <a:lnTo>
                    <a:pt x="0" y="1371727"/>
                  </a:lnTo>
                  <a:moveTo>
                    <a:pt x="9525" y="1371727"/>
                  </a:moveTo>
                  <a:cubicBezTo>
                    <a:pt x="9525" y="1376045"/>
                    <a:pt x="9906" y="1380490"/>
                    <a:pt x="10795" y="1384681"/>
                  </a:cubicBezTo>
                  <a:lnTo>
                    <a:pt x="6096" y="1385570"/>
                  </a:lnTo>
                  <a:lnTo>
                    <a:pt x="10795" y="1384681"/>
                  </a:lnTo>
                  <a:cubicBezTo>
                    <a:pt x="11684" y="1388999"/>
                    <a:pt x="12954" y="1393190"/>
                    <a:pt x="14605" y="1397127"/>
                  </a:cubicBezTo>
                  <a:cubicBezTo>
                    <a:pt x="16256" y="1401064"/>
                    <a:pt x="18288" y="1405001"/>
                    <a:pt x="20828" y="1408684"/>
                  </a:cubicBezTo>
                  <a:lnTo>
                    <a:pt x="16891" y="1411351"/>
                  </a:lnTo>
                  <a:lnTo>
                    <a:pt x="20828" y="1408684"/>
                  </a:lnTo>
                  <a:cubicBezTo>
                    <a:pt x="23241" y="1412367"/>
                    <a:pt x="26035" y="1415669"/>
                    <a:pt x="29083" y="1418844"/>
                  </a:cubicBezTo>
                  <a:lnTo>
                    <a:pt x="29083" y="1418844"/>
                  </a:lnTo>
                  <a:lnTo>
                    <a:pt x="29083" y="1418844"/>
                  </a:lnTo>
                  <a:cubicBezTo>
                    <a:pt x="32131" y="1421892"/>
                    <a:pt x="35560" y="1424686"/>
                    <a:pt x="39243" y="1427099"/>
                  </a:cubicBezTo>
                  <a:lnTo>
                    <a:pt x="36576" y="1431036"/>
                  </a:lnTo>
                  <a:lnTo>
                    <a:pt x="39243" y="1427099"/>
                  </a:lnTo>
                  <a:cubicBezTo>
                    <a:pt x="42926" y="1429512"/>
                    <a:pt x="46736" y="1431544"/>
                    <a:pt x="50800" y="1433322"/>
                  </a:cubicBezTo>
                  <a:lnTo>
                    <a:pt x="50800" y="1433322"/>
                  </a:lnTo>
                  <a:lnTo>
                    <a:pt x="50800" y="1433322"/>
                  </a:lnTo>
                  <a:cubicBezTo>
                    <a:pt x="54864" y="1434973"/>
                    <a:pt x="59055" y="1436243"/>
                    <a:pt x="63246" y="1437132"/>
                  </a:cubicBezTo>
                  <a:cubicBezTo>
                    <a:pt x="67437" y="1438021"/>
                    <a:pt x="71882" y="1438402"/>
                    <a:pt x="76200" y="1438402"/>
                  </a:cubicBezTo>
                  <a:lnTo>
                    <a:pt x="76200" y="1443101"/>
                  </a:lnTo>
                  <a:lnTo>
                    <a:pt x="76200" y="1438275"/>
                  </a:lnTo>
                  <a:lnTo>
                    <a:pt x="3457702" y="1438275"/>
                  </a:lnTo>
                  <a:lnTo>
                    <a:pt x="3457702" y="1443101"/>
                  </a:lnTo>
                  <a:lnTo>
                    <a:pt x="3457702" y="1438402"/>
                  </a:lnTo>
                  <a:cubicBezTo>
                    <a:pt x="3462020" y="1438402"/>
                    <a:pt x="3466465" y="1438021"/>
                    <a:pt x="3470656" y="1437132"/>
                  </a:cubicBezTo>
                  <a:lnTo>
                    <a:pt x="3471545" y="1441831"/>
                  </a:lnTo>
                  <a:lnTo>
                    <a:pt x="3470656" y="1437132"/>
                  </a:lnTo>
                  <a:cubicBezTo>
                    <a:pt x="3474974" y="1436243"/>
                    <a:pt x="3479165" y="1434973"/>
                    <a:pt x="3483102" y="1433322"/>
                  </a:cubicBezTo>
                  <a:lnTo>
                    <a:pt x="3483102" y="1433322"/>
                  </a:lnTo>
                  <a:lnTo>
                    <a:pt x="3483102" y="1433322"/>
                  </a:lnTo>
                  <a:cubicBezTo>
                    <a:pt x="3487166" y="1431671"/>
                    <a:pt x="3490976" y="1429639"/>
                    <a:pt x="3494659" y="1427099"/>
                  </a:cubicBezTo>
                  <a:cubicBezTo>
                    <a:pt x="3498342" y="1424559"/>
                    <a:pt x="3501644" y="1421892"/>
                    <a:pt x="3504819" y="1418844"/>
                  </a:cubicBezTo>
                  <a:lnTo>
                    <a:pt x="3508248" y="1422273"/>
                  </a:lnTo>
                  <a:lnTo>
                    <a:pt x="3504819" y="1418844"/>
                  </a:lnTo>
                  <a:cubicBezTo>
                    <a:pt x="3507867" y="1415796"/>
                    <a:pt x="3510661" y="1412367"/>
                    <a:pt x="3513074" y="1408684"/>
                  </a:cubicBezTo>
                  <a:lnTo>
                    <a:pt x="3513074" y="1408684"/>
                  </a:lnTo>
                  <a:lnTo>
                    <a:pt x="3513074" y="1408684"/>
                  </a:lnTo>
                  <a:cubicBezTo>
                    <a:pt x="3515487" y="1405001"/>
                    <a:pt x="3517519" y="1401191"/>
                    <a:pt x="3519297" y="1397127"/>
                  </a:cubicBezTo>
                  <a:lnTo>
                    <a:pt x="3519297" y="1397127"/>
                  </a:lnTo>
                  <a:lnTo>
                    <a:pt x="3519297" y="1397127"/>
                  </a:lnTo>
                  <a:cubicBezTo>
                    <a:pt x="3520948" y="1393063"/>
                    <a:pt x="3522218" y="1388872"/>
                    <a:pt x="3523107" y="1384681"/>
                  </a:cubicBezTo>
                  <a:lnTo>
                    <a:pt x="3527806" y="1385570"/>
                  </a:lnTo>
                  <a:lnTo>
                    <a:pt x="3523107" y="1384681"/>
                  </a:lnTo>
                  <a:cubicBezTo>
                    <a:pt x="3523996" y="1380363"/>
                    <a:pt x="3524377" y="1376045"/>
                    <a:pt x="3524377" y="1371727"/>
                  </a:cubicBezTo>
                  <a:lnTo>
                    <a:pt x="3529076" y="1371727"/>
                  </a:lnTo>
                  <a:lnTo>
                    <a:pt x="3524250" y="1371727"/>
                  </a:lnTo>
                  <a:lnTo>
                    <a:pt x="3524250" y="76327"/>
                  </a:lnTo>
                  <a:lnTo>
                    <a:pt x="3529076" y="76327"/>
                  </a:lnTo>
                  <a:lnTo>
                    <a:pt x="3524377" y="76327"/>
                  </a:lnTo>
                  <a:cubicBezTo>
                    <a:pt x="3524377" y="72009"/>
                    <a:pt x="3523996" y="67564"/>
                    <a:pt x="3523107" y="63373"/>
                  </a:cubicBezTo>
                  <a:lnTo>
                    <a:pt x="3527806" y="62484"/>
                  </a:lnTo>
                  <a:lnTo>
                    <a:pt x="3523107" y="63373"/>
                  </a:lnTo>
                  <a:cubicBezTo>
                    <a:pt x="3522217" y="59055"/>
                    <a:pt x="3520947" y="54864"/>
                    <a:pt x="3519297" y="50927"/>
                  </a:cubicBezTo>
                  <a:lnTo>
                    <a:pt x="3519297" y="50927"/>
                  </a:lnTo>
                  <a:lnTo>
                    <a:pt x="3519297" y="50927"/>
                  </a:lnTo>
                  <a:cubicBezTo>
                    <a:pt x="3517646" y="46863"/>
                    <a:pt x="3515614" y="43053"/>
                    <a:pt x="3513074" y="39370"/>
                  </a:cubicBezTo>
                  <a:cubicBezTo>
                    <a:pt x="3510534" y="35687"/>
                    <a:pt x="3507867" y="32385"/>
                    <a:pt x="3504819" y="29210"/>
                  </a:cubicBezTo>
                  <a:lnTo>
                    <a:pt x="3508248" y="25781"/>
                  </a:lnTo>
                  <a:lnTo>
                    <a:pt x="3504819" y="29210"/>
                  </a:lnTo>
                  <a:cubicBezTo>
                    <a:pt x="3501771" y="26162"/>
                    <a:pt x="3498342" y="23368"/>
                    <a:pt x="3494659" y="20955"/>
                  </a:cubicBezTo>
                  <a:lnTo>
                    <a:pt x="3494659" y="20955"/>
                  </a:lnTo>
                  <a:lnTo>
                    <a:pt x="3494659" y="20955"/>
                  </a:lnTo>
                  <a:cubicBezTo>
                    <a:pt x="3490976" y="18542"/>
                    <a:pt x="3487166" y="16510"/>
                    <a:pt x="3483102" y="14732"/>
                  </a:cubicBezTo>
                  <a:lnTo>
                    <a:pt x="3483102" y="14732"/>
                  </a:lnTo>
                  <a:lnTo>
                    <a:pt x="3483102" y="14732"/>
                  </a:lnTo>
                  <a:cubicBezTo>
                    <a:pt x="3479038" y="13081"/>
                    <a:pt x="3474847" y="11811"/>
                    <a:pt x="3470656" y="10922"/>
                  </a:cubicBezTo>
                  <a:lnTo>
                    <a:pt x="3471545" y="6223"/>
                  </a:lnTo>
                  <a:lnTo>
                    <a:pt x="3470656" y="10922"/>
                  </a:lnTo>
                  <a:cubicBezTo>
                    <a:pt x="3466338" y="10033"/>
                    <a:pt x="3462020" y="9652"/>
                    <a:pt x="3457702" y="9652"/>
                  </a:cubicBezTo>
                  <a:lnTo>
                    <a:pt x="76327" y="9652"/>
                  </a:lnTo>
                  <a:cubicBezTo>
                    <a:pt x="72009" y="9652"/>
                    <a:pt x="67564" y="10033"/>
                    <a:pt x="63373" y="10922"/>
                  </a:cubicBezTo>
                  <a:cubicBezTo>
                    <a:pt x="59182" y="11811"/>
                    <a:pt x="54864" y="13081"/>
                    <a:pt x="50927" y="14732"/>
                  </a:cubicBezTo>
                  <a:cubicBezTo>
                    <a:pt x="46990" y="16383"/>
                    <a:pt x="43053" y="18415"/>
                    <a:pt x="39370" y="20955"/>
                  </a:cubicBezTo>
                  <a:lnTo>
                    <a:pt x="39370" y="20955"/>
                  </a:lnTo>
                  <a:lnTo>
                    <a:pt x="39370" y="20955"/>
                  </a:lnTo>
                  <a:cubicBezTo>
                    <a:pt x="35687" y="23368"/>
                    <a:pt x="32385" y="26162"/>
                    <a:pt x="29210" y="29210"/>
                  </a:cubicBezTo>
                  <a:lnTo>
                    <a:pt x="29210" y="29210"/>
                  </a:lnTo>
                  <a:lnTo>
                    <a:pt x="29210" y="29210"/>
                  </a:lnTo>
                  <a:cubicBezTo>
                    <a:pt x="26162" y="32258"/>
                    <a:pt x="23368" y="35687"/>
                    <a:pt x="20955" y="39370"/>
                  </a:cubicBezTo>
                  <a:lnTo>
                    <a:pt x="20955" y="39370"/>
                  </a:lnTo>
                  <a:lnTo>
                    <a:pt x="20955" y="39370"/>
                  </a:lnTo>
                  <a:cubicBezTo>
                    <a:pt x="18542" y="43053"/>
                    <a:pt x="16510" y="46863"/>
                    <a:pt x="14732" y="50927"/>
                  </a:cubicBezTo>
                  <a:cubicBezTo>
                    <a:pt x="12954" y="54991"/>
                    <a:pt x="11811" y="59182"/>
                    <a:pt x="10922" y="63373"/>
                  </a:cubicBezTo>
                  <a:lnTo>
                    <a:pt x="6223" y="62484"/>
                  </a:lnTo>
                  <a:lnTo>
                    <a:pt x="10922" y="63373"/>
                  </a:lnTo>
                  <a:cubicBezTo>
                    <a:pt x="10033" y="67691"/>
                    <a:pt x="9652" y="72009"/>
                    <a:pt x="9652" y="76327"/>
                  </a:cubicBezTo>
                  <a:lnTo>
                    <a:pt x="9652" y="1371727"/>
                  </a:lnTo>
                  <a:close/>
                </a:path>
              </a:pathLst>
            </a:custGeom>
            <a:solidFill>
              <a:srgbClr val="F3F4F6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90703" y="280924"/>
              <a:ext cx="476504" cy="476504"/>
            </a:xfrm>
            <a:custGeom>
              <a:avLst/>
              <a:gdLst/>
              <a:ahLst/>
              <a:cxnLst/>
              <a:rect r="r" b="b" t="t" l="l"/>
              <a:pathLst>
                <a:path h="476504" w="476504">
                  <a:moveTo>
                    <a:pt x="476504" y="238252"/>
                  </a:moveTo>
                  <a:cubicBezTo>
                    <a:pt x="476504" y="245999"/>
                    <a:pt x="476123" y="253873"/>
                    <a:pt x="475361" y="261620"/>
                  </a:cubicBezTo>
                  <a:cubicBezTo>
                    <a:pt x="474599" y="269367"/>
                    <a:pt x="473456" y="277114"/>
                    <a:pt x="471932" y="284734"/>
                  </a:cubicBezTo>
                  <a:cubicBezTo>
                    <a:pt x="470408" y="292354"/>
                    <a:pt x="468503" y="299974"/>
                    <a:pt x="466217" y="307340"/>
                  </a:cubicBezTo>
                  <a:cubicBezTo>
                    <a:pt x="463931" y="314706"/>
                    <a:pt x="461391" y="322199"/>
                    <a:pt x="458343" y="329311"/>
                  </a:cubicBezTo>
                  <a:cubicBezTo>
                    <a:pt x="455295" y="336423"/>
                    <a:pt x="451993" y="343535"/>
                    <a:pt x="448310" y="350393"/>
                  </a:cubicBezTo>
                  <a:cubicBezTo>
                    <a:pt x="444627" y="357251"/>
                    <a:pt x="440690" y="363982"/>
                    <a:pt x="436245" y="370459"/>
                  </a:cubicBezTo>
                  <a:cubicBezTo>
                    <a:pt x="431800" y="376936"/>
                    <a:pt x="427228" y="383159"/>
                    <a:pt x="422275" y="389255"/>
                  </a:cubicBezTo>
                  <a:cubicBezTo>
                    <a:pt x="417322" y="395351"/>
                    <a:pt x="412115" y="401066"/>
                    <a:pt x="406527" y="406527"/>
                  </a:cubicBezTo>
                  <a:cubicBezTo>
                    <a:pt x="400939" y="411988"/>
                    <a:pt x="395224" y="417322"/>
                    <a:pt x="389255" y="422275"/>
                  </a:cubicBezTo>
                  <a:cubicBezTo>
                    <a:pt x="383286" y="427228"/>
                    <a:pt x="376936" y="431800"/>
                    <a:pt x="370459" y="436245"/>
                  </a:cubicBezTo>
                  <a:cubicBezTo>
                    <a:pt x="363982" y="440690"/>
                    <a:pt x="357251" y="444627"/>
                    <a:pt x="350393" y="448310"/>
                  </a:cubicBezTo>
                  <a:cubicBezTo>
                    <a:pt x="343535" y="451993"/>
                    <a:pt x="336423" y="455295"/>
                    <a:pt x="329311" y="458343"/>
                  </a:cubicBezTo>
                  <a:cubicBezTo>
                    <a:pt x="322199" y="461391"/>
                    <a:pt x="314833" y="463931"/>
                    <a:pt x="307340" y="466217"/>
                  </a:cubicBezTo>
                  <a:cubicBezTo>
                    <a:pt x="299847" y="468503"/>
                    <a:pt x="292354" y="470408"/>
                    <a:pt x="284734" y="471932"/>
                  </a:cubicBezTo>
                  <a:cubicBezTo>
                    <a:pt x="277114" y="473456"/>
                    <a:pt x="269367" y="474599"/>
                    <a:pt x="261620" y="475361"/>
                  </a:cubicBezTo>
                  <a:cubicBezTo>
                    <a:pt x="253873" y="476123"/>
                    <a:pt x="246126" y="476504"/>
                    <a:pt x="238252" y="476504"/>
                  </a:cubicBezTo>
                  <a:cubicBezTo>
                    <a:pt x="230378" y="476504"/>
                    <a:pt x="222631" y="476123"/>
                    <a:pt x="214884" y="475361"/>
                  </a:cubicBezTo>
                  <a:cubicBezTo>
                    <a:pt x="207137" y="474599"/>
                    <a:pt x="199390" y="473456"/>
                    <a:pt x="191770" y="471932"/>
                  </a:cubicBezTo>
                  <a:cubicBezTo>
                    <a:pt x="184150" y="470408"/>
                    <a:pt x="176530" y="468503"/>
                    <a:pt x="169164" y="466217"/>
                  </a:cubicBezTo>
                  <a:cubicBezTo>
                    <a:pt x="161798" y="463931"/>
                    <a:pt x="154305" y="461391"/>
                    <a:pt x="147193" y="458343"/>
                  </a:cubicBezTo>
                  <a:cubicBezTo>
                    <a:pt x="140081" y="455295"/>
                    <a:pt x="132969" y="451993"/>
                    <a:pt x="126111" y="448310"/>
                  </a:cubicBezTo>
                  <a:cubicBezTo>
                    <a:pt x="119253" y="444627"/>
                    <a:pt x="112522" y="440690"/>
                    <a:pt x="106045" y="436245"/>
                  </a:cubicBezTo>
                  <a:cubicBezTo>
                    <a:pt x="99568" y="431800"/>
                    <a:pt x="93345" y="427228"/>
                    <a:pt x="87249" y="422275"/>
                  </a:cubicBezTo>
                  <a:cubicBezTo>
                    <a:pt x="81153" y="417322"/>
                    <a:pt x="75438" y="412115"/>
                    <a:pt x="69977" y="406527"/>
                  </a:cubicBezTo>
                  <a:cubicBezTo>
                    <a:pt x="64516" y="400939"/>
                    <a:pt x="59182" y="395224"/>
                    <a:pt x="54229" y="389255"/>
                  </a:cubicBezTo>
                  <a:cubicBezTo>
                    <a:pt x="49276" y="383286"/>
                    <a:pt x="44704" y="376936"/>
                    <a:pt x="40259" y="370459"/>
                  </a:cubicBezTo>
                  <a:cubicBezTo>
                    <a:pt x="35814" y="363982"/>
                    <a:pt x="31877" y="357251"/>
                    <a:pt x="28194" y="350393"/>
                  </a:cubicBezTo>
                  <a:cubicBezTo>
                    <a:pt x="24511" y="343535"/>
                    <a:pt x="21209" y="336423"/>
                    <a:pt x="18161" y="329311"/>
                  </a:cubicBezTo>
                  <a:cubicBezTo>
                    <a:pt x="15113" y="322199"/>
                    <a:pt x="12573" y="314833"/>
                    <a:pt x="10287" y="307340"/>
                  </a:cubicBezTo>
                  <a:cubicBezTo>
                    <a:pt x="8001" y="299847"/>
                    <a:pt x="6096" y="292354"/>
                    <a:pt x="4572" y="284734"/>
                  </a:cubicBezTo>
                  <a:cubicBezTo>
                    <a:pt x="3048" y="277114"/>
                    <a:pt x="1905" y="269367"/>
                    <a:pt x="1143" y="261620"/>
                  </a:cubicBezTo>
                  <a:cubicBezTo>
                    <a:pt x="381" y="253873"/>
                    <a:pt x="0" y="246126"/>
                    <a:pt x="0" y="238252"/>
                  </a:cubicBezTo>
                  <a:cubicBezTo>
                    <a:pt x="0" y="230378"/>
                    <a:pt x="381" y="222631"/>
                    <a:pt x="1143" y="214884"/>
                  </a:cubicBezTo>
                  <a:cubicBezTo>
                    <a:pt x="1905" y="207137"/>
                    <a:pt x="3048" y="199390"/>
                    <a:pt x="4572" y="191770"/>
                  </a:cubicBezTo>
                  <a:cubicBezTo>
                    <a:pt x="6096" y="184150"/>
                    <a:pt x="8001" y="176530"/>
                    <a:pt x="10287" y="169164"/>
                  </a:cubicBezTo>
                  <a:cubicBezTo>
                    <a:pt x="12573" y="161798"/>
                    <a:pt x="15113" y="154305"/>
                    <a:pt x="18161" y="147193"/>
                  </a:cubicBezTo>
                  <a:cubicBezTo>
                    <a:pt x="21209" y="140081"/>
                    <a:pt x="24511" y="132969"/>
                    <a:pt x="28194" y="126111"/>
                  </a:cubicBezTo>
                  <a:cubicBezTo>
                    <a:pt x="31877" y="119253"/>
                    <a:pt x="35814" y="112522"/>
                    <a:pt x="40259" y="106045"/>
                  </a:cubicBezTo>
                  <a:cubicBezTo>
                    <a:pt x="44704" y="99568"/>
                    <a:pt x="49276" y="93345"/>
                    <a:pt x="54229" y="87249"/>
                  </a:cubicBezTo>
                  <a:cubicBezTo>
                    <a:pt x="59182" y="81153"/>
                    <a:pt x="64389" y="75438"/>
                    <a:pt x="69977" y="69977"/>
                  </a:cubicBezTo>
                  <a:cubicBezTo>
                    <a:pt x="75565" y="64516"/>
                    <a:pt x="81280" y="59182"/>
                    <a:pt x="87249" y="54229"/>
                  </a:cubicBezTo>
                  <a:cubicBezTo>
                    <a:pt x="93218" y="49276"/>
                    <a:pt x="99568" y="44704"/>
                    <a:pt x="106045" y="40259"/>
                  </a:cubicBezTo>
                  <a:cubicBezTo>
                    <a:pt x="112522" y="35814"/>
                    <a:pt x="119253" y="31877"/>
                    <a:pt x="126111" y="28194"/>
                  </a:cubicBezTo>
                  <a:cubicBezTo>
                    <a:pt x="132969" y="24511"/>
                    <a:pt x="140081" y="21209"/>
                    <a:pt x="147193" y="18161"/>
                  </a:cubicBezTo>
                  <a:cubicBezTo>
                    <a:pt x="154305" y="15113"/>
                    <a:pt x="161671" y="12573"/>
                    <a:pt x="169164" y="10287"/>
                  </a:cubicBezTo>
                  <a:cubicBezTo>
                    <a:pt x="176657" y="8001"/>
                    <a:pt x="184150" y="6096"/>
                    <a:pt x="191770" y="4572"/>
                  </a:cubicBezTo>
                  <a:cubicBezTo>
                    <a:pt x="199390" y="3048"/>
                    <a:pt x="207137" y="1905"/>
                    <a:pt x="214884" y="1143"/>
                  </a:cubicBezTo>
                  <a:cubicBezTo>
                    <a:pt x="222631" y="381"/>
                    <a:pt x="230378" y="0"/>
                    <a:pt x="238252" y="0"/>
                  </a:cubicBezTo>
                  <a:cubicBezTo>
                    <a:pt x="246126" y="0"/>
                    <a:pt x="253873" y="381"/>
                    <a:pt x="261620" y="1143"/>
                  </a:cubicBezTo>
                  <a:cubicBezTo>
                    <a:pt x="269367" y="1905"/>
                    <a:pt x="277114" y="3048"/>
                    <a:pt x="284734" y="4572"/>
                  </a:cubicBezTo>
                  <a:cubicBezTo>
                    <a:pt x="292354" y="6096"/>
                    <a:pt x="299974" y="8001"/>
                    <a:pt x="307340" y="10287"/>
                  </a:cubicBezTo>
                  <a:cubicBezTo>
                    <a:pt x="314706" y="12573"/>
                    <a:pt x="322199" y="15113"/>
                    <a:pt x="329311" y="18161"/>
                  </a:cubicBezTo>
                  <a:cubicBezTo>
                    <a:pt x="336423" y="21209"/>
                    <a:pt x="343535" y="24511"/>
                    <a:pt x="350393" y="28194"/>
                  </a:cubicBezTo>
                  <a:cubicBezTo>
                    <a:pt x="357251" y="31877"/>
                    <a:pt x="363982" y="35814"/>
                    <a:pt x="370459" y="40259"/>
                  </a:cubicBezTo>
                  <a:cubicBezTo>
                    <a:pt x="376936" y="44704"/>
                    <a:pt x="383159" y="49276"/>
                    <a:pt x="389255" y="54229"/>
                  </a:cubicBezTo>
                  <a:cubicBezTo>
                    <a:pt x="395351" y="59182"/>
                    <a:pt x="401066" y="64389"/>
                    <a:pt x="406527" y="69977"/>
                  </a:cubicBezTo>
                  <a:cubicBezTo>
                    <a:pt x="411988" y="75565"/>
                    <a:pt x="417322" y="81280"/>
                    <a:pt x="422275" y="87249"/>
                  </a:cubicBezTo>
                  <a:cubicBezTo>
                    <a:pt x="427228" y="93218"/>
                    <a:pt x="431800" y="99568"/>
                    <a:pt x="436245" y="106045"/>
                  </a:cubicBezTo>
                  <a:cubicBezTo>
                    <a:pt x="440690" y="112522"/>
                    <a:pt x="444627" y="119253"/>
                    <a:pt x="448310" y="126111"/>
                  </a:cubicBezTo>
                  <a:cubicBezTo>
                    <a:pt x="451993" y="132969"/>
                    <a:pt x="455295" y="140081"/>
                    <a:pt x="458343" y="147193"/>
                  </a:cubicBezTo>
                  <a:cubicBezTo>
                    <a:pt x="461391" y="154305"/>
                    <a:pt x="463931" y="161671"/>
                    <a:pt x="466217" y="169164"/>
                  </a:cubicBezTo>
                  <a:cubicBezTo>
                    <a:pt x="468503" y="176657"/>
                    <a:pt x="470408" y="184150"/>
                    <a:pt x="471932" y="191770"/>
                  </a:cubicBezTo>
                  <a:cubicBezTo>
                    <a:pt x="473456" y="199390"/>
                    <a:pt x="474599" y="207137"/>
                    <a:pt x="475361" y="214884"/>
                  </a:cubicBezTo>
                  <a:cubicBezTo>
                    <a:pt x="476123" y="222631"/>
                    <a:pt x="476504" y="230378"/>
                    <a:pt x="476504" y="238252"/>
                  </a:cubicBezTo>
                  <a:close/>
                </a:path>
              </a:pathLst>
            </a:custGeom>
            <a:solidFill>
              <a:srgbClr val="1A56DB">
                <a:alpha val="784"/>
              </a:srgbClr>
            </a:solid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4306824" y="3773424"/>
            <a:ext cx="3578352" cy="1502664"/>
            <a:chOff x="0" y="0"/>
            <a:chExt cx="4771136" cy="200355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771136" cy="2003552"/>
            </a:xfrm>
            <a:custGeom>
              <a:avLst/>
              <a:gdLst/>
              <a:ahLst/>
              <a:cxnLst/>
              <a:rect r="r" b="b" t="t" l="l"/>
              <a:pathLst>
                <a:path h="2003552" w="4771136">
                  <a:moveTo>
                    <a:pt x="4633468" y="36068"/>
                  </a:moveTo>
                  <a:cubicBezTo>
                    <a:pt x="4645279" y="36068"/>
                    <a:pt x="4656582" y="38354"/>
                    <a:pt x="4667504" y="42799"/>
                  </a:cubicBezTo>
                  <a:cubicBezTo>
                    <a:pt x="4678426" y="47244"/>
                    <a:pt x="4687951" y="53721"/>
                    <a:pt x="4696333" y="62103"/>
                  </a:cubicBezTo>
                  <a:cubicBezTo>
                    <a:pt x="4704715" y="70485"/>
                    <a:pt x="4711065" y="80010"/>
                    <a:pt x="4715637" y="90932"/>
                  </a:cubicBezTo>
                  <a:cubicBezTo>
                    <a:pt x="4720208" y="101854"/>
                    <a:pt x="4722368" y="113157"/>
                    <a:pt x="4722368" y="124968"/>
                  </a:cubicBezTo>
                  <a:lnTo>
                    <a:pt x="4722368" y="1852168"/>
                  </a:lnTo>
                  <a:cubicBezTo>
                    <a:pt x="4722368" y="1863979"/>
                    <a:pt x="4720082" y="1875282"/>
                    <a:pt x="4715637" y="1886204"/>
                  </a:cubicBezTo>
                  <a:cubicBezTo>
                    <a:pt x="4711192" y="1897126"/>
                    <a:pt x="4704715" y="1906651"/>
                    <a:pt x="4696333" y="1915033"/>
                  </a:cubicBezTo>
                  <a:cubicBezTo>
                    <a:pt x="4687951" y="1923415"/>
                    <a:pt x="4678426" y="1929765"/>
                    <a:pt x="4667504" y="1934337"/>
                  </a:cubicBezTo>
                  <a:cubicBezTo>
                    <a:pt x="4656582" y="1938909"/>
                    <a:pt x="4645279" y="1941068"/>
                    <a:pt x="4633468" y="1941068"/>
                  </a:cubicBezTo>
                  <a:lnTo>
                    <a:pt x="137668" y="1941068"/>
                  </a:lnTo>
                  <a:cubicBezTo>
                    <a:pt x="125857" y="1941068"/>
                    <a:pt x="114554" y="1938782"/>
                    <a:pt x="103632" y="1934337"/>
                  </a:cubicBezTo>
                  <a:cubicBezTo>
                    <a:pt x="92710" y="1929892"/>
                    <a:pt x="83185" y="1923415"/>
                    <a:pt x="74803" y="1915033"/>
                  </a:cubicBezTo>
                  <a:cubicBezTo>
                    <a:pt x="66421" y="1906651"/>
                    <a:pt x="60071" y="1897126"/>
                    <a:pt x="55499" y="1886204"/>
                  </a:cubicBezTo>
                  <a:cubicBezTo>
                    <a:pt x="50927" y="1875282"/>
                    <a:pt x="48768" y="1863979"/>
                    <a:pt x="48768" y="1852168"/>
                  </a:cubicBezTo>
                  <a:lnTo>
                    <a:pt x="48768" y="124968"/>
                  </a:lnTo>
                  <a:cubicBezTo>
                    <a:pt x="48768" y="113157"/>
                    <a:pt x="51054" y="101854"/>
                    <a:pt x="55499" y="90932"/>
                  </a:cubicBezTo>
                  <a:cubicBezTo>
                    <a:pt x="59944" y="80010"/>
                    <a:pt x="66421" y="70485"/>
                    <a:pt x="74803" y="62103"/>
                  </a:cubicBezTo>
                  <a:cubicBezTo>
                    <a:pt x="83185" y="53721"/>
                    <a:pt x="92710" y="47371"/>
                    <a:pt x="103632" y="42799"/>
                  </a:cubicBezTo>
                  <a:cubicBezTo>
                    <a:pt x="114554" y="38227"/>
                    <a:pt x="125857" y="36068"/>
                    <a:pt x="137668" y="36068"/>
                  </a:cubicBezTo>
                  <a:close/>
                  <a:moveTo>
                    <a:pt x="0" y="0"/>
                  </a:moveTo>
                  <a:lnTo>
                    <a:pt x="0" y="2003552"/>
                  </a:lnTo>
                  <a:lnTo>
                    <a:pt x="4771136" y="2003552"/>
                  </a:lnTo>
                  <a:lnTo>
                    <a:pt x="4771136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4243321" y="3709921"/>
            <a:ext cx="3705349" cy="1629661"/>
            <a:chOff x="0" y="0"/>
            <a:chExt cx="3705352" cy="162966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63500" y="63500"/>
              <a:ext cx="3578352" cy="1502664"/>
            </a:xfrm>
            <a:custGeom>
              <a:avLst/>
              <a:gdLst/>
              <a:ahLst/>
              <a:cxnLst/>
              <a:rect r="r" b="b" t="t" l="l"/>
              <a:pathLst>
                <a:path h="1502664" w="3578352">
                  <a:moveTo>
                    <a:pt x="0" y="0"/>
                  </a:moveTo>
                  <a:lnTo>
                    <a:pt x="3578352" y="0"/>
                  </a:lnTo>
                  <a:lnTo>
                    <a:pt x="3578352" y="1502664"/>
                  </a:lnTo>
                  <a:lnTo>
                    <a:pt x="0" y="1502664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95250" y="85725"/>
              <a:ext cx="3514979" cy="1438402"/>
            </a:xfrm>
            <a:custGeom>
              <a:avLst/>
              <a:gdLst/>
              <a:ahLst/>
              <a:cxnLst/>
              <a:rect r="r" b="b" t="t" l="l"/>
              <a:pathLst>
                <a:path h="1438402" w="3514979">
                  <a:moveTo>
                    <a:pt x="127" y="1366901"/>
                  </a:moveTo>
                  <a:lnTo>
                    <a:pt x="127" y="71501"/>
                  </a:lnTo>
                  <a:cubicBezTo>
                    <a:pt x="127" y="66802"/>
                    <a:pt x="635" y="62103"/>
                    <a:pt x="1524" y="57531"/>
                  </a:cubicBezTo>
                  <a:cubicBezTo>
                    <a:pt x="2413" y="52959"/>
                    <a:pt x="3810" y="48514"/>
                    <a:pt x="5588" y="44069"/>
                  </a:cubicBezTo>
                  <a:cubicBezTo>
                    <a:pt x="7366" y="39624"/>
                    <a:pt x="9525" y="35560"/>
                    <a:pt x="12192" y="31750"/>
                  </a:cubicBezTo>
                  <a:cubicBezTo>
                    <a:pt x="14859" y="27940"/>
                    <a:pt x="17780" y="24257"/>
                    <a:pt x="21082" y="20955"/>
                  </a:cubicBezTo>
                  <a:cubicBezTo>
                    <a:pt x="24384" y="17653"/>
                    <a:pt x="28067" y="14732"/>
                    <a:pt x="31877" y="12065"/>
                  </a:cubicBezTo>
                  <a:cubicBezTo>
                    <a:pt x="35687" y="9398"/>
                    <a:pt x="39878" y="7239"/>
                    <a:pt x="44196" y="5461"/>
                  </a:cubicBezTo>
                  <a:cubicBezTo>
                    <a:pt x="48514" y="3683"/>
                    <a:pt x="52959" y="2286"/>
                    <a:pt x="57658" y="1397"/>
                  </a:cubicBezTo>
                  <a:cubicBezTo>
                    <a:pt x="62357" y="508"/>
                    <a:pt x="66929" y="0"/>
                    <a:pt x="71628" y="0"/>
                  </a:cubicBezTo>
                  <a:lnTo>
                    <a:pt x="3443478" y="0"/>
                  </a:lnTo>
                  <a:cubicBezTo>
                    <a:pt x="3448177" y="0"/>
                    <a:pt x="3452876" y="508"/>
                    <a:pt x="3457448" y="1397"/>
                  </a:cubicBezTo>
                  <a:cubicBezTo>
                    <a:pt x="3462020" y="2286"/>
                    <a:pt x="3466465" y="3683"/>
                    <a:pt x="3470910" y="5461"/>
                  </a:cubicBezTo>
                  <a:cubicBezTo>
                    <a:pt x="3475355" y="7239"/>
                    <a:pt x="3479419" y="9398"/>
                    <a:pt x="3483229" y="12065"/>
                  </a:cubicBezTo>
                  <a:cubicBezTo>
                    <a:pt x="3487039" y="14732"/>
                    <a:pt x="3490722" y="17653"/>
                    <a:pt x="3494024" y="20955"/>
                  </a:cubicBezTo>
                  <a:cubicBezTo>
                    <a:pt x="3497326" y="24257"/>
                    <a:pt x="3500247" y="27940"/>
                    <a:pt x="3502914" y="31750"/>
                  </a:cubicBezTo>
                  <a:cubicBezTo>
                    <a:pt x="3505582" y="35560"/>
                    <a:pt x="3507741" y="39751"/>
                    <a:pt x="3509518" y="44069"/>
                  </a:cubicBezTo>
                  <a:cubicBezTo>
                    <a:pt x="3511296" y="48387"/>
                    <a:pt x="3512693" y="52832"/>
                    <a:pt x="3513582" y="57531"/>
                  </a:cubicBezTo>
                  <a:cubicBezTo>
                    <a:pt x="3514472" y="62230"/>
                    <a:pt x="3514979" y="66802"/>
                    <a:pt x="3514979" y="71501"/>
                  </a:cubicBezTo>
                  <a:lnTo>
                    <a:pt x="3514979" y="1366901"/>
                  </a:lnTo>
                  <a:cubicBezTo>
                    <a:pt x="3514979" y="1371600"/>
                    <a:pt x="3514471" y="1376299"/>
                    <a:pt x="3513582" y="1380871"/>
                  </a:cubicBezTo>
                  <a:cubicBezTo>
                    <a:pt x="3512694" y="1385443"/>
                    <a:pt x="3511297" y="1389888"/>
                    <a:pt x="3509518" y="1394333"/>
                  </a:cubicBezTo>
                  <a:cubicBezTo>
                    <a:pt x="3507740" y="1398778"/>
                    <a:pt x="3505581" y="1402842"/>
                    <a:pt x="3502914" y="1406652"/>
                  </a:cubicBezTo>
                  <a:cubicBezTo>
                    <a:pt x="3500248" y="1410462"/>
                    <a:pt x="3497326" y="1414145"/>
                    <a:pt x="3494024" y="1417447"/>
                  </a:cubicBezTo>
                  <a:cubicBezTo>
                    <a:pt x="3490722" y="1420749"/>
                    <a:pt x="3487039" y="1423670"/>
                    <a:pt x="3483229" y="1426337"/>
                  </a:cubicBezTo>
                  <a:cubicBezTo>
                    <a:pt x="3479419" y="1429004"/>
                    <a:pt x="3475228" y="1431163"/>
                    <a:pt x="3470910" y="1432941"/>
                  </a:cubicBezTo>
                  <a:cubicBezTo>
                    <a:pt x="3466592" y="1434719"/>
                    <a:pt x="3462147" y="1436116"/>
                    <a:pt x="3457448" y="1437005"/>
                  </a:cubicBezTo>
                  <a:cubicBezTo>
                    <a:pt x="3452749" y="1437894"/>
                    <a:pt x="3448177" y="1438402"/>
                    <a:pt x="3443478" y="1438402"/>
                  </a:cubicBezTo>
                  <a:lnTo>
                    <a:pt x="71501" y="1438402"/>
                  </a:lnTo>
                  <a:cubicBezTo>
                    <a:pt x="66802" y="1438402"/>
                    <a:pt x="62103" y="1437894"/>
                    <a:pt x="57531" y="1437005"/>
                  </a:cubicBezTo>
                  <a:cubicBezTo>
                    <a:pt x="52959" y="1436116"/>
                    <a:pt x="48514" y="1434719"/>
                    <a:pt x="44069" y="1432941"/>
                  </a:cubicBezTo>
                  <a:cubicBezTo>
                    <a:pt x="39624" y="1431163"/>
                    <a:pt x="35560" y="1429004"/>
                    <a:pt x="31750" y="1426337"/>
                  </a:cubicBezTo>
                  <a:cubicBezTo>
                    <a:pt x="27940" y="1423670"/>
                    <a:pt x="24257" y="1420749"/>
                    <a:pt x="20955" y="1417447"/>
                  </a:cubicBezTo>
                  <a:cubicBezTo>
                    <a:pt x="17653" y="1414145"/>
                    <a:pt x="14732" y="1410462"/>
                    <a:pt x="12065" y="1406652"/>
                  </a:cubicBezTo>
                  <a:cubicBezTo>
                    <a:pt x="9398" y="1402842"/>
                    <a:pt x="7239" y="1398651"/>
                    <a:pt x="5461" y="1394333"/>
                  </a:cubicBezTo>
                  <a:cubicBezTo>
                    <a:pt x="3683" y="1390015"/>
                    <a:pt x="2286" y="1385570"/>
                    <a:pt x="1397" y="1380871"/>
                  </a:cubicBezTo>
                  <a:cubicBezTo>
                    <a:pt x="508" y="1376172"/>
                    <a:pt x="0" y="1371600"/>
                    <a:pt x="0" y="1366901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90424" y="81026"/>
              <a:ext cx="3524631" cy="1448054"/>
            </a:xfrm>
            <a:custGeom>
              <a:avLst/>
              <a:gdLst/>
              <a:ahLst/>
              <a:cxnLst/>
              <a:rect r="r" b="b" t="t" l="l"/>
              <a:pathLst>
                <a:path h="1448054" w="3524631">
                  <a:moveTo>
                    <a:pt x="127" y="1371600"/>
                  </a:moveTo>
                  <a:lnTo>
                    <a:pt x="127" y="76200"/>
                  </a:lnTo>
                  <a:lnTo>
                    <a:pt x="4953" y="76200"/>
                  </a:lnTo>
                  <a:lnTo>
                    <a:pt x="254" y="76200"/>
                  </a:lnTo>
                  <a:cubicBezTo>
                    <a:pt x="254" y="71247"/>
                    <a:pt x="762" y="66294"/>
                    <a:pt x="1778" y="61341"/>
                  </a:cubicBezTo>
                  <a:lnTo>
                    <a:pt x="6477" y="62230"/>
                  </a:lnTo>
                  <a:lnTo>
                    <a:pt x="1778" y="61341"/>
                  </a:lnTo>
                  <a:cubicBezTo>
                    <a:pt x="2794" y="56388"/>
                    <a:pt x="4191" y="51689"/>
                    <a:pt x="6096" y="46990"/>
                  </a:cubicBezTo>
                  <a:lnTo>
                    <a:pt x="10541" y="48768"/>
                  </a:lnTo>
                  <a:lnTo>
                    <a:pt x="6096" y="46990"/>
                  </a:lnTo>
                  <a:cubicBezTo>
                    <a:pt x="8001" y="42418"/>
                    <a:pt x="10414" y="37973"/>
                    <a:pt x="13081" y="33782"/>
                  </a:cubicBezTo>
                  <a:lnTo>
                    <a:pt x="17018" y="36449"/>
                  </a:lnTo>
                  <a:lnTo>
                    <a:pt x="13081" y="33782"/>
                  </a:lnTo>
                  <a:cubicBezTo>
                    <a:pt x="15875" y="29591"/>
                    <a:pt x="19050" y="25781"/>
                    <a:pt x="22606" y="22225"/>
                  </a:cubicBezTo>
                  <a:lnTo>
                    <a:pt x="26035" y="25654"/>
                  </a:lnTo>
                  <a:lnTo>
                    <a:pt x="22606" y="22225"/>
                  </a:lnTo>
                  <a:cubicBezTo>
                    <a:pt x="26162" y="18669"/>
                    <a:pt x="29972" y="15494"/>
                    <a:pt x="34163" y="12700"/>
                  </a:cubicBezTo>
                  <a:lnTo>
                    <a:pt x="36576" y="16764"/>
                  </a:lnTo>
                  <a:lnTo>
                    <a:pt x="34036" y="12827"/>
                  </a:lnTo>
                  <a:cubicBezTo>
                    <a:pt x="38227" y="10033"/>
                    <a:pt x="42545" y="7747"/>
                    <a:pt x="47244" y="5842"/>
                  </a:cubicBezTo>
                  <a:lnTo>
                    <a:pt x="47244" y="5842"/>
                  </a:lnTo>
                  <a:lnTo>
                    <a:pt x="47244" y="5842"/>
                  </a:lnTo>
                  <a:cubicBezTo>
                    <a:pt x="51816" y="3937"/>
                    <a:pt x="56642" y="2540"/>
                    <a:pt x="61595" y="1524"/>
                  </a:cubicBezTo>
                  <a:lnTo>
                    <a:pt x="61595" y="1524"/>
                  </a:lnTo>
                  <a:lnTo>
                    <a:pt x="61595" y="1524"/>
                  </a:lnTo>
                  <a:cubicBezTo>
                    <a:pt x="66548" y="508"/>
                    <a:pt x="71501" y="0"/>
                    <a:pt x="76454" y="0"/>
                  </a:cubicBezTo>
                  <a:lnTo>
                    <a:pt x="76454" y="4826"/>
                  </a:lnTo>
                  <a:lnTo>
                    <a:pt x="76454" y="0"/>
                  </a:lnTo>
                  <a:lnTo>
                    <a:pt x="3448304" y="0"/>
                  </a:lnTo>
                  <a:lnTo>
                    <a:pt x="3448304" y="4826"/>
                  </a:lnTo>
                  <a:lnTo>
                    <a:pt x="3448304" y="0"/>
                  </a:lnTo>
                  <a:cubicBezTo>
                    <a:pt x="3453257" y="0"/>
                    <a:pt x="3458210" y="508"/>
                    <a:pt x="3463163" y="1524"/>
                  </a:cubicBezTo>
                  <a:lnTo>
                    <a:pt x="3462274" y="6223"/>
                  </a:lnTo>
                  <a:lnTo>
                    <a:pt x="3463163" y="1524"/>
                  </a:lnTo>
                  <a:cubicBezTo>
                    <a:pt x="3468117" y="2540"/>
                    <a:pt x="3472815" y="3937"/>
                    <a:pt x="3477514" y="5842"/>
                  </a:cubicBezTo>
                  <a:lnTo>
                    <a:pt x="3475736" y="10287"/>
                  </a:lnTo>
                  <a:lnTo>
                    <a:pt x="3477514" y="5842"/>
                  </a:lnTo>
                  <a:cubicBezTo>
                    <a:pt x="3482086" y="7747"/>
                    <a:pt x="3486531" y="10160"/>
                    <a:pt x="3490723" y="12827"/>
                  </a:cubicBezTo>
                  <a:lnTo>
                    <a:pt x="3488056" y="16764"/>
                  </a:lnTo>
                  <a:lnTo>
                    <a:pt x="3490723" y="12827"/>
                  </a:lnTo>
                  <a:cubicBezTo>
                    <a:pt x="3494913" y="15621"/>
                    <a:pt x="3498724" y="18796"/>
                    <a:pt x="3502280" y="22352"/>
                  </a:cubicBezTo>
                  <a:lnTo>
                    <a:pt x="3498851" y="25781"/>
                  </a:lnTo>
                  <a:lnTo>
                    <a:pt x="3502280" y="22352"/>
                  </a:lnTo>
                  <a:cubicBezTo>
                    <a:pt x="3505836" y="25908"/>
                    <a:pt x="3509011" y="29718"/>
                    <a:pt x="3511805" y="33909"/>
                  </a:cubicBezTo>
                  <a:lnTo>
                    <a:pt x="3511805" y="33909"/>
                  </a:lnTo>
                  <a:lnTo>
                    <a:pt x="3511805" y="33909"/>
                  </a:lnTo>
                  <a:cubicBezTo>
                    <a:pt x="3514599" y="38100"/>
                    <a:pt x="3516884" y="42418"/>
                    <a:pt x="3518789" y="47117"/>
                  </a:cubicBezTo>
                  <a:lnTo>
                    <a:pt x="3518789" y="47117"/>
                  </a:lnTo>
                  <a:lnTo>
                    <a:pt x="3518789" y="47117"/>
                  </a:lnTo>
                  <a:cubicBezTo>
                    <a:pt x="3520694" y="51689"/>
                    <a:pt x="3522092" y="56515"/>
                    <a:pt x="3523107" y="61468"/>
                  </a:cubicBezTo>
                  <a:lnTo>
                    <a:pt x="3518408" y="62357"/>
                  </a:lnTo>
                  <a:lnTo>
                    <a:pt x="3523107" y="61468"/>
                  </a:lnTo>
                  <a:cubicBezTo>
                    <a:pt x="3524123" y="66421"/>
                    <a:pt x="3524631" y="71374"/>
                    <a:pt x="3524631" y="76327"/>
                  </a:cubicBezTo>
                  <a:lnTo>
                    <a:pt x="3519805" y="76327"/>
                  </a:lnTo>
                  <a:lnTo>
                    <a:pt x="3524631" y="76327"/>
                  </a:lnTo>
                  <a:lnTo>
                    <a:pt x="3524631" y="1371727"/>
                  </a:lnTo>
                  <a:lnTo>
                    <a:pt x="3519805" y="1371727"/>
                  </a:lnTo>
                  <a:lnTo>
                    <a:pt x="3524631" y="1371727"/>
                  </a:lnTo>
                  <a:cubicBezTo>
                    <a:pt x="3524631" y="1376680"/>
                    <a:pt x="3524123" y="1381633"/>
                    <a:pt x="3523107" y="1386586"/>
                  </a:cubicBezTo>
                  <a:lnTo>
                    <a:pt x="3518408" y="1385697"/>
                  </a:lnTo>
                  <a:lnTo>
                    <a:pt x="3523107" y="1386586"/>
                  </a:lnTo>
                  <a:cubicBezTo>
                    <a:pt x="3522092" y="1391539"/>
                    <a:pt x="3520694" y="1396238"/>
                    <a:pt x="3518789" y="1400937"/>
                  </a:cubicBezTo>
                  <a:lnTo>
                    <a:pt x="3518789" y="1400937"/>
                  </a:lnTo>
                  <a:lnTo>
                    <a:pt x="3518789" y="1400937"/>
                  </a:lnTo>
                  <a:cubicBezTo>
                    <a:pt x="3516884" y="1405509"/>
                    <a:pt x="3514471" y="1409954"/>
                    <a:pt x="3511805" y="1414145"/>
                  </a:cubicBezTo>
                  <a:lnTo>
                    <a:pt x="3511805" y="1414145"/>
                  </a:lnTo>
                  <a:lnTo>
                    <a:pt x="3511805" y="1414145"/>
                  </a:lnTo>
                  <a:cubicBezTo>
                    <a:pt x="3509011" y="1418336"/>
                    <a:pt x="3505836" y="1422146"/>
                    <a:pt x="3502280" y="1425702"/>
                  </a:cubicBezTo>
                  <a:lnTo>
                    <a:pt x="3498851" y="1422273"/>
                  </a:lnTo>
                  <a:lnTo>
                    <a:pt x="3502280" y="1425702"/>
                  </a:lnTo>
                  <a:cubicBezTo>
                    <a:pt x="3498724" y="1429258"/>
                    <a:pt x="3494914" y="1432433"/>
                    <a:pt x="3490723" y="1435227"/>
                  </a:cubicBezTo>
                  <a:lnTo>
                    <a:pt x="3488056" y="1431290"/>
                  </a:lnTo>
                  <a:lnTo>
                    <a:pt x="3490723" y="1435227"/>
                  </a:lnTo>
                  <a:cubicBezTo>
                    <a:pt x="3486532" y="1438021"/>
                    <a:pt x="3482213" y="1440307"/>
                    <a:pt x="3477514" y="1442212"/>
                  </a:cubicBezTo>
                  <a:lnTo>
                    <a:pt x="3475736" y="1437767"/>
                  </a:lnTo>
                  <a:lnTo>
                    <a:pt x="3477514" y="1442212"/>
                  </a:lnTo>
                  <a:cubicBezTo>
                    <a:pt x="3472943" y="1444117"/>
                    <a:pt x="3468117" y="1445514"/>
                    <a:pt x="3463163" y="1446530"/>
                  </a:cubicBezTo>
                  <a:lnTo>
                    <a:pt x="3462274" y="1441831"/>
                  </a:lnTo>
                  <a:lnTo>
                    <a:pt x="3463163" y="1446530"/>
                  </a:lnTo>
                  <a:cubicBezTo>
                    <a:pt x="3458210" y="1447546"/>
                    <a:pt x="3453257" y="1448054"/>
                    <a:pt x="3448304" y="1448054"/>
                  </a:cubicBezTo>
                  <a:lnTo>
                    <a:pt x="3448304" y="1448054"/>
                  </a:lnTo>
                  <a:lnTo>
                    <a:pt x="3448304" y="1448054"/>
                  </a:lnTo>
                  <a:lnTo>
                    <a:pt x="76327" y="1448054"/>
                  </a:lnTo>
                  <a:lnTo>
                    <a:pt x="76327" y="1448054"/>
                  </a:lnTo>
                  <a:lnTo>
                    <a:pt x="76327" y="1448054"/>
                  </a:lnTo>
                  <a:cubicBezTo>
                    <a:pt x="71374" y="1448054"/>
                    <a:pt x="66421" y="1447546"/>
                    <a:pt x="61468" y="1446530"/>
                  </a:cubicBezTo>
                  <a:lnTo>
                    <a:pt x="61468" y="1446530"/>
                  </a:lnTo>
                  <a:lnTo>
                    <a:pt x="61468" y="1446530"/>
                  </a:lnTo>
                  <a:cubicBezTo>
                    <a:pt x="56515" y="1445514"/>
                    <a:pt x="51816" y="1444117"/>
                    <a:pt x="47117" y="1442212"/>
                  </a:cubicBezTo>
                  <a:lnTo>
                    <a:pt x="48895" y="1437767"/>
                  </a:lnTo>
                  <a:lnTo>
                    <a:pt x="47117" y="1442212"/>
                  </a:lnTo>
                  <a:cubicBezTo>
                    <a:pt x="42545" y="1440307"/>
                    <a:pt x="38100" y="1437894"/>
                    <a:pt x="33909" y="1435227"/>
                  </a:cubicBezTo>
                  <a:lnTo>
                    <a:pt x="36576" y="1431290"/>
                  </a:lnTo>
                  <a:lnTo>
                    <a:pt x="33909" y="1435227"/>
                  </a:lnTo>
                  <a:cubicBezTo>
                    <a:pt x="29718" y="1432433"/>
                    <a:pt x="25908" y="1429258"/>
                    <a:pt x="22352" y="1425702"/>
                  </a:cubicBezTo>
                  <a:lnTo>
                    <a:pt x="25781" y="1422273"/>
                  </a:lnTo>
                  <a:lnTo>
                    <a:pt x="22352" y="1425702"/>
                  </a:lnTo>
                  <a:cubicBezTo>
                    <a:pt x="18796" y="1422146"/>
                    <a:pt x="15621" y="1418336"/>
                    <a:pt x="12827" y="1414145"/>
                  </a:cubicBezTo>
                  <a:lnTo>
                    <a:pt x="16764" y="1411478"/>
                  </a:lnTo>
                  <a:lnTo>
                    <a:pt x="12827" y="1414145"/>
                  </a:lnTo>
                  <a:cubicBezTo>
                    <a:pt x="10033" y="1409954"/>
                    <a:pt x="7747" y="1405636"/>
                    <a:pt x="5842" y="1400937"/>
                  </a:cubicBezTo>
                  <a:lnTo>
                    <a:pt x="10287" y="1399159"/>
                  </a:lnTo>
                  <a:lnTo>
                    <a:pt x="5842" y="1400937"/>
                  </a:lnTo>
                  <a:cubicBezTo>
                    <a:pt x="3937" y="1396365"/>
                    <a:pt x="2540" y="1391539"/>
                    <a:pt x="1524" y="1386586"/>
                  </a:cubicBezTo>
                  <a:lnTo>
                    <a:pt x="6223" y="1385697"/>
                  </a:lnTo>
                  <a:lnTo>
                    <a:pt x="1524" y="1386586"/>
                  </a:lnTo>
                  <a:cubicBezTo>
                    <a:pt x="508" y="1381633"/>
                    <a:pt x="0" y="1376680"/>
                    <a:pt x="0" y="1371727"/>
                  </a:cubicBezTo>
                  <a:lnTo>
                    <a:pt x="4699" y="1371727"/>
                  </a:lnTo>
                  <a:lnTo>
                    <a:pt x="127" y="1371727"/>
                  </a:lnTo>
                  <a:moveTo>
                    <a:pt x="9652" y="1371727"/>
                  </a:moveTo>
                  <a:lnTo>
                    <a:pt x="9652" y="1371727"/>
                  </a:lnTo>
                  <a:lnTo>
                    <a:pt x="9652" y="1371727"/>
                  </a:lnTo>
                  <a:cubicBezTo>
                    <a:pt x="9652" y="1376045"/>
                    <a:pt x="10033" y="1380490"/>
                    <a:pt x="10922" y="1384681"/>
                  </a:cubicBezTo>
                  <a:cubicBezTo>
                    <a:pt x="11811" y="1388872"/>
                    <a:pt x="13081" y="1393190"/>
                    <a:pt x="14732" y="1397127"/>
                  </a:cubicBezTo>
                  <a:lnTo>
                    <a:pt x="14732" y="1397127"/>
                  </a:lnTo>
                  <a:lnTo>
                    <a:pt x="14732" y="1397127"/>
                  </a:lnTo>
                  <a:cubicBezTo>
                    <a:pt x="16383" y="1401191"/>
                    <a:pt x="18415" y="1405001"/>
                    <a:pt x="20955" y="1408684"/>
                  </a:cubicBezTo>
                  <a:lnTo>
                    <a:pt x="20955" y="1408684"/>
                  </a:lnTo>
                  <a:lnTo>
                    <a:pt x="20955" y="1408684"/>
                  </a:lnTo>
                  <a:cubicBezTo>
                    <a:pt x="23368" y="1412367"/>
                    <a:pt x="26162" y="1415669"/>
                    <a:pt x="29210" y="1418844"/>
                  </a:cubicBezTo>
                  <a:lnTo>
                    <a:pt x="29210" y="1418844"/>
                  </a:lnTo>
                  <a:lnTo>
                    <a:pt x="29210" y="1418844"/>
                  </a:lnTo>
                  <a:cubicBezTo>
                    <a:pt x="32258" y="1421892"/>
                    <a:pt x="35687" y="1424686"/>
                    <a:pt x="39370" y="1427099"/>
                  </a:cubicBezTo>
                  <a:cubicBezTo>
                    <a:pt x="43053" y="1429512"/>
                    <a:pt x="46863" y="1431544"/>
                    <a:pt x="50927" y="1433322"/>
                  </a:cubicBezTo>
                  <a:lnTo>
                    <a:pt x="50927" y="1433322"/>
                  </a:lnTo>
                  <a:lnTo>
                    <a:pt x="50927" y="1433322"/>
                  </a:lnTo>
                  <a:cubicBezTo>
                    <a:pt x="54991" y="1434973"/>
                    <a:pt x="59182" y="1436243"/>
                    <a:pt x="63373" y="1437132"/>
                  </a:cubicBezTo>
                  <a:lnTo>
                    <a:pt x="62484" y="1441831"/>
                  </a:lnTo>
                  <a:lnTo>
                    <a:pt x="63373" y="1437132"/>
                  </a:lnTo>
                  <a:cubicBezTo>
                    <a:pt x="67691" y="1438021"/>
                    <a:pt x="72009" y="1438402"/>
                    <a:pt x="76327" y="1438402"/>
                  </a:cubicBezTo>
                  <a:lnTo>
                    <a:pt x="76327" y="1443101"/>
                  </a:lnTo>
                  <a:lnTo>
                    <a:pt x="76327" y="1438275"/>
                  </a:lnTo>
                  <a:lnTo>
                    <a:pt x="3448177" y="1438275"/>
                  </a:lnTo>
                  <a:lnTo>
                    <a:pt x="3448177" y="1443101"/>
                  </a:lnTo>
                  <a:lnTo>
                    <a:pt x="3448177" y="1438402"/>
                  </a:lnTo>
                  <a:cubicBezTo>
                    <a:pt x="3452495" y="1438402"/>
                    <a:pt x="3456940" y="1438021"/>
                    <a:pt x="3461131" y="1437132"/>
                  </a:cubicBezTo>
                  <a:cubicBezTo>
                    <a:pt x="3465322" y="1436243"/>
                    <a:pt x="3469640" y="1434973"/>
                    <a:pt x="3473577" y="1433322"/>
                  </a:cubicBezTo>
                  <a:lnTo>
                    <a:pt x="3473577" y="1433322"/>
                  </a:lnTo>
                  <a:lnTo>
                    <a:pt x="3473577" y="1433322"/>
                  </a:lnTo>
                  <a:cubicBezTo>
                    <a:pt x="3477641" y="1431671"/>
                    <a:pt x="3481451" y="1429639"/>
                    <a:pt x="3485134" y="1427099"/>
                  </a:cubicBezTo>
                  <a:cubicBezTo>
                    <a:pt x="3488817" y="1424559"/>
                    <a:pt x="3492119" y="1421892"/>
                    <a:pt x="3495294" y="1418844"/>
                  </a:cubicBezTo>
                  <a:cubicBezTo>
                    <a:pt x="3498469" y="1415796"/>
                    <a:pt x="3501136" y="1412367"/>
                    <a:pt x="3503549" y="1408684"/>
                  </a:cubicBezTo>
                  <a:lnTo>
                    <a:pt x="3507486" y="1411351"/>
                  </a:lnTo>
                  <a:lnTo>
                    <a:pt x="3503549" y="1408684"/>
                  </a:lnTo>
                  <a:cubicBezTo>
                    <a:pt x="3505962" y="1405001"/>
                    <a:pt x="3507994" y="1401191"/>
                    <a:pt x="3509772" y="1397127"/>
                  </a:cubicBezTo>
                  <a:lnTo>
                    <a:pt x="3514217" y="1398905"/>
                  </a:lnTo>
                  <a:lnTo>
                    <a:pt x="3509772" y="1397127"/>
                  </a:lnTo>
                  <a:cubicBezTo>
                    <a:pt x="3511423" y="1393063"/>
                    <a:pt x="3512693" y="1388872"/>
                    <a:pt x="3513582" y="1384681"/>
                  </a:cubicBezTo>
                  <a:lnTo>
                    <a:pt x="3513582" y="1384681"/>
                  </a:lnTo>
                  <a:lnTo>
                    <a:pt x="3513582" y="1384681"/>
                  </a:lnTo>
                  <a:cubicBezTo>
                    <a:pt x="3514471" y="1380363"/>
                    <a:pt x="3514852" y="1376045"/>
                    <a:pt x="3514852" y="1371727"/>
                  </a:cubicBezTo>
                  <a:lnTo>
                    <a:pt x="3514852" y="76327"/>
                  </a:lnTo>
                  <a:cubicBezTo>
                    <a:pt x="3514852" y="72009"/>
                    <a:pt x="3514471" y="67564"/>
                    <a:pt x="3513582" y="63373"/>
                  </a:cubicBezTo>
                  <a:lnTo>
                    <a:pt x="3513582" y="63373"/>
                  </a:lnTo>
                  <a:lnTo>
                    <a:pt x="3513582" y="63373"/>
                  </a:lnTo>
                  <a:cubicBezTo>
                    <a:pt x="3512693" y="59055"/>
                    <a:pt x="3511422" y="54864"/>
                    <a:pt x="3509772" y="50927"/>
                  </a:cubicBezTo>
                  <a:lnTo>
                    <a:pt x="3514217" y="49149"/>
                  </a:lnTo>
                  <a:lnTo>
                    <a:pt x="3509772" y="50927"/>
                  </a:lnTo>
                  <a:cubicBezTo>
                    <a:pt x="3508121" y="46863"/>
                    <a:pt x="3506089" y="43053"/>
                    <a:pt x="3503549" y="39370"/>
                  </a:cubicBezTo>
                  <a:lnTo>
                    <a:pt x="3507486" y="36703"/>
                  </a:lnTo>
                  <a:lnTo>
                    <a:pt x="3503549" y="39370"/>
                  </a:lnTo>
                  <a:cubicBezTo>
                    <a:pt x="3501136" y="35687"/>
                    <a:pt x="3498342" y="32385"/>
                    <a:pt x="3495294" y="29210"/>
                  </a:cubicBezTo>
                  <a:lnTo>
                    <a:pt x="3495294" y="29210"/>
                  </a:lnTo>
                  <a:lnTo>
                    <a:pt x="3495294" y="29210"/>
                  </a:lnTo>
                  <a:cubicBezTo>
                    <a:pt x="3492246" y="26162"/>
                    <a:pt x="3488817" y="23368"/>
                    <a:pt x="3485134" y="20955"/>
                  </a:cubicBezTo>
                  <a:cubicBezTo>
                    <a:pt x="3481451" y="18542"/>
                    <a:pt x="3477641" y="16510"/>
                    <a:pt x="3473577" y="14732"/>
                  </a:cubicBezTo>
                  <a:lnTo>
                    <a:pt x="3473577" y="14732"/>
                  </a:lnTo>
                  <a:lnTo>
                    <a:pt x="3473577" y="14732"/>
                  </a:lnTo>
                  <a:cubicBezTo>
                    <a:pt x="3469513" y="13081"/>
                    <a:pt x="3465322" y="11811"/>
                    <a:pt x="3461131" y="10922"/>
                  </a:cubicBezTo>
                  <a:cubicBezTo>
                    <a:pt x="3456940" y="10033"/>
                    <a:pt x="3452495" y="9652"/>
                    <a:pt x="3448177" y="9652"/>
                  </a:cubicBezTo>
                  <a:lnTo>
                    <a:pt x="76327" y="9652"/>
                  </a:lnTo>
                  <a:cubicBezTo>
                    <a:pt x="72009" y="9652"/>
                    <a:pt x="67564" y="10033"/>
                    <a:pt x="63373" y="10922"/>
                  </a:cubicBezTo>
                  <a:lnTo>
                    <a:pt x="62484" y="6223"/>
                  </a:lnTo>
                  <a:lnTo>
                    <a:pt x="63373" y="10922"/>
                  </a:lnTo>
                  <a:cubicBezTo>
                    <a:pt x="59055" y="11811"/>
                    <a:pt x="54864" y="13081"/>
                    <a:pt x="50927" y="14732"/>
                  </a:cubicBezTo>
                  <a:lnTo>
                    <a:pt x="49149" y="10287"/>
                  </a:lnTo>
                  <a:lnTo>
                    <a:pt x="50927" y="14732"/>
                  </a:lnTo>
                  <a:cubicBezTo>
                    <a:pt x="46863" y="16383"/>
                    <a:pt x="43053" y="18415"/>
                    <a:pt x="39370" y="20955"/>
                  </a:cubicBezTo>
                  <a:lnTo>
                    <a:pt x="39370" y="20955"/>
                  </a:lnTo>
                  <a:lnTo>
                    <a:pt x="39370" y="20955"/>
                  </a:lnTo>
                  <a:cubicBezTo>
                    <a:pt x="35687" y="23368"/>
                    <a:pt x="32385" y="26162"/>
                    <a:pt x="29210" y="29210"/>
                  </a:cubicBezTo>
                  <a:lnTo>
                    <a:pt x="29210" y="29210"/>
                  </a:lnTo>
                  <a:lnTo>
                    <a:pt x="29210" y="29210"/>
                  </a:lnTo>
                  <a:cubicBezTo>
                    <a:pt x="26162" y="32258"/>
                    <a:pt x="23368" y="35687"/>
                    <a:pt x="20955" y="39370"/>
                  </a:cubicBezTo>
                  <a:lnTo>
                    <a:pt x="20955" y="39370"/>
                  </a:lnTo>
                  <a:lnTo>
                    <a:pt x="20955" y="39370"/>
                  </a:lnTo>
                  <a:cubicBezTo>
                    <a:pt x="18542" y="43053"/>
                    <a:pt x="16510" y="46863"/>
                    <a:pt x="14732" y="50927"/>
                  </a:cubicBezTo>
                  <a:lnTo>
                    <a:pt x="14732" y="50927"/>
                  </a:lnTo>
                  <a:lnTo>
                    <a:pt x="14732" y="50927"/>
                  </a:lnTo>
                  <a:cubicBezTo>
                    <a:pt x="13081" y="54991"/>
                    <a:pt x="11811" y="59182"/>
                    <a:pt x="10922" y="63373"/>
                  </a:cubicBezTo>
                  <a:cubicBezTo>
                    <a:pt x="10033" y="67564"/>
                    <a:pt x="9652" y="72009"/>
                    <a:pt x="9652" y="76327"/>
                  </a:cubicBezTo>
                  <a:lnTo>
                    <a:pt x="9652" y="76327"/>
                  </a:lnTo>
                  <a:lnTo>
                    <a:pt x="9652" y="76327"/>
                  </a:lnTo>
                  <a:lnTo>
                    <a:pt x="9652" y="1371727"/>
                  </a:lnTo>
                  <a:close/>
                </a:path>
              </a:pathLst>
            </a:custGeom>
            <a:solidFill>
              <a:srgbClr val="F3F4F6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290322" y="280924"/>
              <a:ext cx="476504" cy="476504"/>
            </a:xfrm>
            <a:custGeom>
              <a:avLst/>
              <a:gdLst/>
              <a:ahLst/>
              <a:cxnLst/>
              <a:rect r="r" b="b" t="t" l="l"/>
              <a:pathLst>
                <a:path h="476504" w="476504">
                  <a:moveTo>
                    <a:pt x="476504" y="238252"/>
                  </a:moveTo>
                  <a:cubicBezTo>
                    <a:pt x="476504" y="245999"/>
                    <a:pt x="476123" y="253873"/>
                    <a:pt x="475361" y="261620"/>
                  </a:cubicBezTo>
                  <a:cubicBezTo>
                    <a:pt x="474599" y="269367"/>
                    <a:pt x="473456" y="277114"/>
                    <a:pt x="471932" y="284734"/>
                  </a:cubicBezTo>
                  <a:cubicBezTo>
                    <a:pt x="470408" y="292354"/>
                    <a:pt x="468503" y="299974"/>
                    <a:pt x="466217" y="307340"/>
                  </a:cubicBezTo>
                  <a:cubicBezTo>
                    <a:pt x="463931" y="314706"/>
                    <a:pt x="461391" y="322199"/>
                    <a:pt x="458343" y="329311"/>
                  </a:cubicBezTo>
                  <a:cubicBezTo>
                    <a:pt x="455295" y="336423"/>
                    <a:pt x="451993" y="343535"/>
                    <a:pt x="448310" y="350393"/>
                  </a:cubicBezTo>
                  <a:cubicBezTo>
                    <a:pt x="444627" y="357251"/>
                    <a:pt x="440690" y="363982"/>
                    <a:pt x="436245" y="370459"/>
                  </a:cubicBezTo>
                  <a:cubicBezTo>
                    <a:pt x="431800" y="376936"/>
                    <a:pt x="427228" y="383159"/>
                    <a:pt x="422275" y="389255"/>
                  </a:cubicBezTo>
                  <a:cubicBezTo>
                    <a:pt x="417322" y="395351"/>
                    <a:pt x="412115" y="401066"/>
                    <a:pt x="406527" y="406527"/>
                  </a:cubicBezTo>
                  <a:cubicBezTo>
                    <a:pt x="400939" y="411988"/>
                    <a:pt x="395224" y="417322"/>
                    <a:pt x="389255" y="422275"/>
                  </a:cubicBezTo>
                  <a:cubicBezTo>
                    <a:pt x="383286" y="427228"/>
                    <a:pt x="376936" y="431800"/>
                    <a:pt x="370459" y="436245"/>
                  </a:cubicBezTo>
                  <a:cubicBezTo>
                    <a:pt x="363982" y="440690"/>
                    <a:pt x="357251" y="444627"/>
                    <a:pt x="350393" y="448310"/>
                  </a:cubicBezTo>
                  <a:cubicBezTo>
                    <a:pt x="343535" y="451993"/>
                    <a:pt x="336423" y="455295"/>
                    <a:pt x="329311" y="458343"/>
                  </a:cubicBezTo>
                  <a:cubicBezTo>
                    <a:pt x="322199" y="461391"/>
                    <a:pt x="314833" y="463931"/>
                    <a:pt x="307340" y="466217"/>
                  </a:cubicBezTo>
                  <a:cubicBezTo>
                    <a:pt x="299847" y="468503"/>
                    <a:pt x="292354" y="470408"/>
                    <a:pt x="284734" y="471932"/>
                  </a:cubicBezTo>
                  <a:cubicBezTo>
                    <a:pt x="277114" y="473456"/>
                    <a:pt x="269367" y="474599"/>
                    <a:pt x="261620" y="475361"/>
                  </a:cubicBezTo>
                  <a:cubicBezTo>
                    <a:pt x="253873" y="476123"/>
                    <a:pt x="246126" y="476504"/>
                    <a:pt x="238252" y="476504"/>
                  </a:cubicBezTo>
                  <a:cubicBezTo>
                    <a:pt x="230378" y="476504"/>
                    <a:pt x="222631" y="476123"/>
                    <a:pt x="214884" y="475361"/>
                  </a:cubicBezTo>
                  <a:cubicBezTo>
                    <a:pt x="207137" y="474599"/>
                    <a:pt x="199390" y="473456"/>
                    <a:pt x="191770" y="471932"/>
                  </a:cubicBezTo>
                  <a:cubicBezTo>
                    <a:pt x="184150" y="470408"/>
                    <a:pt x="176530" y="468503"/>
                    <a:pt x="169164" y="466217"/>
                  </a:cubicBezTo>
                  <a:cubicBezTo>
                    <a:pt x="161798" y="463931"/>
                    <a:pt x="154305" y="461391"/>
                    <a:pt x="147193" y="458343"/>
                  </a:cubicBezTo>
                  <a:cubicBezTo>
                    <a:pt x="140081" y="455295"/>
                    <a:pt x="132969" y="451993"/>
                    <a:pt x="126111" y="448310"/>
                  </a:cubicBezTo>
                  <a:cubicBezTo>
                    <a:pt x="119253" y="444627"/>
                    <a:pt x="112522" y="440690"/>
                    <a:pt x="106045" y="436245"/>
                  </a:cubicBezTo>
                  <a:cubicBezTo>
                    <a:pt x="99568" y="431800"/>
                    <a:pt x="93345" y="427228"/>
                    <a:pt x="87249" y="422275"/>
                  </a:cubicBezTo>
                  <a:cubicBezTo>
                    <a:pt x="81153" y="417322"/>
                    <a:pt x="75438" y="412115"/>
                    <a:pt x="69977" y="406527"/>
                  </a:cubicBezTo>
                  <a:cubicBezTo>
                    <a:pt x="64516" y="400939"/>
                    <a:pt x="59182" y="395224"/>
                    <a:pt x="54229" y="389255"/>
                  </a:cubicBezTo>
                  <a:cubicBezTo>
                    <a:pt x="49276" y="383286"/>
                    <a:pt x="44704" y="376936"/>
                    <a:pt x="40259" y="370459"/>
                  </a:cubicBezTo>
                  <a:cubicBezTo>
                    <a:pt x="35814" y="363982"/>
                    <a:pt x="31877" y="357251"/>
                    <a:pt x="28194" y="350393"/>
                  </a:cubicBezTo>
                  <a:cubicBezTo>
                    <a:pt x="24511" y="343535"/>
                    <a:pt x="21209" y="336423"/>
                    <a:pt x="18161" y="329311"/>
                  </a:cubicBezTo>
                  <a:cubicBezTo>
                    <a:pt x="15113" y="322199"/>
                    <a:pt x="12573" y="314833"/>
                    <a:pt x="10287" y="307340"/>
                  </a:cubicBezTo>
                  <a:cubicBezTo>
                    <a:pt x="8001" y="299847"/>
                    <a:pt x="6096" y="292354"/>
                    <a:pt x="4572" y="284734"/>
                  </a:cubicBezTo>
                  <a:cubicBezTo>
                    <a:pt x="3048" y="277114"/>
                    <a:pt x="1905" y="269367"/>
                    <a:pt x="1143" y="261620"/>
                  </a:cubicBezTo>
                  <a:cubicBezTo>
                    <a:pt x="381" y="253873"/>
                    <a:pt x="0" y="246126"/>
                    <a:pt x="0" y="238252"/>
                  </a:cubicBezTo>
                  <a:cubicBezTo>
                    <a:pt x="0" y="230378"/>
                    <a:pt x="381" y="222631"/>
                    <a:pt x="1143" y="214884"/>
                  </a:cubicBezTo>
                  <a:cubicBezTo>
                    <a:pt x="1905" y="207137"/>
                    <a:pt x="3048" y="199390"/>
                    <a:pt x="4572" y="191770"/>
                  </a:cubicBezTo>
                  <a:cubicBezTo>
                    <a:pt x="6096" y="184150"/>
                    <a:pt x="8001" y="176530"/>
                    <a:pt x="10287" y="169164"/>
                  </a:cubicBezTo>
                  <a:cubicBezTo>
                    <a:pt x="12573" y="161798"/>
                    <a:pt x="15113" y="154305"/>
                    <a:pt x="18161" y="147193"/>
                  </a:cubicBezTo>
                  <a:cubicBezTo>
                    <a:pt x="21209" y="140081"/>
                    <a:pt x="24511" y="132969"/>
                    <a:pt x="28194" y="126111"/>
                  </a:cubicBezTo>
                  <a:cubicBezTo>
                    <a:pt x="31877" y="119253"/>
                    <a:pt x="35814" y="112522"/>
                    <a:pt x="40259" y="106045"/>
                  </a:cubicBezTo>
                  <a:cubicBezTo>
                    <a:pt x="44704" y="99568"/>
                    <a:pt x="49276" y="93345"/>
                    <a:pt x="54229" y="87249"/>
                  </a:cubicBezTo>
                  <a:cubicBezTo>
                    <a:pt x="59182" y="81153"/>
                    <a:pt x="64389" y="75438"/>
                    <a:pt x="69977" y="69977"/>
                  </a:cubicBezTo>
                  <a:cubicBezTo>
                    <a:pt x="75565" y="64516"/>
                    <a:pt x="81280" y="59182"/>
                    <a:pt x="87249" y="54229"/>
                  </a:cubicBezTo>
                  <a:cubicBezTo>
                    <a:pt x="93218" y="49276"/>
                    <a:pt x="99568" y="44704"/>
                    <a:pt x="106045" y="40259"/>
                  </a:cubicBezTo>
                  <a:cubicBezTo>
                    <a:pt x="112522" y="35814"/>
                    <a:pt x="119253" y="31877"/>
                    <a:pt x="126111" y="28194"/>
                  </a:cubicBezTo>
                  <a:cubicBezTo>
                    <a:pt x="132969" y="24511"/>
                    <a:pt x="140081" y="21209"/>
                    <a:pt x="147193" y="18161"/>
                  </a:cubicBezTo>
                  <a:cubicBezTo>
                    <a:pt x="154305" y="15113"/>
                    <a:pt x="161671" y="12573"/>
                    <a:pt x="169164" y="10287"/>
                  </a:cubicBezTo>
                  <a:cubicBezTo>
                    <a:pt x="176657" y="8001"/>
                    <a:pt x="184150" y="6096"/>
                    <a:pt x="191770" y="4572"/>
                  </a:cubicBezTo>
                  <a:cubicBezTo>
                    <a:pt x="199390" y="3048"/>
                    <a:pt x="207137" y="1905"/>
                    <a:pt x="214884" y="1143"/>
                  </a:cubicBezTo>
                  <a:cubicBezTo>
                    <a:pt x="222631" y="381"/>
                    <a:pt x="230378" y="0"/>
                    <a:pt x="238252" y="0"/>
                  </a:cubicBezTo>
                  <a:cubicBezTo>
                    <a:pt x="246126" y="0"/>
                    <a:pt x="253873" y="381"/>
                    <a:pt x="261620" y="1143"/>
                  </a:cubicBezTo>
                  <a:cubicBezTo>
                    <a:pt x="269367" y="1905"/>
                    <a:pt x="277114" y="3048"/>
                    <a:pt x="284734" y="4572"/>
                  </a:cubicBezTo>
                  <a:cubicBezTo>
                    <a:pt x="292354" y="6096"/>
                    <a:pt x="299974" y="8001"/>
                    <a:pt x="307340" y="10287"/>
                  </a:cubicBezTo>
                  <a:cubicBezTo>
                    <a:pt x="314706" y="12573"/>
                    <a:pt x="322199" y="15113"/>
                    <a:pt x="329311" y="18161"/>
                  </a:cubicBezTo>
                  <a:cubicBezTo>
                    <a:pt x="336423" y="21209"/>
                    <a:pt x="343535" y="24511"/>
                    <a:pt x="350393" y="28194"/>
                  </a:cubicBezTo>
                  <a:cubicBezTo>
                    <a:pt x="357251" y="31877"/>
                    <a:pt x="363982" y="35814"/>
                    <a:pt x="370459" y="40259"/>
                  </a:cubicBezTo>
                  <a:cubicBezTo>
                    <a:pt x="376936" y="44704"/>
                    <a:pt x="383159" y="49276"/>
                    <a:pt x="389255" y="54229"/>
                  </a:cubicBezTo>
                  <a:cubicBezTo>
                    <a:pt x="395351" y="59182"/>
                    <a:pt x="401066" y="64389"/>
                    <a:pt x="406527" y="69977"/>
                  </a:cubicBezTo>
                  <a:cubicBezTo>
                    <a:pt x="411988" y="75565"/>
                    <a:pt x="417322" y="81280"/>
                    <a:pt x="422275" y="87249"/>
                  </a:cubicBezTo>
                  <a:cubicBezTo>
                    <a:pt x="427228" y="93218"/>
                    <a:pt x="431800" y="99568"/>
                    <a:pt x="436245" y="106045"/>
                  </a:cubicBezTo>
                  <a:cubicBezTo>
                    <a:pt x="440690" y="112522"/>
                    <a:pt x="444627" y="119253"/>
                    <a:pt x="448310" y="126111"/>
                  </a:cubicBezTo>
                  <a:cubicBezTo>
                    <a:pt x="451993" y="132969"/>
                    <a:pt x="455295" y="140081"/>
                    <a:pt x="458343" y="147193"/>
                  </a:cubicBezTo>
                  <a:cubicBezTo>
                    <a:pt x="461391" y="154305"/>
                    <a:pt x="463931" y="161671"/>
                    <a:pt x="466217" y="169164"/>
                  </a:cubicBezTo>
                  <a:cubicBezTo>
                    <a:pt x="468503" y="176657"/>
                    <a:pt x="470408" y="184150"/>
                    <a:pt x="471932" y="191770"/>
                  </a:cubicBezTo>
                  <a:cubicBezTo>
                    <a:pt x="473456" y="199390"/>
                    <a:pt x="474599" y="207137"/>
                    <a:pt x="475361" y="214884"/>
                  </a:cubicBezTo>
                  <a:cubicBezTo>
                    <a:pt x="476123" y="222631"/>
                    <a:pt x="476504" y="230378"/>
                    <a:pt x="476504" y="238252"/>
                  </a:cubicBezTo>
                  <a:close/>
                </a:path>
              </a:pathLst>
            </a:custGeom>
            <a:solidFill>
              <a:srgbClr val="1A56DB">
                <a:alpha val="784"/>
              </a:srgbClr>
            </a:solid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609600" y="398650"/>
            <a:ext cx="536469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Đánh giá khả năng thích ứng</a:t>
            </a:r>
          </a:p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Roboto Bold"/>
                <a:ea typeface="Roboto Bold"/>
                <a:cs typeface="Roboto Bold"/>
                <a:sym typeface="Roboto Bold"/>
              </a:rPr>
              <a:t>Trường hợp mở rộng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57275" y="5729954"/>
            <a:ext cx="9020232" cy="50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Điểm chính</a:t>
            </a:r>
          </a:p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1D4ED8"/>
                </a:solidFill>
                <a:latin typeface="Roboto"/>
                <a:ea typeface="Roboto"/>
                <a:cs typeface="Roboto"/>
                <a:sym typeface="Roboto"/>
              </a:rPr>
              <a:t>Robot phải liên tục thích nghi với môi trường không chắc chắn, sử dụng các thuật toán học máy để cải thiện khả năng ra quyết định.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00100" y="5667375"/>
            <a:ext cx="14573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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40594" y="4067175"/>
            <a:ext cx="218599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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30916" y="2400300"/>
            <a:ext cx="1943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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665907" y="2400300"/>
            <a:ext cx="17002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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685405" y="4067175"/>
            <a:ext cx="17002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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406555" y="2371725"/>
            <a:ext cx="17002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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00175" y="4109266"/>
            <a:ext cx="1437780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1F2937"/>
                </a:solidFill>
                <a:latin typeface="Roboto Bold"/>
                <a:ea typeface="Roboto Bold"/>
                <a:cs typeface="Roboto Bold"/>
                <a:sym typeface="Roboto Bold"/>
              </a:rPr>
              <a:t>Cảm biến bụi sai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357160" y="2309041"/>
            <a:ext cx="2342159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1F2937"/>
                </a:solidFill>
                <a:latin typeface="Roboto Bold"/>
                <a:ea typeface="Roboto Bold"/>
                <a:cs typeface="Roboto Bold"/>
                <a:sym typeface="Roboto Bold"/>
              </a:rPr>
              <a:t>Phòng không xác định kích thước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121173" y="4109266"/>
            <a:ext cx="1685030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1F2937"/>
                </a:solidFill>
                <a:latin typeface="Roboto Bold"/>
                <a:ea typeface="Roboto Bold"/>
                <a:cs typeface="Roboto Bold"/>
                <a:sym typeface="Roboto Bold"/>
              </a:rPr>
              <a:t>Cảm biến tường sai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5082188" y="2309041"/>
            <a:ext cx="2194808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1F2937"/>
                </a:solidFill>
                <a:latin typeface="Roboto Bold"/>
                <a:ea typeface="Roboto Bold"/>
                <a:cs typeface="Roboto Bold"/>
                <a:sym typeface="Roboto Bold"/>
              </a:rPr>
              <a:t>Khu vực có hình dạng bất thường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8842324" y="2413816"/>
            <a:ext cx="913867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1F2937"/>
                </a:solidFill>
                <a:latin typeface="Roboto Bold"/>
                <a:ea typeface="Roboto Bold"/>
                <a:cs typeface="Roboto Bold"/>
                <a:sym typeface="Roboto Bold"/>
              </a:rPr>
              <a:t>Có vật cản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09625" y="2942777"/>
            <a:ext cx="2779319" cy="44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 chuyển dò tìm, về góc và quét toàn bộ phòng theo phương pháp lưới.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809625" y="4581077"/>
            <a:ext cx="2911612" cy="44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Thêm bước kiểm tra lại sau khi dọn để xác nhận độ sạch thực tế.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4530623" y="2942777"/>
            <a:ext cx="2971048" cy="44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Cần cảm biến quét không gian để xây dựng bản đồ và định vị chính xác.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4530623" y="4581077"/>
            <a:ext cx="3125810" cy="44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Khi va chạm thật thì đổi hướng, dùng phép đo độ tin cậy từng vùng.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8251774" y="2885627"/>
            <a:ext cx="2877531" cy="44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Men theo vật cản rồi quay lại hướng cũ để đảm bảo độ phủ tối đa.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2192000" cy="95250"/>
            <a:chOff x="0" y="0"/>
            <a:chExt cx="1219200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95250"/>
            </a:xfrm>
            <a:custGeom>
              <a:avLst/>
              <a:gdLst/>
              <a:ahLst/>
              <a:cxnLst/>
              <a:rect r="r" b="b" t="t" l="l"/>
              <a:pathLst>
                <a:path h="9525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952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9600" y="971550"/>
            <a:ext cx="571500" cy="38100"/>
            <a:chOff x="0" y="0"/>
            <a:chExt cx="5715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82168" y="1219200"/>
            <a:ext cx="5349240" cy="4864608"/>
            <a:chOff x="0" y="0"/>
            <a:chExt cx="7132320" cy="64861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32320" cy="6486144"/>
            </a:xfrm>
            <a:custGeom>
              <a:avLst/>
              <a:gdLst/>
              <a:ahLst/>
              <a:cxnLst/>
              <a:rect r="r" b="b" t="t" l="l"/>
              <a:pathLst>
                <a:path h="6486144" w="7132320">
                  <a:moveTo>
                    <a:pt x="6996176" y="38100"/>
                  </a:moveTo>
                  <a:cubicBezTo>
                    <a:pt x="7007987" y="38100"/>
                    <a:pt x="7019290" y="40386"/>
                    <a:pt x="7030212" y="44831"/>
                  </a:cubicBezTo>
                  <a:cubicBezTo>
                    <a:pt x="7041134" y="49276"/>
                    <a:pt x="7050659" y="55753"/>
                    <a:pt x="7059041" y="64135"/>
                  </a:cubicBezTo>
                  <a:cubicBezTo>
                    <a:pt x="7067424" y="72517"/>
                    <a:pt x="7073773" y="82042"/>
                    <a:pt x="7078345" y="92964"/>
                  </a:cubicBezTo>
                  <a:cubicBezTo>
                    <a:pt x="7082918" y="103886"/>
                    <a:pt x="7085077" y="115189"/>
                    <a:pt x="7085077" y="127000"/>
                  </a:cubicBezTo>
                  <a:lnTo>
                    <a:pt x="7085077" y="6337300"/>
                  </a:lnTo>
                  <a:cubicBezTo>
                    <a:pt x="7085077" y="6349111"/>
                    <a:pt x="7082791" y="6360414"/>
                    <a:pt x="7078345" y="6371336"/>
                  </a:cubicBezTo>
                  <a:cubicBezTo>
                    <a:pt x="7073900" y="6382258"/>
                    <a:pt x="7067424" y="6391783"/>
                    <a:pt x="7059041" y="6400165"/>
                  </a:cubicBezTo>
                  <a:cubicBezTo>
                    <a:pt x="7050659" y="6408547"/>
                    <a:pt x="7041135" y="6414897"/>
                    <a:pt x="7030212" y="6419469"/>
                  </a:cubicBezTo>
                  <a:cubicBezTo>
                    <a:pt x="7019289" y="6424040"/>
                    <a:pt x="7007987" y="6426200"/>
                    <a:pt x="6996176" y="6426200"/>
                  </a:cubicBezTo>
                  <a:lnTo>
                    <a:pt x="138176" y="6426200"/>
                  </a:lnTo>
                  <a:cubicBezTo>
                    <a:pt x="126365" y="6426200"/>
                    <a:pt x="115062" y="6423914"/>
                    <a:pt x="104140" y="6419469"/>
                  </a:cubicBezTo>
                  <a:cubicBezTo>
                    <a:pt x="93218" y="6415024"/>
                    <a:pt x="83693" y="6408547"/>
                    <a:pt x="75311" y="6400165"/>
                  </a:cubicBezTo>
                  <a:cubicBezTo>
                    <a:pt x="66929" y="6391783"/>
                    <a:pt x="60579" y="6382258"/>
                    <a:pt x="56007" y="6371336"/>
                  </a:cubicBezTo>
                  <a:cubicBezTo>
                    <a:pt x="51435" y="6360414"/>
                    <a:pt x="49276" y="6349111"/>
                    <a:pt x="49276" y="63373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6486144"/>
                  </a:lnTo>
                  <a:lnTo>
                    <a:pt x="7132320" y="6486144"/>
                  </a:lnTo>
                  <a:lnTo>
                    <a:pt x="713232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18665" y="1155697"/>
            <a:ext cx="5476237" cy="4991605"/>
            <a:chOff x="0" y="0"/>
            <a:chExt cx="5476240" cy="49916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5349240" cy="4864608"/>
            </a:xfrm>
            <a:custGeom>
              <a:avLst/>
              <a:gdLst/>
              <a:ahLst/>
              <a:cxnLst/>
              <a:rect r="r" b="b" t="t" l="l"/>
              <a:pathLst>
                <a:path h="4864608" w="5349240">
                  <a:moveTo>
                    <a:pt x="0" y="0"/>
                  </a:moveTo>
                  <a:lnTo>
                    <a:pt x="5349240" y="0"/>
                  </a:lnTo>
                  <a:lnTo>
                    <a:pt x="5349240" y="4864608"/>
                  </a:lnTo>
                  <a:lnTo>
                    <a:pt x="0" y="4864608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0932" y="82423"/>
              <a:ext cx="5296154" cy="4810379"/>
            </a:xfrm>
            <a:custGeom>
              <a:avLst/>
              <a:gdLst/>
              <a:ahLst/>
              <a:cxnLst/>
              <a:rect r="r" b="b" t="t" l="l"/>
              <a:pathLst>
                <a:path h="4810379" w="5296154">
                  <a:moveTo>
                    <a:pt x="0" y="4734052"/>
                  </a:moveTo>
                  <a:lnTo>
                    <a:pt x="0" y="76327"/>
                  </a:ln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lnTo>
                    <a:pt x="5219827" y="0"/>
                  </a:lnTo>
                  <a:cubicBezTo>
                    <a:pt x="5224780" y="0"/>
                    <a:pt x="5229733" y="508"/>
                    <a:pt x="5234686" y="1524"/>
                  </a:cubicBezTo>
                  <a:cubicBezTo>
                    <a:pt x="5239640" y="2540"/>
                    <a:pt x="5244338" y="3937"/>
                    <a:pt x="5249037" y="5842"/>
                  </a:cubicBezTo>
                  <a:cubicBezTo>
                    <a:pt x="5253736" y="7747"/>
                    <a:pt x="5258054" y="10160"/>
                    <a:pt x="5262246" y="12827"/>
                  </a:cubicBezTo>
                  <a:cubicBezTo>
                    <a:pt x="5266437" y="15494"/>
                    <a:pt x="5270247" y="18796"/>
                    <a:pt x="5273803" y="22352"/>
                  </a:cubicBezTo>
                  <a:cubicBezTo>
                    <a:pt x="5277359" y="25908"/>
                    <a:pt x="5280534" y="29718"/>
                    <a:pt x="5283328" y="33909"/>
                  </a:cubicBezTo>
                  <a:cubicBezTo>
                    <a:pt x="5286122" y="38100"/>
                    <a:pt x="5288407" y="42418"/>
                    <a:pt x="5290312" y="47117"/>
                  </a:cubicBezTo>
                  <a:cubicBezTo>
                    <a:pt x="5292217" y="51816"/>
                    <a:pt x="5293615" y="56515"/>
                    <a:pt x="5294630" y="61468"/>
                  </a:cubicBezTo>
                  <a:cubicBezTo>
                    <a:pt x="5295646" y="66421"/>
                    <a:pt x="5296154" y="71374"/>
                    <a:pt x="5296154" y="76327"/>
                  </a:cubicBezTo>
                  <a:lnTo>
                    <a:pt x="5296154" y="4734052"/>
                  </a:lnTo>
                  <a:cubicBezTo>
                    <a:pt x="5296154" y="4739005"/>
                    <a:pt x="5295646" y="4743958"/>
                    <a:pt x="5294630" y="4748911"/>
                  </a:cubicBezTo>
                  <a:cubicBezTo>
                    <a:pt x="5293615" y="4753864"/>
                    <a:pt x="5292217" y="4758563"/>
                    <a:pt x="5290312" y="4763262"/>
                  </a:cubicBezTo>
                  <a:cubicBezTo>
                    <a:pt x="5288407" y="4767961"/>
                    <a:pt x="5285994" y="4772279"/>
                    <a:pt x="5283328" y="4776470"/>
                  </a:cubicBezTo>
                  <a:cubicBezTo>
                    <a:pt x="5280661" y="4780662"/>
                    <a:pt x="5277359" y="4784471"/>
                    <a:pt x="5273803" y="4788027"/>
                  </a:cubicBezTo>
                  <a:cubicBezTo>
                    <a:pt x="5270247" y="4791583"/>
                    <a:pt x="5266437" y="4794758"/>
                    <a:pt x="5262246" y="4797552"/>
                  </a:cubicBezTo>
                  <a:cubicBezTo>
                    <a:pt x="5258054" y="4800346"/>
                    <a:pt x="5253736" y="4802632"/>
                    <a:pt x="5249037" y="4804537"/>
                  </a:cubicBezTo>
                  <a:cubicBezTo>
                    <a:pt x="5244338" y="4806442"/>
                    <a:pt x="5239640" y="4807839"/>
                    <a:pt x="5234686" y="4808855"/>
                  </a:cubicBezTo>
                  <a:cubicBezTo>
                    <a:pt x="5229733" y="4809871"/>
                    <a:pt x="5224780" y="4810379"/>
                    <a:pt x="5219827" y="4810379"/>
                  </a:cubicBezTo>
                  <a:lnTo>
                    <a:pt x="76327" y="4810379"/>
                  </a:lnTo>
                  <a:cubicBezTo>
                    <a:pt x="71374" y="4810379"/>
                    <a:pt x="66421" y="4809871"/>
                    <a:pt x="61468" y="4808855"/>
                  </a:cubicBezTo>
                  <a:cubicBezTo>
                    <a:pt x="56515" y="4807839"/>
                    <a:pt x="51816" y="4806442"/>
                    <a:pt x="47117" y="4804537"/>
                  </a:cubicBezTo>
                  <a:cubicBezTo>
                    <a:pt x="42418" y="4802632"/>
                    <a:pt x="38100" y="4800219"/>
                    <a:pt x="33909" y="4797552"/>
                  </a:cubicBezTo>
                  <a:cubicBezTo>
                    <a:pt x="29718" y="4794885"/>
                    <a:pt x="25908" y="4791583"/>
                    <a:pt x="22352" y="4788027"/>
                  </a:cubicBezTo>
                  <a:cubicBezTo>
                    <a:pt x="18796" y="4784471"/>
                    <a:pt x="15621" y="4780662"/>
                    <a:pt x="12827" y="4776470"/>
                  </a:cubicBezTo>
                  <a:cubicBezTo>
                    <a:pt x="10033" y="4772279"/>
                    <a:pt x="7747" y="4767961"/>
                    <a:pt x="5842" y="4763262"/>
                  </a:cubicBezTo>
                  <a:cubicBezTo>
                    <a:pt x="3937" y="4758563"/>
                    <a:pt x="2540" y="4753864"/>
                    <a:pt x="1524" y="4748911"/>
                  </a:cubicBezTo>
                  <a:cubicBezTo>
                    <a:pt x="508" y="4743958"/>
                    <a:pt x="0" y="4739005"/>
                    <a:pt x="0" y="4734052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6260592" y="1219200"/>
            <a:ext cx="5349240" cy="4864608"/>
            <a:chOff x="0" y="0"/>
            <a:chExt cx="7132320" cy="64861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132320" cy="6486144"/>
            </a:xfrm>
            <a:custGeom>
              <a:avLst/>
              <a:gdLst/>
              <a:ahLst/>
              <a:cxnLst/>
              <a:rect r="r" b="b" t="t" l="l"/>
              <a:pathLst>
                <a:path h="6486144" w="7132320">
                  <a:moveTo>
                    <a:pt x="6994144" y="38100"/>
                  </a:moveTo>
                  <a:cubicBezTo>
                    <a:pt x="7005955" y="38100"/>
                    <a:pt x="7017258" y="40386"/>
                    <a:pt x="7028180" y="44831"/>
                  </a:cubicBezTo>
                  <a:cubicBezTo>
                    <a:pt x="7039101" y="49276"/>
                    <a:pt x="7048626" y="55753"/>
                    <a:pt x="7057009" y="64135"/>
                  </a:cubicBezTo>
                  <a:cubicBezTo>
                    <a:pt x="7065391" y="72517"/>
                    <a:pt x="7071740" y="82042"/>
                    <a:pt x="7076313" y="92964"/>
                  </a:cubicBezTo>
                  <a:cubicBezTo>
                    <a:pt x="7080886" y="103886"/>
                    <a:pt x="7083044" y="115189"/>
                    <a:pt x="7083044" y="127000"/>
                  </a:cubicBezTo>
                  <a:lnTo>
                    <a:pt x="7083044" y="6337300"/>
                  </a:lnTo>
                  <a:cubicBezTo>
                    <a:pt x="7083044" y="6349111"/>
                    <a:pt x="7080758" y="6360414"/>
                    <a:pt x="7076313" y="6371336"/>
                  </a:cubicBezTo>
                  <a:cubicBezTo>
                    <a:pt x="7071868" y="6382258"/>
                    <a:pt x="7065391" y="6391783"/>
                    <a:pt x="7057009" y="6400165"/>
                  </a:cubicBezTo>
                  <a:cubicBezTo>
                    <a:pt x="7048626" y="6408547"/>
                    <a:pt x="7039102" y="6414897"/>
                    <a:pt x="7028180" y="6419469"/>
                  </a:cubicBezTo>
                  <a:cubicBezTo>
                    <a:pt x="7017257" y="6424040"/>
                    <a:pt x="7005955" y="6426200"/>
                    <a:pt x="6994144" y="6426200"/>
                  </a:cubicBezTo>
                  <a:lnTo>
                    <a:pt x="136144" y="6426200"/>
                  </a:lnTo>
                  <a:cubicBezTo>
                    <a:pt x="124333" y="6426200"/>
                    <a:pt x="113030" y="6423914"/>
                    <a:pt x="102108" y="6419469"/>
                  </a:cubicBezTo>
                  <a:cubicBezTo>
                    <a:pt x="91186" y="6415024"/>
                    <a:pt x="81661" y="6408547"/>
                    <a:pt x="73279" y="6400165"/>
                  </a:cubicBezTo>
                  <a:cubicBezTo>
                    <a:pt x="64897" y="6391783"/>
                    <a:pt x="58547" y="6382258"/>
                    <a:pt x="53975" y="6371336"/>
                  </a:cubicBezTo>
                  <a:cubicBezTo>
                    <a:pt x="49403" y="6360414"/>
                    <a:pt x="47244" y="6349111"/>
                    <a:pt x="47244" y="6337300"/>
                  </a:cubicBezTo>
                  <a:lnTo>
                    <a:pt x="47244" y="127000"/>
                  </a:lnTo>
                  <a:cubicBezTo>
                    <a:pt x="47244" y="115189"/>
                    <a:pt x="49530" y="103886"/>
                    <a:pt x="53975" y="92964"/>
                  </a:cubicBezTo>
                  <a:cubicBezTo>
                    <a:pt x="58420" y="82042"/>
                    <a:pt x="64897" y="72517"/>
                    <a:pt x="73279" y="64135"/>
                  </a:cubicBezTo>
                  <a:cubicBezTo>
                    <a:pt x="81661" y="55753"/>
                    <a:pt x="91186" y="49403"/>
                    <a:pt x="102108" y="44831"/>
                  </a:cubicBezTo>
                  <a:cubicBezTo>
                    <a:pt x="113030" y="40259"/>
                    <a:pt x="124333" y="38100"/>
                    <a:pt x="136144" y="38100"/>
                  </a:cubicBezTo>
                  <a:close/>
                  <a:moveTo>
                    <a:pt x="0" y="0"/>
                  </a:moveTo>
                  <a:lnTo>
                    <a:pt x="0" y="6486144"/>
                  </a:lnTo>
                  <a:lnTo>
                    <a:pt x="7132320" y="6486144"/>
                  </a:lnTo>
                  <a:lnTo>
                    <a:pt x="713232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6197089" y="1155697"/>
            <a:ext cx="5476237" cy="4991605"/>
            <a:chOff x="0" y="0"/>
            <a:chExt cx="5476240" cy="499160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0" y="63500"/>
              <a:ext cx="5349240" cy="4864608"/>
            </a:xfrm>
            <a:custGeom>
              <a:avLst/>
              <a:gdLst/>
              <a:ahLst/>
              <a:cxnLst/>
              <a:rect r="r" b="b" t="t" l="l"/>
              <a:pathLst>
                <a:path h="4864608" w="5349240">
                  <a:moveTo>
                    <a:pt x="0" y="0"/>
                  </a:moveTo>
                  <a:lnTo>
                    <a:pt x="5349240" y="0"/>
                  </a:lnTo>
                  <a:lnTo>
                    <a:pt x="5349240" y="4864608"/>
                  </a:lnTo>
                  <a:lnTo>
                    <a:pt x="0" y="4864608"/>
                  </a:ln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89408" y="82423"/>
              <a:ext cx="5296154" cy="4810379"/>
            </a:xfrm>
            <a:custGeom>
              <a:avLst/>
              <a:gdLst/>
              <a:ahLst/>
              <a:cxnLst/>
              <a:rect r="r" b="b" t="t" l="l"/>
              <a:pathLst>
                <a:path h="4810379" w="5296154">
                  <a:moveTo>
                    <a:pt x="0" y="4734052"/>
                  </a:moveTo>
                  <a:lnTo>
                    <a:pt x="0" y="76327"/>
                  </a:ln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lnTo>
                    <a:pt x="5219827" y="0"/>
                  </a:lnTo>
                  <a:cubicBezTo>
                    <a:pt x="5224780" y="0"/>
                    <a:pt x="5229733" y="508"/>
                    <a:pt x="5234686" y="1524"/>
                  </a:cubicBezTo>
                  <a:cubicBezTo>
                    <a:pt x="5239639" y="2540"/>
                    <a:pt x="5244338" y="3937"/>
                    <a:pt x="5249037" y="5842"/>
                  </a:cubicBezTo>
                  <a:cubicBezTo>
                    <a:pt x="5253736" y="7747"/>
                    <a:pt x="5258054" y="10160"/>
                    <a:pt x="5262245" y="12827"/>
                  </a:cubicBezTo>
                  <a:cubicBezTo>
                    <a:pt x="5266436" y="15494"/>
                    <a:pt x="5270246" y="18796"/>
                    <a:pt x="5273802" y="22352"/>
                  </a:cubicBezTo>
                  <a:cubicBezTo>
                    <a:pt x="5277358" y="25908"/>
                    <a:pt x="5280533" y="29718"/>
                    <a:pt x="5283327" y="33909"/>
                  </a:cubicBezTo>
                  <a:cubicBezTo>
                    <a:pt x="5286121" y="38100"/>
                    <a:pt x="5288407" y="42418"/>
                    <a:pt x="5290312" y="47117"/>
                  </a:cubicBezTo>
                  <a:cubicBezTo>
                    <a:pt x="5292217" y="51816"/>
                    <a:pt x="5293614" y="56515"/>
                    <a:pt x="5294630" y="61468"/>
                  </a:cubicBezTo>
                  <a:cubicBezTo>
                    <a:pt x="5295646" y="66421"/>
                    <a:pt x="5296154" y="71374"/>
                    <a:pt x="5296154" y="76327"/>
                  </a:cubicBezTo>
                  <a:lnTo>
                    <a:pt x="5296154" y="4734052"/>
                  </a:lnTo>
                  <a:cubicBezTo>
                    <a:pt x="5296154" y="4739005"/>
                    <a:pt x="5295646" y="4743958"/>
                    <a:pt x="5294630" y="4748911"/>
                  </a:cubicBezTo>
                  <a:cubicBezTo>
                    <a:pt x="5293614" y="4753864"/>
                    <a:pt x="5292217" y="4758563"/>
                    <a:pt x="5290312" y="4763262"/>
                  </a:cubicBezTo>
                  <a:cubicBezTo>
                    <a:pt x="5288407" y="4767961"/>
                    <a:pt x="5285994" y="4772279"/>
                    <a:pt x="5283327" y="4776470"/>
                  </a:cubicBezTo>
                  <a:cubicBezTo>
                    <a:pt x="5280660" y="4780662"/>
                    <a:pt x="5277358" y="4784471"/>
                    <a:pt x="5273802" y="4788027"/>
                  </a:cubicBezTo>
                  <a:cubicBezTo>
                    <a:pt x="5270246" y="4791583"/>
                    <a:pt x="5266436" y="4794758"/>
                    <a:pt x="5262245" y="4797552"/>
                  </a:cubicBezTo>
                  <a:cubicBezTo>
                    <a:pt x="5258054" y="4800346"/>
                    <a:pt x="5253736" y="4802632"/>
                    <a:pt x="5249037" y="4804537"/>
                  </a:cubicBezTo>
                  <a:cubicBezTo>
                    <a:pt x="5244338" y="4806442"/>
                    <a:pt x="5239639" y="4807839"/>
                    <a:pt x="5234686" y="4808855"/>
                  </a:cubicBezTo>
                  <a:cubicBezTo>
                    <a:pt x="5229733" y="4809871"/>
                    <a:pt x="5224780" y="4810379"/>
                    <a:pt x="5219827" y="4810379"/>
                  </a:cubicBezTo>
                  <a:lnTo>
                    <a:pt x="76327" y="4810379"/>
                  </a:lnTo>
                  <a:cubicBezTo>
                    <a:pt x="71374" y="4810379"/>
                    <a:pt x="66421" y="4809871"/>
                    <a:pt x="61468" y="4808855"/>
                  </a:cubicBezTo>
                  <a:cubicBezTo>
                    <a:pt x="56515" y="4807839"/>
                    <a:pt x="51816" y="4806442"/>
                    <a:pt x="47117" y="4804537"/>
                  </a:cubicBezTo>
                  <a:cubicBezTo>
                    <a:pt x="42418" y="4802632"/>
                    <a:pt x="38100" y="4800219"/>
                    <a:pt x="33909" y="4797552"/>
                  </a:cubicBezTo>
                  <a:cubicBezTo>
                    <a:pt x="29718" y="4794885"/>
                    <a:pt x="25908" y="4791583"/>
                    <a:pt x="22352" y="4788027"/>
                  </a:cubicBezTo>
                  <a:cubicBezTo>
                    <a:pt x="18796" y="4784471"/>
                    <a:pt x="15621" y="4780662"/>
                    <a:pt x="12827" y="4776470"/>
                  </a:cubicBezTo>
                  <a:cubicBezTo>
                    <a:pt x="10033" y="4772279"/>
                    <a:pt x="7747" y="4767961"/>
                    <a:pt x="5842" y="4763262"/>
                  </a:cubicBezTo>
                  <a:cubicBezTo>
                    <a:pt x="3937" y="4758563"/>
                    <a:pt x="2540" y="4753864"/>
                    <a:pt x="1524" y="4748911"/>
                  </a:cubicBezTo>
                  <a:cubicBezTo>
                    <a:pt x="508" y="4743958"/>
                    <a:pt x="0" y="4739005"/>
                    <a:pt x="0" y="4734052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6489192" y="1905000"/>
            <a:ext cx="4892040" cy="627888"/>
            <a:chOff x="0" y="0"/>
            <a:chExt cx="6522720" cy="83718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522720" cy="837184"/>
            </a:xfrm>
            <a:custGeom>
              <a:avLst/>
              <a:gdLst/>
              <a:ahLst/>
              <a:cxnLst/>
              <a:rect r="r" b="b" t="t" l="l"/>
              <a:pathLst>
                <a:path h="837184" w="6522720">
                  <a:moveTo>
                    <a:pt x="6409944" y="38100"/>
                  </a:moveTo>
                  <a:cubicBezTo>
                    <a:pt x="6427470" y="38100"/>
                    <a:pt x="6442456" y="44323"/>
                    <a:pt x="6454902" y="56642"/>
                  </a:cubicBezTo>
                  <a:cubicBezTo>
                    <a:pt x="6467348" y="68961"/>
                    <a:pt x="6473444" y="83947"/>
                    <a:pt x="6473444" y="101600"/>
                  </a:cubicBezTo>
                  <a:lnTo>
                    <a:pt x="6473444" y="711200"/>
                  </a:lnTo>
                  <a:cubicBezTo>
                    <a:pt x="6473444" y="728726"/>
                    <a:pt x="6467221" y="743712"/>
                    <a:pt x="6454902" y="756158"/>
                  </a:cubicBezTo>
                  <a:cubicBezTo>
                    <a:pt x="6442583" y="768604"/>
                    <a:pt x="6427470" y="774700"/>
                    <a:pt x="6409944" y="774700"/>
                  </a:cubicBezTo>
                  <a:lnTo>
                    <a:pt x="110744" y="774700"/>
                  </a:lnTo>
                  <a:cubicBezTo>
                    <a:pt x="93218" y="774700"/>
                    <a:pt x="78232" y="768477"/>
                    <a:pt x="65786" y="756158"/>
                  </a:cubicBezTo>
                  <a:cubicBezTo>
                    <a:pt x="53340" y="743839"/>
                    <a:pt x="47244" y="728726"/>
                    <a:pt x="47244" y="711200"/>
                  </a:cubicBezTo>
                  <a:lnTo>
                    <a:pt x="47244" y="101600"/>
                  </a:lnTo>
                  <a:cubicBezTo>
                    <a:pt x="47244" y="84074"/>
                    <a:pt x="53467" y="69088"/>
                    <a:pt x="65786" y="56642"/>
                  </a:cubicBezTo>
                  <a:cubicBezTo>
                    <a:pt x="78105" y="44196"/>
                    <a:pt x="93218" y="38100"/>
                    <a:pt x="110744" y="38100"/>
                  </a:cubicBezTo>
                  <a:close/>
                  <a:moveTo>
                    <a:pt x="0" y="0"/>
                  </a:moveTo>
                  <a:lnTo>
                    <a:pt x="0" y="837184"/>
                  </a:lnTo>
                  <a:lnTo>
                    <a:pt x="6522720" y="837184"/>
                  </a:lnTo>
                  <a:lnTo>
                    <a:pt x="652272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6425689" y="1841497"/>
            <a:ext cx="5019037" cy="754885"/>
          </a:xfrm>
          <a:custGeom>
            <a:avLst/>
            <a:gdLst/>
            <a:ahLst/>
            <a:cxnLst/>
            <a:rect r="r" b="b" t="t" l="l"/>
            <a:pathLst>
              <a:path h="754885" w="5019037">
                <a:moveTo>
                  <a:pt x="0" y="0"/>
                </a:moveTo>
                <a:lnTo>
                  <a:pt x="5019037" y="0"/>
                </a:lnTo>
                <a:lnTo>
                  <a:pt x="5019037" y="754885"/>
                </a:lnTo>
                <a:lnTo>
                  <a:pt x="0" y="7548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6489192" y="2630424"/>
            <a:ext cx="4892040" cy="624840"/>
            <a:chOff x="0" y="0"/>
            <a:chExt cx="6522720" cy="8331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522720" cy="833120"/>
            </a:xfrm>
            <a:custGeom>
              <a:avLst/>
              <a:gdLst/>
              <a:ahLst/>
              <a:cxnLst/>
              <a:rect r="r" b="b" t="t" l="l"/>
              <a:pathLst>
                <a:path h="833120" w="6522720">
                  <a:moveTo>
                    <a:pt x="6409944" y="36068"/>
                  </a:moveTo>
                  <a:cubicBezTo>
                    <a:pt x="6427470" y="36068"/>
                    <a:pt x="6442456" y="42291"/>
                    <a:pt x="6454902" y="54610"/>
                  </a:cubicBezTo>
                  <a:cubicBezTo>
                    <a:pt x="6467348" y="66929"/>
                    <a:pt x="6473444" y="81915"/>
                    <a:pt x="6473444" y="99568"/>
                  </a:cubicBezTo>
                  <a:lnTo>
                    <a:pt x="6473444" y="709168"/>
                  </a:lnTo>
                  <a:cubicBezTo>
                    <a:pt x="6473444" y="726694"/>
                    <a:pt x="6467221" y="741680"/>
                    <a:pt x="6454902" y="754126"/>
                  </a:cubicBezTo>
                  <a:cubicBezTo>
                    <a:pt x="6442583" y="766572"/>
                    <a:pt x="6427597" y="772668"/>
                    <a:pt x="6409944" y="772668"/>
                  </a:cubicBezTo>
                  <a:lnTo>
                    <a:pt x="110744" y="772668"/>
                  </a:lnTo>
                  <a:cubicBezTo>
                    <a:pt x="93218" y="772668"/>
                    <a:pt x="78232" y="766445"/>
                    <a:pt x="65786" y="754126"/>
                  </a:cubicBezTo>
                  <a:cubicBezTo>
                    <a:pt x="53340" y="741807"/>
                    <a:pt x="47244" y="726821"/>
                    <a:pt x="47244" y="709168"/>
                  </a:cubicBezTo>
                  <a:lnTo>
                    <a:pt x="47244" y="99568"/>
                  </a:lnTo>
                  <a:cubicBezTo>
                    <a:pt x="47244" y="82042"/>
                    <a:pt x="53467" y="67056"/>
                    <a:pt x="65786" y="54610"/>
                  </a:cubicBezTo>
                  <a:cubicBezTo>
                    <a:pt x="78105" y="42164"/>
                    <a:pt x="93218" y="36068"/>
                    <a:pt x="110744" y="36068"/>
                  </a:cubicBezTo>
                  <a:close/>
                  <a:moveTo>
                    <a:pt x="0" y="0"/>
                  </a:moveTo>
                  <a:lnTo>
                    <a:pt x="0" y="833120"/>
                  </a:lnTo>
                  <a:lnTo>
                    <a:pt x="6522720" y="833120"/>
                  </a:lnTo>
                  <a:lnTo>
                    <a:pt x="652272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6425689" y="2566921"/>
            <a:ext cx="5019037" cy="751837"/>
          </a:xfrm>
          <a:custGeom>
            <a:avLst/>
            <a:gdLst/>
            <a:ahLst/>
            <a:cxnLst/>
            <a:rect r="r" b="b" t="t" l="l"/>
            <a:pathLst>
              <a:path h="751837" w="5019037">
                <a:moveTo>
                  <a:pt x="0" y="0"/>
                </a:moveTo>
                <a:lnTo>
                  <a:pt x="5019037" y="0"/>
                </a:lnTo>
                <a:lnTo>
                  <a:pt x="5019037" y="751837"/>
                </a:lnTo>
                <a:lnTo>
                  <a:pt x="0" y="7518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6489192" y="3352800"/>
            <a:ext cx="4892040" cy="627888"/>
            <a:chOff x="0" y="0"/>
            <a:chExt cx="6522720" cy="83718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522720" cy="837184"/>
            </a:xfrm>
            <a:custGeom>
              <a:avLst/>
              <a:gdLst/>
              <a:ahLst/>
              <a:cxnLst/>
              <a:rect r="r" b="b" t="t" l="l"/>
              <a:pathLst>
                <a:path h="837184" w="6522720">
                  <a:moveTo>
                    <a:pt x="6409944" y="38100"/>
                  </a:moveTo>
                  <a:cubicBezTo>
                    <a:pt x="6427470" y="38100"/>
                    <a:pt x="6442456" y="44323"/>
                    <a:pt x="6454902" y="56642"/>
                  </a:cubicBezTo>
                  <a:cubicBezTo>
                    <a:pt x="6467348" y="68961"/>
                    <a:pt x="6473444" y="83947"/>
                    <a:pt x="6473444" y="101600"/>
                  </a:cubicBezTo>
                  <a:lnTo>
                    <a:pt x="6473444" y="711200"/>
                  </a:lnTo>
                  <a:cubicBezTo>
                    <a:pt x="6473444" y="728726"/>
                    <a:pt x="6467221" y="743712"/>
                    <a:pt x="6454902" y="756158"/>
                  </a:cubicBezTo>
                  <a:cubicBezTo>
                    <a:pt x="6442583" y="768604"/>
                    <a:pt x="6427470" y="774700"/>
                    <a:pt x="6409944" y="774700"/>
                  </a:cubicBezTo>
                  <a:lnTo>
                    <a:pt x="110744" y="774700"/>
                  </a:lnTo>
                  <a:cubicBezTo>
                    <a:pt x="93218" y="774700"/>
                    <a:pt x="78232" y="768477"/>
                    <a:pt x="65786" y="756158"/>
                  </a:cubicBezTo>
                  <a:cubicBezTo>
                    <a:pt x="53340" y="743839"/>
                    <a:pt x="47244" y="728726"/>
                    <a:pt x="47244" y="711200"/>
                  </a:cubicBezTo>
                  <a:lnTo>
                    <a:pt x="47244" y="101600"/>
                  </a:lnTo>
                  <a:cubicBezTo>
                    <a:pt x="47244" y="84074"/>
                    <a:pt x="53467" y="69088"/>
                    <a:pt x="65786" y="56642"/>
                  </a:cubicBezTo>
                  <a:cubicBezTo>
                    <a:pt x="78105" y="44196"/>
                    <a:pt x="93218" y="38100"/>
                    <a:pt x="110744" y="38100"/>
                  </a:cubicBezTo>
                  <a:close/>
                  <a:moveTo>
                    <a:pt x="0" y="0"/>
                  </a:moveTo>
                  <a:lnTo>
                    <a:pt x="0" y="837184"/>
                  </a:lnTo>
                  <a:lnTo>
                    <a:pt x="6522720" y="837184"/>
                  </a:lnTo>
                  <a:lnTo>
                    <a:pt x="652272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6425689" y="3289297"/>
            <a:ext cx="5019037" cy="754885"/>
          </a:xfrm>
          <a:custGeom>
            <a:avLst/>
            <a:gdLst/>
            <a:ahLst/>
            <a:cxnLst/>
            <a:rect r="r" b="b" t="t" l="l"/>
            <a:pathLst>
              <a:path h="754885" w="5019037">
                <a:moveTo>
                  <a:pt x="0" y="0"/>
                </a:moveTo>
                <a:lnTo>
                  <a:pt x="5019037" y="0"/>
                </a:lnTo>
                <a:lnTo>
                  <a:pt x="5019037" y="754885"/>
                </a:lnTo>
                <a:lnTo>
                  <a:pt x="0" y="7548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6489192" y="4078224"/>
            <a:ext cx="4892040" cy="624840"/>
            <a:chOff x="0" y="0"/>
            <a:chExt cx="6522720" cy="83312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522720" cy="833120"/>
            </a:xfrm>
            <a:custGeom>
              <a:avLst/>
              <a:gdLst/>
              <a:ahLst/>
              <a:cxnLst/>
              <a:rect r="r" b="b" t="t" l="l"/>
              <a:pathLst>
                <a:path h="833120" w="6522720">
                  <a:moveTo>
                    <a:pt x="6409944" y="36068"/>
                  </a:moveTo>
                  <a:cubicBezTo>
                    <a:pt x="6427470" y="36068"/>
                    <a:pt x="6442456" y="42291"/>
                    <a:pt x="6454902" y="54610"/>
                  </a:cubicBezTo>
                  <a:cubicBezTo>
                    <a:pt x="6467348" y="66929"/>
                    <a:pt x="6473444" y="81915"/>
                    <a:pt x="6473444" y="99568"/>
                  </a:cubicBezTo>
                  <a:lnTo>
                    <a:pt x="6473444" y="709168"/>
                  </a:lnTo>
                  <a:cubicBezTo>
                    <a:pt x="6473444" y="726694"/>
                    <a:pt x="6467221" y="741680"/>
                    <a:pt x="6454902" y="754126"/>
                  </a:cubicBezTo>
                  <a:cubicBezTo>
                    <a:pt x="6442583" y="766572"/>
                    <a:pt x="6427597" y="772668"/>
                    <a:pt x="6409944" y="772668"/>
                  </a:cubicBezTo>
                  <a:lnTo>
                    <a:pt x="110744" y="772668"/>
                  </a:lnTo>
                  <a:cubicBezTo>
                    <a:pt x="93218" y="772668"/>
                    <a:pt x="78232" y="766445"/>
                    <a:pt x="65786" y="754126"/>
                  </a:cubicBezTo>
                  <a:cubicBezTo>
                    <a:pt x="53340" y="741807"/>
                    <a:pt x="47244" y="726821"/>
                    <a:pt x="47244" y="709168"/>
                  </a:cubicBezTo>
                  <a:lnTo>
                    <a:pt x="47244" y="99568"/>
                  </a:lnTo>
                  <a:cubicBezTo>
                    <a:pt x="47244" y="82042"/>
                    <a:pt x="53467" y="67056"/>
                    <a:pt x="65786" y="54610"/>
                  </a:cubicBezTo>
                  <a:cubicBezTo>
                    <a:pt x="78105" y="42164"/>
                    <a:pt x="93218" y="36068"/>
                    <a:pt x="110744" y="36068"/>
                  </a:cubicBezTo>
                  <a:close/>
                  <a:moveTo>
                    <a:pt x="0" y="0"/>
                  </a:moveTo>
                  <a:lnTo>
                    <a:pt x="0" y="833120"/>
                  </a:lnTo>
                  <a:lnTo>
                    <a:pt x="6522720" y="833120"/>
                  </a:lnTo>
                  <a:lnTo>
                    <a:pt x="652272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838200" y="2019300"/>
            <a:ext cx="76200" cy="76200"/>
            <a:chOff x="0" y="0"/>
            <a:chExt cx="76200" cy="762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cubicBezTo>
                    <a:pt x="76200" y="43180"/>
                    <a:pt x="75184" y="48006"/>
                    <a:pt x="73279" y="52705"/>
                  </a:cubicBezTo>
                  <a:cubicBezTo>
                    <a:pt x="71374" y="57404"/>
                    <a:pt x="68580" y="61468"/>
                    <a:pt x="65024" y="65024"/>
                  </a:cubicBezTo>
                  <a:cubicBezTo>
                    <a:pt x="61468" y="68580"/>
                    <a:pt x="57277" y="71374"/>
                    <a:pt x="52705" y="73279"/>
                  </a:cubicBezTo>
                  <a:cubicBezTo>
                    <a:pt x="48133" y="75184"/>
                    <a:pt x="43180" y="76200"/>
                    <a:pt x="38100" y="76200"/>
                  </a:cubicBezTo>
                  <a:cubicBezTo>
                    <a:pt x="33020" y="76200"/>
                    <a:pt x="28194" y="75184"/>
                    <a:pt x="23495" y="73279"/>
                  </a:cubicBezTo>
                  <a:cubicBezTo>
                    <a:pt x="18796" y="71374"/>
                    <a:pt x="14732" y="68580"/>
                    <a:pt x="11176" y="65024"/>
                  </a:cubicBezTo>
                  <a:cubicBezTo>
                    <a:pt x="7620" y="61468"/>
                    <a:pt x="4826" y="57277"/>
                    <a:pt x="2921" y="52705"/>
                  </a:cubicBezTo>
                  <a:cubicBezTo>
                    <a:pt x="1016" y="48133"/>
                    <a:pt x="0" y="43180"/>
                    <a:pt x="0" y="38100"/>
                  </a:cubicBez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cubicBezTo>
                    <a:pt x="43180" y="0"/>
                    <a:pt x="48006" y="1016"/>
                    <a:pt x="52705" y="2921"/>
                  </a:cubicBezTo>
                  <a:cubicBezTo>
                    <a:pt x="57404" y="4826"/>
                    <a:pt x="61468" y="7620"/>
                    <a:pt x="65024" y="11176"/>
                  </a:cubicBezTo>
                  <a:cubicBezTo>
                    <a:pt x="68580" y="14732"/>
                    <a:pt x="71374" y="18923"/>
                    <a:pt x="73279" y="23495"/>
                  </a:cubicBezTo>
                  <a:cubicBezTo>
                    <a:pt x="75184" y="28067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838200" y="2956065"/>
            <a:ext cx="76200" cy="76200"/>
            <a:chOff x="0" y="0"/>
            <a:chExt cx="76200" cy="762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cubicBezTo>
                    <a:pt x="76200" y="43180"/>
                    <a:pt x="75184" y="48006"/>
                    <a:pt x="73279" y="52705"/>
                  </a:cubicBezTo>
                  <a:cubicBezTo>
                    <a:pt x="71374" y="57404"/>
                    <a:pt x="68580" y="61468"/>
                    <a:pt x="65024" y="65024"/>
                  </a:cubicBezTo>
                  <a:cubicBezTo>
                    <a:pt x="61468" y="68580"/>
                    <a:pt x="57277" y="71374"/>
                    <a:pt x="52705" y="73279"/>
                  </a:cubicBezTo>
                  <a:cubicBezTo>
                    <a:pt x="48133" y="75184"/>
                    <a:pt x="43180" y="76200"/>
                    <a:pt x="38100" y="76200"/>
                  </a:cubicBezTo>
                  <a:cubicBezTo>
                    <a:pt x="33020" y="76200"/>
                    <a:pt x="28194" y="75184"/>
                    <a:pt x="23495" y="73279"/>
                  </a:cubicBezTo>
                  <a:cubicBezTo>
                    <a:pt x="18796" y="71374"/>
                    <a:pt x="14732" y="68580"/>
                    <a:pt x="11176" y="65024"/>
                  </a:cubicBezTo>
                  <a:cubicBezTo>
                    <a:pt x="7620" y="61468"/>
                    <a:pt x="4826" y="57277"/>
                    <a:pt x="2921" y="52705"/>
                  </a:cubicBezTo>
                  <a:cubicBezTo>
                    <a:pt x="1016" y="48133"/>
                    <a:pt x="0" y="43180"/>
                    <a:pt x="0" y="38100"/>
                  </a:cubicBez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cubicBezTo>
                    <a:pt x="43180" y="0"/>
                    <a:pt x="48006" y="1016"/>
                    <a:pt x="52705" y="2921"/>
                  </a:cubicBezTo>
                  <a:cubicBezTo>
                    <a:pt x="57404" y="4826"/>
                    <a:pt x="61468" y="7620"/>
                    <a:pt x="65024" y="11176"/>
                  </a:cubicBezTo>
                  <a:cubicBezTo>
                    <a:pt x="68580" y="14732"/>
                    <a:pt x="71374" y="18923"/>
                    <a:pt x="73279" y="23495"/>
                  </a:cubicBezTo>
                  <a:cubicBezTo>
                    <a:pt x="75184" y="28067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838200" y="3452318"/>
            <a:ext cx="76200" cy="76200"/>
            <a:chOff x="0" y="0"/>
            <a:chExt cx="76200" cy="762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cubicBezTo>
                    <a:pt x="76200" y="43180"/>
                    <a:pt x="75184" y="48006"/>
                    <a:pt x="73279" y="52705"/>
                  </a:cubicBezTo>
                  <a:cubicBezTo>
                    <a:pt x="71374" y="57404"/>
                    <a:pt x="68580" y="61468"/>
                    <a:pt x="65024" y="65024"/>
                  </a:cubicBezTo>
                  <a:cubicBezTo>
                    <a:pt x="61468" y="68580"/>
                    <a:pt x="57277" y="71374"/>
                    <a:pt x="52705" y="73279"/>
                  </a:cubicBezTo>
                  <a:cubicBezTo>
                    <a:pt x="48133" y="75184"/>
                    <a:pt x="43180" y="76200"/>
                    <a:pt x="38100" y="76200"/>
                  </a:cubicBezTo>
                  <a:cubicBezTo>
                    <a:pt x="33020" y="76200"/>
                    <a:pt x="28194" y="75184"/>
                    <a:pt x="23495" y="73279"/>
                  </a:cubicBezTo>
                  <a:cubicBezTo>
                    <a:pt x="18796" y="71374"/>
                    <a:pt x="14732" y="68580"/>
                    <a:pt x="11176" y="65024"/>
                  </a:cubicBezTo>
                  <a:cubicBezTo>
                    <a:pt x="7620" y="61468"/>
                    <a:pt x="4826" y="57277"/>
                    <a:pt x="2921" y="52705"/>
                  </a:cubicBezTo>
                  <a:cubicBezTo>
                    <a:pt x="1016" y="48133"/>
                    <a:pt x="0" y="43180"/>
                    <a:pt x="0" y="38100"/>
                  </a:cubicBez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cubicBezTo>
                    <a:pt x="43180" y="0"/>
                    <a:pt x="48006" y="1016"/>
                    <a:pt x="52705" y="2921"/>
                  </a:cubicBezTo>
                  <a:cubicBezTo>
                    <a:pt x="57404" y="4826"/>
                    <a:pt x="61468" y="7620"/>
                    <a:pt x="65024" y="11176"/>
                  </a:cubicBezTo>
                  <a:cubicBezTo>
                    <a:pt x="68580" y="14732"/>
                    <a:pt x="71374" y="18923"/>
                    <a:pt x="73279" y="23495"/>
                  </a:cubicBezTo>
                  <a:cubicBezTo>
                    <a:pt x="75184" y="28067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838200" y="3975888"/>
            <a:ext cx="76200" cy="76200"/>
            <a:chOff x="0" y="0"/>
            <a:chExt cx="76200" cy="762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cubicBezTo>
                    <a:pt x="76200" y="43180"/>
                    <a:pt x="75184" y="48006"/>
                    <a:pt x="73279" y="52705"/>
                  </a:cubicBezTo>
                  <a:cubicBezTo>
                    <a:pt x="71374" y="57404"/>
                    <a:pt x="68580" y="61468"/>
                    <a:pt x="65024" y="65024"/>
                  </a:cubicBezTo>
                  <a:cubicBezTo>
                    <a:pt x="61468" y="68580"/>
                    <a:pt x="57277" y="71374"/>
                    <a:pt x="52705" y="73279"/>
                  </a:cubicBezTo>
                  <a:cubicBezTo>
                    <a:pt x="48133" y="75184"/>
                    <a:pt x="43180" y="76200"/>
                    <a:pt x="38100" y="76200"/>
                  </a:cubicBezTo>
                  <a:cubicBezTo>
                    <a:pt x="33020" y="76200"/>
                    <a:pt x="28194" y="75184"/>
                    <a:pt x="23495" y="73279"/>
                  </a:cubicBezTo>
                  <a:cubicBezTo>
                    <a:pt x="18796" y="71374"/>
                    <a:pt x="14732" y="68580"/>
                    <a:pt x="11176" y="65024"/>
                  </a:cubicBezTo>
                  <a:cubicBezTo>
                    <a:pt x="7620" y="61468"/>
                    <a:pt x="4826" y="57277"/>
                    <a:pt x="2921" y="52705"/>
                  </a:cubicBezTo>
                  <a:cubicBezTo>
                    <a:pt x="1016" y="48133"/>
                    <a:pt x="0" y="43180"/>
                    <a:pt x="0" y="38100"/>
                  </a:cubicBez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cubicBezTo>
                    <a:pt x="43180" y="0"/>
                    <a:pt x="48006" y="1016"/>
                    <a:pt x="52705" y="2921"/>
                  </a:cubicBezTo>
                  <a:cubicBezTo>
                    <a:pt x="57404" y="4826"/>
                    <a:pt x="61468" y="7620"/>
                    <a:pt x="65024" y="11176"/>
                  </a:cubicBezTo>
                  <a:cubicBezTo>
                    <a:pt x="68580" y="14732"/>
                    <a:pt x="71374" y="18923"/>
                    <a:pt x="73279" y="23495"/>
                  </a:cubicBezTo>
                  <a:cubicBezTo>
                    <a:pt x="75184" y="28067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838200" y="4495171"/>
            <a:ext cx="76200" cy="76200"/>
            <a:chOff x="0" y="0"/>
            <a:chExt cx="76200" cy="762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cubicBezTo>
                    <a:pt x="76200" y="43180"/>
                    <a:pt x="75184" y="48006"/>
                    <a:pt x="73279" y="52705"/>
                  </a:cubicBezTo>
                  <a:cubicBezTo>
                    <a:pt x="71374" y="57404"/>
                    <a:pt x="68580" y="61468"/>
                    <a:pt x="65024" y="65024"/>
                  </a:cubicBezTo>
                  <a:cubicBezTo>
                    <a:pt x="61468" y="68580"/>
                    <a:pt x="57277" y="71374"/>
                    <a:pt x="52705" y="73279"/>
                  </a:cubicBezTo>
                  <a:cubicBezTo>
                    <a:pt x="48133" y="75184"/>
                    <a:pt x="43180" y="76200"/>
                    <a:pt x="38100" y="76200"/>
                  </a:cubicBezTo>
                  <a:cubicBezTo>
                    <a:pt x="33020" y="76200"/>
                    <a:pt x="28194" y="75184"/>
                    <a:pt x="23495" y="73279"/>
                  </a:cubicBezTo>
                  <a:cubicBezTo>
                    <a:pt x="18796" y="71374"/>
                    <a:pt x="14732" y="68580"/>
                    <a:pt x="11176" y="65024"/>
                  </a:cubicBezTo>
                  <a:cubicBezTo>
                    <a:pt x="7620" y="61468"/>
                    <a:pt x="4826" y="57277"/>
                    <a:pt x="2921" y="52705"/>
                  </a:cubicBezTo>
                  <a:cubicBezTo>
                    <a:pt x="1016" y="48133"/>
                    <a:pt x="0" y="43180"/>
                    <a:pt x="0" y="38100"/>
                  </a:cubicBez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cubicBezTo>
                    <a:pt x="43180" y="0"/>
                    <a:pt x="48006" y="1016"/>
                    <a:pt x="52705" y="2921"/>
                  </a:cubicBezTo>
                  <a:cubicBezTo>
                    <a:pt x="57404" y="4826"/>
                    <a:pt x="61468" y="7620"/>
                    <a:pt x="65024" y="11176"/>
                  </a:cubicBezTo>
                  <a:cubicBezTo>
                    <a:pt x="68580" y="14732"/>
                    <a:pt x="71374" y="18923"/>
                    <a:pt x="73279" y="23495"/>
                  </a:cubicBezTo>
                  <a:cubicBezTo>
                    <a:pt x="75184" y="28067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0" y="6438900"/>
            <a:ext cx="12192000" cy="419100"/>
            <a:chOff x="0" y="0"/>
            <a:chExt cx="12192000" cy="4191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192000" cy="419100"/>
            </a:xfrm>
            <a:custGeom>
              <a:avLst/>
              <a:gdLst/>
              <a:ahLst/>
              <a:cxnLst/>
              <a:rect r="r" b="b" t="t" l="l"/>
              <a:pathLst>
                <a:path h="419100" w="12192000">
                  <a:moveTo>
                    <a:pt x="0" y="0"/>
                  </a:moveTo>
                  <a:lnTo>
                    <a:pt x="0" y="419100"/>
                  </a:lnTo>
                  <a:lnTo>
                    <a:pt x="12192000" y="4191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sp>
        <p:nvSpPr>
          <p:cNvPr name="Freeform 39" id="39"/>
          <p:cNvSpPr/>
          <p:nvPr/>
        </p:nvSpPr>
        <p:spPr>
          <a:xfrm flipH="false" flipV="false" rot="0">
            <a:off x="6425689" y="4014721"/>
            <a:ext cx="5019037" cy="751837"/>
          </a:xfrm>
          <a:custGeom>
            <a:avLst/>
            <a:gdLst/>
            <a:ahLst/>
            <a:cxnLst/>
            <a:rect r="r" b="b" t="t" l="l"/>
            <a:pathLst>
              <a:path h="751837" w="5019037">
                <a:moveTo>
                  <a:pt x="0" y="0"/>
                </a:moveTo>
                <a:lnTo>
                  <a:pt x="5019037" y="0"/>
                </a:lnTo>
                <a:lnTo>
                  <a:pt x="5019037" y="751837"/>
                </a:lnTo>
                <a:lnTo>
                  <a:pt x="0" y="7518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609600" y="431206"/>
            <a:ext cx="4171407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 Lục và Phân Công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38200" y="1390456"/>
            <a:ext cx="1614392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b="true" sz="2299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 lục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515100" y="1436494"/>
            <a:ext cx="199641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Bảng phân công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66800" y="1914887"/>
            <a:ext cx="4533195" cy="7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2"/>
              </a:lnSpc>
            </a:pPr>
            <a:r>
              <a:rPr lang="en-US" sz="1749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Discussion: State Space Size, Search Complexity, Heuristic Tic-Tac-Toe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74158" y="2779376"/>
            <a:ext cx="3005296" cy="343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2"/>
              </a:lnSpc>
            </a:pPr>
            <a:r>
              <a:rPr lang="en-US" sz="1749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Case Study: Lunar Lander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66800" y="3275629"/>
            <a:ext cx="3012654" cy="343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2"/>
              </a:lnSpc>
            </a:pPr>
            <a:r>
              <a:rPr lang="en-US" sz="1749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Case Study: Robot Vacuum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74158" y="3790054"/>
            <a:ext cx="2382392" cy="343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2"/>
              </a:lnSpc>
            </a:pPr>
            <a:r>
              <a:rPr lang="en-US" sz="1749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Case Study: Maze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74158" y="4318482"/>
            <a:ext cx="1498969" cy="343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2"/>
              </a:lnSpc>
            </a:pPr>
            <a:r>
              <a:rPr lang="en-US" sz="1749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Kết luận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705600" y="3560426"/>
            <a:ext cx="2307307" cy="219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Maze: Hồng Quí </a:t>
            </a:r>
            <a:r>
              <a:rPr lang="en-US" sz="1350">
                <a:solidFill>
                  <a:srgbClr val="059669"/>
                </a:solidFill>
                <a:latin typeface="Roboto"/>
                <a:ea typeface="Roboto"/>
                <a:cs typeface="Roboto"/>
                <a:sym typeface="Roboto"/>
              </a:rPr>
              <a:t>(Hoàn thành)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705600" y="2116560"/>
            <a:ext cx="2902839" cy="217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Lunar Lander: Văn Nam </a:t>
            </a:r>
            <a:r>
              <a:rPr lang="en-US" sz="1350">
                <a:solidFill>
                  <a:srgbClr val="059669"/>
                </a:solidFill>
                <a:latin typeface="Roboto"/>
                <a:ea typeface="Roboto"/>
                <a:cs typeface="Roboto"/>
                <a:sym typeface="Roboto"/>
              </a:rPr>
              <a:t>(Hoàn thành)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705600" y="2836526"/>
            <a:ext cx="3189141" cy="221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Robot Vacuum: Tuấn Nghĩa </a:t>
            </a:r>
            <a:r>
              <a:rPr lang="en-US" sz="1350">
                <a:solidFill>
                  <a:srgbClr val="059669"/>
                </a:solidFill>
                <a:latin typeface="Roboto"/>
                <a:ea typeface="Roboto"/>
                <a:cs typeface="Roboto"/>
                <a:sym typeface="Roboto"/>
              </a:rPr>
              <a:t>(Hoàn thành)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705600" y="4284326"/>
            <a:ext cx="4059441" cy="221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Discussion 1, 2, 3 + Slide: Quốc Vương </a:t>
            </a:r>
            <a:r>
              <a:rPr lang="en-US" sz="1350">
                <a:solidFill>
                  <a:srgbClr val="059669"/>
                </a:solidFill>
                <a:latin typeface="Roboto"/>
                <a:ea typeface="Roboto"/>
                <a:cs typeface="Roboto"/>
                <a:sym typeface="Roboto"/>
              </a:rPr>
              <a:t>(Hoàn thành)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85750" y="6629095"/>
            <a:ext cx="1576816" cy="100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 02: TÌM KIẾM TỐI 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819630" y="6542551"/>
            <a:ext cx="88354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</p:spTree>
  </p:cSld>
  <p:clrMapOvr>
    <a:masterClrMapping/>
  </p:clrMapOvr>
  <p:transition spd="fast">
    <p:push dir="l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600" y="876300"/>
            <a:ext cx="571500" cy="38100"/>
            <a:chOff x="0" y="0"/>
            <a:chExt cx="5715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82168" y="1200912"/>
            <a:ext cx="11027664" cy="1085088"/>
            <a:chOff x="0" y="0"/>
            <a:chExt cx="14703552" cy="14467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703552" cy="1446784"/>
            </a:xfrm>
            <a:custGeom>
              <a:avLst/>
              <a:gdLst/>
              <a:ahLst/>
              <a:cxnLst/>
              <a:rect r="r" b="b" t="t" l="l"/>
              <a:pathLst>
                <a:path h="1446784" w="14703552">
                  <a:moveTo>
                    <a:pt x="14565376" y="37084"/>
                  </a:moveTo>
                  <a:cubicBezTo>
                    <a:pt x="14577188" y="37084"/>
                    <a:pt x="14588489" y="39370"/>
                    <a:pt x="14599413" y="43815"/>
                  </a:cubicBezTo>
                  <a:cubicBezTo>
                    <a:pt x="14610336" y="48260"/>
                    <a:pt x="14619860" y="54737"/>
                    <a:pt x="14628242" y="63119"/>
                  </a:cubicBezTo>
                  <a:cubicBezTo>
                    <a:pt x="14636624" y="71501"/>
                    <a:pt x="14642974" y="81026"/>
                    <a:pt x="14647546" y="91948"/>
                  </a:cubicBezTo>
                  <a:cubicBezTo>
                    <a:pt x="14652118" y="102870"/>
                    <a:pt x="14654278" y="114173"/>
                    <a:pt x="14654278" y="125984"/>
                  </a:cubicBezTo>
                  <a:lnTo>
                    <a:pt x="14654278" y="1294384"/>
                  </a:lnTo>
                  <a:cubicBezTo>
                    <a:pt x="14654278" y="1306195"/>
                    <a:pt x="14651991" y="1317498"/>
                    <a:pt x="14647546" y="1328420"/>
                  </a:cubicBezTo>
                  <a:cubicBezTo>
                    <a:pt x="14643102" y="1339342"/>
                    <a:pt x="14636624" y="1348867"/>
                    <a:pt x="14628242" y="1357249"/>
                  </a:cubicBezTo>
                  <a:cubicBezTo>
                    <a:pt x="14619860" y="1365631"/>
                    <a:pt x="14610335" y="1371981"/>
                    <a:pt x="14599413" y="1376553"/>
                  </a:cubicBezTo>
                  <a:cubicBezTo>
                    <a:pt x="14588491" y="1381125"/>
                    <a:pt x="14577188" y="1383284"/>
                    <a:pt x="14565376" y="1383284"/>
                  </a:cubicBezTo>
                  <a:lnTo>
                    <a:pt x="138176" y="1383284"/>
                  </a:lnTo>
                  <a:cubicBezTo>
                    <a:pt x="126365" y="1383284"/>
                    <a:pt x="115062" y="1380998"/>
                    <a:pt x="104140" y="1376553"/>
                  </a:cubicBezTo>
                  <a:cubicBezTo>
                    <a:pt x="93218" y="1372108"/>
                    <a:pt x="83693" y="1365631"/>
                    <a:pt x="75311" y="1357249"/>
                  </a:cubicBezTo>
                  <a:cubicBezTo>
                    <a:pt x="66929" y="1348867"/>
                    <a:pt x="60579" y="1339342"/>
                    <a:pt x="56007" y="1328420"/>
                  </a:cubicBezTo>
                  <a:cubicBezTo>
                    <a:pt x="51435" y="1317498"/>
                    <a:pt x="49276" y="1306195"/>
                    <a:pt x="49276" y="12943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1446784"/>
                  </a:lnTo>
                  <a:lnTo>
                    <a:pt x="14703552" y="1446784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18665" y="1137409"/>
            <a:ext cx="11154661" cy="1212085"/>
          </a:xfrm>
          <a:custGeom>
            <a:avLst/>
            <a:gdLst/>
            <a:ahLst/>
            <a:cxnLst/>
            <a:rect r="r" b="b" t="t" l="l"/>
            <a:pathLst>
              <a:path h="1212085" w="11154661">
                <a:moveTo>
                  <a:pt x="0" y="0"/>
                </a:moveTo>
                <a:lnTo>
                  <a:pt x="11154661" y="0"/>
                </a:lnTo>
                <a:lnTo>
                  <a:pt x="11154661" y="1212085"/>
                </a:lnTo>
                <a:lnTo>
                  <a:pt x="0" y="12120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82168" y="2535936"/>
            <a:ext cx="11027664" cy="1082040"/>
            <a:chOff x="0" y="0"/>
            <a:chExt cx="14703552" cy="14427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703552" cy="1442720"/>
            </a:xfrm>
            <a:custGeom>
              <a:avLst/>
              <a:gdLst/>
              <a:ahLst/>
              <a:cxnLst/>
              <a:rect r="r" b="b" t="t" l="l"/>
              <a:pathLst>
                <a:path h="1442720" w="14703552">
                  <a:moveTo>
                    <a:pt x="14565376" y="35052"/>
                  </a:moveTo>
                  <a:cubicBezTo>
                    <a:pt x="14577188" y="35052"/>
                    <a:pt x="14588489" y="37338"/>
                    <a:pt x="14599413" y="41783"/>
                  </a:cubicBezTo>
                  <a:cubicBezTo>
                    <a:pt x="14610336" y="46228"/>
                    <a:pt x="14619860" y="52705"/>
                    <a:pt x="14628242" y="61087"/>
                  </a:cubicBezTo>
                  <a:cubicBezTo>
                    <a:pt x="14636624" y="69469"/>
                    <a:pt x="14642974" y="78994"/>
                    <a:pt x="14647546" y="89916"/>
                  </a:cubicBezTo>
                  <a:cubicBezTo>
                    <a:pt x="14652118" y="100838"/>
                    <a:pt x="14654278" y="112141"/>
                    <a:pt x="14654278" y="123952"/>
                  </a:cubicBezTo>
                  <a:lnTo>
                    <a:pt x="14654278" y="1292352"/>
                  </a:lnTo>
                  <a:cubicBezTo>
                    <a:pt x="14654278" y="1304163"/>
                    <a:pt x="14651991" y="1315466"/>
                    <a:pt x="14647546" y="1326388"/>
                  </a:cubicBezTo>
                  <a:cubicBezTo>
                    <a:pt x="14643102" y="1337310"/>
                    <a:pt x="14636624" y="1346835"/>
                    <a:pt x="14628242" y="1355217"/>
                  </a:cubicBezTo>
                  <a:cubicBezTo>
                    <a:pt x="14619860" y="1363599"/>
                    <a:pt x="14610335" y="1369949"/>
                    <a:pt x="14599413" y="1374521"/>
                  </a:cubicBezTo>
                  <a:cubicBezTo>
                    <a:pt x="14588491" y="1379093"/>
                    <a:pt x="14577188" y="1381252"/>
                    <a:pt x="14565376" y="1381252"/>
                  </a:cubicBezTo>
                  <a:lnTo>
                    <a:pt x="138176" y="1381252"/>
                  </a:lnTo>
                  <a:cubicBezTo>
                    <a:pt x="126365" y="1381252"/>
                    <a:pt x="115062" y="1378966"/>
                    <a:pt x="104140" y="1374521"/>
                  </a:cubicBezTo>
                  <a:cubicBezTo>
                    <a:pt x="93218" y="1370076"/>
                    <a:pt x="83693" y="1363599"/>
                    <a:pt x="75311" y="1355217"/>
                  </a:cubicBezTo>
                  <a:cubicBezTo>
                    <a:pt x="66929" y="1346835"/>
                    <a:pt x="60579" y="1337310"/>
                    <a:pt x="56007" y="1326388"/>
                  </a:cubicBezTo>
                  <a:cubicBezTo>
                    <a:pt x="51435" y="1315466"/>
                    <a:pt x="49276" y="1304163"/>
                    <a:pt x="49276" y="1292352"/>
                  </a:cubicBezTo>
                  <a:lnTo>
                    <a:pt x="49276" y="123952"/>
                  </a:lnTo>
                  <a:cubicBezTo>
                    <a:pt x="49276" y="112141"/>
                    <a:pt x="51562" y="100838"/>
                    <a:pt x="56007" y="89916"/>
                  </a:cubicBezTo>
                  <a:cubicBezTo>
                    <a:pt x="60452" y="78994"/>
                    <a:pt x="66929" y="69469"/>
                    <a:pt x="75311" y="61087"/>
                  </a:cubicBezTo>
                  <a:cubicBezTo>
                    <a:pt x="83693" y="52705"/>
                    <a:pt x="93218" y="46355"/>
                    <a:pt x="104140" y="41783"/>
                  </a:cubicBezTo>
                  <a:cubicBezTo>
                    <a:pt x="115062" y="37211"/>
                    <a:pt x="126365" y="35052"/>
                    <a:pt x="138176" y="35052"/>
                  </a:cubicBezTo>
                  <a:close/>
                  <a:moveTo>
                    <a:pt x="0" y="0"/>
                  </a:moveTo>
                  <a:lnTo>
                    <a:pt x="0" y="1442720"/>
                  </a:lnTo>
                  <a:lnTo>
                    <a:pt x="14703552" y="1442720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18665" y="2472433"/>
            <a:ext cx="11154661" cy="1209037"/>
          </a:xfrm>
          <a:custGeom>
            <a:avLst/>
            <a:gdLst/>
            <a:ahLst/>
            <a:cxnLst/>
            <a:rect r="r" b="b" t="t" l="l"/>
            <a:pathLst>
              <a:path h="1209037" w="11154661">
                <a:moveTo>
                  <a:pt x="0" y="0"/>
                </a:moveTo>
                <a:lnTo>
                  <a:pt x="11154661" y="0"/>
                </a:lnTo>
                <a:lnTo>
                  <a:pt x="11154661" y="1209037"/>
                </a:lnTo>
                <a:lnTo>
                  <a:pt x="0" y="12090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82168" y="3867912"/>
            <a:ext cx="11027664" cy="1085088"/>
            <a:chOff x="0" y="0"/>
            <a:chExt cx="14703552" cy="14467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703552" cy="1446784"/>
            </a:xfrm>
            <a:custGeom>
              <a:avLst/>
              <a:gdLst/>
              <a:ahLst/>
              <a:cxnLst/>
              <a:rect r="r" b="b" t="t" l="l"/>
              <a:pathLst>
                <a:path h="1446784" w="14703552">
                  <a:moveTo>
                    <a:pt x="14565376" y="37084"/>
                  </a:moveTo>
                  <a:cubicBezTo>
                    <a:pt x="14577188" y="37084"/>
                    <a:pt x="14588489" y="39370"/>
                    <a:pt x="14599413" y="43815"/>
                  </a:cubicBezTo>
                  <a:cubicBezTo>
                    <a:pt x="14610336" y="48260"/>
                    <a:pt x="14619860" y="54737"/>
                    <a:pt x="14628242" y="63119"/>
                  </a:cubicBezTo>
                  <a:cubicBezTo>
                    <a:pt x="14636624" y="71501"/>
                    <a:pt x="14642974" y="81026"/>
                    <a:pt x="14647546" y="91948"/>
                  </a:cubicBezTo>
                  <a:cubicBezTo>
                    <a:pt x="14652118" y="102870"/>
                    <a:pt x="14654278" y="114173"/>
                    <a:pt x="14654278" y="125984"/>
                  </a:cubicBezTo>
                  <a:lnTo>
                    <a:pt x="14654278" y="1294384"/>
                  </a:lnTo>
                  <a:cubicBezTo>
                    <a:pt x="14654278" y="1306195"/>
                    <a:pt x="14651991" y="1317498"/>
                    <a:pt x="14647546" y="1328420"/>
                  </a:cubicBezTo>
                  <a:cubicBezTo>
                    <a:pt x="14643102" y="1339342"/>
                    <a:pt x="14636624" y="1348867"/>
                    <a:pt x="14628242" y="1357249"/>
                  </a:cubicBezTo>
                  <a:cubicBezTo>
                    <a:pt x="14619860" y="1365631"/>
                    <a:pt x="14610335" y="1371981"/>
                    <a:pt x="14599413" y="1376553"/>
                  </a:cubicBezTo>
                  <a:cubicBezTo>
                    <a:pt x="14588491" y="1381125"/>
                    <a:pt x="14577188" y="1383284"/>
                    <a:pt x="14565376" y="1383284"/>
                  </a:cubicBezTo>
                  <a:lnTo>
                    <a:pt x="138176" y="1383284"/>
                  </a:lnTo>
                  <a:cubicBezTo>
                    <a:pt x="126365" y="1383284"/>
                    <a:pt x="115062" y="1380998"/>
                    <a:pt x="104140" y="1376553"/>
                  </a:cubicBezTo>
                  <a:cubicBezTo>
                    <a:pt x="93218" y="1372108"/>
                    <a:pt x="83693" y="1365631"/>
                    <a:pt x="75311" y="1357249"/>
                  </a:cubicBezTo>
                  <a:cubicBezTo>
                    <a:pt x="66929" y="1348867"/>
                    <a:pt x="60579" y="1339342"/>
                    <a:pt x="56007" y="1328420"/>
                  </a:cubicBezTo>
                  <a:cubicBezTo>
                    <a:pt x="51435" y="1317498"/>
                    <a:pt x="49276" y="1306195"/>
                    <a:pt x="49276" y="12943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1446784"/>
                  </a:lnTo>
                  <a:lnTo>
                    <a:pt x="14703552" y="1446784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518665" y="3804409"/>
            <a:ext cx="11154661" cy="1212085"/>
          </a:xfrm>
          <a:custGeom>
            <a:avLst/>
            <a:gdLst/>
            <a:ahLst/>
            <a:cxnLst/>
            <a:rect r="r" b="b" t="t" l="l"/>
            <a:pathLst>
              <a:path h="1212085" w="11154661">
                <a:moveTo>
                  <a:pt x="0" y="0"/>
                </a:moveTo>
                <a:lnTo>
                  <a:pt x="11154661" y="0"/>
                </a:lnTo>
                <a:lnTo>
                  <a:pt x="11154661" y="1212085"/>
                </a:lnTo>
                <a:lnTo>
                  <a:pt x="0" y="12120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582168" y="5202936"/>
            <a:ext cx="11027664" cy="1082040"/>
            <a:chOff x="0" y="0"/>
            <a:chExt cx="14703552" cy="14427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703552" cy="1442720"/>
            </a:xfrm>
            <a:custGeom>
              <a:avLst/>
              <a:gdLst/>
              <a:ahLst/>
              <a:cxnLst/>
              <a:rect r="r" b="b" t="t" l="l"/>
              <a:pathLst>
                <a:path h="1442720" w="14703552">
                  <a:moveTo>
                    <a:pt x="14565376" y="35052"/>
                  </a:moveTo>
                  <a:cubicBezTo>
                    <a:pt x="14577188" y="35052"/>
                    <a:pt x="14588489" y="37338"/>
                    <a:pt x="14599413" y="41783"/>
                  </a:cubicBezTo>
                  <a:cubicBezTo>
                    <a:pt x="14610336" y="46228"/>
                    <a:pt x="14619860" y="52705"/>
                    <a:pt x="14628242" y="61087"/>
                  </a:cubicBezTo>
                  <a:cubicBezTo>
                    <a:pt x="14636624" y="69469"/>
                    <a:pt x="14642974" y="78994"/>
                    <a:pt x="14647546" y="89916"/>
                  </a:cubicBezTo>
                  <a:cubicBezTo>
                    <a:pt x="14652118" y="100838"/>
                    <a:pt x="14654278" y="112141"/>
                    <a:pt x="14654278" y="123952"/>
                  </a:cubicBezTo>
                  <a:lnTo>
                    <a:pt x="14654278" y="1292352"/>
                  </a:lnTo>
                  <a:cubicBezTo>
                    <a:pt x="14654278" y="1304163"/>
                    <a:pt x="14651991" y="1315466"/>
                    <a:pt x="14647546" y="1326388"/>
                  </a:cubicBezTo>
                  <a:cubicBezTo>
                    <a:pt x="14643102" y="1337310"/>
                    <a:pt x="14636624" y="1346835"/>
                    <a:pt x="14628242" y="1355217"/>
                  </a:cubicBezTo>
                  <a:cubicBezTo>
                    <a:pt x="14619860" y="1363599"/>
                    <a:pt x="14610335" y="1369949"/>
                    <a:pt x="14599413" y="1374521"/>
                  </a:cubicBezTo>
                  <a:cubicBezTo>
                    <a:pt x="14588491" y="1379093"/>
                    <a:pt x="14577188" y="1381252"/>
                    <a:pt x="14565376" y="1381252"/>
                  </a:cubicBezTo>
                  <a:lnTo>
                    <a:pt x="138176" y="1381252"/>
                  </a:lnTo>
                  <a:cubicBezTo>
                    <a:pt x="126365" y="1381252"/>
                    <a:pt x="115062" y="1378966"/>
                    <a:pt x="104140" y="1374521"/>
                  </a:cubicBezTo>
                  <a:cubicBezTo>
                    <a:pt x="93218" y="1370076"/>
                    <a:pt x="83693" y="1363599"/>
                    <a:pt x="75311" y="1355217"/>
                  </a:cubicBezTo>
                  <a:cubicBezTo>
                    <a:pt x="66929" y="1346835"/>
                    <a:pt x="60579" y="1337310"/>
                    <a:pt x="56007" y="1326388"/>
                  </a:cubicBezTo>
                  <a:cubicBezTo>
                    <a:pt x="51435" y="1315466"/>
                    <a:pt x="49276" y="1304163"/>
                    <a:pt x="49276" y="1292352"/>
                  </a:cubicBezTo>
                  <a:lnTo>
                    <a:pt x="49276" y="123952"/>
                  </a:lnTo>
                  <a:cubicBezTo>
                    <a:pt x="49276" y="112141"/>
                    <a:pt x="51562" y="100838"/>
                    <a:pt x="56007" y="89916"/>
                  </a:cubicBezTo>
                  <a:cubicBezTo>
                    <a:pt x="60452" y="78994"/>
                    <a:pt x="66929" y="69469"/>
                    <a:pt x="75311" y="61087"/>
                  </a:cubicBezTo>
                  <a:cubicBezTo>
                    <a:pt x="83693" y="52705"/>
                    <a:pt x="93218" y="46355"/>
                    <a:pt x="104140" y="41783"/>
                  </a:cubicBezTo>
                  <a:cubicBezTo>
                    <a:pt x="115062" y="37211"/>
                    <a:pt x="126365" y="35052"/>
                    <a:pt x="138176" y="35052"/>
                  </a:cubicBezTo>
                  <a:close/>
                  <a:moveTo>
                    <a:pt x="0" y="0"/>
                  </a:moveTo>
                  <a:lnTo>
                    <a:pt x="0" y="1442720"/>
                  </a:lnTo>
                  <a:lnTo>
                    <a:pt x="14703552" y="1442720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838200" y="1409700"/>
            <a:ext cx="590550" cy="514350"/>
            <a:chOff x="0" y="0"/>
            <a:chExt cx="590550" cy="5143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90677" cy="514096"/>
            </a:xfrm>
            <a:custGeom>
              <a:avLst/>
              <a:gdLst/>
              <a:ahLst/>
              <a:cxnLst/>
              <a:rect r="r" b="b" t="t" l="l"/>
              <a:pathLst>
                <a:path h="514096" w="590677">
                  <a:moveTo>
                    <a:pt x="0" y="257175"/>
                  </a:moveTo>
                  <a:cubicBezTo>
                    <a:pt x="0" y="248793"/>
                    <a:pt x="508" y="240411"/>
                    <a:pt x="1397" y="232029"/>
                  </a:cubicBezTo>
                  <a:cubicBezTo>
                    <a:pt x="2286" y="223647"/>
                    <a:pt x="3810" y="215265"/>
                    <a:pt x="5588" y="207010"/>
                  </a:cubicBezTo>
                  <a:cubicBezTo>
                    <a:pt x="7366" y="198755"/>
                    <a:pt x="9779" y="190627"/>
                    <a:pt x="12573" y="182499"/>
                  </a:cubicBezTo>
                  <a:cubicBezTo>
                    <a:pt x="15367" y="174371"/>
                    <a:pt x="18542" y="166497"/>
                    <a:pt x="22225" y="158750"/>
                  </a:cubicBezTo>
                  <a:cubicBezTo>
                    <a:pt x="25908" y="151003"/>
                    <a:pt x="29972" y="143383"/>
                    <a:pt x="34544" y="135890"/>
                  </a:cubicBezTo>
                  <a:cubicBezTo>
                    <a:pt x="39116" y="128397"/>
                    <a:pt x="44069" y="121285"/>
                    <a:pt x="49403" y="114300"/>
                  </a:cubicBezTo>
                  <a:cubicBezTo>
                    <a:pt x="54737" y="107315"/>
                    <a:pt x="60452" y="100584"/>
                    <a:pt x="66548" y="93980"/>
                  </a:cubicBezTo>
                  <a:cubicBezTo>
                    <a:pt x="72644" y="87376"/>
                    <a:pt x="79121" y="81280"/>
                    <a:pt x="85852" y="75311"/>
                  </a:cubicBezTo>
                  <a:cubicBezTo>
                    <a:pt x="92583" y="69342"/>
                    <a:pt x="99695" y="63754"/>
                    <a:pt x="107061" y="58420"/>
                  </a:cubicBezTo>
                  <a:cubicBezTo>
                    <a:pt x="114427" y="53086"/>
                    <a:pt x="122174" y="48006"/>
                    <a:pt x="130175" y="43434"/>
                  </a:cubicBezTo>
                  <a:cubicBezTo>
                    <a:pt x="138176" y="38862"/>
                    <a:pt x="146431" y="34417"/>
                    <a:pt x="154813" y="30480"/>
                  </a:cubicBezTo>
                  <a:cubicBezTo>
                    <a:pt x="163195" y="26543"/>
                    <a:pt x="171958" y="22860"/>
                    <a:pt x="180848" y="19685"/>
                  </a:cubicBezTo>
                  <a:cubicBezTo>
                    <a:pt x="189738" y="16510"/>
                    <a:pt x="198755" y="13589"/>
                    <a:pt x="207899" y="11176"/>
                  </a:cubicBezTo>
                  <a:cubicBezTo>
                    <a:pt x="217043" y="8763"/>
                    <a:pt x="226314" y="6731"/>
                    <a:pt x="235839" y="5080"/>
                  </a:cubicBezTo>
                  <a:cubicBezTo>
                    <a:pt x="245364" y="3429"/>
                    <a:pt x="254635" y="2032"/>
                    <a:pt x="264160" y="1270"/>
                  </a:cubicBezTo>
                  <a:cubicBezTo>
                    <a:pt x="273685" y="508"/>
                    <a:pt x="283337" y="0"/>
                    <a:pt x="292862" y="0"/>
                  </a:cubicBezTo>
                  <a:lnTo>
                    <a:pt x="297688" y="0"/>
                  </a:lnTo>
                  <a:cubicBezTo>
                    <a:pt x="307340" y="0"/>
                    <a:pt x="316865" y="381"/>
                    <a:pt x="326390" y="1270"/>
                  </a:cubicBezTo>
                  <a:cubicBezTo>
                    <a:pt x="335915" y="2159"/>
                    <a:pt x="345440" y="3302"/>
                    <a:pt x="354838" y="4953"/>
                  </a:cubicBezTo>
                  <a:cubicBezTo>
                    <a:pt x="364236" y="6604"/>
                    <a:pt x="373507" y="8636"/>
                    <a:pt x="382778" y="11049"/>
                  </a:cubicBezTo>
                  <a:cubicBezTo>
                    <a:pt x="392049" y="13462"/>
                    <a:pt x="400939" y="16383"/>
                    <a:pt x="409829" y="19558"/>
                  </a:cubicBezTo>
                  <a:cubicBezTo>
                    <a:pt x="418719" y="22733"/>
                    <a:pt x="427355" y="26416"/>
                    <a:pt x="435864" y="30353"/>
                  </a:cubicBezTo>
                  <a:cubicBezTo>
                    <a:pt x="444373" y="34290"/>
                    <a:pt x="452501" y="38608"/>
                    <a:pt x="460502" y="43307"/>
                  </a:cubicBezTo>
                  <a:cubicBezTo>
                    <a:pt x="468503" y="48006"/>
                    <a:pt x="476123" y="52959"/>
                    <a:pt x="483616" y="58293"/>
                  </a:cubicBezTo>
                  <a:cubicBezTo>
                    <a:pt x="491109" y="63627"/>
                    <a:pt x="498094" y="69342"/>
                    <a:pt x="504952" y="75184"/>
                  </a:cubicBezTo>
                  <a:cubicBezTo>
                    <a:pt x="511810" y="81026"/>
                    <a:pt x="518160" y="87376"/>
                    <a:pt x="524256" y="93853"/>
                  </a:cubicBezTo>
                  <a:cubicBezTo>
                    <a:pt x="530352" y="100330"/>
                    <a:pt x="536067" y="107061"/>
                    <a:pt x="541401" y="114173"/>
                  </a:cubicBezTo>
                  <a:cubicBezTo>
                    <a:pt x="546735" y="121285"/>
                    <a:pt x="551688" y="128397"/>
                    <a:pt x="556133" y="135763"/>
                  </a:cubicBezTo>
                  <a:cubicBezTo>
                    <a:pt x="560578" y="143129"/>
                    <a:pt x="564769" y="150749"/>
                    <a:pt x="568452" y="158623"/>
                  </a:cubicBezTo>
                  <a:cubicBezTo>
                    <a:pt x="572135" y="166497"/>
                    <a:pt x="575310" y="174371"/>
                    <a:pt x="578104" y="182372"/>
                  </a:cubicBezTo>
                  <a:cubicBezTo>
                    <a:pt x="580898" y="190373"/>
                    <a:pt x="583184" y="198628"/>
                    <a:pt x="585089" y="206883"/>
                  </a:cubicBezTo>
                  <a:cubicBezTo>
                    <a:pt x="586994" y="215138"/>
                    <a:pt x="588391" y="223520"/>
                    <a:pt x="589280" y="231902"/>
                  </a:cubicBezTo>
                  <a:cubicBezTo>
                    <a:pt x="590169" y="240284"/>
                    <a:pt x="590677" y="248666"/>
                    <a:pt x="590677" y="257048"/>
                  </a:cubicBezTo>
                  <a:cubicBezTo>
                    <a:pt x="590677" y="265430"/>
                    <a:pt x="590169" y="273812"/>
                    <a:pt x="589280" y="282194"/>
                  </a:cubicBezTo>
                  <a:cubicBezTo>
                    <a:pt x="588391" y="290576"/>
                    <a:pt x="586994" y="298958"/>
                    <a:pt x="585089" y="307213"/>
                  </a:cubicBezTo>
                  <a:cubicBezTo>
                    <a:pt x="583184" y="315468"/>
                    <a:pt x="580898" y="323596"/>
                    <a:pt x="578104" y="331724"/>
                  </a:cubicBezTo>
                  <a:cubicBezTo>
                    <a:pt x="575310" y="339852"/>
                    <a:pt x="572135" y="347726"/>
                    <a:pt x="568452" y="355473"/>
                  </a:cubicBezTo>
                  <a:cubicBezTo>
                    <a:pt x="564769" y="363220"/>
                    <a:pt x="560705" y="370840"/>
                    <a:pt x="556133" y="378333"/>
                  </a:cubicBezTo>
                  <a:cubicBezTo>
                    <a:pt x="551561" y="385826"/>
                    <a:pt x="546735" y="392938"/>
                    <a:pt x="541401" y="399923"/>
                  </a:cubicBezTo>
                  <a:cubicBezTo>
                    <a:pt x="536067" y="406908"/>
                    <a:pt x="530352" y="413639"/>
                    <a:pt x="524256" y="420243"/>
                  </a:cubicBezTo>
                  <a:cubicBezTo>
                    <a:pt x="518160" y="426847"/>
                    <a:pt x="511683" y="432943"/>
                    <a:pt x="504952" y="438912"/>
                  </a:cubicBezTo>
                  <a:cubicBezTo>
                    <a:pt x="498221" y="444881"/>
                    <a:pt x="491109" y="450469"/>
                    <a:pt x="483616" y="455803"/>
                  </a:cubicBezTo>
                  <a:cubicBezTo>
                    <a:pt x="476123" y="461137"/>
                    <a:pt x="468503" y="466217"/>
                    <a:pt x="460502" y="470789"/>
                  </a:cubicBezTo>
                  <a:cubicBezTo>
                    <a:pt x="452501" y="475361"/>
                    <a:pt x="444246" y="479806"/>
                    <a:pt x="435864" y="483743"/>
                  </a:cubicBezTo>
                  <a:cubicBezTo>
                    <a:pt x="427482" y="487680"/>
                    <a:pt x="418719" y="491363"/>
                    <a:pt x="409829" y="494538"/>
                  </a:cubicBezTo>
                  <a:cubicBezTo>
                    <a:pt x="400939" y="497713"/>
                    <a:pt x="391922" y="500634"/>
                    <a:pt x="382778" y="503047"/>
                  </a:cubicBezTo>
                  <a:cubicBezTo>
                    <a:pt x="373634" y="505460"/>
                    <a:pt x="364363" y="507492"/>
                    <a:pt x="354838" y="509143"/>
                  </a:cubicBezTo>
                  <a:cubicBezTo>
                    <a:pt x="345313" y="510794"/>
                    <a:pt x="335915" y="512064"/>
                    <a:pt x="326390" y="512826"/>
                  </a:cubicBezTo>
                  <a:cubicBezTo>
                    <a:pt x="316865" y="513588"/>
                    <a:pt x="307213" y="514096"/>
                    <a:pt x="297688" y="514096"/>
                  </a:cubicBezTo>
                  <a:lnTo>
                    <a:pt x="292862" y="514096"/>
                  </a:lnTo>
                  <a:cubicBezTo>
                    <a:pt x="283210" y="514096"/>
                    <a:pt x="273685" y="513715"/>
                    <a:pt x="264160" y="512826"/>
                  </a:cubicBezTo>
                  <a:cubicBezTo>
                    <a:pt x="254635" y="511937"/>
                    <a:pt x="245110" y="510794"/>
                    <a:pt x="235712" y="509143"/>
                  </a:cubicBezTo>
                  <a:cubicBezTo>
                    <a:pt x="226314" y="507492"/>
                    <a:pt x="217043" y="505460"/>
                    <a:pt x="207772" y="503047"/>
                  </a:cubicBezTo>
                  <a:cubicBezTo>
                    <a:pt x="198501" y="500634"/>
                    <a:pt x="189611" y="497713"/>
                    <a:pt x="180721" y="494538"/>
                  </a:cubicBezTo>
                  <a:cubicBezTo>
                    <a:pt x="171831" y="491363"/>
                    <a:pt x="163195" y="487680"/>
                    <a:pt x="154686" y="483743"/>
                  </a:cubicBezTo>
                  <a:cubicBezTo>
                    <a:pt x="146177" y="479806"/>
                    <a:pt x="138049" y="475488"/>
                    <a:pt x="130048" y="470789"/>
                  </a:cubicBezTo>
                  <a:cubicBezTo>
                    <a:pt x="122047" y="466090"/>
                    <a:pt x="114427" y="461137"/>
                    <a:pt x="106934" y="455803"/>
                  </a:cubicBezTo>
                  <a:cubicBezTo>
                    <a:pt x="99441" y="450469"/>
                    <a:pt x="92456" y="444754"/>
                    <a:pt x="85598" y="438912"/>
                  </a:cubicBezTo>
                  <a:cubicBezTo>
                    <a:pt x="78740" y="433070"/>
                    <a:pt x="72390" y="426720"/>
                    <a:pt x="66294" y="420243"/>
                  </a:cubicBezTo>
                  <a:cubicBezTo>
                    <a:pt x="60198" y="413766"/>
                    <a:pt x="54483" y="407035"/>
                    <a:pt x="49149" y="399923"/>
                  </a:cubicBezTo>
                  <a:cubicBezTo>
                    <a:pt x="43815" y="392811"/>
                    <a:pt x="38862" y="385699"/>
                    <a:pt x="34417" y="378333"/>
                  </a:cubicBezTo>
                  <a:cubicBezTo>
                    <a:pt x="29972" y="370967"/>
                    <a:pt x="25781" y="363347"/>
                    <a:pt x="22098" y="355473"/>
                  </a:cubicBezTo>
                  <a:cubicBezTo>
                    <a:pt x="18415" y="347599"/>
                    <a:pt x="15240" y="339725"/>
                    <a:pt x="12446" y="331724"/>
                  </a:cubicBezTo>
                  <a:cubicBezTo>
                    <a:pt x="9652" y="323723"/>
                    <a:pt x="7366" y="315468"/>
                    <a:pt x="5461" y="307213"/>
                  </a:cubicBezTo>
                  <a:cubicBezTo>
                    <a:pt x="3556" y="298958"/>
                    <a:pt x="2159" y="290576"/>
                    <a:pt x="1270" y="282194"/>
                  </a:cubicBezTo>
                  <a:cubicBezTo>
                    <a:pt x="381" y="273812"/>
                    <a:pt x="0" y="265557"/>
                    <a:pt x="0" y="257175"/>
                  </a:cubicBezTo>
                  <a:close/>
                </a:path>
              </a:pathLst>
            </a:custGeom>
            <a:solidFill>
              <a:srgbClr val="1A56DB">
                <a:alpha val="784"/>
              </a:srgbClr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838200" y="2743200"/>
            <a:ext cx="514350" cy="514350"/>
            <a:chOff x="0" y="0"/>
            <a:chExt cx="514350" cy="5143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14350" cy="514223"/>
            </a:xfrm>
            <a:custGeom>
              <a:avLst/>
              <a:gdLst/>
              <a:ahLst/>
              <a:cxnLst/>
              <a:rect r="r" b="b" t="t" l="l"/>
              <a:pathLst>
                <a:path h="514223" w="514350">
                  <a:moveTo>
                    <a:pt x="514350" y="257175"/>
                  </a:moveTo>
                  <a:cubicBezTo>
                    <a:pt x="514350" y="265557"/>
                    <a:pt x="513969" y="273939"/>
                    <a:pt x="513080" y="282321"/>
                  </a:cubicBezTo>
                  <a:cubicBezTo>
                    <a:pt x="512191" y="290703"/>
                    <a:pt x="511048" y="299085"/>
                    <a:pt x="509397" y="307340"/>
                  </a:cubicBezTo>
                  <a:cubicBezTo>
                    <a:pt x="507746" y="315595"/>
                    <a:pt x="505714" y="323723"/>
                    <a:pt x="503301" y="331851"/>
                  </a:cubicBezTo>
                  <a:cubicBezTo>
                    <a:pt x="500888" y="339979"/>
                    <a:pt x="497967" y="347853"/>
                    <a:pt x="494792" y="355600"/>
                  </a:cubicBezTo>
                  <a:cubicBezTo>
                    <a:pt x="491617" y="363347"/>
                    <a:pt x="487934" y="370967"/>
                    <a:pt x="483997" y="378460"/>
                  </a:cubicBezTo>
                  <a:cubicBezTo>
                    <a:pt x="480060" y="385953"/>
                    <a:pt x="475742" y="393065"/>
                    <a:pt x="471043" y="400050"/>
                  </a:cubicBezTo>
                  <a:cubicBezTo>
                    <a:pt x="466344" y="407035"/>
                    <a:pt x="461391" y="413766"/>
                    <a:pt x="456057" y="420370"/>
                  </a:cubicBezTo>
                  <a:cubicBezTo>
                    <a:pt x="450723" y="426974"/>
                    <a:pt x="445008" y="433070"/>
                    <a:pt x="439166" y="439039"/>
                  </a:cubicBezTo>
                  <a:cubicBezTo>
                    <a:pt x="433324" y="445008"/>
                    <a:pt x="426974" y="450596"/>
                    <a:pt x="420497" y="455930"/>
                  </a:cubicBezTo>
                  <a:cubicBezTo>
                    <a:pt x="414020" y="461264"/>
                    <a:pt x="407289" y="466344"/>
                    <a:pt x="400177" y="470916"/>
                  </a:cubicBezTo>
                  <a:cubicBezTo>
                    <a:pt x="393065" y="475488"/>
                    <a:pt x="385953" y="479933"/>
                    <a:pt x="378587" y="483870"/>
                  </a:cubicBezTo>
                  <a:cubicBezTo>
                    <a:pt x="371221" y="487807"/>
                    <a:pt x="363601" y="491490"/>
                    <a:pt x="355727" y="494665"/>
                  </a:cubicBezTo>
                  <a:cubicBezTo>
                    <a:pt x="347853" y="497840"/>
                    <a:pt x="339979" y="500761"/>
                    <a:pt x="331978" y="503174"/>
                  </a:cubicBezTo>
                  <a:cubicBezTo>
                    <a:pt x="323977" y="505587"/>
                    <a:pt x="315722" y="507619"/>
                    <a:pt x="307467" y="509270"/>
                  </a:cubicBezTo>
                  <a:cubicBezTo>
                    <a:pt x="299212" y="510921"/>
                    <a:pt x="290830" y="512191"/>
                    <a:pt x="282448" y="512953"/>
                  </a:cubicBezTo>
                  <a:cubicBezTo>
                    <a:pt x="274066" y="513715"/>
                    <a:pt x="265684" y="514223"/>
                    <a:pt x="257302" y="514223"/>
                  </a:cubicBezTo>
                  <a:cubicBezTo>
                    <a:pt x="248920" y="514223"/>
                    <a:pt x="240538" y="513842"/>
                    <a:pt x="232156" y="512953"/>
                  </a:cubicBezTo>
                  <a:cubicBezTo>
                    <a:pt x="223774" y="512064"/>
                    <a:pt x="215392" y="510921"/>
                    <a:pt x="207137" y="509270"/>
                  </a:cubicBezTo>
                  <a:cubicBezTo>
                    <a:pt x="198882" y="507619"/>
                    <a:pt x="190754" y="505587"/>
                    <a:pt x="182626" y="503174"/>
                  </a:cubicBezTo>
                  <a:cubicBezTo>
                    <a:pt x="174498" y="500761"/>
                    <a:pt x="166624" y="497840"/>
                    <a:pt x="158877" y="494665"/>
                  </a:cubicBezTo>
                  <a:cubicBezTo>
                    <a:pt x="151130" y="491490"/>
                    <a:pt x="143510" y="487807"/>
                    <a:pt x="136017" y="483870"/>
                  </a:cubicBezTo>
                  <a:cubicBezTo>
                    <a:pt x="128524" y="479933"/>
                    <a:pt x="121412" y="475615"/>
                    <a:pt x="114427" y="470916"/>
                  </a:cubicBezTo>
                  <a:cubicBezTo>
                    <a:pt x="107442" y="466217"/>
                    <a:pt x="100711" y="461264"/>
                    <a:pt x="94107" y="455930"/>
                  </a:cubicBezTo>
                  <a:cubicBezTo>
                    <a:pt x="87503" y="450596"/>
                    <a:pt x="81407" y="444881"/>
                    <a:pt x="75438" y="439039"/>
                  </a:cubicBezTo>
                  <a:cubicBezTo>
                    <a:pt x="69469" y="433197"/>
                    <a:pt x="63881" y="426847"/>
                    <a:pt x="58547" y="420370"/>
                  </a:cubicBezTo>
                  <a:cubicBezTo>
                    <a:pt x="53213" y="413893"/>
                    <a:pt x="48133" y="407162"/>
                    <a:pt x="43561" y="400050"/>
                  </a:cubicBezTo>
                  <a:cubicBezTo>
                    <a:pt x="38989" y="392938"/>
                    <a:pt x="34544" y="385826"/>
                    <a:pt x="30607" y="378460"/>
                  </a:cubicBezTo>
                  <a:cubicBezTo>
                    <a:pt x="26670" y="371094"/>
                    <a:pt x="22987" y="363474"/>
                    <a:pt x="19812" y="355600"/>
                  </a:cubicBezTo>
                  <a:cubicBezTo>
                    <a:pt x="16637" y="347726"/>
                    <a:pt x="13716" y="339852"/>
                    <a:pt x="11303" y="331851"/>
                  </a:cubicBezTo>
                  <a:cubicBezTo>
                    <a:pt x="8890" y="323850"/>
                    <a:pt x="6604" y="315595"/>
                    <a:pt x="4953" y="307340"/>
                  </a:cubicBezTo>
                  <a:cubicBezTo>
                    <a:pt x="3302" y="299085"/>
                    <a:pt x="2032" y="290703"/>
                    <a:pt x="1270" y="282321"/>
                  </a:cubicBezTo>
                  <a:cubicBezTo>
                    <a:pt x="508" y="273939"/>
                    <a:pt x="0" y="265557"/>
                    <a:pt x="0" y="257175"/>
                  </a:cubicBezTo>
                  <a:cubicBezTo>
                    <a:pt x="0" y="248793"/>
                    <a:pt x="381" y="240411"/>
                    <a:pt x="1270" y="232029"/>
                  </a:cubicBezTo>
                  <a:cubicBezTo>
                    <a:pt x="2159" y="223647"/>
                    <a:pt x="3302" y="215265"/>
                    <a:pt x="4953" y="207010"/>
                  </a:cubicBezTo>
                  <a:cubicBezTo>
                    <a:pt x="6604" y="198755"/>
                    <a:pt x="8636" y="190627"/>
                    <a:pt x="11049" y="182499"/>
                  </a:cubicBezTo>
                  <a:cubicBezTo>
                    <a:pt x="13462" y="174371"/>
                    <a:pt x="16383" y="166497"/>
                    <a:pt x="19558" y="158750"/>
                  </a:cubicBezTo>
                  <a:cubicBezTo>
                    <a:pt x="22733" y="151003"/>
                    <a:pt x="26416" y="143383"/>
                    <a:pt x="30353" y="135890"/>
                  </a:cubicBezTo>
                  <a:cubicBezTo>
                    <a:pt x="34290" y="128397"/>
                    <a:pt x="38608" y="121285"/>
                    <a:pt x="43307" y="114300"/>
                  </a:cubicBezTo>
                  <a:cubicBezTo>
                    <a:pt x="48006" y="107315"/>
                    <a:pt x="53086" y="100584"/>
                    <a:pt x="58420" y="93980"/>
                  </a:cubicBezTo>
                  <a:cubicBezTo>
                    <a:pt x="63754" y="87376"/>
                    <a:pt x="69469" y="81280"/>
                    <a:pt x="75311" y="75311"/>
                  </a:cubicBezTo>
                  <a:cubicBezTo>
                    <a:pt x="81153" y="69342"/>
                    <a:pt x="87503" y="63754"/>
                    <a:pt x="93980" y="58420"/>
                  </a:cubicBezTo>
                  <a:cubicBezTo>
                    <a:pt x="100457" y="53086"/>
                    <a:pt x="107315" y="48006"/>
                    <a:pt x="114300" y="43307"/>
                  </a:cubicBezTo>
                  <a:cubicBezTo>
                    <a:pt x="121285" y="38608"/>
                    <a:pt x="128524" y="34290"/>
                    <a:pt x="135890" y="30353"/>
                  </a:cubicBezTo>
                  <a:cubicBezTo>
                    <a:pt x="143256" y="26416"/>
                    <a:pt x="150876" y="22733"/>
                    <a:pt x="158750" y="19558"/>
                  </a:cubicBezTo>
                  <a:cubicBezTo>
                    <a:pt x="166624" y="16383"/>
                    <a:pt x="174498" y="13462"/>
                    <a:pt x="182499" y="11049"/>
                  </a:cubicBezTo>
                  <a:cubicBezTo>
                    <a:pt x="190500" y="8636"/>
                    <a:pt x="198755" y="6604"/>
                    <a:pt x="207010" y="4953"/>
                  </a:cubicBezTo>
                  <a:cubicBezTo>
                    <a:pt x="215265" y="3302"/>
                    <a:pt x="223647" y="2032"/>
                    <a:pt x="232029" y="1270"/>
                  </a:cubicBezTo>
                  <a:cubicBezTo>
                    <a:pt x="240411" y="508"/>
                    <a:pt x="248793" y="0"/>
                    <a:pt x="257175" y="0"/>
                  </a:cubicBezTo>
                  <a:cubicBezTo>
                    <a:pt x="265557" y="0"/>
                    <a:pt x="273939" y="381"/>
                    <a:pt x="282321" y="1270"/>
                  </a:cubicBezTo>
                  <a:cubicBezTo>
                    <a:pt x="290703" y="2159"/>
                    <a:pt x="299085" y="3302"/>
                    <a:pt x="307340" y="4953"/>
                  </a:cubicBezTo>
                  <a:cubicBezTo>
                    <a:pt x="315595" y="6604"/>
                    <a:pt x="323723" y="8636"/>
                    <a:pt x="331851" y="11049"/>
                  </a:cubicBezTo>
                  <a:cubicBezTo>
                    <a:pt x="339979" y="13462"/>
                    <a:pt x="347853" y="16383"/>
                    <a:pt x="355600" y="19558"/>
                  </a:cubicBezTo>
                  <a:cubicBezTo>
                    <a:pt x="363347" y="22733"/>
                    <a:pt x="370967" y="26416"/>
                    <a:pt x="378460" y="30353"/>
                  </a:cubicBezTo>
                  <a:cubicBezTo>
                    <a:pt x="385953" y="34290"/>
                    <a:pt x="393065" y="38608"/>
                    <a:pt x="400050" y="43307"/>
                  </a:cubicBezTo>
                  <a:cubicBezTo>
                    <a:pt x="407035" y="48006"/>
                    <a:pt x="413766" y="52959"/>
                    <a:pt x="420370" y="58293"/>
                  </a:cubicBezTo>
                  <a:cubicBezTo>
                    <a:pt x="426974" y="63627"/>
                    <a:pt x="433070" y="69342"/>
                    <a:pt x="439039" y="75184"/>
                  </a:cubicBezTo>
                  <a:cubicBezTo>
                    <a:pt x="445008" y="81026"/>
                    <a:pt x="450596" y="87376"/>
                    <a:pt x="455930" y="93853"/>
                  </a:cubicBezTo>
                  <a:cubicBezTo>
                    <a:pt x="461264" y="100330"/>
                    <a:pt x="466344" y="107061"/>
                    <a:pt x="470916" y="114173"/>
                  </a:cubicBezTo>
                  <a:cubicBezTo>
                    <a:pt x="475488" y="121285"/>
                    <a:pt x="479933" y="128397"/>
                    <a:pt x="483870" y="135763"/>
                  </a:cubicBezTo>
                  <a:cubicBezTo>
                    <a:pt x="487807" y="143129"/>
                    <a:pt x="491490" y="150749"/>
                    <a:pt x="494665" y="158623"/>
                  </a:cubicBezTo>
                  <a:cubicBezTo>
                    <a:pt x="497840" y="166497"/>
                    <a:pt x="500761" y="174371"/>
                    <a:pt x="503174" y="182372"/>
                  </a:cubicBezTo>
                  <a:cubicBezTo>
                    <a:pt x="505587" y="190373"/>
                    <a:pt x="507619" y="198628"/>
                    <a:pt x="509270" y="206883"/>
                  </a:cubicBezTo>
                  <a:cubicBezTo>
                    <a:pt x="510921" y="215138"/>
                    <a:pt x="512191" y="223520"/>
                    <a:pt x="512953" y="231902"/>
                  </a:cubicBezTo>
                  <a:cubicBezTo>
                    <a:pt x="513715" y="240284"/>
                    <a:pt x="514223" y="248666"/>
                    <a:pt x="514223" y="257048"/>
                  </a:cubicBezTo>
                  <a:close/>
                </a:path>
              </a:pathLst>
            </a:custGeom>
            <a:solidFill>
              <a:srgbClr val="1A56DB">
                <a:alpha val="784"/>
              </a:srgbClr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838200" y="4076700"/>
            <a:ext cx="514350" cy="514350"/>
            <a:chOff x="0" y="0"/>
            <a:chExt cx="514350" cy="51435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14350" cy="514223"/>
            </a:xfrm>
            <a:custGeom>
              <a:avLst/>
              <a:gdLst/>
              <a:ahLst/>
              <a:cxnLst/>
              <a:rect r="r" b="b" t="t" l="l"/>
              <a:pathLst>
                <a:path h="514223" w="514350">
                  <a:moveTo>
                    <a:pt x="514350" y="257175"/>
                  </a:moveTo>
                  <a:cubicBezTo>
                    <a:pt x="514350" y="265557"/>
                    <a:pt x="513969" y="273939"/>
                    <a:pt x="513080" y="282321"/>
                  </a:cubicBezTo>
                  <a:cubicBezTo>
                    <a:pt x="512191" y="290703"/>
                    <a:pt x="511048" y="299085"/>
                    <a:pt x="509397" y="307340"/>
                  </a:cubicBezTo>
                  <a:cubicBezTo>
                    <a:pt x="507746" y="315595"/>
                    <a:pt x="505714" y="323723"/>
                    <a:pt x="503301" y="331851"/>
                  </a:cubicBezTo>
                  <a:cubicBezTo>
                    <a:pt x="500888" y="339979"/>
                    <a:pt x="497967" y="347853"/>
                    <a:pt x="494792" y="355600"/>
                  </a:cubicBezTo>
                  <a:cubicBezTo>
                    <a:pt x="491617" y="363347"/>
                    <a:pt x="487934" y="370967"/>
                    <a:pt x="483997" y="378460"/>
                  </a:cubicBezTo>
                  <a:cubicBezTo>
                    <a:pt x="480060" y="385953"/>
                    <a:pt x="475742" y="393065"/>
                    <a:pt x="471043" y="400050"/>
                  </a:cubicBezTo>
                  <a:cubicBezTo>
                    <a:pt x="466344" y="407035"/>
                    <a:pt x="461391" y="413766"/>
                    <a:pt x="456057" y="420370"/>
                  </a:cubicBezTo>
                  <a:cubicBezTo>
                    <a:pt x="450723" y="426974"/>
                    <a:pt x="445008" y="433070"/>
                    <a:pt x="439166" y="439039"/>
                  </a:cubicBezTo>
                  <a:cubicBezTo>
                    <a:pt x="433324" y="445008"/>
                    <a:pt x="426974" y="450596"/>
                    <a:pt x="420497" y="455930"/>
                  </a:cubicBezTo>
                  <a:cubicBezTo>
                    <a:pt x="414020" y="461264"/>
                    <a:pt x="407289" y="466344"/>
                    <a:pt x="400177" y="470916"/>
                  </a:cubicBezTo>
                  <a:cubicBezTo>
                    <a:pt x="393065" y="475488"/>
                    <a:pt x="385953" y="479933"/>
                    <a:pt x="378587" y="483870"/>
                  </a:cubicBezTo>
                  <a:cubicBezTo>
                    <a:pt x="371221" y="487807"/>
                    <a:pt x="363601" y="491490"/>
                    <a:pt x="355727" y="494665"/>
                  </a:cubicBezTo>
                  <a:cubicBezTo>
                    <a:pt x="347853" y="497840"/>
                    <a:pt x="339979" y="500761"/>
                    <a:pt x="331978" y="503174"/>
                  </a:cubicBezTo>
                  <a:cubicBezTo>
                    <a:pt x="323977" y="505587"/>
                    <a:pt x="315722" y="507619"/>
                    <a:pt x="307467" y="509270"/>
                  </a:cubicBezTo>
                  <a:cubicBezTo>
                    <a:pt x="299212" y="510921"/>
                    <a:pt x="290830" y="512191"/>
                    <a:pt x="282448" y="512953"/>
                  </a:cubicBezTo>
                  <a:cubicBezTo>
                    <a:pt x="274066" y="513715"/>
                    <a:pt x="265684" y="514223"/>
                    <a:pt x="257302" y="514223"/>
                  </a:cubicBezTo>
                  <a:cubicBezTo>
                    <a:pt x="248920" y="514223"/>
                    <a:pt x="240538" y="513842"/>
                    <a:pt x="232156" y="512953"/>
                  </a:cubicBezTo>
                  <a:cubicBezTo>
                    <a:pt x="223774" y="512064"/>
                    <a:pt x="215392" y="510921"/>
                    <a:pt x="207137" y="509270"/>
                  </a:cubicBezTo>
                  <a:cubicBezTo>
                    <a:pt x="198882" y="507619"/>
                    <a:pt x="190754" y="505587"/>
                    <a:pt x="182626" y="503174"/>
                  </a:cubicBezTo>
                  <a:cubicBezTo>
                    <a:pt x="174498" y="500761"/>
                    <a:pt x="166624" y="497840"/>
                    <a:pt x="158877" y="494665"/>
                  </a:cubicBezTo>
                  <a:cubicBezTo>
                    <a:pt x="151130" y="491490"/>
                    <a:pt x="143510" y="487807"/>
                    <a:pt x="136017" y="483870"/>
                  </a:cubicBezTo>
                  <a:cubicBezTo>
                    <a:pt x="128524" y="479933"/>
                    <a:pt x="121412" y="475615"/>
                    <a:pt x="114427" y="470916"/>
                  </a:cubicBezTo>
                  <a:cubicBezTo>
                    <a:pt x="107442" y="466217"/>
                    <a:pt x="100711" y="461264"/>
                    <a:pt x="94107" y="455930"/>
                  </a:cubicBezTo>
                  <a:cubicBezTo>
                    <a:pt x="87503" y="450596"/>
                    <a:pt x="81407" y="444881"/>
                    <a:pt x="75438" y="439039"/>
                  </a:cubicBezTo>
                  <a:cubicBezTo>
                    <a:pt x="69469" y="433197"/>
                    <a:pt x="63881" y="426847"/>
                    <a:pt x="58547" y="420370"/>
                  </a:cubicBezTo>
                  <a:cubicBezTo>
                    <a:pt x="53213" y="413893"/>
                    <a:pt x="48133" y="407162"/>
                    <a:pt x="43561" y="400050"/>
                  </a:cubicBezTo>
                  <a:cubicBezTo>
                    <a:pt x="38989" y="392938"/>
                    <a:pt x="34544" y="385826"/>
                    <a:pt x="30607" y="378460"/>
                  </a:cubicBezTo>
                  <a:cubicBezTo>
                    <a:pt x="26670" y="371094"/>
                    <a:pt x="22987" y="363474"/>
                    <a:pt x="19812" y="355600"/>
                  </a:cubicBezTo>
                  <a:cubicBezTo>
                    <a:pt x="16637" y="347726"/>
                    <a:pt x="13716" y="339852"/>
                    <a:pt x="11303" y="331851"/>
                  </a:cubicBezTo>
                  <a:cubicBezTo>
                    <a:pt x="8890" y="323850"/>
                    <a:pt x="6604" y="315595"/>
                    <a:pt x="4953" y="307340"/>
                  </a:cubicBezTo>
                  <a:cubicBezTo>
                    <a:pt x="3302" y="299085"/>
                    <a:pt x="2032" y="290703"/>
                    <a:pt x="1270" y="282321"/>
                  </a:cubicBezTo>
                  <a:cubicBezTo>
                    <a:pt x="508" y="273939"/>
                    <a:pt x="0" y="265557"/>
                    <a:pt x="0" y="257175"/>
                  </a:cubicBezTo>
                  <a:cubicBezTo>
                    <a:pt x="0" y="248793"/>
                    <a:pt x="381" y="240411"/>
                    <a:pt x="1270" y="232029"/>
                  </a:cubicBezTo>
                  <a:cubicBezTo>
                    <a:pt x="2159" y="223647"/>
                    <a:pt x="3302" y="215265"/>
                    <a:pt x="4953" y="207010"/>
                  </a:cubicBezTo>
                  <a:cubicBezTo>
                    <a:pt x="6604" y="198755"/>
                    <a:pt x="8636" y="190627"/>
                    <a:pt x="11049" y="182499"/>
                  </a:cubicBezTo>
                  <a:cubicBezTo>
                    <a:pt x="13462" y="174371"/>
                    <a:pt x="16383" y="166497"/>
                    <a:pt x="19558" y="158750"/>
                  </a:cubicBezTo>
                  <a:cubicBezTo>
                    <a:pt x="22733" y="151003"/>
                    <a:pt x="26416" y="143383"/>
                    <a:pt x="30353" y="135890"/>
                  </a:cubicBezTo>
                  <a:cubicBezTo>
                    <a:pt x="34290" y="128397"/>
                    <a:pt x="38608" y="121285"/>
                    <a:pt x="43307" y="114300"/>
                  </a:cubicBezTo>
                  <a:cubicBezTo>
                    <a:pt x="48006" y="107315"/>
                    <a:pt x="53086" y="100584"/>
                    <a:pt x="58420" y="93980"/>
                  </a:cubicBezTo>
                  <a:cubicBezTo>
                    <a:pt x="63754" y="87376"/>
                    <a:pt x="69469" y="81280"/>
                    <a:pt x="75311" y="75311"/>
                  </a:cubicBezTo>
                  <a:cubicBezTo>
                    <a:pt x="81153" y="69342"/>
                    <a:pt x="87503" y="63754"/>
                    <a:pt x="93980" y="58420"/>
                  </a:cubicBezTo>
                  <a:cubicBezTo>
                    <a:pt x="100457" y="53086"/>
                    <a:pt x="107315" y="48006"/>
                    <a:pt x="114300" y="43307"/>
                  </a:cubicBezTo>
                  <a:cubicBezTo>
                    <a:pt x="121285" y="38608"/>
                    <a:pt x="128524" y="34290"/>
                    <a:pt x="135890" y="30353"/>
                  </a:cubicBezTo>
                  <a:cubicBezTo>
                    <a:pt x="143256" y="26416"/>
                    <a:pt x="150876" y="22733"/>
                    <a:pt x="158750" y="19558"/>
                  </a:cubicBezTo>
                  <a:cubicBezTo>
                    <a:pt x="166624" y="16383"/>
                    <a:pt x="174498" y="13462"/>
                    <a:pt x="182499" y="11049"/>
                  </a:cubicBezTo>
                  <a:cubicBezTo>
                    <a:pt x="190500" y="8636"/>
                    <a:pt x="198755" y="6604"/>
                    <a:pt x="207010" y="4953"/>
                  </a:cubicBezTo>
                  <a:cubicBezTo>
                    <a:pt x="215265" y="3302"/>
                    <a:pt x="223647" y="2032"/>
                    <a:pt x="232029" y="1270"/>
                  </a:cubicBezTo>
                  <a:cubicBezTo>
                    <a:pt x="240411" y="508"/>
                    <a:pt x="248793" y="0"/>
                    <a:pt x="257175" y="0"/>
                  </a:cubicBezTo>
                  <a:cubicBezTo>
                    <a:pt x="265557" y="0"/>
                    <a:pt x="273939" y="381"/>
                    <a:pt x="282321" y="1270"/>
                  </a:cubicBezTo>
                  <a:cubicBezTo>
                    <a:pt x="290703" y="2159"/>
                    <a:pt x="299085" y="3302"/>
                    <a:pt x="307340" y="4953"/>
                  </a:cubicBezTo>
                  <a:cubicBezTo>
                    <a:pt x="315595" y="6604"/>
                    <a:pt x="323723" y="8636"/>
                    <a:pt x="331851" y="11049"/>
                  </a:cubicBezTo>
                  <a:cubicBezTo>
                    <a:pt x="339979" y="13462"/>
                    <a:pt x="347853" y="16383"/>
                    <a:pt x="355600" y="19558"/>
                  </a:cubicBezTo>
                  <a:cubicBezTo>
                    <a:pt x="363347" y="22733"/>
                    <a:pt x="370967" y="26416"/>
                    <a:pt x="378460" y="30353"/>
                  </a:cubicBezTo>
                  <a:cubicBezTo>
                    <a:pt x="385953" y="34290"/>
                    <a:pt x="393065" y="38608"/>
                    <a:pt x="400050" y="43307"/>
                  </a:cubicBezTo>
                  <a:cubicBezTo>
                    <a:pt x="407035" y="48006"/>
                    <a:pt x="413766" y="52959"/>
                    <a:pt x="420370" y="58293"/>
                  </a:cubicBezTo>
                  <a:cubicBezTo>
                    <a:pt x="426974" y="63627"/>
                    <a:pt x="433070" y="69342"/>
                    <a:pt x="439039" y="75184"/>
                  </a:cubicBezTo>
                  <a:cubicBezTo>
                    <a:pt x="445008" y="81026"/>
                    <a:pt x="450596" y="87376"/>
                    <a:pt x="455930" y="93853"/>
                  </a:cubicBezTo>
                  <a:cubicBezTo>
                    <a:pt x="461264" y="100330"/>
                    <a:pt x="466344" y="107061"/>
                    <a:pt x="470916" y="114173"/>
                  </a:cubicBezTo>
                  <a:cubicBezTo>
                    <a:pt x="475488" y="121285"/>
                    <a:pt x="479933" y="128397"/>
                    <a:pt x="483870" y="135763"/>
                  </a:cubicBezTo>
                  <a:cubicBezTo>
                    <a:pt x="487807" y="143129"/>
                    <a:pt x="491490" y="150749"/>
                    <a:pt x="494665" y="158623"/>
                  </a:cubicBezTo>
                  <a:cubicBezTo>
                    <a:pt x="497840" y="166497"/>
                    <a:pt x="500761" y="174371"/>
                    <a:pt x="503174" y="182372"/>
                  </a:cubicBezTo>
                  <a:cubicBezTo>
                    <a:pt x="505587" y="190373"/>
                    <a:pt x="507619" y="198628"/>
                    <a:pt x="509270" y="206883"/>
                  </a:cubicBezTo>
                  <a:cubicBezTo>
                    <a:pt x="510921" y="215138"/>
                    <a:pt x="512191" y="223520"/>
                    <a:pt x="512953" y="231902"/>
                  </a:cubicBezTo>
                  <a:cubicBezTo>
                    <a:pt x="513715" y="240284"/>
                    <a:pt x="514223" y="248666"/>
                    <a:pt x="514223" y="257048"/>
                  </a:cubicBezTo>
                  <a:close/>
                </a:path>
              </a:pathLst>
            </a:custGeom>
            <a:solidFill>
              <a:srgbClr val="1A56DB">
                <a:alpha val="784"/>
              </a:srgbClr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518665" y="5139433"/>
            <a:ext cx="11154661" cy="1209037"/>
          </a:xfrm>
          <a:custGeom>
            <a:avLst/>
            <a:gdLst/>
            <a:ahLst/>
            <a:cxnLst/>
            <a:rect r="r" b="b" t="t" l="l"/>
            <a:pathLst>
              <a:path h="1209037" w="11154661">
                <a:moveTo>
                  <a:pt x="0" y="0"/>
                </a:moveTo>
                <a:lnTo>
                  <a:pt x="11154661" y="0"/>
                </a:lnTo>
                <a:lnTo>
                  <a:pt x="11154661" y="1209037"/>
                </a:lnTo>
                <a:lnTo>
                  <a:pt x="0" y="12090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09600" y="311267"/>
            <a:ext cx="591061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 luận Robot Vacuum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52500" y="1443038"/>
            <a:ext cx="364331" cy="385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2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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52500" y="2776538"/>
            <a:ext cx="291465" cy="385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2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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52500" y="4110038"/>
            <a:ext cx="291465" cy="385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2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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52500" y="5443538"/>
            <a:ext cx="218599" cy="385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2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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71612" y="5360184"/>
            <a:ext cx="9190196" cy="55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Ứng dụng thực tế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Bài toán là ví dụ điển hình về ứng dụng trí tuệ nhân tạo trong hệ thống tự động, có thể mở rộng cho nhiều lĩnh vực khác.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43050" y="4026684"/>
            <a:ext cx="9487443" cy="55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Khả năng thích ứng với lỗi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Advanced Agent chứng minh khả năng duy trì hiệu suất cao ngay cả khi có lỗi cảm biến, thể hiện tính ổn định của hệ thống.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14488" y="1359684"/>
            <a:ext cx="8706212" cy="55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Minh họa nguyên lý hoạt động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Robot Vacuum Cleaner minh họa rõ nét các nguyên lý hoạt động của tác tử thông minh trong môi trường thực tế.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43050" y="2693184"/>
            <a:ext cx="8403412" cy="55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Hiệu năng tăng theo mức độ phức tạp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Từ tác tử phản xạ đơn giản đến tác tử có mô hình, hiệu năng tăng dần theo mức độ "hiểu biết" về môi trường.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2192000" cy="95250"/>
            <a:chOff x="0" y="0"/>
            <a:chExt cx="1219200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95250"/>
            </a:xfrm>
            <a:custGeom>
              <a:avLst/>
              <a:gdLst/>
              <a:ahLst/>
              <a:cxnLst/>
              <a:rect r="r" b="b" t="t" l="l"/>
              <a:pathLst>
                <a:path h="9525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952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9600" y="971550"/>
            <a:ext cx="571500" cy="38100"/>
            <a:chOff x="0" y="0"/>
            <a:chExt cx="5715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82168" y="1639824"/>
            <a:ext cx="5388864" cy="1655064"/>
            <a:chOff x="0" y="0"/>
            <a:chExt cx="7185152" cy="22067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85152" cy="2206752"/>
            </a:xfrm>
            <a:custGeom>
              <a:avLst/>
              <a:gdLst/>
              <a:ahLst/>
              <a:cxnLst/>
              <a:rect r="r" b="b" t="t" l="l"/>
              <a:pathLst>
                <a:path h="2206752" w="7185152">
                  <a:moveTo>
                    <a:pt x="7046976" y="36068"/>
                  </a:moveTo>
                  <a:cubicBezTo>
                    <a:pt x="7058787" y="36068"/>
                    <a:pt x="7070090" y="38354"/>
                    <a:pt x="7081012" y="42799"/>
                  </a:cubicBezTo>
                  <a:cubicBezTo>
                    <a:pt x="7091934" y="47244"/>
                    <a:pt x="7101459" y="53721"/>
                    <a:pt x="7109841" y="62103"/>
                  </a:cubicBezTo>
                  <a:cubicBezTo>
                    <a:pt x="7118224" y="70485"/>
                    <a:pt x="7124573" y="80010"/>
                    <a:pt x="7129145" y="90932"/>
                  </a:cubicBezTo>
                  <a:cubicBezTo>
                    <a:pt x="7133718" y="101854"/>
                    <a:pt x="7135877" y="113157"/>
                    <a:pt x="7135877" y="124968"/>
                  </a:cubicBezTo>
                  <a:lnTo>
                    <a:pt x="7135877" y="2055368"/>
                  </a:lnTo>
                  <a:cubicBezTo>
                    <a:pt x="7135877" y="2067179"/>
                    <a:pt x="7133591" y="2078482"/>
                    <a:pt x="7129145" y="2089404"/>
                  </a:cubicBezTo>
                  <a:cubicBezTo>
                    <a:pt x="7124700" y="2100326"/>
                    <a:pt x="7118224" y="2109851"/>
                    <a:pt x="7109841" y="2118233"/>
                  </a:cubicBezTo>
                  <a:cubicBezTo>
                    <a:pt x="7101459" y="2126615"/>
                    <a:pt x="7091935" y="2132965"/>
                    <a:pt x="7081012" y="2137537"/>
                  </a:cubicBezTo>
                  <a:cubicBezTo>
                    <a:pt x="7070089" y="2142109"/>
                    <a:pt x="7058787" y="2144268"/>
                    <a:pt x="7046976" y="2144268"/>
                  </a:cubicBezTo>
                  <a:lnTo>
                    <a:pt x="138176" y="2144268"/>
                  </a:lnTo>
                  <a:cubicBezTo>
                    <a:pt x="126365" y="2144268"/>
                    <a:pt x="115062" y="2141982"/>
                    <a:pt x="104140" y="2137537"/>
                  </a:cubicBezTo>
                  <a:cubicBezTo>
                    <a:pt x="93218" y="2133092"/>
                    <a:pt x="83693" y="2126615"/>
                    <a:pt x="75311" y="2118233"/>
                  </a:cubicBezTo>
                  <a:cubicBezTo>
                    <a:pt x="66929" y="2109851"/>
                    <a:pt x="60579" y="2100326"/>
                    <a:pt x="56007" y="2089404"/>
                  </a:cubicBezTo>
                  <a:cubicBezTo>
                    <a:pt x="51435" y="2078482"/>
                    <a:pt x="49276" y="2067179"/>
                    <a:pt x="49276" y="2055368"/>
                  </a:cubicBezTo>
                  <a:lnTo>
                    <a:pt x="49276" y="124968"/>
                  </a:lnTo>
                  <a:cubicBezTo>
                    <a:pt x="49276" y="113157"/>
                    <a:pt x="51562" y="101854"/>
                    <a:pt x="56007" y="90932"/>
                  </a:cubicBezTo>
                  <a:cubicBezTo>
                    <a:pt x="60452" y="80010"/>
                    <a:pt x="66929" y="70485"/>
                    <a:pt x="75311" y="62103"/>
                  </a:cubicBezTo>
                  <a:cubicBezTo>
                    <a:pt x="83693" y="53721"/>
                    <a:pt x="93218" y="47371"/>
                    <a:pt x="104140" y="42799"/>
                  </a:cubicBezTo>
                  <a:cubicBezTo>
                    <a:pt x="115062" y="38227"/>
                    <a:pt x="126365" y="36068"/>
                    <a:pt x="138176" y="36068"/>
                  </a:cubicBezTo>
                  <a:close/>
                  <a:moveTo>
                    <a:pt x="0" y="0"/>
                  </a:moveTo>
                  <a:lnTo>
                    <a:pt x="0" y="2206752"/>
                  </a:lnTo>
                  <a:lnTo>
                    <a:pt x="7185152" y="2206752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18665" y="1576321"/>
            <a:ext cx="5515861" cy="1782061"/>
          </a:xfrm>
          <a:custGeom>
            <a:avLst/>
            <a:gdLst/>
            <a:ahLst/>
            <a:cxnLst/>
            <a:rect r="r" b="b" t="t" l="l"/>
            <a:pathLst>
              <a:path h="1782061" w="5515861">
                <a:moveTo>
                  <a:pt x="0" y="0"/>
                </a:moveTo>
                <a:lnTo>
                  <a:pt x="5515861" y="0"/>
                </a:lnTo>
                <a:lnTo>
                  <a:pt x="5515861" y="1782061"/>
                </a:lnTo>
                <a:lnTo>
                  <a:pt x="0" y="17820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82168" y="3468624"/>
            <a:ext cx="5388864" cy="2301240"/>
            <a:chOff x="0" y="0"/>
            <a:chExt cx="7185152" cy="30683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85152" cy="3068320"/>
            </a:xfrm>
            <a:custGeom>
              <a:avLst/>
              <a:gdLst/>
              <a:ahLst/>
              <a:cxnLst/>
              <a:rect r="r" b="b" t="t" l="l"/>
              <a:pathLst>
                <a:path h="3068320" w="7185152">
                  <a:moveTo>
                    <a:pt x="7046976" y="36068"/>
                  </a:moveTo>
                  <a:cubicBezTo>
                    <a:pt x="7058787" y="36068"/>
                    <a:pt x="7070090" y="38354"/>
                    <a:pt x="7081012" y="42799"/>
                  </a:cubicBezTo>
                  <a:cubicBezTo>
                    <a:pt x="7091934" y="47244"/>
                    <a:pt x="7101459" y="53721"/>
                    <a:pt x="7109841" y="62103"/>
                  </a:cubicBezTo>
                  <a:cubicBezTo>
                    <a:pt x="7118224" y="70485"/>
                    <a:pt x="7124573" y="80010"/>
                    <a:pt x="7129145" y="90932"/>
                  </a:cubicBezTo>
                  <a:cubicBezTo>
                    <a:pt x="7133718" y="101854"/>
                    <a:pt x="7135877" y="113157"/>
                    <a:pt x="7135877" y="124968"/>
                  </a:cubicBezTo>
                  <a:lnTo>
                    <a:pt x="7135877" y="2918968"/>
                  </a:lnTo>
                  <a:cubicBezTo>
                    <a:pt x="7135877" y="2930779"/>
                    <a:pt x="7133591" y="2942082"/>
                    <a:pt x="7129145" y="2953004"/>
                  </a:cubicBezTo>
                  <a:cubicBezTo>
                    <a:pt x="7124700" y="2963926"/>
                    <a:pt x="7118224" y="2973451"/>
                    <a:pt x="7109841" y="2981833"/>
                  </a:cubicBezTo>
                  <a:cubicBezTo>
                    <a:pt x="7101459" y="2990215"/>
                    <a:pt x="7091935" y="2996565"/>
                    <a:pt x="7081012" y="3001137"/>
                  </a:cubicBezTo>
                  <a:cubicBezTo>
                    <a:pt x="7070089" y="3005709"/>
                    <a:pt x="7058787" y="3007868"/>
                    <a:pt x="7046976" y="3007868"/>
                  </a:cubicBezTo>
                  <a:lnTo>
                    <a:pt x="138176" y="3007868"/>
                  </a:lnTo>
                  <a:cubicBezTo>
                    <a:pt x="126365" y="3007868"/>
                    <a:pt x="115062" y="3005582"/>
                    <a:pt x="104140" y="3001137"/>
                  </a:cubicBezTo>
                  <a:cubicBezTo>
                    <a:pt x="93218" y="2996692"/>
                    <a:pt x="83693" y="2990215"/>
                    <a:pt x="75311" y="2981833"/>
                  </a:cubicBezTo>
                  <a:cubicBezTo>
                    <a:pt x="66929" y="2973451"/>
                    <a:pt x="60579" y="2963926"/>
                    <a:pt x="56007" y="2953004"/>
                  </a:cubicBezTo>
                  <a:cubicBezTo>
                    <a:pt x="51435" y="2942082"/>
                    <a:pt x="49276" y="2930779"/>
                    <a:pt x="49276" y="2918968"/>
                  </a:cubicBezTo>
                  <a:lnTo>
                    <a:pt x="49276" y="124968"/>
                  </a:lnTo>
                  <a:cubicBezTo>
                    <a:pt x="49276" y="113157"/>
                    <a:pt x="51562" y="101854"/>
                    <a:pt x="56007" y="90932"/>
                  </a:cubicBezTo>
                  <a:cubicBezTo>
                    <a:pt x="60452" y="80010"/>
                    <a:pt x="66929" y="70485"/>
                    <a:pt x="75311" y="62103"/>
                  </a:cubicBezTo>
                  <a:cubicBezTo>
                    <a:pt x="83693" y="53721"/>
                    <a:pt x="93218" y="47371"/>
                    <a:pt x="104140" y="42799"/>
                  </a:cubicBezTo>
                  <a:cubicBezTo>
                    <a:pt x="115062" y="38227"/>
                    <a:pt x="126365" y="36068"/>
                    <a:pt x="138176" y="36068"/>
                  </a:cubicBezTo>
                  <a:close/>
                  <a:moveTo>
                    <a:pt x="0" y="0"/>
                  </a:moveTo>
                  <a:lnTo>
                    <a:pt x="0" y="3068320"/>
                  </a:lnTo>
                  <a:lnTo>
                    <a:pt x="7185152" y="3068320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18665" y="3405121"/>
            <a:ext cx="5515861" cy="2428237"/>
          </a:xfrm>
          <a:custGeom>
            <a:avLst/>
            <a:gdLst/>
            <a:ahLst/>
            <a:cxnLst/>
            <a:rect r="r" b="b" t="t" l="l"/>
            <a:pathLst>
              <a:path h="2428237" w="5515861">
                <a:moveTo>
                  <a:pt x="0" y="0"/>
                </a:moveTo>
                <a:lnTo>
                  <a:pt x="5515861" y="0"/>
                </a:lnTo>
                <a:lnTo>
                  <a:pt x="5515861" y="2428237"/>
                </a:lnTo>
                <a:lnTo>
                  <a:pt x="0" y="24282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220968" y="1639824"/>
            <a:ext cx="5388864" cy="4130040"/>
            <a:chOff x="0" y="0"/>
            <a:chExt cx="7185152" cy="55067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85152" cy="5506720"/>
            </a:xfrm>
            <a:custGeom>
              <a:avLst/>
              <a:gdLst/>
              <a:ahLst/>
              <a:cxnLst/>
              <a:rect r="r" b="b" t="t" l="l"/>
              <a:pathLst>
                <a:path h="5506720" w="7185152">
                  <a:moveTo>
                    <a:pt x="7046976" y="36068"/>
                  </a:moveTo>
                  <a:cubicBezTo>
                    <a:pt x="7058787" y="36068"/>
                    <a:pt x="7070090" y="38354"/>
                    <a:pt x="7081012" y="42799"/>
                  </a:cubicBezTo>
                  <a:cubicBezTo>
                    <a:pt x="7091934" y="47244"/>
                    <a:pt x="7101459" y="53721"/>
                    <a:pt x="7109841" y="62103"/>
                  </a:cubicBezTo>
                  <a:cubicBezTo>
                    <a:pt x="7118224" y="70485"/>
                    <a:pt x="7124573" y="80010"/>
                    <a:pt x="7129145" y="90932"/>
                  </a:cubicBezTo>
                  <a:cubicBezTo>
                    <a:pt x="7133718" y="101854"/>
                    <a:pt x="7135877" y="113157"/>
                    <a:pt x="7135877" y="124968"/>
                  </a:cubicBezTo>
                  <a:lnTo>
                    <a:pt x="7135877" y="5357368"/>
                  </a:lnTo>
                  <a:cubicBezTo>
                    <a:pt x="7135877" y="5369179"/>
                    <a:pt x="7133591" y="5380482"/>
                    <a:pt x="7129145" y="5391404"/>
                  </a:cubicBezTo>
                  <a:cubicBezTo>
                    <a:pt x="7124700" y="5402326"/>
                    <a:pt x="7118224" y="5411851"/>
                    <a:pt x="7109841" y="5420233"/>
                  </a:cubicBezTo>
                  <a:cubicBezTo>
                    <a:pt x="7101459" y="5428615"/>
                    <a:pt x="7091935" y="5434965"/>
                    <a:pt x="7081012" y="5439537"/>
                  </a:cubicBezTo>
                  <a:cubicBezTo>
                    <a:pt x="7070089" y="5444108"/>
                    <a:pt x="7058787" y="5446268"/>
                    <a:pt x="7046976" y="5446268"/>
                  </a:cubicBezTo>
                  <a:lnTo>
                    <a:pt x="138176" y="5446268"/>
                  </a:lnTo>
                  <a:cubicBezTo>
                    <a:pt x="126365" y="5446268"/>
                    <a:pt x="115062" y="5443982"/>
                    <a:pt x="104140" y="5439537"/>
                  </a:cubicBezTo>
                  <a:cubicBezTo>
                    <a:pt x="93218" y="5435092"/>
                    <a:pt x="83693" y="5428615"/>
                    <a:pt x="75311" y="5420233"/>
                  </a:cubicBezTo>
                  <a:cubicBezTo>
                    <a:pt x="66929" y="5411851"/>
                    <a:pt x="60579" y="5402326"/>
                    <a:pt x="56007" y="5391404"/>
                  </a:cubicBezTo>
                  <a:cubicBezTo>
                    <a:pt x="51435" y="5380482"/>
                    <a:pt x="49276" y="5369179"/>
                    <a:pt x="49276" y="5357368"/>
                  </a:cubicBezTo>
                  <a:lnTo>
                    <a:pt x="49276" y="124968"/>
                  </a:lnTo>
                  <a:cubicBezTo>
                    <a:pt x="49276" y="113157"/>
                    <a:pt x="51562" y="101854"/>
                    <a:pt x="56007" y="90932"/>
                  </a:cubicBezTo>
                  <a:cubicBezTo>
                    <a:pt x="60452" y="80010"/>
                    <a:pt x="66929" y="70485"/>
                    <a:pt x="75311" y="62103"/>
                  </a:cubicBezTo>
                  <a:cubicBezTo>
                    <a:pt x="83693" y="53721"/>
                    <a:pt x="93218" y="47371"/>
                    <a:pt x="104140" y="42799"/>
                  </a:cubicBezTo>
                  <a:cubicBezTo>
                    <a:pt x="115062" y="38227"/>
                    <a:pt x="126365" y="36068"/>
                    <a:pt x="138176" y="36068"/>
                  </a:cubicBezTo>
                  <a:close/>
                  <a:moveTo>
                    <a:pt x="0" y="0"/>
                  </a:moveTo>
                  <a:lnTo>
                    <a:pt x="0" y="5506720"/>
                  </a:lnTo>
                  <a:lnTo>
                    <a:pt x="7185152" y="5506720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6157465" y="1576321"/>
            <a:ext cx="5515861" cy="4257037"/>
            <a:chOff x="0" y="0"/>
            <a:chExt cx="5515864" cy="42570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0" y="63500"/>
              <a:ext cx="5388864" cy="4130040"/>
            </a:xfrm>
            <a:custGeom>
              <a:avLst/>
              <a:gdLst/>
              <a:ahLst/>
              <a:cxnLst/>
              <a:rect r="r" b="b" t="t" l="l"/>
              <a:pathLst>
                <a:path h="4130040" w="5388864">
                  <a:moveTo>
                    <a:pt x="0" y="0"/>
                  </a:moveTo>
                  <a:lnTo>
                    <a:pt x="5388864" y="0"/>
                  </a:lnTo>
                  <a:lnTo>
                    <a:pt x="5388864" y="4130040"/>
                  </a:lnTo>
                  <a:lnTo>
                    <a:pt x="0" y="413004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90932" y="80899"/>
              <a:ext cx="5334254" cy="4076954"/>
            </a:xfrm>
            <a:custGeom>
              <a:avLst/>
              <a:gdLst/>
              <a:ahLst/>
              <a:cxnLst/>
              <a:rect r="r" b="b" t="t" l="l"/>
              <a:pathLst>
                <a:path h="4076954" w="5334254">
                  <a:moveTo>
                    <a:pt x="0" y="4000627"/>
                  </a:moveTo>
                  <a:lnTo>
                    <a:pt x="0" y="76327"/>
                  </a:ln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lnTo>
                    <a:pt x="5257927" y="0"/>
                  </a:lnTo>
                  <a:cubicBezTo>
                    <a:pt x="5262880" y="0"/>
                    <a:pt x="5267833" y="508"/>
                    <a:pt x="5272786" y="1524"/>
                  </a:cubicBezTo>
                  <a:cubicBezTo>
                    <a:pt x="5277740" y="2540"/>
                    <a:pt x="5282438" y="3937"/>
                    <a:pt x="5287137" y="5842"/>
                  </a:cubicBezTo>
                  <a:cubicBezTo>
                    <a:pt x="5291836" y="7747"/>
                    <a:pt x="5296154" y="10160"/>
                    <a:pt x="5300346" y="12827"/>
                  </a:cubicBezTo>
                  <a:cubicBezTo>
                    <a:pt x="5304537" y="15494"/>
                    <a:pt x="5308347" y="18796"/>
                    <a:pt x="5311903" y="22352"/>
                  </a:cubicBezTo>
                  <a:cubicBezTo>
                    <a:pt x="5315459" y="25908"/>
                    <a:pt x="5318634" y="29718"/>
                    <a:pt x="5321428" y="33909"/>
                  </a:cubicBezTo>
                  <a:cubicBezTo>
                    <a:pt x="5324222" y="38100"/>
                    <a:pt x="5326507" y="42418"/>
                    <a:pt x="5328412" y="47117"/>
                  </a:cubicBezTo>
                  <a:cubicBezTo>
                    <a:pt x="5330317" y="51816"/>
                    <a:pt x="5331715" y="56515"/>
                    <a:pt x="5332730" y="61468"/>
                  </a:cubicBezTo>
                  <a:cubicBezTo>
                    <a:pt x="5333746" y="66421"/>
                    <a:pt x="5334254" y="71374"/>
                    <a:pt x="5334254" y="76327"/>
                  </a:cubicBezTo>
                  <a:lnTo>
                    <a:pt x="5334254" y="4000627"/>
                  </a:lnTo>
                  <a:cubicBezTo>
                    <a:pt x="5334254" y="4005580"/>
                    <a:pt x="5333746" y="4010533"/>
                    <a:pt x="5332730" y="4015486"/>
                  </a:cubicBezTo>
                  <a:cubicBezTo>
                    <a:pt x="5331715" y="4020439"/>
                    <a:pt x="5330317" y="4025138"/>
                    <a:pt x="5328412" y="4029837"/>
                  </a:cubicBezTo>
                  <a:cubicBezTo>
                    <a:pt x="5326507" y="4034536"/>
                    <a:pt x="5324094" y="4038854"/>
                    <a:pt x="5321428" y="4043045"/>
                  </a:cubicBezTo>
                  <a:cubicBezTo>
                    <a:pt x="5318761" y="4047237"/>
                    <a:pt x="5315459" y="4051046"/>
                    <a:pt x="5311903" y="4054602"/>
                  </a:cubicBezTo>
                  <a:cubicBezTo>
                    <a:pt x="5308347" y="4058158"/>
                    <a:pt x="5304537" y="4061333"/>
                    <a:pt x="5300346" y="4064127"/>
                  </a:cubicBezTo>
                  <a:cubicBezTo>
                    <a:pt x="5296154" y="4066921"/>
                    <a:pt x="5291836" y="4069207"/>
                    <a:pt x="5287137" y="4071112"/>
                  </a:cubicBezTo>
                  <a:cubicBezTo>
                    <a:pt x="5282438" y="4073017"/>
                    <a:pt x="5277740" y="4074414"/>
                    <a:pt x="5272786" y="4075430"/>
                  </a:cubicBezTo>
                  <a:cubicBezTo>
                    <a:pt x="5267833" y="4076446"/>
                    <a:pt x="5262880" y="4076954"/>
                    <a:pt x="5257927" y="4076954"/>
                  </a:cubicBezTo>
                  <a:lnTo>
                    <a:pt x="76327" y="4076954"/>
                  </a:lnTo>
                  <a:cubicBezTo>
                    <a:pt x="71374" y="4076954"/>
                    <a:pt x="66421" y="4076446"/>
                    <a:pt x="61468" y="4075430"/>
                  </a:cubicBezTo>
                  <a:cubicBezTo>
                    <a:pt x="56515" y="4074414"/>
                    <a:pt x="51816" y="4073017"/>
                    <a:pt x="47117" y="4071112"/>
                  </a:cubicBezTo>
                  <a:cubicBezTo>
                    <a:pt x="42418" y="4069207"/>
                    <a:pt x="38100" y="4066794"/>
                    <a:pt x="33909" y="4064127"/>
                  </a:cubicBezTo>
                  <a:cubicBezTo>
                    <a:pt x="29718" y="4061461"/>
                    <a:pt x="25908" y="4058158"/>
                    <a:pt x="22352" y="4054602"/>
                  </a:cubicBezTo>
                  <a:cubicBezTo>
                    <a:pt x="18796" y="4051046"/>
                    <a:pt x="15621" y="4047237"/>
                    <a:pt x="12827" y="4043045"/>
                  </a:cubicBezTo>
                  <a:cubicBezTo>
                    <a:pt x="10033" y="4038854"/>
                    <a:pt x="7747" y="4034536"/>
                    <a:pt x="5842" y="4029837"/>
                  </a:cubicBezTo>
                  <a:cubicBezTo>
                    <a:pt x="3937" y="4025138"/>
                    <a:pt x="2540" y="4020439"/>
                    <a:pt x="1524" y="4015486"/>
                  </a:cubicBezTo>
                  <a:cubicBezTo>
                    <a:pt x="508" y="4010533"/>
                    <a:pt x="0" y="4005580"/>
                    <a:pt x="0" y="4000627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6331641" y="2403592"/>
            <a:ext cx="5174559" cy="2328552"/>
          </a:xfrm>
          <a:custGeom>
            <a:avLst/>
            <a:gdLst/>
            <a:ahLst/>
            <a:cxnLst/>
            <a:rect r="r" b="b" t="t" l="l"/>
            <a:pathLst>
              <a:path h="2328552" w="5174559">
                <a:moveTo>
                  <a:pt x="0" y="0"/>
                </a:moveTo>
                <a:lnTo>
                  <a:pt x="5174559" y="0"/>
                </a:lnTo>
                <a:lnTo>
                  <a:pt x="5174559" y="2328552"/>
                </a:lnTo>
                <a:lnTo>
                  <a:pt x="0" y="23285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82168" y="272348"/>
            <a:ext cx="4666983" cy="1256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Giới thiệu bài toán Maze</a:t>
            </a:r>
          </a:p>
          <a:p>
            <a:pPr algn="l">
              <a:lnSpc>
                <a:spcPts val="4086"/>
              </a:lnSpc>
            </a:pPr>
            <a:r>
              <a:rPr lang="en-US" b="true" sz="1800">
                <a:solidFill>
                  <a:srgbClr val="1F29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 Definition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43000" y="4038962"/>
            <a:ext cx="1256090" cy="312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Fully observable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43000" y="4419962"/>
            <a:ext cx="639404" cy="312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Discrete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3000" y="4800962"/>
            <a:ext cx="1033224" cy="312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Deterministic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43000" y="5181962"/>
            <a:ext cx="532066" cy="312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Known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6300" y="2036426"/>
            <a:ext cx="2877560" cy="104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Tác tử (Agent) cần tìm đường đi từ S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697443" y="2017300"/>
            <a:ext cx="1551708" cy="116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→ G trong mê cung.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6300" y="2207876"/>
            <a:ext cx="4173531" cy="352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Bản đồ đã biết trước, không cần cảm biến môi trường.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6300" y="2626976"/>
            <a:ext cx="4571533" cy="352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Đây là bài toán lập kế hoạch (Planning Problem) cho agent.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76300" y="3740458"/>
            <a:ext cx="1021928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374151"/>
                </a:solidFill>
                <a:latin typeface="Roboto Bold"/>
                <a:ea typeface="Roboto Bold"/>
                <a:cs typeface="Roboto Bold"/>
                <a:sym typeface="Roboto Bold"/>
              </a:rPr>
              <a:t>Môi trường: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331641" y="1909521"/>
            <a:ext cx="1664637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374151"/>
                </a:solidFill>
                <a:latin typeface="Roboto Bold"/>
                <a:ea typeface="Roboto Bold"/>
                <a:cs typeface="Roboto Bold"/>
                <a:sym typeface="Roboto Bold"/>
              </a:rPr>
              <a:t>Mê cung minh họa: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434835" y="4189362"/>
            <a:ext cx="105956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439750" y="3617862"/>
            <a:ext cx="95717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796508" y="4952552"/>
            <a:ext cx="160377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374151"/>
                </a:solidFill>
                <a:latin typeface="Roboto Bold"/>
                <a:ea typeface="Roboto Bold"/>
                <a:cs typeface="Roboto Bold"/>
                <a:sym typeface="Roboto Bold"/>
              </a:rPr>
              <a:t>S: Vị trí xuất phát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400280" y="4952552"/>
            <a:ext cx="1477450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374151"/>
                </a:solidFill>
                <a:latin typeface="Roboto Bold"/>
                <a:ea typeface="Roboto Bold"/>
                <a:cs typeface="Roboto Bold"/>
                <a:sym typeface="Roboto Bold"/>
              </a:rPr>
              <a:t>G: Điểm đích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76300" y="3989070"/>
            <a:ext cx="155448" cy="148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   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2192000" cy="95250"/>
            <a:chOff x="0" y="0"/>
            <a:chExt cx="1219200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95250"/>
            </a:xfrm>
            <a:custGeom>
              <a:avLst/>
              <a:gdLst/>
              <a:ahLst/>
              <a:cxnLst/>
              <a:rect r="r" b="b" t="t" l="l"/>
              <a:pathLst>
                <a:path h="9525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952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9600" y="971550"/>
            <a:ext cx="571500" cy="38100"/>
            <a:chOff x="0" y="0"/>
            <a:chExt cx="5715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74192" y="1984248"/>
            <a:ext cx="1691640" cy="1459992"/>
            <a:chOff x="0" y="0"/>
            <a:chExt cx="2255520" cy="194665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55520" cy="1946656"/>
            </a:xfrm>
            <a:custGeom>
              <a:avLst/>
              <a:gdLst/>
              <a:ahLst/>
              <a:cxnLst/>
              <a:rect r="r" b="b" t="t" l="l"/>
              <a:pathLst>
                <a:path h="1946656" w="2255520">
                  <a:moveTo>
                    <a:pt x="1279144" y="46736"/>
                  </a:moveTo>
                  <a:cubicBezTo>
                    <a:pt x="1338326" y="46736"/>
                    <a:pt x="1397000" y="52451"/>
                    <a:pt x="1455039" y="64008"/>
                  </a:cubicBezTo>
                  <a:cubicBezTo>
                    <a:pt x="1513078" y="75565"/>
                    <a:pt x="1569466" y="92710"/>
                    <a:pt x="1624203" y="115316"/>
                  </a:cubicBezTo>
                  <a:cubicBezTo>
                    <a:pt x="1678940" y="137922"/>
                    <a:pt x="1730883" y="165735"/>
                    <a:pt x="1780032" y="198628"/>
                  </a:cubicBezTo>
                  <a:cubicBezTo>
                    <a:pt x="1829181" y="231521"/>
                    <a:pt x="1874774" y="268859"/>
                    <a:pt x="1916684" y="310769"/>
                  </a:cubicBezTo>
                  <a:cubicBezTo>
                    <a:pt x="1958594" y="352679"/>
                    <a:pt x="1995932" y="398145"/>
                    <a:pt x="2028825" y="447421"/>
                  </a:cubicBezTo>
                  <a:cubicBezTo>
                    <a:pt x="2061718" y="496697"/>
                    <a:pt x="2089531" y="548640"/>
                    <a:pt x="2112137" y="603250"/>
                  </a:cubicBezTo>
                  <a:cubicBezTo>
                    <a:pt x="2134743" y="657860"/>
                    <a:pt x="2151888" y="714375"/>
                    <a:pt x="2163445" y="772414"/>
                  </a:cubicBezTo>
                  <a:cubicBezTo>
                    <a:pt x="2175002" y="830453"/>
                    <a:pt x="2180717" y="889127"/>
                    <a:pt x="2180717" y="948309"/>
                  </a:cubicBezTo>
                  <a:cubicBezTo>
                    <a:pt x="2180717" y="1007491"/>
                    <a:pt x="2175002" y="1066165"/>
                    <a:pt x="2163445" y="1124204"/>
                  </a:cubicBezTo>
                  <a:cubicBezTo>
                    <a:pt x="2151888" y="1182243"/>
                    <a:pt x="2134743" y="1238631"/>
                    <a:pt x="2112137" y="1293368"/>
                  </a:cubicBezTo>
                  <a:cubicBezTo>
                    <a:pt x="2089531" y="1348105"/>
                    <a:pt x="2061718" y="1400048"/>
                    <a:pt x="2028825" y="1449197"/>
                  </a:cubicBezTo>
                  <a:cubicBezTo>
                    <a:pt x="1995932" y="1498346"/>
                    <a:pt x="1958594" y="1543939"/>
                    <a:pt x="1916684" y="1585849"/>
                  </a:cubicBezTo>
                  <a:cubicBezTo>
                    <a:pt x="1874774" y="1627759"/>
                    <a:pt x="1829308" y="1665097"/>
                    <a:pt x="1780032" y="1697990"/>
                  </a:cubicBezTo>
                  <a:cubicBezTo>
                    <a:pt x="1730756" y="1730883"/>
                    <a:pt x="1678813" y="1758696"/>
                    <a:pt x="1624203" y="1781302"/>
                  </a:cubicBezTo>
                  <a:cubicBezTo>
                    <a:pt x="1569593" y="1803908"/>
                    <a:pt x="1513078" y="1821053"/>
                    <a:pt x="1455039" y="1832610"/>
                  </a:cubicBezTo>
                  <a:cubicBezTo>
                    <a:pt x="1397000" y="1844167"/>
                    <a:pt x="1338326" y="1849882"/>
                    <a:pt x="1279144" y="1849882"/>
                  </a:cubicBezTo>
                  <a:lnTo>
                    <a:pt x="974344" y="1849882"/>
                  </a:lnTo>
                  <a:cubicBezTo>
                    <a:pt x="915162" y="1849882"/>
                    <a:pt x="856488" y="1844167"/>
                    <a:pt x="798449" y="1832610"/>
                  </a:cubicBezTo>
                  <a:cubicBezTo>
                    <a:pt x="740410" y="1821053"/>
                    <a:pt x="684022" y="1803908"/>
                    <a:pt x="629285" y="1781302"/>
                  </a:cubicBezTo>
                  <a:cubicBezTo>
                    <a:pt x="574548" y="1758696"/>
                    <a:pt x="522605" y="1730883"/>
                    <a:pt x="473456" y="1697990"/>
                  </a:cubicBezTo>
                  <a:cubicBezTo>
                    <a:pt x="424307" y="1665097"/>
                    <a:pt x="378714" y="1627759"/>
                    <a:pt x="336804" y="1585849"/>
                  </a:cubicBezTo>
                  <a:cubicBezTo>
                    <a:pt x="294894" y="1543939"/>
                    <a:pt x="257556" y="1498473"/>
                    <a:pt x="224663" y="1449197"/>
                  </a:cubicBezTo>
                  <a:cubicBezTo>
                    <a:pt x="191770" y="1399921"/>
                    <a:pt x="163957" y="1347978"/>
                    <a:pt x="141351" y="1293368"/>
                  </a:cubicBezTo>
                  <a:cubicBezTo>
                    <a:pt x="118745" y="1238758"/>
                    <a:pt x="101473" y="1182370"/>
                    <a:pt x="89916" y="1124331"/>
                  </a:cubicBezTo>
                  <a:cubicBezTo>
                    <a:pt x="78359" y="1066292"/>
                    <a:pt x="72644" y="1007618"/>
                    <a:pt x="72644" y="948436"/>
                  </a:cubicBezTo>
                  <a:cubicBezTo>
                    <a:pt x="72644" y="889254"/>
                    <a:pt x="78359" y="830580"/>
                    <a:pt x="89916" y="772541"/>
                  </a:cubicBezTo>
                  <a:cubicBezTo>
                    <a:pt x="101473" y="714502"/>
                    <a:pt x="118618" y="658114"/>
                    <a:pt x="141224" y="603377"/>
                  </a:cubicBezTo>
                  <a:cubicBezTo>
                    <a:pt x="163830" y="548640"/>
                    <a:pt x="191643" y="496697"/>
                    <a:pt x="224536" y="447548"/>
                  </a:cubicBezTo>
                  <a:cubicBezTo>
                    <a:pt x="257429" y="398399"/>
                    <a:pt x="294767" y="352806"/>
                    <a:pt x="336677" y="310896"/>
                  </a:cubicBezTo>
                  <a:cubicBezTo>
                    <a:pt x="378587" y="268986"/>
                    <a:pt x="424053" y="231648"/>
                    <a:pt x="473329" y="198755"/>
                  </a:cubicBezTo>
                  <a:cubicBezTo>
                    <a:pt x="522605" y="165862"/>
                    <a:pt x="574548" y="138049"/>
                    <a:pt x="629158" y="115443"/>
                  </a:cubicBezTo>
                  <a:cubicBezTo>
                    <a:pt x="683768" y="92837"/>
                    <a:pt x="740410" y="75565"/>
                    <a:pt x="798449" y="64008"/>
                  </a:cubicBezTo>
                  <a:cubicBezTo>
                    <a:pt x="856488" y="52451"/>
                    <a:pt x="915162" y="46736"/>
                    <a:pt x="974344" y="46736"/>
                  </a:cubicBezTo>
                  <a:close/>
                  <a:moveTo>
                    <a:pt x="0" y="0"/>
                  </a:moveTo>
                  <a:lnTo>
                    <a:pt x="0" y="1946656"/>
                  </a:lnTo>
                  <a:lnTo>
                    <a:pt x="2255520" y="1946656"/>
                  </a:lnTo>
                  <a:lnTo>
                    <a:pt x="225552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74192" y="1984248"/>
            <a:ext cx="1691640" cy="1459992"/>
            <a:chOff x="0" y="0"/>
            <a:chExt cx="1691640" cy="14599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91640" cy="1459992"/>
            </a:xfrm>
            <a:custGeom>
              <a:avLst/>
              <a:gdLst/>
              <a:ahLst/>
              <a:cxnLst/>
              <a:rect r="r" b="b" t="t" l="l"/>
              <a:pathLst>
                <a:path h="1459992" w="1691640">
                  <a:moveTo>
                    <a:pt x="0" y="0"/>
                  </a:moveTo>
                  <a:lnTo>
                    <a:pt x="1691640" y="0"/>
                  </a:lnTo>
                  <a:lnTo>
                    <a:pt x="1691640" y="1459992"/>
                  </a:lnTo>
                  <a:lnTo>
                    <a:pt x="0" y="1459992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46760" y="1975104"/>
            <a:ext cx="1746504" cy="1517904"/>
            <a:chOff x="0" y="0"/>
            <a:chExt cx="2328672" cy="20238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28672" cy="2023872"/>
            </a:xfrm>
            <a:custGeom>
              <a:avLst/>
              <a:gdLst/>
              <a:ahLst/>
              <a:cxnLst/>
              <a:rect r="r" b="b" t="t" l="l"/>
              <a:pathLst>
                <a:path h="2023872" w="2328672">
                  <a:moveTo>
                    <a:pt x="1315720" y="58928"/>
                  </a:moveTo>
                  <a:cubicBezTo>
                    <a:pt x="1374902" y="58928"/>
                    <a:pt x="1433576" y="64643"/>
                    <a:pt x="1491615" y="76200"/>
                  </a:cubicBezTo>
                  <a:cubicBezTo>
                    <a:pt x="1549654" y="87757"/>
                    <a:pt x="1606042" y="104902"/>
                    <a:pt x="1660779" y="127508"/>
                  </a:cubicBezTo>
                  <a:cubicBezTo>
                    <a:pt x="1715516" y="150114"/>
                    <a:pt x="1767459" y="177927"/>
                    <a:pt x="1816608" y="210820"/>
                  </a:cubicBezTo>
                  <a:cubicBezTo>
                    <a:pt x="1865757" y="243713"/>
                    <a:pt x="1911350" y="281051"/>
                    <a:pt x="1953260" y="322961"/>
                  </a:cubicBezTo>
                  <a:cubicBezTo>
                    <a:pt x="1995170" y="364871"/>
                    <a:pt x="2032508" y="410337"/>
                    <a:pt x="2065401" y="459613"/>
                  </a:cubicBezTo>
                  <a:cubicBezTo>
                    <a:pt x="2098294" y="508889"/>
                    <a:pt x="2126107" y="560832"/>
                    <a:pt x="2148713" y="615442"/>
                  </a:cubicBezTo>
                  <a:cubicBezTo>
                    <a:pt x="2171319" y="670052"/>
                    <a:pt x="2188464" y="726567"/>
                    <a:pt x="2200021" y="784606"/>
                  </a:cubicBezTo>
                  <a:cubicBezTo>
                    <a:pt x="2211578" y="842645"/>
                    <a:pt x="2217293" y="901319"/>
                    <a:pt x="2217293" y="960501"/>
                  </a:cubicBezTo>
                  <a:cubicBezTo>
                    <a:pt x="2217293" y="1019683"/>
                    <a:pt x="2211578" y="1078357"/>
                    <a:pt x="2200021" y="1136396"/>
                  </a:cubicBezTo>
                  <a:cubicBezTo>
                    <a:pt x="2188464" y="1194435"/>
                    <a:pt x="2171319" y="1250823"/>
                    <a:pt x="2148713" y="1305560"/>
                  </a:cubicBezTo>
                  <a:cubicBezTo>
                    <a:pt x="2126107" y="1360297"/>
                    <a:pt x="2098294" y="1412240"/>
                    <a:pt x="2065401" y="1461389"/>
                  </a:cubicBezTo>
                  <a:cubicBezTo>
                    <a:pt x="2032508" y="1510538"/>
                    <a:pt x="1995170" y="1556131"/>
                    <a:pt x="1953260" y="1598041"/>
                  </a:cubicBezTo>
                  <a:cubicBezTo>
                    <a:pt x="1911350" y="1639951"/>
                    <a:pt x="1865884" y="1677289"/>
                    <a:pt x="1816608" y="1710182"/>
                  </a:cubicBezTo>
                  <a:cubicBezTo>
                    <a:pt x="1767332" y="1743075"/>
                    <a:pt x="1715389" y="1770888"/>
                    <a:pt x="1660779" y="1793494"/>
                  </a:cubicBezTo>
                  <a:cubicBezTo>
                    <a:pt x="1606169" y="1816100"/>
                    <a:pt x="1549654" y="1833245"/>
                    <a:pt x="1491615" y="1844802"/>
                  </a:cubicBezTo>
                  <a:cubicBezTo>
                    <a:pt x="1433576" y="1856359"/>
                    <a:pt x="1374902" y="1862074"/>
                    <a:pt x="1315720" y="1862074"/>
                  </a:cubicBezTo>
                  <a:lnTo>
                    <a:pt x="1010920" y="1862074"/>
                  </a:lnTo>
                  <a:cubicBezTo>
                    <a:pt x="951738" y="1862074"/>
                    <a:pt x="893064" y="1856359"/>
                    <a:pt x="835025" y="1844802"/>
                  </a:cubicBezTo>
                  <a:cubicBezTo>
                    <a:pt x="776986" y="1833245"/>
                    <a:pt x="720598" y="1816100"/>
                    <a:pt x="665861" y="1793494"/>
                  </a:cubicBezTo>
                  <a:cubicBezTo>
                    <a:pt x="611124" y="1770888"/>
                    <a:pt x="559181" y="1743075"/>
                    <a:pt x="510032" y="1710182"/>
                  </a:cubicBezTo>
                  <a:cubicBezTo>
                    <a:pt x="460883" y="1677289"/>
                    <a:pt x="415290" y="1639951"/>
                    <a:pt x="373380" y="1598041"/>
                  </a:cubicBezTo>
                  <a:cubicBezTo>
                    <a:pt x="331470" y="1556131"/>
                    <a:pt x="294132" y="1510665"/>
                    <a:pt x="261239" y="1461389"/>
                  </a:cubicBezTo>
                  <a:cubicBezTo>
                    <a:pt x="228346" y="1412113"/>
                    <a:pt x="200533" y="1360170"/>
                    <a:pt x="177927" y="1305560"/>
                  </a:cubicBezTo>
                  <a:cubicBezTo>
                    <a:pt x="155321" y="1250950"/>
                    <a:pt x="138176" y="1194435"/>
                    <a:pt x="126619" y="1136396"/>
                  </a:cubicBezTo>
                  <a:cubicBezTo>
                    <a:pt x="115062" y="1078357"/>
                    <a:pt x="109220" y="1019810"/>
                    <a:pt x="109220" y="960628"/>
                  </a:cubicBezTo>
                  <a:cubicBezTo>
                    <a:pt x="109220" y="901446"/>
                    <a:pt x="114935" y="842772"/>
                    <a:pt x="126492" y="784733"/>
                  </a:cubicBezTo>
                  <a:cubicBezTo>
                    <a:pt x="138049" y="726694"/>
                    <a:pt x="155194" y="670306"/>
                    <a:pt x="177800" y="615569"/>
                  </a:cubicBezTo>
                  <a:cubicBezTo>
                    <a:pt x="200406" y="560832"/>
                    <a:pt x="228219" y="508889"/>
                    <a:pt x="261112" y="459740"/>
                  </a:cubicBezTo>
                  <a:cubicBezTo>
                    <a:pt x="294005" y="410591"/>
                    <a:pt x="331343" y="364998"/>
                    <a:pt x="373253" y="323088"/>
                  </a:cubicBezTo>
                  <a:cubicBezTo>
                    <a:pt x="415163" y="281178"/>
                    <a:pt x="460629" y="243840"/>
                    <a:pt x="509905" y="210947"/>
                  </a:cubicBezTo>
                  <a:cubicBezTo>
                    <a:pt x="559181" y="178054"/>
                    <a:pt x="611124" y="150241"/>
                    <a:pt x="665734" y="127635"/>
                  </a:cubicBezTo>
                  <a:cubicBezTo>
                    <a:pt x="720344" y="105029"/>
                    <a:pt x="776986" y="87757"/>
                    <a:pt x="835025" y="76200"/>
                  </a:cubicBezTo>
                  <a:cubicBezTo>
                    <a:pt x="893064" y="64643"/>
                    <a:pt x="951738" y="58928"/>
                    <a:pt x="1010920" y="58928"/>
                  </a:cubicBezTo>
                  <a:close/>
                  <a:moveTo>
                    <a:pt x="0" y="0"/>
                  </a:moveTo>
                  <a:lnTo>
                    <a:pt x="0" y="2023872"/>
                  </a:lnTo>
                  <a:lnTo>
                    <a:pt x="2328672" y="2023872"/>
                  </a:lnTo>
                  <a:lnTo>
                    <a:pt x="2328672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83257" y="1911601"/>
            <a:ext cx="1873501" cy="1644901"/>
            <a:chOff x="0" y="0"/>
            <a:chExt cx="1873504" cy="164490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0" y="63500"/>
              <a:ext cx="1746504" cy="1517904"/>
            </a:xfrm>
            <a:custGeom>
              <a:avLst/>
              <a:gdLst/>
              <a:ahLst/>
              <a:cxnLst/>
              <a:rect r="r" b="b" t="t" l="l"/>
              <a:pathLst>
                <a:path h="1517904" w="1746504">
                  <a:moveTo>
                    <a:pt x="0" y="0"/>
                  </a:moveTo>
                  <a:lnTo>
                    <a:pt x="1746504" y="0"/>
                  </a:lnTo>
                  <a:lnTo>
                    <a:pt x="1746504" y="1517904"/>
                  </a:lnTo>
                  <a:lnTo>
                    <a:pt x="0" y="151790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35890" y="97917"/>
              <a:ext cx="1600708" cy="1372108"/>
            </a:xfrm>
            <a:custGeom>
              <a:avLst/>
              <a:gdLst/>
              <a:ahLst/>
              <a:cxnLst/>
              <a:rect r="r" b="b" t="t" l="l"/>
              <a:pathLst>
                <a:path h="1372108" w="1600708">
                  <a:moveTo>
                    <a:pt x="0" y="686054"/>
                  </a:moveTo>
                  <a:cubicBezTo>
                    <a:pt x="0" y="663575"/>
                    <a:pt x="1143" y="641223"/>
                    <a:pt x="3302" y="618871"/>
                  </a:cubicBezTo>
                  <a:cubicBezTo>
                    <a:pt x="5461" y="596519"/>
                    <a:pt x="8763" y="574294"/>
                    <a:pt x="13208" y="552323"/>
                  </a:cubicBezTo>
                  <a:cubicBezTo>
                    <a:pt x="17653" y="530352"/>
                    <a:pt x="22987" y="508508"/>
                    <a:pt x="29591" y="487045"/>
                  </a:cubicBezTo>
                  <a:cubicBezTo>
                    <a:pt x="36195" y="465582"/>
                    <a:pt x="43688" y="444373"/>
                    <a:pt x="52324" y="423672"/>
                  </a:cubicBezTo>
                  <a:cubicBezTo>
                    <a:pt x="60960" y="402971"/>
                    <a:pt x="70485" y="382651"/>
                    <a:pt x="81153" y="362839"/>
                  </a:cubicBezTo>
                  <a:cubicBezTo>
                    <a:pt x="91821" y="343027"/>
                    <a:pt x="103251" y="323850"/>
                    <a:pt x="115697" y="305054"/>
                  </a:cubicBezTo>
                  <a:cubicBezTo>
                    <a:pt x="128143" y="286258"/>
                    <a:pt x="141478" y="268351"/>
                    <a:pt x="155829" y="250952"/>
                  </a:cubicBezTo>
                  <a:cubicBezTo>
                    <a:pt x="170180" y="233553"/>
                    <a:pt x="185166" y="216916"/>
                    <a:pt x="201041" y="201041"/>
                  </a:cubicBezTo>
                  <a:cubicBezTo>
                    <a:pt x="216916" y="185166"/>
                    <a:pt x="233553" y="170053"/>
                    <a:pt x="250952" y="155829"/>
                  </a:cubicBezTo>
                  <a:cubicBezTo>
                    <a:pt x="268351" y="141605"/>
                    <a:pt x="286385" y="128270"/>
                    <a:pt x="305054" y="115697"/>
                  </a:cubicBezTo>
                  <a:cubicBezTo>
                    <a:pt x="323723" y="103124"/>
                    <a:pt x="343027" y="91694"/>
                    <a:pt x="362839" y="81153"/>
                  </a:cubicBezTo>
                  <a:cubicBezTo>
                    <a:pt x="382651" y="70612"/>
                    <a:pt x="402971" y="60960"/>
                    <a:pt x="423672" y="52324"/>
                  </a:cubicBezTo>
                  <a:cubicBezTo>
                    <a:pt x="444373" y="43688"/>
                    <a:pt x="465582" y="36195"/>
                    <a:pt x="487045" y="29591"/>
                  </a:cubicBezTo>
                  <a:cubicBezTo>
                    <a:pt x="508508" y="22987"/>
                    <a:pt x="530352" y="17653"/>
                    <a:pt x="552323" y="13208"/>
                  </a:cubicBezTo>
                  <a:cubicBezTo>
                    <a:pt x="574294" y="8763"/>
                    <a:pt x="596519" y="5588"/>
                    <a:pt x="618871" y="3302"/>
                  </a:cubicBezTo>
                  <a:cubicBezTo>
                    <a:pt x="641223" y="1016"/>
                    <a:pt x="663575" y="0"/>
                    <a:pt x="686054" y="0"/>
                  </a:cubicBezTo>
                  <a:lnTo>
                    <a:pt x="914654" y="0"/>
                  </a:lnTo>
                  <a:cubicBezTo>
                    <a:pt x="937133" y="0"/>
                    <a:pt x="959485" y="1143"/>
                    <a:pt x="981837" y="3302"/>
                  </a:cubicBezTo>
                  <a:cubicBezTo>
                    <a:pt x="1004189" y="5461"/>
                    <a:pt x="1026414" y="8763"/>
                    <a:pt x="1048385" y="13208"/>
                  </a:cubicBezTo>
                  <a:cubicBezTo>
                    <a:pt x="1070356" y="17653"/>
                    <a:pt x="1092200" y="22987"/>
                    <a:pt x="1113663" y="29591"/>
                  </a:cubicBezTo>
                  <a:cubicBezTo>
                    <a:pt x="1135126" y="36195"/>
                    <a:pt x="1156335" y="43688"/>
                    <a:pt x="1177036" y="52324"/>
                  </a:cubicBezTo>
                  <a:cubicBezTo>
                    <a:pt x="1197737" y="60960"/>
                    <a:pt x="1218057" y="70485"/>
                    <a:pt x="1237869" y="81153"/>
                  </a:cubicBezTo>
                  <a:cubicBezTo>
                    <a:pt x="1257681" y="91821"/>
                    <a:pt x="1276858" y="103251"/>
                    <a:pt x="1295654" y="115697"/>
                  </a:cubicBezTo>
                  <a:cubicBezTo>
                    <a:pt x="1314450" y="128143"/>
                    <a:pt x="1332357" y="141478"/>
                    <a:pt x="1349756" y="155829"/>
                  </a:cubicBezTo>
                  <a:cubicBezTo>
                    <a:pt x="1367155" y="170180"/>
                    <a:pt x="1383792" y="185166"/>
                    <a:pt x="1399667" y="201041"/>
                  </a:cubicBezTo>
                  <a:cubicBezTo>
                    <a:pt x="1415542" y="216916"/>
                    <a:pt x="1430655" y="233553"/>
                    <a:pt x="1444879" y="250952"/>
                  </a:cubicBezTo>
                  <a:cubicBezTo>
                    <a:pt x="1459103" y="268351"/>
                    <a:pt x="1472438" y="286385"/>
                    <a:pt x="1485011" y="305054"/>
                  </a:cubicBezTo>
                  <a:cubicBezTo>
                    <a:pt x="1497584" y="323723"/>
                    <a:pt x="1509014" y="343027"/>
                    <a:pt x="1519555" y="362839"/>
                  </a:cubicBezTo>
                  <a:cubicBezTo>
                    <a:pt x="1530096" y="382651"/>
                    <a:pt x="1539748" y="402971"/>
                    <a:pt x="1548384" y="423672"/>
                  </a:cubicBezTo>
                  <a:cubicBezTo>
                    <a:pt x="1557020" y="444373"/>
                    <a:pt x="1564513" y="465582"/>
                    <a:pt x="1571117" y="487045"/>
                  </a:cubicBezTo>
                  <a:cubicBezTo>
                    <a:pt x="1577721" y="508508"/>
                    <a:pt x="1583055" y="530352"/>
                    <a:pt x="1587500" y="552323"/>
                  </a:cubicBezTo>
                  <a:cubicBezTo>
                    <a:pt x="1591945" y="574294"/>
                    <a:pt x="1595120" y="596519"/>
                    <a:pt x="1597406" y="618871"/>
                  </a:cubicBezTo>
                  <a:cubicBezTo>
                    <a:pt x="1599692" y="641223"/>
                    <a:pt x="1600708" y="663575"/>
                    <a:pt x="1600708" y="686054"/>
                  </a:cubicBezTo>
                  <a:cubicBezTo>
                    <a:pt x="1600708" y="708533"/>
                    <a:pt x="1599565" y="730885"/>
                    <a:pt x="1597406" y="753237"/>
                  </a:cubicBezTo>
                  <a:cubicBezTo>
                    <a:pt x="1595247" y="775589"/>
                    <a:pt x="1591945" y="797814"/>
                    <a:pt x="1587500" y="819785"/>
                  </a:cubicBezTo>
                  <a:cubicBezTo>
                    <a:pt x="1583055" y="841756"/>
                    <a:pt x="1577721" y="863600"/>
                    <a:pt x="1571117" y="885063"/>
                  </a:cubicBezTo>
                  <a:cubicBezTo>
                    <a:pt x="1564513" y="906526"/>
                    <a:pt x="1557020" y="927735"/>
                    <a:pt x="1548384" y="948436"/>
                  </a:cubicBezTo>
                  <a:cubicBezTo>
                    <a:pt x="1539748" y="969137"/>
                    <a:pt x="1530223" y="989457"/>
                    <a:pt x="1519555" y="1009269"/>
                  </a:cubicBezTo>
                  <a:cubicBezTo>
                    <a:pt x="1508887" y="1029081"/>
                    <a:pt x="1497457" y="1048258"/>
                    <a:pt x="1485011" y="1067054"/>
                  </a:cubicBezTo>
                  <a:cubicBezTo>
                    <a:pt x="1472565" y="1085850"/>
                    <a:pt x="1459230" y="1103757"/>
                    <a:pt x="1444879" y="1121156"/>
                  </a:cubicBezTo>
                  <a:cubicBezTo>
                    <a:pt x="1430528" y="1138555"/>
                    <a:pt x="1415542" y="1155192"/>
                    <a:pt x="1399667" y="1171067"/>
                  </a:cubicBezTo>
                  <a:cubicBezTo>
                    <a:pt x="1383792" y="1186942"/>
                    <a:pt x="1367155" y="1202055"/>
                    <a:pt x="1349756" y="1216279"/>
                  </a:cubicBezTo>
                  <a:cubicBezTo>
                    <a:pt x="1332357" y="1230503"/>
                    <a:pt x="1314323" y="1243838"/>
                    <a:pt x="1295654" y="1256411"/>
                  </a:cubicBezTo>
                  <a:cubicBezTo>
                    <a:pt x="1276985" y="1268984"/>
                    <a:pt x="1257681" y="1280414"/>
                    <a:pt x="1237869" y="1290955"/>
                  </a:cubicBezTo>
                  <a:cubicBezTo>
                    <a:pt x="1218057" y="1301496"/>
                    <a:pt x="1197737" y="1311148"/>
                    <a:pt x="1177036" y="1319784"/>
                  </a:cubicBezTo>
                  <a:cubicBezTo>
                    <a:pt x="1156335" y="1328420"/>
                    <a:pt x="1135126" y="1335913"/>
                    <a:pt x="1113663" y="1342517"/>
                  </a:cubicBezTo>
                  <a:cubicBezTo>
                    <a:pt x="1092200" y="1349121"/>
                    <a:pt x="1070356" y="1354455"/>
                    <a:pt x="1048385" y="1358900"/>
                  </a:cubicBezTo>
                  <a:cubicBezTo>
                    <a:pt x="1026414" y="1363345"/>
                    <a:pt x="1004189" y="1366520"/>
                    <a:pt x="981837" y="1368806"/>
                  </a:cubicBezTo>
                  <a:cubicBezTo>
                    <a:pt x="959485" y="1371092"/>
                    <a:pt x="937133" y="1372108"/>
                    <a:pt x="914654" y="1372108"/>
                  </a:cubicBezTo>
                  <a:lnTo>
                    <a:pt x="686054" y="1372108"/>
                  </a:lnTo>
                  <a:cubicBezTo>
                    <a:pt x="663575" y="1372108"/>
                    <a:pt x="641223" y="1370965"/>
                    <a:pt x="618871" y="1368806"/>
                  </a:cubicBezTo>
                  <a:cubicBezTo>
                    <a:pt x="596519" y="1366647"/>
                    <a:pt x="574294" y="1363345"/>
                    <a:pt x="552323" y="1358900"/>
                  </a:cubicBezTo>
                  <a:cubicBezTo>
                    <a:pt x="530352" y="1354455"/>
                    <a:pt x="508508" y="1349121"/>
                    <a:pt x="487045" y="1342517"/>
                  </a:cubicBezTo>
                  <a:cubicBezTo>
                    <a:pt x="465582" y="1335913"/>
                    <a:pt x="444373" y="1328420"/>
                    <a:pt x="423672" y="1319784"/>
                  </a:cubicBezTo>
                  <a:cubicBezTo>
                    <a:pt x="402971" y="1311148"/>
                    <a:pt x="382651" y="1301623"/>
                    <a:pt x="362839" y="1290955"/>
                  </a:cubicBezTo>
                  <a:cubicBezTo>
                    <a:pt x="343027" y="1280287"/>
                    <a:pt x="323850" y="1268857"/>
                    <a:pt x="305054" y="1256411"/>
                  </a:cubicBezTo>
                  <a:cubicBezTo>
                    <a:pt x="286258" y="1243965"/>
                    <a:pt x="268351" y="1230630"/>
                    <a:pt x="250952" y="1216279"/>
                  </a:cubicBezTo>
                  <a:cubicBezTo>
                    <a:pt x="233553" y="1201928"/>
                    <a:pt x="216916" y="1186942"/>
                    <a:pt x="201041" y="1171067"/>
                  </a:cubicBezTo>
                  <a:cubicBezTo>
                    <a:pt x="185166" y="1155192"/>
                    <a:pt x="170053" y="1138555"/>
                    <a:pt x="155829" y="1121156"/>
                  </a:cubicBezTo>
                  <a:cubicBezTo>
                    <a:pt x="141605" y="1103757"/>
                    <a:pt x="128270" y="1085723"/>
                    <a:pt x="115697" y="1067054"/>
                  </a:cubicBezTo>
                  <a:cubicBezTo>
                    <a:pt x="103124" y="1048385"/>
                    <a:pt x="91694" y="1029081"/>
                    <a:pt x="81153" y="1009269"/>
                  </a:cubicBezTo>
                  <a:cubicBezTo>
                    <a:pt x="70612" y="989457"/>
                    <a:pt x="60960" y="969137"/>
                    <a:pt x="52324" y="948436"/>
                  </a:cubicBezTo>
                  <a:cubicBezTo>
                    <a:pt x="43688" y="927735"/>
                    <a:pt x="36195" y="906526"/>
                    <a:pt x="29591" y="885063"/>
                  </a:cubicBezTo>
                  <a:cubicBezTo>
                    <a:pt x="22987" y="863600"/>
                    <a:pt x="17653" y="841756"/>
                    <a:pt x="13208" y="819785"/>
                  </a:cubicBezTo>
                  <a:cubicBezTo>
                    <a:pt x="8763" y="797814"/>
                    <a:pt x="5588" y="775589"/>
                    <a:pt x="3302" y="753237"/>
                  </a:cubicBezTo>
                  <a:cubicBezTo>
                    <a:pt x="1016" y="730885"/>
                    <a:pt x="0" y="708533"/>
                    <a:pt x="0" y="686054"/>
                  </a:cubicBezTo>
                  <a:close/>
                </a:path>
              </a:pathLst>
            </a:custGeom>
            <a:solidFill>
              <a:srgbClr val="EFF6FF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2819400" y="1295400"/>
            <a:ext cx="8790432" cy="3352800"/>
            <a:chOff x="0" y="0"/>
            <a:chExt cx="11720576" cy="4470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720576" cy="4470400"/>
            </a:xfrm>
            <a:custGeom>
              <a:avLst/>
              <a:gdLst/>
              <a:ahLst/>
              <a:cxnLst/>
              <a:rect r="r" b="b" t="t" l="l"/>
              <a:pathLst>
                <a:path h="4470400" w="11720576">
                  <a:moveTo>
                    <a:pt x="11582400" y="38100"/>
                  </a:moveTo>
                  <a:cubicBezTo>
                    <a:pt x="11594211" y="38100"/>
                    <a:pt x="11605514" y="40386"/>
                    <a:pt x="11616436" y="44831"/>
                  </a:cubicBezTo>
                  <a:cubicBezTo>
                    <a:pt x="11627358" y="49276"/>
                    <a:pt x="11636883" y="55753"/>
                    <a:pt x="11645265" y="64135"/>
                  </a:cubicBezTo>
                  <a:cubicBezTo>
                    <a:pt x="11653648" y="72517"/>
                    <a:pt x="11659997" y="82042"/>
                    <a:pt x="11664569" y="92964"/>
                  </a:cubicBezTo>
                  <a:cubicBezTo>
                    <a:pt x="11669142" y="103886"/>
                    <a:pt x="11671300" y="115189"/>
                    <a:pt x="11671300" y="127000"/>
                  </a:cubicBezTo>
                  <a:lnTo>
                    <a:pt x="11671300" y="4318000"/>
                  </a:lnTo>
                  <a:cubicBezTo>
                    <a:pt x="11671300" y="4329811"/>
                    <a:pt x="11669014" y="4341114"/>
                    <a:pt x="11664569" y="4352036"/>
                  </a:cubicBezTo>
                  <a:cubicBezTo>
                    <a:pt x="11660123" y="4362958"/>
                    <a:pt x="11653647" y="4372483"/>
                    <a:pt x="11645264" y="4380865"/>
                  </a:cubicBezTo>
                  <a:cubicBezTo>
                    <a:pt x="11636882" y="4389247"/>
                    <a:pt x="11627358" y="4395597"/>
                    <a:pt x="11616435" y="4400169"/>
                  </a:cubicBezTo>
                  <a:cubicBezTo>
                    <a:pt x="11605513" y="4404740"/>
                    <a:pt x="11594210" y="4406900"/>
                    <a:pt x="11582399" y="4406900"/>
                  </a:cubicBezTo>
                  <a:lnTo>
                    <a:pt x="139700" y="4406900"/>
                  </a:lnTo>
                  <a:cubicBezTo>
                    <a:pt x="127889" y="4406900"/>
                    <a:pt x="116586" y="4404614"/>
                    <a:pt x="105664" y="4400169"/>
                  </a:cubicBezTo>
                  <a:cubicBezTo>
                    <a:pt x="94742" y="4395724"/>
                    <a:pt x="85217" y="4389247"/>
                    <a:pt x="76835" y="4380865"/>
                  </a:cubicBezTo>
                  <a:cubicBezTo>
                    <a:pt x="68453" y="4372483"/>
                    <a:pt x="62103" y="4362958"/>
                    <a:pt x="57531" y="4352036"/>
                  </a:cubicBezTo>
                  <a:cubicBezTo>
                    <a:pt x="52959" y="4341114"/>
                    <a:pt x="50800" y="4329811"/>
                    <a:pt x="50800" y="4318000"/>
                  </a:cubicBezTo>
                  <a:lnTo>
                    <a:pt x="50800" y="127000"/>
                  </a:lnTo>
                  <a:cubicBezTo>
                    <a:pt x="50800" y="115189"/>
                    <a:pt x="53086" y="103886"/>
                    <a:pt x="57531" y="92964"/>
                  </a:cubicBezTo>
                  <a:cubicBezTo>
                    <a:pt x="61976" y="82042"/>
                    <a:pt x="68453" y="72517"/>
                    <a:pt x="76835" y="64135"/>
                  </a:cubicBezTo>
                  <a:cubicBezTo>
                    <a:pt x="85217" y="55753"/>
                    <a:pt x="94742" y="49403"/>
                    <a:pt x="105664" y="44831"/>
                  </a:cubicBezTo>
                  <a:cubicBezTo>
                    <a:pt x="116586" y="40259"/>
                    <a:pt x="127889" y="38100"/>
                    <a:pt x="139700" y="38100"/>
                  </a:cubicBezTo>
                  <a:close/>
                  <a:moveTo>
                    <a:pt x="0" y="0"/>
                  </a:moveTo>
                  <a:lnTo>
                    <a:pt x="0" y="4470400"/>
                  </a:lnTo>
                  <a:lnTo>
                    <a:pt x="11720576" y="4470400"/>
                  </a:lnTo>
                  <a:lnTo>
                    <a:pt x="11720576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2755897" y="1231897"/>
            <a:ext cx="8917429" cy="3479797"/>
          </a:xfrm>
          <a:custGeom>
            <a:avLst/>
            <a:gdLst/>
            <a:ahLst/>
            <a:cxnLst/>
            <a:rect r="r" b="b" t="t" l="l"/>
            <a:pathLst>
              <a:path h="3479797" w="8917429">
                <a:moveTo>
                  <a:pt x="0" y="0"/>
                </a:moveTo>
                <a:lnTo>
                  <a:pt x="8917429" y="0"/>
                </a:lnTo>
                <a:lnTo>
                  <a:pt x="8917429" y="3479797"/>
                </a:lnTo>
                <a:lnTo>
                  <a:pt x="0" y="34797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09600" y="406517"/>
            <a:ext cx="5471665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 tiêu và kết quả mong đợi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4055" y="2259254"/>
            <a:ext cx="2047542" cy="1861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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Learning Outcomes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116466" y="1512694"/>
            <a:ext cx="138876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Agent phải: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306966" y="3933825"/>
            <a:ext cx="145733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F59E0B"/>
                </a:solidFill>
                <a:latin typeface="Arimo"/>
                <a:ea typeface="Arimo"/>
                <a:cs typeface="Arimo"/>
                <a:sym typeface="Arimo"/>
              </a:rPr>
              <a:t>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564141" y="3995233"/>
            <a:ext cx="7481716" cy="22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Kết quả mong đợi: Tìm đường đi tối ưu từ S đến G với chi phí thấp nhất và hiệu quả tính toán cao.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421266" y="1933013"/>
            <a:ext cx="6050861" cy="377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Biểu diễn được bài toán tìm kiếm: state, action, goal, transition model.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421266" y="2352113"/>
            <a:ext cx="4712856" cy="377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Cài đặt và so sánh các thuật toán: BFS, DFS, GBFS, A*.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421266" y="2788044"/>
            <a:ext cx="5502840" cy="36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Đánh giá: Path cost, Nodes expanded, Tree depth, Frontier size.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421266" y="3190313"/>
            <a:ext cx="1774688" cy="377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Trực quan hóa bằng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237407" y="3418008"/>
            <a:ext cx="1761468" cy="13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b="true" sz="1500">
                <a:solidFill>
                  <a:srgbClr val="1E40AF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maze_helper.py</a:t>
            </a:r>
            <a:r>
              <a:rPr lang="en-US" sz="1500">
                <a:solidFill>
                  <a:srgbClr val="FFFFFF"/>
                </a:solidFill>
                <a:latin typeface="Liberation Sans"/>
                <a:ea typeface="Liberation Sans"/>
                <a:cs typeface="Liberation Sans"/>
                <a:sym typeface="Liberation Sans"/>
              </a:rPr>
              <a:t> </a:t>
            </a:r>
            <a:r>
              <a:rPr lang="en-US" sz="1500">
                <a:solidFill>
                  <a:srgbClr val="1F2937"/>
                </a:solidFill>
                <a:latin typeface="Liberation Sans"/>
                <a:ea typeface="Liberation Sans"/>
                <a:cs typeface="Liberation Sans"/>
                <a:sym typeface="Liberation Sans"/>
              </a:rPr>
              <a:t>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116466" y="1932622"/>
            <a:ext cx="153019" cy="1625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13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 ✓ ✓ ✓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600" y="876300"/>
            <a:ext cx="571500" cy="38100"/>
            <a:chOff x="0" y="0"/>
            <a:chExt cx="5715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82168" y="1581912"/>
            <a:ext cx="5388864" cy="5276088"/>
            <a:chOff x="0" y="0"/>
            <a:chExt cx="7185152" cy="70347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85153" cy="7034784"/>
            </a:xfrm>
            <a:custGeom>
              <a:avLst/>
              <a:gdLst/>
              <a:ahLst/>
              <a:cxnLst/>
              <a:rect r="r" b="b" t="t" l="l"/>
              <a:pathLst>
                <a:path h="7034784" w="7185153">
                  <a:moveTo>
                    <a:pt x="0" y="0"/>
                  </a:moveTo>
                  <a:lnTo>
                    <a:pt x="0" y="7034784"/>
                  </a:lnTo>
                  <a:lnTo>
                    <a:pt x="49276" y="7034784"/>
                  </a:ln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lnTo>
                    <a:pt x="7046976" y="37084"/>
                  </a:lnTo>
                  <a:cubicBezTo>
                    <a:pt x="7058787" y="37084"/>
                    <a:pt x="7070090" y="39370"/>
                    <a:pt x="7081012" y="43815"/>
                  </a:cubicBezTo>
                  <a:cubicBezTo>
                    <a:pt x="7091934" y="48260"/>
                    <a:pt x="7101459" y="54737"/>
                    <a:pt x="7109841" y="63119"/>
                  </a:cubicBezTo>
                  <a:cubicBezTo>
                    <a:pt x="7118224" y="71501"/>
                    <a:pt x="7124573" y="81026"/>
                    <a:pt x="7129145" y="91948"/>
                  </a:cubicBezTo>
                  <a:cubicBezTo>
                    <a:pt x="7133718" y="102870"/>
                    <a:pt x="7135877" y="114173"/>
                    <a:pt x="7135877" y="125984"/>
                  </a:cubicBezTo>
                  <a:lnTo>
                    <a:pt x="7135877" y="7034784"/>
                  </a:lnTo>
                  <a:lnTo>
                    <a:pt x="7185153" y="7034784"/>
                  </a:lnTo>
                  <a:lnTo>
                    <a:pt x="7185153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577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18665" y="1518409"/>
            <a:ext cx="5515861" cy="5433565"/>
            <a:chOff x="0" y="0"/>
            <a:chExt cx="5515864" cy="54335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5388864" cy="5306568"/>
            </a:xfrm>
            <a:custGeom>
              <a:avLst/>
              <a:gdLst/>
              <a:ahLst/>
              <a:cxnLst/>
              <a:rect r="r" b="b" t="t" l="l"/>
              <a:pathLst>
                <a:path h="5306568" w="5388864">
                  <a:moveTo>
                    <a:pt x="0" y="0"/>
                  </a:moveTo>
                  <a:lnTo>
                    <a:pt x="5388864" y="0"/>
                  </a:lnTo>
                  <a:lnTo>
                    <a:pt x="5388864" y="5306568"/>
                  </a:lnTo>
                  <a:lnTo>
                    <a:pt x="0" y="5306568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0805" y="81788"/>
              <a:ext cx="5334000" cy="5257927"/>
            </a:xfrm>
            <a:custGeom>
              <a:avLst/>
              <a:gdLst/>
              <a:ahLst/>
              <a:cxnLst/>
              <a:rect r="r" b="b" t="t" l="l"/>
              <a:pathLst>
                <a:path h="5257927" w="5334000">
                  <a:moveTo>
                    <a:pt x="76327" y="0"/>
                  </a:moveTo>
                  <a:cubicBezTo>
                    <a:pt x="71374" y="0"/>
                    <a:pt x="66421" y="508"/>
                    <a:pt x="61468" y="1524"/>
                  </a:cubicBezTo>
                  <a:cubicBezTo>
                    <a:pt x="56515" y="2540"/>
                    <a:pt x="51816" y="3937"/>
                    <a:pt x="47117" y="5842"/>
                  </a:cubicBezTo>
                  <a:cubicBezTo>
                    <a:pt x="42418" y="7747"/>
                    <a:pt x="38100" y="10160"/>
                    <a:pt x="33909" y="12827"/>
                  </a:cubicBezTo>
                  <a:cubicBezTo>
                    <a:pt x="29718" y="15494"/>
                    <a:pt x="25908" y="18796"/>
                    <a:pt x="22352" y="22352"/>
                  </a:cubicBezTo>
                  <a:cubicBezTo>
                    <a:pt x="18796" y="25908"/>
                    <a:pt x="15621" y="29718"/>
                    <a:pt x="12827" y="33909"/>
                  </a:cubicBezTo>
                  <a:cubicBezTo>
                    <a:pt x="10033" y="38100"/>
                    <a:pt x="7747" y="42418"/>
                    <a:pt x="5842" y="47117"/>
                  </a:cubicBezTo>
                  <a:cubicBezTo>
                    <a:pt x="3937" y="51816"/>
                    <a:pt x="2540" y="56515"/>
                    <a:pt x="1524" y="61468"/>
                  </a:cubicBezTo>
                  <a:cubicBezTo>
                    <a:pt x="508" y="66421"/>
                    <a:pt x="0" y="71374"/>
                    <a:pt x="0" y="76327"/>
                  </a:cubicBezTo>
                  <a:lnTo>
                    <a:pt x="0" y="5257927"/>
                  </a:lnTo>
                  <a:lnTo>
                    <a:pt x="5334000" y="5257927"/>
                  </a:lnTo>
                  <a:lnTo>
                    <a:pt x="5334000" y="76327"/>
                  </a:lnTo>
                  <a:cubicBezTo>
                    <a:pt x="5334000" y="71374"/>
                    <a:pt x="5333492" y="66421"/>
                    <a:pt x="5332476" y="61468"/>
                  </a:cubicBezTo>
                  <a:cubicBezTo>
                    <a:pt x="5331460" y="56515"/>
                    <a:pt x="5330063" y="51816"/>
                    <a:pt x="5328158" y="47117"/>
                  </a:cubicBezTo>
                  <a:cubicBezTo>
                    <a:pt x="5326253" y="42418"/>
                    <a:pt x="5323840" y="38100"/>
                    <a:pt x="5321173" y="33909"/>
                  </a:cubicBezTo>
                  <a:cubicBezTo>
                    <a:pt x="5318506" y="29718"/>
                    <a:pt x="5315204" y="25908"/>
                    <a:pt x="5311648" y="22352"/>
                  </a:cubicBezTo>
                  <a:cubicBezTo>
                    <a:pt x="5308092" y="18796"/>
                    <a:pt x="5304282" y="15621"/>
                    <a:pt x="5300091" y="12827"/>
                  </a:cubicBezTo>
                  <a:cubicBezTo>
                    <a:pt x="5295900" y="10033"/>
                    <a:pt x="5291582" y="7747"/>
                    <a:pt x="5286883" y="5842"/>
                  </a:cubicBezTo>
                  <a:cubicBezTo>
                    <a:pt x="5282184" y="3937"/>
                    <a:pt x="5277485" y="2540"/>
                    <a:pt x="5272532" y="1524"/>
                  </a:cubicBezTo>
                  <a:cubicBezTo>
                    <a:pt x="5267579" y="508"/>
                    <a:pt x="5262626" y="0"/>
                    <a:pt x="5257673" y="0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19532" y="729488"/>
              <a:ext cx="1733550" cy="466725"/>
            </a:xfrm>
            <a:custGeom>
              <a:avLst/>
              <a:gdLst/>
              <a:ahLst/>
              <a:cxnLst/>
              <a:rect r="r" b="b" t="t" l="l"/>
              <a:pathLst>
                <a:path h="466725" w="1733550">
                  <a:moveTo>
                    <a:pt x="0" y="0"/>
                  </a:moveTo>
                  <a:lnTo>
                    <a:pt x="1733550" y="0"/>
                  </a:lnTo>
                  <a:lnTo>
                    <a:pt x="1733550" y="466725"/>
                  </a:lnTo>
                  <a:lnTo>
                    <a:pt x="0" y="466725"/>
                  </a:lnTo>
                  <a:close/>
                </a:path>
              </a:pathLst>
            </a:custGeom>
            <a:solidFill>
              <a:srgbClr val="2563EB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53082" y="729488"/>
              <a:ext cx="3143250" cy="466725"/>
            </a:xfrm>
            <a:custGeom>
              <a:avLst/>
              <a:gdLst/>
              <a:ahLst/>
              <a:cxnLst/>
              <a:rect r="r" b="b" t="t" l="l"/>
              <a:pathLst>
                <a:path h="466725" w="3143250">
                  <a:moveTo>
                    <a:pt x="0" y="0"/>
                  </a:moveTo>
                  <a:lnTo>
                    <a:pt x="3143250" y="0"/>
                  </a:lnTo>
                  <a:lnTo>
                    <a:pt x="3143250" y="466725"/>
                  </a:lnTo>
                  <a:lnTo>
                    <a:pt x="0" y="466725"/>
                  </a:lnTo>
                  <a:close/>
                </a:path>
              </a:pathLst>
            </a:custGeom>
            <a:solidFill>
              <a:srgbClr val="2563EB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19532" y="1586738"/>
              <a:ext cx="1733550" cy="390525"/>
            </a:xfrm>
            <a:custGeom>
              <a:avLst/>
              <a:gdLst/>
              <a:ahLst/>
              <a:cxnLst/>
              <a:rect r="r" b="b" t="t" l="l"/>
              <a:pathLst>
                <a:path h="390525" w="1733550">
                  <a:moveTo>
                    <a:pt x="0" y="0"/>
                  </a:moveTo>
                  <a:lnTo>
                    <a:pt x="1733550" y="0"/>
                  </a:lnTo>
                  <a:lnTo>
                    <a:pt x="1733550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1A56DB">
                <a:alpha val="0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053082" y="1586738"/>
              <a:ext cx="3143250" cy="390525"/>
            </a:xfrm>
            <a:custGeom>
              <a:avLst/>
              <a:gdLst/>
              <a:ahLst/>
              <a:cxnLst/>
              <a:rect r="r" b="b" t="t" l="l"/>
              <a:pathLst>
                <a:path h="390525" w="3143250">
                  <a:moveTo>
                    <a:pt x="0" y="0"/>
                  </a:moveTo>
                  <a:lnTo>
                    <a:pt x="3143250" y="0"/>
                  </a:lnTo>
                  <a:lnTo>
                    <a:pt x="3143250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1A56DB">
                <a:alpha val="0"/>
              </a:srgbClr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19532" y="2367788"/>
              <a:ext cx="1733550" cy="390525"/>
            </a:xfrm>
            <a:custGeom>
              <a:avLst/>
              <a:gdLst/>
              <a:ahLst/>
              <a:cxnLst/>
              <a:rect r="r" b="b" t="t" l="l"/>
              <a:pathLst>
                <a:path h="390525" w="1733550">
                  <a:moveTo>
                    <a:pt x="0" y="0"/>
                  </a:moveTo>
                  <a:lnTo>
                    <a:pt x="1733550" y="0"/>
                  </a:lnTo>
                  <a:lnTo>
                    <a:pt x="1733550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1A56DB">
                <a:alpha val="0"/>
              </a:srgbClr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053082" y="2367788"/>
              <a:ext cx="3143250" cy="390525"/>
            </a:xfrm>
            <a:custGeom>
              <a:avLst/>
              <a:gdLst/>
              <a:ahLst/>
              <a:cxnLst/>
              <a:rect r="r" b="b" t="t" l="l"/>
              <a:pathLst>
                <a:path h="390525" w="3143250">
                  <a:moveTo>
                    <a:pt x="0" y="0"/>
                  </a:moveTo>
                  <a:lnTo>
                    <a:pt x="3143250" y="0"/>
                  </a:lnTo>
                  <a:lnTo>
                    <a:pt x="3143250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1A56DB">
                <a:alpha val="0"/>
              </a:srgbClr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19532" y="3148838"/>
              <a:ext cx="1733550" cy="390525"/>
            </a:xfrm>
            <a:custGeom>
              <a:avLst/>
              <a:gdLst/>
              <a:ahLst/>
              <a:cxnLst/>
              <a:rect r="r" b="b" t="t" l="l"/>
              <a:pathLst>
                <a:path h="390525" w="1733550">
                  <a:moveTo>
                    <a:pt x="0" y="0"/>
                  </a:moveTo>
                  <a:lnTo>
                    <a:pt x="1733550" y="0"/>
                  </a:lnTo>
                  <a:lnTo>
                    <a:pt x="1733550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1A56DB">
                <a:alpha val="0"/>
              </a:srgbClr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053082" y="3148838"/>
              <a:ext cx="3143250" cy="390525"/>
            </a:xfrm>
            <a:custGeom>
              <a:avLst/>
              <a:gdLst/>
              <a:ahLst/>
              <a:cxnLst/>
              <a:rect r="r" b="b" t="t" l="l"/>
              <a:pathLst>
                <a:path h="390525" w="3143250">
                  <a:moveTo>
                    <a:pt x="0" y="0"/>
                  </a:moveTo>
                  <a:lnTo>
                    <a:pt x="3143250" y="0"/>
                  </a:lnTo>
                  <a:lnTo>
                    <a:pt x="3143250" y="390525"/>
                  </a:lnTo>
                  <a:lnTo>
                    <a:pt x="0" y="390525"/>
                  </a:lnTo>
                  <a:close/>
                </a:path>
              </a:pathLst>
            </a:custGeom>
            <a:solidFill>
              <a:srgbClr val="1A56DB">
                <a:alpha val="0"/>
              </a:srgbClr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19532" y="1186688"/>
              <a:ext cx="1733550" cy="9525"/>
            </a:xfrm>
            <a:custGeom>
              <a:avLst/>
              <a:gdLst/>
              <a:ahLst/>
              <a:cxnLst/>
              <a:rect r="r" b="b" t="t" l="l"/>
              <a:pathLst>
                <a:path h="9525" w="1733550">
                  <a:moveTo>
                    <a:pt x="0" y="0"/>
                  </a:moveTo>
                  <a:lnTo>
                    <a:pt x="1733550" y="0"/>
                  </a:lnTo>
                  <a:lnTo>
                    <a:pt x="173355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1D4ED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053082" y="1186688"/>
              <a:ext cx="3143250" cy="9525"/>
            </a:xfrm>
            <a:custGeom>
              <a:avLst/>
              <a:gdLst/>
              <a:ahLst/>
              <a:cxnLst/>
              <a:rect r="r" b="b" t="t" l="l"/>
              <a:pathLst>
                <a:path h="9525" w="3143250">
                  <a:moveTo>
                    <a:pt x="0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1D4ED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19532" y="1577213"/>
              <a:ext cx="1733550" cy="9525"/>
            </a:xfrm>
            <a:custGeom>
              <a:avLst/>
              <a:gdLst/>
              <a:ahLst/>
              <a:cxnLst/>
              <a:rect r="r" b="b" t="t" l="l"/>
              <a:pathLst>
                <a:path h="9525" w="1733550">
                  <a:moveTo>
                    <a:pt x="0" y="0"/>
                  </a:moveTo>
                  <a:lnTo>
                    <a:pt x="1733550" y="0"/>
                  </a:lnTo>
                  <a:lnTo>
                    <a:pt x="173355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053082" y="1577213"/>
              <a:ext cx="3143250" cy="9525"/>
            </a:xfrm>
            <a:custGeom>
              <a:avLst/>
              <a:gdLst/>
              <a:ahLst/>
              <a:cxnLst/>
              <a:rect r="r" b="b" t="t" l="l"/>
              <a:pathLst>
                <a:path h="9525" w="3143250">
                  <a:moveTo>
                    <a:pt x="0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319532" y="1967738"/>
              <a:ext cx="1733550" cy="9525"/>
            </a:xfrm>
            <a:custGeom>
              <a:avLst/>
              <a:gdLst/>
              <a:ahLst/>
              <a:cxnLst/>
              <a:rect r="r" b="b" t="t" l="l"/>
              <a:pathLst>
                <a:path h="9525" w="1733550">
                  <a:moveTo>
                    <a:pt x="0" y="0"/>
                  </a:moveTo>
                  <a:lnTo>
                    <a:pt x="1733550" y="0"/>
                  </a:lnTo>
                  <a:lnTo>
                    <a:pt x="173355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053082" y="1967738"/>
              <a:ext cx="3143250" cy="9525"/>
            </a:xfrm>
            <a:custGeom>
              <a:avLst/>
              <a:gdLst/>
              <a:ahLst/>
              <a:cxnLst/>
              <a:rect r="r" b="b" t="t" l="l"/>
              <a:pathLst>
                <a:path h="9525" w="3143250">
                  <a:moveTo>
                    <a:pt x="0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319532" y="2358263"/>
              <a:ext cx="1733550" cy="9525"/>
            </a:xfrm>
            <a:custGeom>
              <a:avLst/>
              <a:gdLst/>
              <a:ahLst/>
              <a:cxnLst/>
              <a:rect r="r" b="b" t="t" l="l"/>
              <a:pathLst>
                <a:path h="9525" w="1733550">
                  <a:moveTo>
                    <a:pt x="0" y="0"/>
                  </a:moveTo>
                  <a:lnTo>
                    <a:pt x="1733550" y="0"/>
                  </a:lnTo>
                  <a:lnTo>
                    <a:pt x="173355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053082" y="2358263"/>
              <a:ext cx="3143250" cy="9525"/>
            </a:xfrm>
            <a:custGeom>
              <a:avLst/>
              <a:gdLst/>
              <a:ahLst/>
              <a:cxnLst/>
              <a:rect r="r" b="b" t="t" l="l"/>
              <a:pathLst>
                <a:path h="9525" w="3143250">
                  <a:moveTo>
                    <a:pt x="0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319532" y="2748788"/>
              <a:ext cx="1733550" cy="9525"/>
            </a:xfrm>
            <a:custGeom>
              <a:avLst/>
              <a:gdLst/>
              <a:ahLst/>
              <a:cxnLst/>
              <a:rect r="r" b="b" t="t" l="l"/>
              <a:pathLst>
                <a:path h="9525" w="1733550">
                  <a:moveTo>
                    <a:pt x="0" y="0"/>
                  </a:moveTo>
                  <a:lnTo>
                    <a:pt x="1733550" y="0"/>
                  </a:lnTo>
                  <a:lnTo>
                    <a:pt x="173355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053082" y="2748788"/>
              <a:ext cx="3143250" cy="9525"/>
            </a:xfrm>
            <a:custGeom>
              <a:avLst/>
              <a:gdLst/>
              <a:ahLst/>
              <a:cxnLst/>
              <a:rect r="r" b="b" t="t" l="l"/>
              <a:pathLst>
                <a:path h="9525" w="3143250">
                  <a:moveTo>
                    <a:pt x="0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319532" y="3139313"/>
              <a:ext cx="1733550" cy="9525"/>
            </a:xfrm>
            <a:custGeom>
              <a:avLst/>
              <a:gdLst/>
              <a:ahLst/>
              <a:cxnLst/>
              <a:rect r="r" b="b" t="t" l="l"/>
              <a:pathLst>
                <a:path h="9525" w="1733550">
                  <a:moveTo>
                    <a:pt x="0" y="0"/>
                  </a:moveTo>
                  <a:lnTo>
                    <a:pt x="1733550" y="0"/>
                  </a:lnTo>
                  <a:lnTo>
                    <a:pt x="173355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053082" y="3139313"/>
              <a:ext cx="3143250" cy="9525"/>
            </a:xfrm>
            <a:custGeom>
              <a:avLst/>
              <a:gdLst/>
              <a:ahLst/>
              <a:cxnLst/>
              <a:rect r="r" b="b" t="t" l="l"/>
              <a:pathLst>
                <a:path h="9525" w="3143250">
                  <a:moveTo>
                    <a:pt x="0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319532" y="3529838"/>
              <a:ext cx="1733550" cy="9525"/>
            </a:xfrm>
            <a:custGeom>
              <a:avLst/>
              <a:gdLst/>
              <a:ahLst/>
              <a:cxnLst/>
              <a:rect r="r" b="b" t="t" l="l"/>
              <a:pathLst>
                <a:path h="9525" w="1733550">
                  <a:moveTo>
                    <a:pt x="0" y="0"/>
                  </a:moveTo>
                  <a:lnTo>
                    <a:pt x="1733550" y="0"/>
                  </a:lnTo>
                  <a:lnTo>
                    <a:pt x="173355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053082" y="3529838"/>
              <a:ext cx="3143250" cy="9525"/>
            </a:xfrm>
            <a:custGeom>
              <a:avLst/>
              <a:gdLst/>
              <a:ahLst/>
              <a:cxnLst/>
              <a:rect r="r" b="b" t="t" l="l"/>
              <a:pathLst>
                <a:path h="9525" w="3143250">
                  <a:moveTo>
                    <a:pt x="0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838200" y="1800225"/>
            <a:ext cx="19431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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04900" y="1842316"/>
            <a:ext cx="2182920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374151"/>
                </a:solidFill>
                <a:latin typeface="Roboto Bold"/>
                <a:ea typeface="Roboto Bold"/>
                <a:cs typeface="Roboto Bold"/>
                <a:sym typeface="Roboto Bold"/>
              </a:rPr>
              <a:t> Thành phần của bài toán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6348851" y="0"/>
            <a:ext cx="5350764" cy="6951974"/>
            <a:chOff x="0" y="0"/>
            <a:chExt cx="2113882" cy="274645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113882" cy="2746459"/>
            </a:xfrm>
            <a:custGeom>
              <a:avLst/>
              <a:gdLst/>
              <a:ahLst/>
              <a:cxnLst/>
              <a:rect r="r" b="b" t="t" l="l"/>
              <a:pathLst>
                <a:path h="2746459" w="2113882">
                  <a:moveTo>
                    <a:pt x="0" y="0"/>
                  </a:moveTo>
                  <a:lnTo>
                    <a:pt x="2113882" y="0"/>
                  </a:lnTo>
                  <a:lnTo>
                    <a:pt x="2113882" y="2746459"/>
                  </a:lnTo>
                  <a:lnTo>
                    <a:pt x="0" y="2746459"/>
                  </a:lnTo>
                  <a:close/>
                </a:path>
              </a:pathLst>
            </a:custGeom>
            <a:solidFill>
              <a:srgbClr val="1E293B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61925"/>
              <a:ext cx="2113882" cy="29083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518665" y="413509"/>
            <a:ext cx="4749508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Biểu diễn bài toán (Task 1)</a:t>
            </a:r>
          </a:p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 Representation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477000" y="85848"/>
            <a:ext cx="339295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b="true" sz="25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Code minh họa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85750" y="6629095"/>
            <a:ext cx="1576816" cy="100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 02: TÌM KIẾM TỐI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90600" y="2251100"/>
            <a:ext cx="824227" cy="33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Thành phần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90600" y="2682545"/>
            <a:ext cx="364712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90600" y="3073070"/>
            <a:ext cx="788318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Initial State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90600" y="3463595"/>
            <a:ext cx="84322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Goal Test(s)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90600" y="3854120"/>
            <a:ext cx="530333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Actions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90600" y="4244645"/>
            <a:ext cx="1170823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Transition Model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90600" y="4635170"/>
            <a:ext cx="68039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Path Cost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728170" y="2251100"/>
            <a:ext cx="398259" cy="33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Mô tả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728170" y="2666248"/>
            <a:ext cx="1695507" cy="33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Vị trí (r, c) trong mê cung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728170" y="3056773"/>
            <a:ext cx="1145067" cy="33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Ô chứa ký hiệu 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728170" y="3447298"/>
            <a:ext cx="433854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== G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728170" y="3837823"/>
            <a:ext cx="1724273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{UP, DOWN, LEFT, RIGHT}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728170" y="4228348"/>
            <a:ext cx="1817256" cy="33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 chuyển nếu không gặp t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509792" y="4456948"/>
            <a:ext cx="548545" cy="12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ường 'X'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728170" y="4618873"/>
            <a:ext cx="388010" cy="33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Mỗi b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3108569" y="4847473"/>
            <a:ext cx="1218086" cy="12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ước có chi phí = 1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591300" y="682614"/>
            <a:ext cx="5108315" cy="619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# Định nghĩa các hành động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ACTIONS = [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("UP",    -1,  0),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("DOWN",   1,  0),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("LEFT",   0, -1),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("RIGHT",  0,  1)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]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class MazeProblem: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def __init__(self, maze):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    self.maze = maze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    self.start = mh.find_pos(maze, "S")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    self.goal  = mh.find_pos(maze, "G")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def goal_test(self, s): 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    return s == self.goal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def successors(self, s):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    # Transition model: di chuyển 4 hướng hợp lệ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    r, c = s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    result = []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    for name, dr, dc in ACTIONS: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        nr, nc = r + dr, c + dc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        if mh.look(self.maze, (nr, nc)) != 'X':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            result.append(((nr, nc), name, 1))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    return result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def step_cost(self, s, a, s_next): </a:t>
            </a:r>
          </a:p>
          <a:p>
            <a:pPr algn="just">
              <a:lnSpc>
                <a:spcPts val="1949"/>
              </a:lnSpc>
            </a:pPr>
            <a:r>
              <a:rPr lang="en-US" b="true" sz="1299">
                <a:solidFill>
                  <a:srgbClr val="1A56D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       return 1  # Path cost</a:t>
            </a:r>
          </a:p>
          <a:p>
            <a:pPr algn="just">
              <a:lnSpc>
                <a:spcPts val="1949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2192000" cy="38100"/>
            <a:chOff x="0" y="0"/>
            <a:chExt cx="121920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38100"/>
            </a:xfrm>
            <a:custGeom>
              <a:avLst/>
              <a:gdLst/>
              <a:ahLst/>
              <a:cxnLst/>
              <a:rect r="r" b="b" t="t" l="l"/>
              <a:pathLst>
                <a:path h="381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9600" y="990600"/>
            <a:ext cx="571500" cy="38100"/>
            <a:chOff x="0" y="0"/>
            <a:chExt cx="5715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82168" y="1429512"/>
            <a:ext cx="11027664" cy="4666488"/>
            <a:chOff x="0" y="0"/>
            <a:chExt cx="14703552" cy="62219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703552" cy="6221984"/>
            </a:xfrm>
            <a:custGeom>
              <a:avLst/>
              <a:gdLst/>
              <a:ahLst/>
              <a:cxnLst/>
              <a:rect r="r" b="b" t="t" l="l"/>
              <a:pathLst>
                <a:path h="6221984" w="14703552">
                  <a:moveTo>
                    <a:pt x="14565376" y="37084"/>
                  </a:moveTo>
                  <a:cubicBezTo>
                    <a:pt x="14577188" y="37084"/>
                    <a:pt x="14588489" y="39370"/>
                    <a:pt x="14599413" y="43815"/>
                  </a:cubicBezTo>
                  <a:cubicBezTo>
                    <a:pt x="14610336" y="48260"/>
                    <a:pt x="14619860" y="54737"/>
                    <a:pt x="14628242" y="63119"/>
                  </a:cubicBezTo>
                  <a:cubicBezTo>
                    <a:pt x="14636624" y="71501"/>
                    <a:pt x="14642974" y="81026"/>
                    <a:pt x="14647546" y="91948"/>
                  </a:cubicBezTo>
                  <a:cubicBezTo>
                    <a:pt x="14652118" y="102870"/>
                    <a:pt x="14654278" y="114173"/>
                    <a:pt x="14654278" y="125984"/>
                  </a:cubicBezTo>
                  <a:lnTo>
                    <a:pt x="14654278" y="6069584"/>
                  </a:lnTo>
                  <a:cubicBezTo>
                    <a:pt x="14654278" y="6081395"/>
                    <a:pt x="14651991" y="6092698"/>
                    <a:pt x="14647546" y="6103620"/>
                  </a:cubicBezTo>
                  <a:cubicBezTo>
                    <a:pt x="14643102" y="6114542"/>
                    <a:pt x="14636624" y="6124067"/>
                    <a:pt x="14628242" y="6132449"/>
                  </a:cubicBezTo>
                  <a:cubicBezTo>
                    <a:pt x="14619860" y="6140831"/>
                    <a:pt x="14610335" y="6147181"/>
                    <a:pt x="14599413" y="6151753"/>
                  </a:cubicBezTo>
                  <a:cubicBezTo>
                    <a:pt x="14588491" y="6156325"/>
                    <a:pt x="14577188" y="6158484"/>
                    <a:pt x="14565376" y="6158484"/>
                  </a:cubicBezTo>
                  <a:lnTo>
                    <a:pt x="138176" y="6158484"/>
                  </a:lnTo>
                  <a:cubicBezTo>
                    <a:pt x="126365" y="6158484"/>
                    <a:pt x="115062" y="6156198"/>
                    <a:pt x="104140" y="6151753"/>
                  </a:cubicBezTo>
                  <a:cubicBezTo>
                    <a:pt x="93218" y="6147308"/>
                    <a:pt x="83693" y="6140831"/>
                    <a:pt x="75311" y="6132449"/>
                  </a:cubicBezTo>
                  <a:cubicBezTo>
                    <a:pt x="66929" y="6124067"/>
                    <a:pt x="60579" y="6114542"/>
                    <a:pt x="56007" y="6103620"/>
                  </a:cubicBezTo>
                  <a:cubicBezTo>
                    <a:pt x="51435" y="6092698"/>
                    <a:pt x="49276" y="6081395"/>
                    <a:pt x="49276" y="60695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6221984"/>
                  </a:lnTo>
                  <a:lnTo>
                    <a:pt x="14703552" y="6221984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18665" y="1366009"/>
            <a:ext cx="11154661" cy="4793485"/>
          </a:xfrm>
          <a:custGeom>
            <a:avLst/>
            <a:gdLst/>
            <a:ahLst/>
            <a:cxnLst/>
            <a:rect r="r" b="b" t="t" l="l"/>
            <a:pathLst>
              <a:path h="4793485" w="11154661">
                <a:moveTo>
                  <a:pt x="0" y="0"/>
                </a:moveTo>
                <a:lnTo>
                  <a:pt x="11154661" y="0"/>
                </a:lnTo>
                <a:lnTo>
                  <a:pt x="11154661" y="4793485"/>
                </a:lnTo>
                <a:lnTo>
                  <a:pt x="0" y="47934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09600" y="509502"/>
            <a:ext cx="5523443" cy="27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1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Ước lượng kích thước bài toán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5400" y="794071"/>
            <a:ext cx="1701813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Problem Size Estimation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0600" y="1936556"/>
            <a:ext cx="1155706" cy="13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"/>
              </a:lnSpc>
            </a:pPr>
            <a:r>
              <a:rPr lang="en-US" b="true" sz="1549">
                <a:solidFill>
                  <a:srgbClr val="374151"/>
                </a:solidFill>
                <a:latin typeface="Roboto Bold"/>
                <a:ea typeface="Roboto Bold"/>
                <a:cs typeface="Roboto Bold"/>
                <a:sym typeface="Roboto Bold"/>
              </a:rPr>
              <a:t>Ký hi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66571" y="1936556"/>
            <a:ext cx="779736" cy="13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"/>
              </a:lnSpc>
            </a:pPr>
            <a:r>
              <a:rPr lang="en-US" b="true" sz="1549">
                <a:solidFill>
                  <a:srgbClr val="374151"/>
                </a:solidFill>
                <a:latin typeface="Roboto Bold"/>
                <a:ea typeface="Roboto Bold"/>
                <a:cs typeface="Roboto Bold"/>
                <a:sym typeface="Roboto Bold"/>
              </a:rPr>
              <a:t>ệu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16453" y="1936556"/>
            <a:ext cx="791608" cy="13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"/>
              </a:lnSpc>
            </a:pPr>
            <a:r>
              <a:rPr lang="en-US" b="true" sz="1549">
                <a:solidFill>
                  <a:srgbClr val="374151"/>
                </a:solidFill>
                <a:latin typeface="Roboto Bold"/>
                <a:ea typeface="Roboto Bold"/>
                <a:cs typeface="Roboto Bold"/>
                <a:sym typeface="Roboto Bold"/>
              </a:rPr>
              <a:t>Ý ngh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21964" y="1936556"/>
            <a:ext cx="724946" cy="13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"/>
              </a:lnSpc>
            </a:pPr>
            <a:r>
              <a:rPr lang="en-US" b="true" sz="1549">
                <a:solidFill>
                  <a:srgbClr val="374151"/>
                </a:solidFill>
                <a:latin typeface="Roboto Bold"/>
                <a:ea typeface="Roboto Bold"/>
                <a:cs typeface="Roboto Bold"/>
                <a:sym typeface="Roboto Bold"/>
              </a:rPr>
              <a:t>ĩa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16453" y="3719008"/>
            <a:ext cx="1583217" cy="22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Độ sâu lời giải tối ưu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16453" y="3061783"/>
            <a:ext cx="1907619" cy="22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Số nhánh mở rộng tối đa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16453" y="4376233"/>
            <a:ext cx="2057476" cy="22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Độ sâu tối đa cây tìm kiếm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16453" y="2404558"/>
            <a:ext cx="2150212" cy="22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Số trạng thái có thể đi được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39023" y="4383510"/>
            <a:ext cx="342071" cy="221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≈ 85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39023" y="3724361"/>
            <a:ext cx="783031" cy="22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≈ 33 bước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639023" y="1803206"/>
            <a:ext cx="1451946" cy="265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9"/>
              </a:lnSpc>
            </a:pPr>
            <a:r>
              <a:rPr lang="en-US" b="true" sz="1549">
                <a:solidFill>
                  <a:srgbClr val="374151"/>
                </a:solidFill>
                <a:latin typeface="Roboto Bold"/>
                <a:ea typeface="Roboto Bold"/>
                <a:cs typeface="Roboto Bold"/>
                <a:sym typeface="Roboto Bold"/>
              </a:rPr>
              <a:t>Ước lượng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639023" y="2409911"/>
            <a:ext cx="943985" cy="22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≈ 85 ô trống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639023" y="3067136"/>
            <a:ext cx="908980" cy="22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 (4 hướng)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81983" y="4368298"/>
            <a:ext cx="16306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09215" y="3711073"/>
            <a:ext cx="10756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367" y="2396623"/>
            <a:ext cx="107413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367" y="3053848"/>
            <a:ext cx="107261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600" y="876300"/>
            <a:ext cx="571500" cy="38100"/>
            <a:chOff x="0" y="0"/>
            <a:chExt cx="5715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82168" y="1545336"/>
            <a:ext cx="5388864" cy="1959864"/>
            <a:chOff x="0" y="0"/>
            <a:chExt cx="7185152" cy="26131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85152" cy="2613152"/>
            </a:xfrm>
            <a:custGeom>
              <a:avLst/>
              <a:gdLst/>
              <a:ahLst/>
              <a:cxnLst/>
              <a:rect r="r" b="b" t="t" l="l"/>
              <a:pathLst>
                <a:path h="2613152" w="7185152">
                  <a:moveTo>
                    <a:pt x="7046976" y="35052"/>
                  </a:moveTo>
                  <a:cubicBezTo>
                    <a:pt x="7058787" y="35052"/>
                    <a:pt x="7070090" y="37338"/>
                    <a:pt x="7081012" y="41783"/>
                  </a:cubicBezTo>
                  <a:cubicBezTo>
                    <a:pt x="7091934" y="46228"/>
                    <a:pt x="7101459" y="52705"/>
                    <a:pt x="7109841" y="61087"/>
                  </a:cubicBezTo>
                  <a:cubicBezTo>
                    <a:pt x="7118224" y="69469"/>
                    <a:pt x="7124573" y="78994"/>
                    <a:pt x="7129145" y="89916"/>
                  </a:cubicBezTo>
                  <a:cubicBezTo>
                    <a:pt x="7133718" y="100838"/>
                    <a:pt x="7135877" y="112141"/>
                    <a:pt x="7135877" y="123952"/>
                  </a:cubicBezTo>
                  <a:lnTo>
                    <a:pt x="7135877" y="2460752"/>
                  </a:lnTo>
                  <a:cubicBezTo>
                    <a:pt x="7135877" y="2472563"/>
                    <a:pt x="7133591" y="2483866"/>
                    <a:pt x="7129145" y="2494788"/>
                  </a:cubicBezTo>
                  <a:cubicBezTo>
                    <a:pt x="7124700" y="2505710"/>
                    <a:pt x="7118224" y="2515235"/>
                    <a:pt x="7109841" y="2523617"/>
                  </a:cubicBezTo>
                  <a:cubicBezTo>
                    <a:pt x="7101459" y="2531999"/>
                    <a:pt x="7091935" y="2538349"/>
                    <a:pt x="7081012" y="2542921"/>
                  </a:cubicBezTo>
                  <a:cubicBezTo>
                    <a:pt x="7070089" y="2547493"/>
                    <a:pt x="7058787" y="2549652"/>
                    <a:pt x="7046976" y="2549652"/>
                  </a:cubicBezTo>
                  <a:lnTo>
                    <a:pt x="138176" y="2549652"/>
                  </a:lnTo>
                  <a:cubicBezTo>
                    <a:pt x="126365" y="2549652"/>
                    <a:pt x="115062" y="2547366"/>
                    <a:pt x="104140" y="2542921"/>
                  </a:cubicBezTo>
                  <a:cubicBezTo>
                    <a:pt x="93218" y="2538476"/>
                    <a:pt x="83693" y="2531999"/>
                    <a:pt x="75311" y="2523617"/>
                  </a:cubicBezTo>
                  <a:cubicBezTo>
                    <a:pt x="66929" y="2515235"/>
                    <a:pt x="60579" y="2505710"/>
                    <a:pt x="56007" y="2494788"/>
                  </a:cubicBezTo>
                  <a:cubicBezTo>
                    <a:pt x="51435" y="2483866"/>
                    <a:pt x="49276" y="2472563"/>
                    <a:pt x="49276" y="2460752"/>
                  </a:cubicBezTo>
                  <a:lnTo>
                    <a:pt x="49276" y="123952"/>
                  </a:lnTo>
                  <a:cubicBezTo>
                    <a:pt x="49276" y="112141"/>
                    <a:pt x="51562" y="100838"/>
                    <a:pt x="56007" y="89916"/>
                  </a:cubicBezTo>
                  <a:cubicBezTo>
                    <a:pt x="60452" y="78994"/>
                    <a:pt x="66929" y="69469"/>
                    <a:pt x="75311" y="61087"/>
                  </a:cubicBezTo>
                  <a:cubicBezTo>
                    <a:pt x="83693" y="52705"/>
                    <a:pt x="93218" y="46355"/>
                    <a:pt x="104140" y="41783"/>
                  </a:cubicBezTo>
                  <a:cubicBezTo>
                    <a:pt x="115062" y="37211"/>
                    <a:pt x="126365" y="35052"/>
                    <a:pt x="138176" y="35052"/>
                  </a:cubicBezTo>
                  <a:close/>
                  <a:moveTo>
                    <a:pt x="0" y="0"/>
                  </a:moveTo>
                  <a:lnTo>
                    <a:pt x="0" y="2613152"/>
                  </a:lnTo>
                  <a:lnTo>
                    <a:pt x="7185152" y="2613152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18665" y="1481833"/>
            <a:ext cx="5515861" cy="2086861"/>
          </a:xfrm>
          <a:custGeom>
            <a:avLst/>
            <a:gdLst/>
            <a:ahLst/>
            <a:cxnLst/>
            <a:rect r="r" b="b" t="t" l="l"/>
            <a:pathLst>
              <a:path h="2086861" w="5515861">
                <a:moveTo>
                  <a:pt x="0" y="0"/>
                </a:moveTo>
                <a:lnTo>
                  <a:pt x="5515861" y="0"/>
                </a:lnTo>
                <a:lnTo>
                  <a:pt x="5515861" y="2086861"/>
                </a:lnTo>
                <a:lnTo>
                  <a:pt x="0" y="2086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82168" y="3678936"/>
            <a:ext cx="5388864" cy="3179064"/>
            <a:chOff x="0" y="0"/>
            <a:chExt cx="7185152" cy="423875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185153" cy="4238752"/>
            </a:xfrm>
            <a:custGeom>
              <a:avLst/>
              <a:gdLst/>
              <a:ahLst/>
              <a:cxnLst/>
              <a:rect r="r" b="b" t="t" l="l"/>
              <a:pathLst>
                <a:path h="4238752" w="7185153">
                  <a:moveTo>
                    <a:pt x="0" y="0"/>
                  </a:moveTo>
                  <a:lnTo>
                    <a:pt x="0" y="4238752"/>
                  </a:lnTo>
                  <a:lnTo>
                    <a:pt x="49276" y="4238752"/>
                  </a:lnTo>
                  <a:lnTo>
                    <a:pt x="49276" y="123952"/>
                  </a:lnTo>
                  <a:cubicBezTo>
                    <a:pt x="49276" y="112141"/>
                    <a:pt x="51562" y="100838"/>
                    <a:pt x="56007" y="89916"/>
                  </a:cubicBezTo>
                  <a:cubicBezTo>
                    <a:pt x="60452" y="78994"/>
                    <a:pt x="66929" y="69469"/>
                    <a:pt x="75311" y="61087"/>
                  </a:cubicBezTo>
                  <a:cubicBezTo>
                    <a:pt x="83693" y="52705"/>
                    <a:pt x="93218" y="46355"/>
                    <a:pt x="104140" y="41783"/>
                  </a:cubicBezTo>
                  <a:cubicBezTo>
                    <a:pt x="115062" y="37211"/>
                    <a:pt x="126365" y="35052"/>
                    <a:pt x="138176" y="35052"/>
                  </a:cubicBezTo>
                  <a:lnTo>
                    <a:pt x="7046976" y="35052"/>
                  </a:lnTo>
                  <a:cubicBezTo>
                    <a:pt x="7058787" y="35052"/>
                    <a:pt x="7070090" y="37338"/>
                    <a:pt x="7081012" y="41783"/>
                  </a:cubicBezTo>
                  <a:cubicBezTo>
                    <a:pt x="7091934" y="46228"/>
                    <a:pt x="7101459" y="52705"/>
                    <a:pt x="7109841" y="61087"/>
                  </a:cubicBezTo>
                  <a:cubicBezTo>
                    <a:pt x="7118224" y="69469"/>
                    <a:pt x="7124573" y="78994"/>
                    <a:pt x="7129145" y="89916"/>
                  </a:cubicBezTo>
                  <a:cubicBezTo>
                    <a:pt x="7133718" y="100838"/>
                    <a:pt x="7135877" y="112141"/>
                    <a:pt x="7135877" y="123952"/>
                  </a:cubicBezTo>
                  <a:lnTo>
                    <a:pt x="7135877" y="4238752"/>
                  </a:lnTo>
                  <a:lnTo>
                    <a:pt x="7185153" y="4238752"/>
                  </a:lnTo>
                  <a:lnTo>
                    <a:pt x="7185153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-958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18665" y="3615433"/>
            <a:ext cx="5515861" cy="4115686"/>
          </a:xfrm>
          <a:custGeom>
            <a:avLst/>
            <a:gdLst/>
            <a:ahLst/>
            <a:cxnLst/>
            <a:rect r="r" b="b" t="t" l="l"/>
            <a:pathLst>
              <a:path h="4115686" w="5515861">
                <a:moveTo>
                  <a:pt x="0" y="0"/>
                </a:moveTo>
                <a:lnTo>
                  <a:pt x="5515861" y="0"/>
                </a:lnTo>
                <a:lnTo>
                  <a:pt x="5515861" y="4115686"/>
                </a:lnTo>
                <a:lnTo>
                  <a:pt x="0" y="4115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6220968" y="1545336"/>
            <a:ext cx="5388864" cy="1807464"/>
            <a:chOff x="0" y="0"/>
            <a:chExt cx="7185152" cy="240995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85152" cy="2409952"/>
            </a:xfrm>
            <a:custGeom>
              <a:avLst/>
              <a:gdLst/>
              <a:ahLst/>
              <a:cxnLst/>
              <a:rect r="r" b="b" t="t" l="l"/>
              <a:pathLst>
                <a:path h="2409952" w="7185152">
                  <a:moveTo>
                    <a:pt x="7046976" y="35052"/>
                  </a:moveTo>
                  <a:cubicBezTo>
                    <a:pt x="7058787" y="35052"/>
                    <a:pt x="7070090" y="37338"/>
                    <a:pt x="7081012" y="41783"/>
                  </a:cubicBezTo>
                  <a:cubicBezTo>
                    <a:pt x="7091934" y="46228"/>
                    <a:pt x="7101459" y="52705"/>
                    <a:pt x="7109841" y="61087"/>
                  </a:cubicBezTo>
                  <a:cubicBezTo>
                    <a:pt x="7118224" y="69469"/>
                    <a:pt x="7124573" y="78994"/>
                    <a:pt x="7129145" y="89916"/>
                  </a:cubicBezTo>
                  <a:cubicBezTo>
                    <a:pt x="7133718" y="100838"/>
                    <a:pt x="7135877" y="112141"/>
                    <a:pt x="7135877" y="123952"/>
                  </a:cubicBezTo>
                  <a:lnTo>
                    <a:pt x="7135877" y="2257552"/>
                  </a:lnTo>
                  <a:cubicBezTo>
                    <a:pt x="7135877" y="2269363"/>
                    <a:pt x="7133591" y="2280666"/>
                    <a:pt x="7129145" y="2291588"/>
                  </a:cubicBezTo>
                  <a:cubicBezTo>
                    <a:pt x="7124700" y="2302510"/>
                    <a:pt x="7118224" y="2312035"/>
                    <a:pt x="7109841" y="2320417"/>
                  </a:cubicBezTo>
                  <a:cubicBezTo>
                    <a:pt x="7101459" y="2328799"/>
                    <a:pt x="7091935" y="2335149"/>
                    <a:pt x="7081012" y="2339721"/>
                  </a:cubicBezTo>
                  <a:cubicBezTo>
                    <a:pt x="7070089" y="2344293"/>
                    <a:pt x="7058787" y="2346452"/>
                    <a:pt x="7046976" y="2346452"/>
                  </a:cubicBezTo>
                  <a:lnTo>
                    <a:pt x="138176" y="2346452"/>
                  </a:lnTo>
                  <a:cubicBezTo>
                    <a:pt x="126365" y="2346452"/>
                    <a:pt x="115062" y="2344166"/>
                    <a:pt x="104140" y="2339721"/>
                  </a:cubicBezTo>
                  <a:cubicBezTo>
                    <a:pt x="93218" y="2335276"/>
                    <a:pt x="83693" y="2328799"/>
                    <a:pt x="75311" y="2320417"/>
                  </a:cubicBezTo>
                  <a:cubicBezTo>
                    <a:pt x="66929" y="2312035"/>
                    <a:pt x="60579" y="2302510"/>
                    <a:pt x="56007" y="2291588"/>
                  </a:cubicBezTo>
                  <a:cubicBezTo>
                    <a:pt x="51435" y="2280666"/>
                    <a:pt x="49276" y="2269363"/>
                    <a:pt x="49276" y="2257552"/>
                  </a:cubicBezTo>
                  <a:lnTo>
                    <a:pt x="49276" y="123952"/>
                  </a:lnTo>
                  <a:cubicBezTo>
                    <a:pt x="49276" y="112141"/>
                    <a:pt x="51562" y="100838"/>
                    <a:pt x="56007" y="89916"/>
                  </a:cubicBezTo>
                  <a:cubicBezTo>
                    <a:pt x="60452" y="78994"/>
                    <a:pt x="66929" y="69469"/>
                    <a:pt x="75311" y="61087"/>
                  </a:cubicBezTo>
                  <a:cubicBezTo>
                    <a:pt x="83693" y="52705"/>
                    <a:pt x="93218" y="46355"/>
                    <a:pt x="104140" y="41783"/>
                  </a:cubicBezTo>
                  <a:cubicBezTo>
                    <a:pt x="115062" y="37211"/>
                    <a:pt x="126365" y="35052"/>
                    <a:pt x="138176" y="35052"/>
                  </a:cubicBezTo>
                  <a:close/>
                  <a:moveTo>
                    <a:pt x="0" y="0"/>
                  </a:moveTo>
                  <a:lnTo>
                    <a:pt x="0" y="2409952"/>
                  </a:lnTo>
                  <a:lnTo>
                    <a:pt x="7185152" y="2409952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157465" y="1481833"/>
            <a:ext cx="5515861" cy="1934461"/>
            <a:chOff x="0" y="0"/>
            <a:chExt cx="5515864" cy="19344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0" y="63500"/>
              <a:ext cx="5388864" cy="1807464"/>
            </a:xfrm>
            <a:custGeom>
              <a:avLst/>
              <a:gdLst/>
              <a:ahLst/>
              <a:cxnLst/>
              <a:rect r="r" b="b" t="t" l="l"/>
              <a:pathLst>
                <a:path h="1807464" w="5388864">
                  <a:moveTo>
                    <a:pt x="0" y="0"/>
                  </a:moveTo>
                  <a:lnTo>
                    <a:pt x="5388864" y="0"/>
                  </a:lnTo>
                  <a:lnTo>
                    <a:pt x="5388864" y="1807464"/>
                  </a:lnTo>
                  <a:lnTo>
                    <a:pt x="0" y="1807464"/>
                  </a:lnTo>
                  <a:close/>
                </a:path>
              </a:pathLst>
            </a:custGeom>
            <a:solidFill>
              <a:srgbClr val="F3F4F6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0932" y="80137"/>
              <a:ext cx="5334254" cy="1752854"/>
            </a:xfrm>
            <a:custGeom>
              <a:avLst/>
              <a:gdLst/>
              <a:ahLst/>
              <a:cxnLst/>
              <a:rect r="r" b="b" t="t" l="l"/>
              <a:pathLst>
                <a:path h="1752854" w="5334254">
                  <a:moveTo>
                    <a:pt x="0" y="1676527"/>
                  </a:moveTo>
                  <a:lnTo>
                    <a:pt x="0" y="76327"/>
                  </a:ln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lnTo>
                    <a:pt x="5257927" y="0"/>
                  </a:lnTo>
                  <a:cubicBezTo>
                    <a:pt x="5262880" y="0"/>
                    <a:pt x="5267833" y="508"/>
                    <a:pt x="5272786" y="1524"/>
                  </a:cubicBezTo>
                  <a:cubicBezTo>
                    <a:pt x="5277740" y="2540"/>
                    <a:pt x="5282438" y="3937"/>
                    <a:pt x="5287137" y="5842"/>
                  </a:cubicBezTo>
                  <a:cubicBezTo>
                    <a:pt x="5291836" y="7747"/>
                    <a:pt x="5296154" y="10160"/>
                    <a:pt x="5300346" y="12827"/>
                  </a:cubicBezTo>
                  <a:cubicBezTo>
                    <a:pt x="5304537" y="15494"/>
                    <a:pt x="5308347" y="18796"/>
                    <a:pt x="5311903" y="22352"/>
                  </a:cubicBezTo>
                  <a:cubicBezTo>
                    <a:pt x="5315459" y="25908"/>
                    <a:pt x="5318634" y="29718"/>
                    <a:pt x="5321428" y="33909"/>
                  </a:cubicBezTo>
                  <a:cubicBezTo>
                    <a:pt x="5324222" y="38100"/>
                    <a:pt x="5326507" y="42418"/>
                    <a:pt x="5328412" y="47117"/>
                  </a:cubicBezTo>
                  <a:cubicBezTo>
                    <a:pt x="5330317" y="51816"/>
                    <a:pt x="5331715" y="56515"/>
                    <a:pt x="5332730" y="61468"/>
                  </a:cubicBezTo>
                  <a:cubicBezTo>
                    <a:pt x="5333746" y="66421"/>
                    <a:pt x="5334254" y="71374"/>
                    <a:pt x="5334254" y="76327"/>
                  </a:cubicBezTo>
                  <a:lnTo>
                    <a:pt x="5334254" y="1676527"/>
                  </a:lnTo>
                  <a:cubicBezTo>
                    <a:pt x="5334254" y="1681480"/>
                    <a:pt x="5333746" y="1686433"/>
                    <a:pt x="5332730" y="1691386"/>
                  </a:cubicBezTo>
                  <a:cubicBezTo>
                    <a:pt x="5331715" y="1696339"/>
                    <a:pt x="5330317" y="1701038"/>
                    <a:pt x="5328412" y="1705737"/>
                  </a:cubicBezTo>
                  <a:cubicBezTo>
                    <a:pt x="5326507" y="1710436"/>
                    <a:pt x="5324094" y="1714754"/>
                    <a:pt x="5321428" y="1718945"/>
                  </a:cubicBezTo>
                  <a:cubicBezTo>
                    <a:pt x="5318761" y="1723136"/>
                    <a:pt x="5315459" y="1726946"/>
                    <a:pt x="5311903" y="1730502"/>
                  </a:cubicBezTo>
                  <a:cubicBezTo>
                    <a:pt x="5308347" y="1734058"/>
                    <a:pt x="5304537" y="1737233"/>
                    <a:pt x="5300346" y="1740027"/>
                  </a:cubicBezTo>
                  <a:cubicBezTo>
                    <a:pt x="5296154" y="1742821"/>
                    <a:pt x="5291836" y="1745107"/>
                    <a:pt x="5287137" y="1747012"/>
                  </a:cubicBezTo>
                  <a:cubicBezTo>
                    <a:pt x="5282438" y="1748917"/>
                    <a:pt x="5277740" y="1750314"/>
                    <a:pt x="5272786" y="1751330"/>
                  </a:cubicBezTo>
                  <a:cubicBezTo>
                    <a:pt x="5267833" y="1752346"/>
                    <a:pt x="5262880" y="1752854"/>
                    <a:pt x="5257927" y="1752854"/>
                  </a:cubicBezTo>
                  <a:lnTo>
                    <a:pt x="76327" y="1752854"/>
                  </a:lnTo>
                  <a:cubicBezTo>
                    <a:pt x="71374" y="1752854"/>
                    <a:pt x="66421" y="1752346"/>
                    <a:pt x="61468" y="1751330"/>
                  </a:cubicBezTo>
                  <a:cubicBezTo>
                    <a:pt x="56515" y="1750314"/>
                    <a:pt x="51816" y="1748917"/>
                    <a:pt x="47117" y="1747012"/>
                  </a:cubicBezTo>
                  <a:cubicBezTo>
                    <a:pt x="42418" y="1745107"/>
                    <a:pt x="38100" y="1742694"/>
                    <a:pt x="33909" y="1740027"/>
                  </a:cubicBezTo>
                  <a:cubicBezTo>
                    <a:pt x="29718" y="1737360"/>
                    <a:pt x="25908" y="1734058"/>
                    <a:pt x="22352" y="1730502"/>
                  </a:cubicBezTo>
                  <a:cubicBezTo>
                    <a:pt x="18796" y="1726946"/>
                    <a:pt x="15621" y="1723136"/>
                    <a:pt x="12827" y="1718945"/>
                  </a:cubicBezTo>
                  <a:cubicBezTo>
                    <a:pt x="10033" y="1714754"/>
                    <a:pt x="7747" y="1710436"/>
                    <a:pt x="5842" y="1705737"/>
                  </a:cubicBezTo>
                  <a:cubicBezTo>
                    <a:pt x="3937" y="1701038"/>
                    <a:pt x="2540" y="1696339"/>
                    <a:pt x="1524" y="1691386"/>
                  </a:cubicBezTo>
                  <a:cubicBezTo>
                    <a:pt x="508" y="1686433"/>
                    <a:pt x="0" y="1681480"/>
                    <a:pt x="0" y="1676527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6220968" y="3526536"/>
            <a:ext cx="5388864" cy="2910840"/>
            <a:chOff x="0" y="0"/>
            <a:chExt cx="7185152" cy="38811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185152" cy="3881120"/>
            </a:xfrm>
            <a:custGeom>
              <a:avLst/>
              <a:gdLst/>
              <a:ahLst/>
              <a:cxnLst/>
              <a:rect r="r" b="b" t="t" l="l"/>
              <a:pathLst>
                <a:path h="3881120" w="7185152">
                  <a:moveTo>
                    <a:pt x="7046976" y="35052"/>
                  </a:moveTo>
                  <a:cubicBezTo>
                    <a:pt x="7058787" y="35052"/>
                    <a:pt x="7070090" y="37338"/>
                    <a:pt x="7081012" y="41783"/>
                  </a:cubicBezTo>
                  <a:cubicBezTo>
                    <a:pt x="7091934" y="46228"/>
                    <a:pt x="7101459" y="52705"/>
                    <a:pt x="7109841" y="61087"/>
                  </a:cubicBezTo>
                  <a:cubicBezTo>
                    <a:pt x="7118224" y="69469"/>
                    <a:pt x="7124573" y="78994"/>
                    <a:pt x="7129145" y="89916"/>
                  </a:cubicBezTo>
                  <a:cubicBezTo>
                    <a:pt x="7133718" y="100838"/>
                    <a:pt x="7135877" y="112141"/>
                    <a:pt x="7135877" y="123952"/>
                  </a:cubicBezTo>
                  <a:lnTo>
                    <a:pt x="7135877" y="3730752"/>
                  </a:lnTo>
                  <a:cubicBezTo>
                    <a:pt x="7135877" y="3742563"/>
                    <a:pt x="7133591" y="3753866"/>
                    <a:pt x="7129145" y="3764788"/>
                  </a:cubicBezTo>
                  <a:cubicBezTo>
                    <a:pt x="7124700" y="3775710"/>
                    <a:pt x="7118224" y="3785235"/>
                    <a:pt x="7109841" y="3793617"/>
                  </a:cubicBezTo>
                  <a:cubicBezTo>
                    <a:pt x="7101459" y="3801999"/>
                    <a:pt x="7091935" y="3808349"/>
                    <a:pt x="7081012" y="3812921"/>
                  </a:cubicBezTo>
                  <a:cubicBezTo>
                    <a:pt x="7070089" y="3817493"/>
                    <a:pt x="7058787" y="3819652"/>
                    <a:pt x="7046976" y="3819652"/>
                  </a:cubicBezTo>
                  <a:lnTo>
                    <a:pt x="138176" y="3819652"/>
                  </a:lnTo>
                  <a:cubicBezTo>
                    <a:pt x="126365" y="3819652"/>
                    <a:pt x="115062" y="3817366"/>
                    <a:pt x="104140" y="3812921"/>
                  </a:cubicBezTo>
                  <a:cubicBezTo>
                    <a:pt x="93218" y="3808476"/>
                    <a:pt x="83693" y="3801999"/>
                    <a:pt x="75311" y="3793617"/>
                  </a:cubicBezTo>
                  <a:cubicBezTo>
                    <a:pt x="66929" y="3785235"/>
                    <a:pt x="60579" y="3775710"/>
                    <a:pt x="56007" y="3764788"/>
                  </a:cubicBezTo>
                  <a:cubicBezTo>
                    <a:pt x="51435" y="3753866"/>
                    <a:pt x="49276" y="3742563"/>
                    <a:pt x="49276" y="3730752"/>
                  </a:cubicBezTo>
                  <a:lnTo>
                    <a:pt x="49276" y="123952"/>
                  </a:lnTo>
                  <a:cubicBezTo>
                    <a:pt x="49276" y="112141"/>
                    <a:pt x="51562" y="100838"/>
                    <a:pt x="56007" y="89916"/>
                  </a:cubicBezTo>
                  <a:cubicBezTo>
                    <a:pt x="60452" y="78994"/>
                    <a:pt x="66929" y="69469"/>
                    <a:pt x="75311" y="61087"/>
                  </a:cubicBezTo>
                  <a:cubicBezTo>
                    <a:pt x="83693" y="52705"/>
                    <a:pt x="93218" y="46355"/>
                    <a:pt x="104140" y="41783"/>
                  </a:cubicBezTo>
                  <a:cubicBezTo>
                    <a:pt x="115062" y="37211"/>
                    <a:pt x="126365" y="35052"/>
                    <a:pt x="138176" y="35052"/>
                  </a:cubicBezTo>
                  <a:close/>
                  <a:moveTo>
                    <a:pt x="0" y="0"/>
                  </a:moveTo>
                  <a:lnTo>
                    <a:pt x="0" y="3881120"/>
                  </a:lnTo>
                  <a:lnTo>
                    <a:pt x="7185152" y="3881120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6157465" y="3463033"/>
            <a:ext cx="5515861" cy="3037837"/>
            <a:chOff x="0" y="0"/>
            <a:chExt cx="5515864" cy="30378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3500" y="63500"/>
              <a:ext cx="5388864" cy="2910840"/>
            </a:xfrm>
            <a:custGeom>
              <a:avLst/>
              <a:gdLst/>
              <a:ahLst/>
              <a:cxnLst/>
              <a:rect r="r" b="b" t="t" l="l"/>
              <a:pathLst>
                <a:path h="2910840" w="5388864">
                  <a:moveTo>
                    <a:pt x="0" y="0"/>
                  </a:moveTo>
                  <a:lnTo>
                    <a:pt x="5388864" y="0"/>
                  </a:lnTo>
                  <a:lnTo>
                    <a:pt x="5388864" y="2910840"/>
                  </a:lnTo>
                  <a:lnTo>
                    <a:pt x="0" y="2910840"/>
                  </a:ln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90932" y="80137"/>
              <a:ext cx="5334254" cy="2857754"/>
            </a:xfrm>
            <a:custGeom>
              <a:avLst/>
              <a:gdLst/>
              <a:ahLst/>
              <a:cxnLst/>
              <a:rect r="r" b="b" t="t" l="l"/>
              <a:pathLst>
                <a:path h="2857754" w="5334254">
                  <a:moveTo>
                    <a:pt x="0" y="2781427"/>
                  </a:moveTo>
                  <a:lnTo>
                    <a:pt x="0" y="76327"/>
                  </a:ln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lnTo>
                    <a:pt x="5257927" y="0"/>
                  </a:lnTo>
                  <a:cubicBezTo>
                    <a:pt x="5262880" y="0"/>
                    <a:pt x="5267833" y="508"/>
                    <a:pt x="5272786" y="1524"/>
                  </a:cubicBezTo>
                  <a:cubicBezTo>
                    <a:pt x="5277740" y="2540"/>
                    <a:pt x="5282438" y="3937"/>
                    <a:pt x="5287137" y="5842"/>
                  </a:cubicBezTo>
                  <a:cubicBezTo>
                    <a:pt x="5291836" y="7747"/>
                    <a:pt x="5296154" y="10160"/>
                    <a:pt x="5300346" y="12827"/>
                  </a:cubicBezTo>
                  <a:cubicBezTo>
                    <a:pt x="5304537" y="15494"/>
                    <a:pt x="5308347" y="18796"/>
                    <a:pt x="5311903" y="22352"/>
                  </a:cubicBezTo>
                  <a:cubicBezTo>
                    <a:pt x="5315459" y="25908"/>
                    <a:pt x="5318634" y="29718"/>
                    <a:pt x="5321428" y="33909"/>
                  </a:cubicBezTo>
                  <a:cubicBezTo>
                    <a:pt x="5324222" y="38100"/>
                    <a:pt x="5326507" y="42418"/>
                    <a:pt x="5328412" y="47117"/>
                  </a:cubicBezTo>
                  <a:cubicBezTo>
                    <a:pt x="5330317" y="51816"/>
                    <a:pt x="5331715" y="56515"/>
                    <a:pt x="5332730" y="61468"/>
                  </a:cubicBezTo>
                  <a:cubicBezTo>
                    <a:pt x="5333746" y="66421"/>
                    <a:pt x="5334254" y="71374"/>
                    <a:pt x="5334254" y="76327"/>
                  </a:cubicBezTo>
                  <a:lnTo>
                    <a:pt x="5334254" y="2781427"/>
                  </a:lnTo>
                  <a:cubicBezTo>
                    <a:pt x="5334254" y="2786380"/>
                    <a:pt x="5333746" y="2791333"/>
                    <a:pt x="5332730" y="2796286"/>
                  </a:cubicBezTo>
                  <a:cubicBezTo>
                    <a:pt x="5331715" y="2801239"/>
                    <a:pt x="5330317" y="2805938"/>
                    <a:pt x="5328412" y="2810637"/>
                  </a:cubicBezTo>
                  <a:cubicBezTo>
                    <a:pt x="5326507" y="2815336"/>
                    <a:pt x="5324094" y="2819654"/>
                    <a:pt x="5321428" y="2823845"/>
                  </a:cubicBezTo>
                  <a:cubicBezTo>
                    <a:pt x="5318761" y="2828036"/>
                    <a:pt x="5315459" y="2831846"/>
                    <a:pt x="5311903" y="2835402"/>
                  </a:cubicBezTo>
                  <a:cubicBezTo>
                    <a:pt x="5308347" y="2838958"/>
                    <a:pt x="5304537" y="2842133"/>
                    <a:pt x="5300346" y="2844927"/>
                  </a:cubicBezTo>
                  <a:cubicBezTo>
                    <a:pt x="5296154" y="2847721"/>
                    <a:pt x="5291836" y="2850007"/>
                    <a:pt x="5287137" y="2851912"/>
                  </a:cubicBezTo>
                  <a:cubicBezTo>
                    <a:pt x="5282438" y="2853817"/>
                    <a:pt x="5277740" y="2855214"/>
                    <a:pt x="5272786" y="2856230"/>
                  </a:cubicBezTo>
                  <a:cubicBezTo>
                    <a:pt x="5267833" y="2857246"/>
                    <a:pt x="5262880" y="2857754"/>
                    <a:pt x="5257927" y="2857754"/>
                  </a:cubicBezTo>
                  <a:lnTo>
                    <a:pt x="76327" y="2857754"/>
                  </a:lnTo>
                  <a:cubicBezTo>
                    <a:pt x="71374" y="2857754"/>
                    <a:pt x="66421" y="2857246"/>
                    <a:pt x="61468" y="2856230"/>
                  </a:cubicBezTo>
                  <a:cubicBezTo>
                    <a:pt x="56515" y="2855214"/>
                    <a:pt x="51816" y="2853817"/>
                    <a:pt x="47117" y="2851912"/>
                  </a:cubicBezTo>
                  <a:cubicBezTo>
                    <a:pt x="42418" y="2850007"/>
                    <a:pt x="38100" y="2847594"/>
                    <a:pt x="33909" y="2844927"/>
                  </a:cubicBezTo>
                  <a:cubicBezTo>
                    <a:pt x="29718" y="2842260"/>
                    <a:pt x="25908" y="2838958"/>
                    <a:pt x="22352" y="2835402"/>
                  </a:cubicBezTo>
                  <a:cubicBezTo>
                    <a:pt x="18796" y="2831846"/>
                    <a:pt x="15621" y="2828036"/>
                    <a:pt x="12827" y="2823845"/>
                  </a:cubicBezTo>
                  <a:cubicBezTo>
                    <a:pt x="10033" y="2819654"/>
                    <a:pt x="7747" y="2815336"/>
                    <a:pt x="5842" y="2810637"/>
                  </a:cubicBezTo>
                  <a:cubicBezTo>
                    <a:pt x="3937" y="2805938"/>
                    <a:pt x="2540" y="2801239"/>
                    <a:pt x="1524" y="2796286"/>
                  </a:cubicBezTo>
                  <a:cubicBezTo>
                    <a:pt x="508" y="2791333"/>
                    <a:pt x="0" y="2786380"/>
                    <a:pt x="0" y="2781427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6449568" y="4172712"/>
            <a:ext cx="4931664" cy="856488"/>
            <a:chOff x="0" y="0"/>
            <a:chExt cx="6575552" cy="114198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575552" cy="1141984"/>
            </a:xfrm>
            <a:custGeom>
              <a:avLst/>
              <a:gdLst/>
              <a:ahLst/>
              <a:cxnLst/>
              <a:rect r="r" b="b" t="t" l="l"/>
              <a:pathLst>
                <a:path h="1141984" w="6575552">
                  <a:moveTo>
                    <a:pt x="6437376" y="37084"/>
                  </a:moveTo>
                  <a:cubicBezTo>
                    <a:pt x="6449187" y="37084"/>
                    <a:pt x="6460490" y="39370"/>
                    <a:pt x="6471412" y="43815"/>
                  </a:cubicBezTo>
                  <a:cubicBezTo>
                    <a:pt x="6482334" y="48260"/>
                    <a:pt x="6491859" y="54737"/>
                    <a:pt x="6500241" y="63119"/>
                  </a:cubicBezTo>
                  <a:cubicBezTo>
                    <a:pt x="6508623" y="71501"/>
                    <a:pt x="6514973" y="81026"/>
                    <a:pt x="6519545" y="91948"/>
                  </a:cubicBezTo>
                  <a:cubicBezTo>
                    <a:pt x="6524117" y="102870"/>
                    <a:pt x="6526276" y="114173"/>
                    <a:pt x="6526276" y="125984"/>
                  </a:cubicBezTo>
                  <a:lnTo>
                    <a:pt x="6526276" y="989584"/>
                  </a:lnTo>
                  <a:cubicBezTo>
                    <a:pt x="6526276" y="1001395"/>
                    <a:pt x="6523990" y="1012698"/>
                    <a:pt x="6519545" y="1023620"/>
                  </a:cubicBezTo>
                  <a:cubicBezTo>
                    <a:pt x="6515099" y="1034542"/>
                    <a:pt x="6508623" y="1044067"/>
                    <a:pt x="6500241" y="1052449"/>
                  </a:cubicBezTo>
                  <a:cubicBezTo>
                    <a:pt x="6491859" y="1060831"/>
                    <a:pt x="6482334" y="1067181"/>
                    <a:pt x="6471412" y="1071753"/>
                  </a:cubicBezTo>
                  <a:cubicBezTo>
                    <a:pt x="6460490" y="1076325"/>
                    <a:pt x="6449187" y="1078484"/>
                    <a:pt x="6437376" y="1078484"/>
                  </a:cubicBezTo>
                  <a:lnTo>
                    <a:pt x="138176" y="1078484"/>
                  </a:lnTo>
                  <a:cubicBezTo>
                    <a:pt x="126365" y="1078484"/>
                    <a:pt x="115062" y="1076198"/>
                    <a:pt x="104140" y="1071753"/>
                  </a:cubicBezTo>
                  <a:cubicBezTo>
                    <a:pt x="93218" y="1067308"/>
                    <a:pt x="83693" y="1060831"/>
                    <a:pt x="75311" y="1052449"/>
                  </a:cubicBezTo>
                  <a:cubicBezTo>
                    <a:pt x="66929" y="1044067"/>
                    <a:pt x="60579" y="1034542"/>
                    <a:pt x="56007" y="1023620"/>
                  </a:cubicBezTo>
                  <a:cubicBezTo>
                    <a:pt x="51435" y="1012698"/>
                    <a:pt x="49276" y="1001395"/>
                    <a:pt x="49276" y="9895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1141984"/>
                  </a:lnTo>
                  <a:lnTo>
                    <a:pt x="6575552" y="1141984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6386065" y="4109209"/>
            <a:ext cx="5058661" cy="983485"/>
          </a:xfrm>
          <a:custGeom>
            <a:avLst/>
            <a:gdLst/>
            <a:ahLst/>
            <a:cxnLst/>
            <a:rect r="r" b="b" t="t" l="l"/>
            <a:pathLst>
              <a:path h="983485" w="5058661">
                <a:moveTo>
                  <a:pt x="0" y="0"/>
                </a:moveTo>
                <a:lnTo>
                  <a:pt x="5058661" y="0"/>
                </a:lnTo>
                <a:lnTo>
                  <a:pt x="5058661" y="983485"/>
                </a:lnTo>
                <a:lnTo>
                  <a:pt x="0" y="98348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6449568" y="5126736"/>
            <a:ext cx="4931664" cy="1082040"/>
            <a:chOff x="0" y="0"/>
            <a:chExt cx="6575552" cy="14427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575552" cy="1442720"/>
            </a:xfrm>
            <a:custGeom>
              <a:avLst/>
              <a:gdLst/>
              <a:ahLst/>
              <a:cxnLst/>
              <a:rect r="r" b="b" t="t" l="l"/>
              <a:pathLst>
                <a:path h="1442720" w="6575552">
                  <a:moveTo>
                    <a:pt x="6437376" y="35052"/>
                  </a:moveTo>
                  <a:cubicBezTo>
                    <a:pt x="6449187" y="35052"/>
                    <a:pt x="6460490" y="37338"/>
                    <a:pt x="6471412" y="41783"/>
                  </a:cubicBezTo>
                  <a:cubicBezTo>
                    <a:pt x="6482334" y="46228"/>
                    <a:pt x="6491859" y="52705"/>
                    <a:pt x="6500241" y="61087"/>
                  </a:cubicBezTo>
                  <a:cubicBezTo>
                    <a:pt x="6508623" y="69469"/>
                    <a:pt x="6514973" y="78994"/>
                    <a:pt x="6519545" y="89916"/>
                  </a:cubicBezTo>
                  <a:cubicBezTo>
                    <a:pt x="6524117" y="100838"/>
                    <a:pt x="6526276" y="112141"/>
                    <a:pt x="6526276" y="123952"/>
                  </a:cubicBezTo>
                  <a:lnTo>
                    <a:pt x="6526276" y="1292352"/>
                  </a:lnTo>
                  <a:cubicBezTo>
                    <a:pt x="6526276" y="1304163"/>
                    <a:pt x="6523990" y="1315466"/>
                    <a:pt x="6519545" y="1326388"/>
                  </a:cubicBezTo>
                  <a:cubicBezTo>
                    <a:pt x="6515099" y="1337310"/>
                    <a:pt x="6508623" y="1346835"/>
                    <a:pt x="6500241" y="1355217"/>
                  </a:cubicBezTo>
                  <a:cubicBezTo>
                    <a:pt x="6491859" y="1363599"/>
                    <a:pt x="6482334" y="1369949"/>
                    <a:pt x="6471412" y="1374521"/>
                  </a:cubicBezTo>
                  <a:cubicBezTo>
                    <a:pt x="6460490" y="1379093"/>
                    <a:pt x="6449187" y="1381252"/>
                    <a:pt x="6437376" y="1381252"/>
                  </a:cubicBezTo>
                  <a:lnTo>
                    <a:pt x="138176" y="1381252"/>
                  </a:lnTo>
                  <a:cubicBezTo>
                    <a:pt x="126365" y="1381252"/>
                    <a:pt x="115062" y="1378966"/>
                    <a:pt x="104140" y="1374521"/>
                  </a:cubicBezTo>
                  <a:cubicBezTo>
                    <a:pt x="93218" y="1370076"/>
                    <a:pt x="83693" y="1363599"/>
                    <a:pt x="75311" y="1355217"/>
                  </a:cubicBezTo>
                  <a:cubicBezTo>
                    <a:pt x="66929" y="1346835"/>
                    <a:pt x="60579" y="1337310"/>
                    <a:pt x="56007" y="1326388"/>
                  </a:cubicBezTo>
                  <a:cubicBezTo>
                    <a:pt x="51435" y="1315466"/>
                    <a:pt x="49276" y="1304163"/>
                    <a:pt x="49276" y="1292352"/>
                  </a:cubicBezTo>
                  <a:lnTo>
                    <a:pt x="49276" y="123952"/>
                  </a:lnTo>
                  <a:cubicBezTo>
                    <a:pt x="49276" y="112141"/>
                    <a:pt x="51562" y="100838"/>
                    <a:pt x="56007" y="89916"/>
                  </a:cubicBezTo>
                  <a:cubicBezTo>
                    <a:pt x="60452" y="78994"/>
                    <a:pt x="66929" y="69469"/>
                    <a:pt x="75311" y="61087"/>
                  </a:cubicBezTo>
                  <a:cubicBezTo>
                    <a:pt x="83693" y="52705"/>
                    <a:pt x="93218" y="46355"/>
                    <a:pt x="104140" y="41783"/>
                  </a:cubicBezTo>
                  <a:cubicBezTo>
                    <a:pt x="115062" y="37211"/>
                    <a:pt x="126365" y="35052"/>
                    <a:pt x="138176" y="35052"/>
                  </a:cubicBezTo>
                  <a:close/>
                  <a:moveTo>
                    <a:pt x="0" y="0"/>
                  </a:moveTo>
                  <a:lnTo>
                    <a:pt x="0" y="1442720"/>
                  </a:lnTo>
                  <a:lnTo>
                    <a:pt x="6575552" y="1442720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6413497" y="2698747"/>
            <a:ext cx="755647" cy="450847"/>
            <a:chOff x="0" y="0"/>
            <a:chExt cx="755650" cy="4508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68326" y="68326"/>
              <a:ext cx="618998" cy="314198"/>
            </a:xfrm>
            <a:custGeom>
              <a:avLst/>
              <a:gdLst/>
              <a:ahLst/>
              <a:cxnLst/>
              <a:rect r="r" b="b" t="t" l="l"/>
              <a:pathLst>
                <a:path h="314198" w="618998">
                  <a:moveTo>
                    <a:pt x="0" y="157099"/>
                  </a:moveTo>
                  <a:cubicBezTo>
                    <a:pt x="0" y="146812"/>
                    <a:pt x="1016" y="136525"/>
                    <a:pt x="3048" y="126492"/>
                  </a:cubicBezTo>
                  <a:cubicBezTo>
                    <a:pt x="5080" y="116459"/>
                    <a:pt x="8001" y="106553"/>
                    <a:pt x="11938" y="97028"/>
                  </a:cubicBezTo>
                  <a:cubicBezTo>
                    <a:pt x="15875" y="87503"/>
                    <a:pt x="20701" y="78486"/>
                    <a:pt x="26416" y="69850"/>
                  </a:cubicBezTo>
                  <a:cubicBezTo>
                    <a:pt x="32131" y="61214"/>
                    <a:pt x="38608" y="53213"/>
                    <a:pt x="45974" y="45974"/>
                  </a:cubicBezTo>
                  <a:cubicBezTo>
                    <a:pt x="53340" y="38735"/>
                    <a:pt x="61214" y="32131"/>
                    <a:pt x="69850" y="26416"/>
                  </a:cubicBezTo>
                  <a:cubicBezTo>
                    <a:pt x="78486" y="20701"/>
                    <a:pt x="87503" y="15875"/>
                    <a:pt x="97028" y="11938"/>
                  </a:cubicBezTo>
                  <a:cubicBezTo>
                    <a:pt x="106553" y="8001"/>
                    <a:pt x="116332" y="4953"/>
                    <a:pt x="126492" y="3048"/>
                  </a:cubicBezTo>
                  <a:cubicBezTo>
                    <a:pt x="136652" y="1143"/>
                    <a:pt x="146812" y="0"/>
                    <a:pt x="157099" y="0"/>
                  </a:cubicBezTo>
                  <a:lnTo>
                    <a:pt x="461899" y="0"/>
                  </a:lnTo>
                  <a:cubicBezTo>
                    <a:pt x="472186" y="0"/>
                    <a:pt x="482473" y="1016"/>
                    <a:pt x="492506" y="3048"/>
                  </a:cubicBezTo>
                  <a:cubicBezTo>
                    <a:pt x="502539" y="5080"/>
                    <a:pt x="512445" y="8001"/>
                    <a:pt x="521970" y="11938"/>
                  </a:cubicBezTo>
                  <a:cubicBezTo>
                    <a:pt x="531495" y="15875"/>
                    <a:pt x="540512" y="20701"/>
                    <a:pt x="549148" y="26416"/>
                  </a:cubicBezTo>
                  <a:cubicBezTo>
                    <a:pt x="557784" y="32131"/>
                    <a:pt x="565658" y="38608"/>
                    <a:pt x="573024" y="45974"/>
                  </a:cubicBezTo>
                  <a:cubicBezTo>
                    <a:pt x="580390" y="53340"/>
                    <a:pt x="586867" y="61214"/>
                    <a:pt x="592582" y="69850"/>
                  </a:cubicBezTo>
                  <a:cubicBezTo>
                    <a:pt x="598297" y="78486"/>
                    <a:pt x="603123" y="87503"/>
                    <a:pt x="607060" y="97028"/>
                  </a:cubicBezTo>
                  <a:cubicBezTo>
                    <a:pt x="610997" y="106553"/>
                    <a:pt x="614045" y="116332"/>
                    <a:pt x="615950" y="126492"/>
                  </a:cubicBezTo>
                  <a:cubicBezTo>
                    <a:pt x="617855" y="136652"/>
                    <a:pt x="618998" y="146812"/>
                    <a:pt x="618998" y="157099"/>
                  </a:cubicBezTo>
                  <a:cubicBezTo>
                    <a:pt x="618998" y="167386"/>
                    <a:pt x="617982" y="177673"/>
                    <a:pt x="615950" y="187706"/>
                  </a:cubicBezTo>
                  <a:cubicBezTo>
                    <a:pt x="613918" y="197739"/>
                    <a:pt x="610997" y="207645"/>
                    <a:pt x="607060" y="217170"/>
                  </a:cubicBezTo>
                  <a:cubicBezTo>
                    <a:pt x="603123" y="226695"/>
                    <a:pt x="598297" y="235712"/>
                    <a:pt x="592582" y="244348"/>
                  </a:cubicBezTo>
                  <a:cubicBezTo>
                    <a:pt x="586867" y="252984"/>
                    <a:pt x="580390" y="260858"/>
                    <a:pt x="573024" y="268224"/>
                  </a:cubicBezTo>
                  <a:cubicBezTo>
                    <a:pt x="565658" y="275590"/>
                    <a:pt x="557784" y="282067"/>
                    <a:pt x="549148" y="287782"/>
                  </a:cubicBezTo>
                  <a:cubicBezTo>
                    <a:pt x="540512" y="293497"/>
                    <a:pt x="531495" y="298323"/>
                    <a:pt x="521970" y="302260"/>
                  </a:cubicBezTo>
                  <a:cubicBezTo>
                    <a:pt x="512445" y="306197"/>
                    <a:pt x="502666" y="309245"/>
                    <a:pt x="492506" y="311150"/>
                  </a:cubicBezTo>
                  <a:cubicBezTo>
                    <a:pt x="482346" y="313055"/>
                    <a:pt x="472186" y="314198"/>
                    <a:pt x="461899" y="314198"/>
                  </a:cubicBezTo>
                  <a:lnTo>
                    <a:pt x="157099" y="314198"/>
                  </a:lnTo>
                  <a:cubicBezTo>
                    <a:pt x="146812" y="314198"/>
                    <a:pt x="136525" y="313182"/>
                    <a:pt x="126492" y="311150"/>
                  </a:cubicBezTo>
                  <a:cubicBezTo>
                    <a:pt x="116459" y="309118"/>
                    <a:pt x="106553" y="306197"/>
                    <a:pt x="97028" y="302260"/>
                  </a:cubicBezTo>
                  <a:cubicBezTo>
                    <a:pt x="87503" y="298323"/>
                    <a:pt x="78486" y="293497"/>
                    <a:pt x="69850" y="287782"/>
                  </a:cubicBezTo>
                  <a:cubicBezTo>
                    <a:pt x="61214" y="282067"/>
                    <a:pt x="53213" y="275463"/>
                    <a:pt x="45974" y="268224"/>
                  </a:cubicBezTo>
                  <a:cubicBezTo>
                    <a:pt x="38735" y="260985"/>
                    <a:pt x="32131" y="252984"/>
                    <a:pt x="26416" y="244348"/>
                  </a:cubicBezTo>
                  <a:cubicBezTo>
                    <a:pt x="20701" y="235712"/>
                    <a:pt x="15875" y="226695"/>
                    <a:pt x="11938" y="217170"/>
                  </a:cubicBezTo>
                  <a:cubicBezTo>
                    <a:pt x="8001" y="207645"/>
                    <a:pt x="4953" y="197866"/>
                    <a:pt x="3048" y="187706"/>
                  </a:cubicBezTo>
                  <a:cubicBezTo>
                    <a:pt x="1143" y="177546"/>
                    <a:pt x="0" y="167386"/>
                    <a:pt x="0" y="157099"/>
                  </a:cubicBezTo>
                  <a:close/>
                </a:path>
              </a:pathLst>
            </a:custGeom>
            <a:solidFill>
              <a:srgbClr val="E1EFFE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63500" y="63246"/>
              <a:ext cx="628777" cy="324104"/>
            </a:xfrm>
            <a:custGeom>
              <a:avLst/>
              <a:gdLst/>
              <a:ahLst/>
              <a:cxnLst/>
              <a:rect r="r" b="b" t="t" l="l"/>
              <a:pathLst>
                <a:path h="324104" w="628777">
                  <a:moveTo>
                    <a:pt x="0" y="162179"/>
                  </a:moveTo>
                  <a:cubicBezTo>
                    <a:pt x="0" y="151511"/>
                    <a:pt x="1016" y="140970"/>
                    <a:pt x="3048" y="130556"/>
                  </a:cubicBezTo>
                  <a:lnTo>
                    <a:pt x="7747" y="131445"/>
                  </a:lnTo>
                  <a:lnTo>
                    <a:pt x="3048" y="130556"/>
                  </a:lnTo>
                  <a:cubicBezTo>
                    <a:pt x="5080" y="120142"/>
                    <a:pt x="8255" y="109982"/>
                    <a:pt x="12319" y="100203"/>
                  </a:cubicBezTo>
                  <a:lnTo>
                    <a:pt x="16764" y="101981"/>
                  </a:lnTo>
                  <a:lnTo>
                    <a:pt x="12319" y="100203"/>
                  </a:lnTo>
                  <a:cubicBezTo>
                    <a:pt x="16383" y="90424"/>
                    <a:pt x="21336" y="81026"/>
                    <a:pt x="27305" y="72263"/>
                  </a:cubicBezTo>
                  <a:lnTo>
                    <a:pt x="27305" y="72263"/>
                  </a:lnTo>
                  <a:lnTo>
                    <a:pt x="27305" y="72263"/>
                  </a:lnTo>
                  <a:cubicBezTo>
                    <a:pt x="33274" y="63373"/>
                    <a:pt x="39878" y="55245"/>
                    <a:pt x="47498" y="47752"/>
                  </a:cubicBezTo>
                  <a:lnTo>
                    <a:pt x="50800" y="51054"/>
                  </a:lnTo>
                  <a:lnTo>
                    <a:pt x="47371" y="47625"/>
                  </a:lnTo>
                  <a:cubicBezTo>
                    <a:pt x="54864" y="40132"/>
                    <a:pt x="63119" y="33401"/>
                    <a:pt x="71882" y="27432"/>
                  </a:cubicBezTo>
                  <a:lnTo>
                    <a:pt x="71882" y="27432"/>
                  </a:lnTo>
                  <a:lnTo>
                    <a:pt x="71882" y="27432"/>
                  </a:lnTo>
                  <a:cubicBezTo>
                    <a:pt x="80772" y="21463"/>
                    <a:pt x="90043" y="16510"/>
                    <a:pt x="99822" y="12446"/>
                  </a:cubicBezTo>
                  <a:lnTo>
                    <a:pt x="101600" y="16891"/>
                  </a:lnTo>
                  <a:lnTo>
                    <a:pt x="99822" y="12446"/>
                  </a:lnTo>
                  <a:cubicBezTo>
                    <a:pt x="109601" y="8382"/>
                    <a:pt x="119761" y="5334"/>
                    <a:pt x="130175" y="3175"/>
                  </a:cubicBezTo>
                  <a:lnTo>
                    <a:pt x="131064" y="7874"/>
                  </a:lnTo>
                  <a:lnTo>
                    <a:pt x="130175" y="3175"/>
                  </a:lnTo>
                  <a:cubicBezTo>
                    <a:pt x="140589" y="1143"/>
                    <a:pt x="151130" y="0"/>
                    <a:pt x="161798" y="0"/>
                  </a:cubicBezTo>
                  <a:lnTo>
                    <a:pt x="161798" y="4826"/>
                  </a:lnTo>
                  <a:lnTo>
                    <a:pt x="161798" y="254"/>
                  </a:lnTo>
                  <a:lnTo>
                    <a:pt x="466598" y="254"/>
                  </a:lnTo>
                  <a:lnTo>
                    <a:pt x="466598" y="5080"/>
                  </a:lnTo>
                  <a:lnTo>
                    <a:pt x="466598" y="254"/>
                  </a:lnTo>
                  <a:cubicBezTo>
                    <a:pt x="477266" y="254"/>
                    <a:pt x="487807" y="1270"/>
                    <a:pt x="498221" y="3429"/>
                  </a:cubicBezTo>
                  <a:lnTo>
                    <a:pt x="497332" y="8128"/>
                  </a:lnTo>
                  <a:lnTo>
                    <a:pt x="498221" y="3429"/>
                  </a:lnTo>
                  <a:cubicBezTo>
                    <a:pt x="508635" y="5461"/>
                    <a:pt x="518795" y="8636"/>
                    <a:pt x="528574" y="12700"/>
                  </a:cubicBezTo>
                  <a:lnTo>
                    <a:pt x="526796" y="17145"/>
                  </a:lnTo>
                  <a:lnTo>
                    <a:pt x="528574" y="12700"/>
                  </a:lnTo>
                  <a:cubicBezTo>
                    <a:pt x="538353" y="16764"/>
                    <a:pt x="547751" y="21717"/>
                    <a:pt x="556514" y="27686"/>
                  </a:cubicBezTo>
                  <a:lnTo>
                    <a:pt x="556514" y="27686"/>
                  </a:lnTo>
                  <a:lnTo>
                    <a:pt x="556514" y="27686"/>
                  </a:lnTo>
                  <a:cubicBezTo>
                    <a:pt x="565404" y="33655"/>
                    <a:pt x="573532" y="40259"/>
                    <a:pt x="581025" y="47879"/>
                  </a:cubicBezTo>
                  <a:lnTo>
                    <a:pt x="577850" y="51054"/>
                  </a:lnTo>
                  <a:lnTo>
                    <a:pt x="581279" y="47625"/>
                  </a:lnTo>
                  <a:cubicBezTo>
                    <a:pt x="588772" y="55118"/>
                    <a:pt x="595503" y="63373"/>
                    <a:pt x="601472" y="72136"/>
                  </a:cubicBezTo>
                  <a:lnTo>
                    <a:pt x="597535" y="74803"/>
                  </a:lnTo>
                  <a:lnTo>
                    <a:pt x="601472" y="72136"/>
                  </a:lnTo>
                  <a:cubicBezTo>
                    <a:pt x="607441" y="81026"/>
                    <a:pt x="612394" y="90297"/>
                    <a:pt x="616458" y="100076"/>
                  </a:cubicBezTo>
                  <a:lnTo>
                    <a:pt x="612013" y="101854"/>
                  </a:lnTo>
                  <a:lnTo>
                    <a:pt x="616458" y="100076"/>
                  </a:lnTo>
                  <a:cubicBezTo>
                    <a:pt x="620522" y="109855"/>
                    <a:pt x="623570" y="120015"/>
                    <a:pt x="625729" y="130429"/>
                  </a:cubicBezTo>
                  <a:lnTo>
                    <a:pt x="625729" y="130429"/>
                  </a:lnTo>
                  <a:lnTo>
                    <a:pt x="625729" y="130429"/>
                  </a:lnTo>
                  <a:cubicBezTo>
                    <a:pt x="627761" y="140843"/>
                    <a:pt x="628777" y="151384"/>
                    <a:pt x="628777" y="162052"/>
                  </a:cubicBezTo>
                  <a:lnTo>
                    <a:pt x="623951" y="162052"/>
                  </a:lnTo>
                  <a:lnTo>
                    <a:pt x="628777" y="162052"/>
                  </a:lnTo>
                  <a:cubicBezTo>
                    <a:pt x="628777" y="172720"/>
                    <a:pt x="627761" y="183261"/>
                    <a:pt x="625729" y="193675"/>
                  </a:cubicBezTo>
                  <a:lnTo>
                    <a:pt x="625729" y="193675"/>
                  </a:lnTo>
                  <a:lnTo>
                    <a:pt x="625729" y="193675"/>
                  </a:lnTo>
                  <a:cubicBezTo>
                    <a:pt x="623697" y="204089"/>
                    <a:pt x="620522" y="214249"/>
                    <a:pt x="616458" y="224028"/>
                  </a:cubicBezTo>
                  <a:lnTo>
                    <a:pt x="616458" y="224028"/>
                  </a:lnTo>
                  <a:lnTo>
                    <a:pt x="616458" y="224028"/>
                  </a:lnTo>
                  <a:cubicBezTo>
                    <a:pt x="612394" y="233807"/>
                    <a:pt x="607441" y="243205"/>
                    <a:pt x="601472" y="251968"/>
                  </a:cubicBezTo>
                  <a:lnTo>
                    <a:pt x="601472" y="251968"/>
                  </a:lnTo>
                  <a:lnTo>
                    <a:pt x="601472" y="251968"/>
                  </a:lnTo>
                  <a:cubicBezTo>
                    <a:pt x="595503" y="260858"/>
                    <a:pt x="588899" y="268986"/>
                    <a:pt x="581279" y="276479"/>
                  </a:cubicBezTo>
                  <a:lnTo>
                    <a:pt x="577850" y="273050"/>
                  </a:lnTo>
                  <a:lnTo>
                    <a:pt x="581279" y="276479"/>
                  </a:lnTo>
                  <a:cubicBezTo>
                    <a:pt x="573786" y="283972"/>
                    <a:pt x="565531" y="290703"/>
                    <a:pt x="556768" y="296672"/>
                  </a:cubicBezTo>
                  <a:lnTo>
                    <a:pt x="556768" y="296672"/>
                  </a:lnTo>
                  <a:lnTo>
                    <a:pt x="556768" y="296672"/>
                  </a:lnTo>
                  <a:cubicBezTo>
                    <a:pt x="547878" y="302641"/>
                    <a:pt x="538607" y="307594"/>
                    <a:pt x="528828" y="311658"/>
                  </a:cubicBezTo>
                  <a:lnTo>
                    <a:pt x="528828" y="311658"/>
                  </a:lnTo>
                  <a:lnTo>
                    <a:pt x="528828" y="311658"/>
                  </a:lnTo>
                  <a:cubicBezTo>
                    <a:pt x="519049" y="315722"/>
                    <a:pt x="508889" y="318770"/>
                    <a:pt x="498475" y="320929"/>
                  </a:cubicBezTo>
                  <a:lnTo>
                    <a:pt x="498475" y="320929"/>
                  </a:lnTo>
                  <a:lnTo>
                    <a:pt x="498475" y="320929"/>
                  </a:lnTo>
                  <a:cubicBezTo>
                    <a:pt x="488061" y="322961"/>
                    <a:pt x="477520" y="324104"/>
                    <a:pt x="466852" y="324104"/>
                  </a:cubicBezTo>
                  <a:lnTo>
                    <a:pt x="466852" y="319278"/>
                  </a:lnTo>
                  <a:lnTo>
                    <a:pt x="466852" y="324104"/>
                  </a:lnTo>
                  <a:lnTo>
                    <a:pt x="162052" y="324104"/>
                  </a:lnTo>
                  <a:lnTo>
                    <a:pt x="162052" y="319278"/>
                  </a:lnTo>
                  <a:lnTo>
                    <a:pt x="162052" y="324104"/>
                  </a:lnTo>
                  <a:cubicBezTo>
                    <a:pt x="151384" y="324104"/>
                    <a:pt x="140843" y="323088"/>
                    <a:pt x="130429" y="320929"/>
                  </a:cubicBezTo>
                  <a:lnTo>
                    <a:pt x="130429" y="320929"/>
                  </a:lnTo>
                  <a:lnTo>
                    <a:pt x="130429" y="320929"/>
                  </a:lnTo>
                  <a:cubicBezTo>
                    <a:pt x="120015" y="318897"/>
                    <a:pt x="109855" y="315722"/>
                    <a:pt x="100076" y="311658"/>
                  </a:cubicBezTo>
                  <a:lnTo>
                    <a:pt x="100076" y="311658"/>
                  </a:lnTo>
                  <a:lnTo>
                    <a:pt x="100076" y="311658"/>
                  </a:lnTo>
                  <a:cubicBezTo>
                    <a:pt x="90297" y="307594"/>
                    <a:pt x="80899" y="302641"/>
                    <a:pt x="72136" y="296672"/>
                  </a:cubicBezTo>
                  <a:lnTo>
                    <a:pt x="74803" y="292735"/>
                  </a:lnTo>
                  <a:lnTo>
                    <a:pt x="72136" y="296672"/>
                  </a:lnTo>
                  <a:cubicBezTo>
                    <a:pt x="63246" y="290703"/>
                    <a:pt x="55118" y="284099"/>
                    <a:pt x="47625" y="276479"/>
                  </a:cubicBezTo>
                  <a:lnTo>
                    <a:pt x="50800" y="273304"/>
                  </a:lnTo>
                  <a:lnTo>
                    <a:pt x="47371" y="276733"/>
                  </a:lnTo>
                  <a:cubicBezTo>
                    <a:pt x="39878" y="269240"/>
                    <a:pt x="33147" y="260985"/>
                    <a:pt x="27178" y="252222"/>
                  </a:cubicBezTo>
                  <a:lnTo>
                    <a:pt x="27178" y="252222"/>
                  </a:lnTo>
                  <a:lnTo>
                    <a:pt x="27178" y="252222"/>
                  </a:lnTo>
                  <a:cubicBezTo>
                    <a:pt x="21336" y="243332"/>
                    <a:pt x="16256" y="234061"/>
                    <a:pt x="12192" y="224282"/>
                  </a:cubicBezTo>
                  <a:lnTo>
                    <a:pt x="16637" y="222504"/>
                  </a:lnTo>
                  <a:lnTo>
                    <a:pt x="12192" y="224282"/>
                  </a:lnTo>
                  <a:cubicBezTo>
                    <a:pt x="8128" y="214503"/>
                    <a:pt x="5080" y="204343"/>
                    <a:pt x="2921" y="193929"/>
                  </a:cubicBezTo>
                  <a:lnTo>
                    <a:pt x="7620" y="193040"/>
                  </a:lnTo>
                  <a:lnTo>
                    <a:pt x="2921" y="193929"/>
                  </a:lnTo>
                  <a:cubicBezTo>
                    <a:pt x="1016" y="183388"/>
                    <a:pt x="0" y="172847"/>
                    <a:pt x="0" y="162179"/>
                  </a:cubicBezTo>
                  <a:lnTo>
                    <a:pt x="4699" y="162179"/>
                  </a:lnTo>
                  <a:lnTo>
                    <a:pt x="0" y="162179"/>
                  </a:lnTo>
                  <a:moveTo>
                    <a:pt x="9525" y="162179"/>
                  </a:moveTo>
                  <a:lnTo>
                    <a:pt x="9525" y="162179"/>
                  </a:lnTo>
                  <a:lnTo>
                    <a:pt x="9525" y="162179"/>
                  </a:lnTo>
                  <a:cubicBezTo>
                    <a:pt x="9525" y="172212"/>
                    <a:pt x="10541" y="182118"/>
                    <a:pt x="12446" y="191897"/>
                  </a:cubicBezTo>
                  <a:lnTo>
                    <a:pt x="12446" y="191897"/>
                  </a:lnTo>
                  <a:lnTo>
                    <a:pt x="12446" y="191897"/>
                  </a:lnTo>
                  <a:cubicBezTo>
                    <a:pt x="14351" y="201676"/>
                    <a:pt x="17272" y="211201"/>
                    <a:pt x="21082" y="220472"/>
                  </a:cubicBezTo>
                  <a:lnTo>
                    <a:pt x="21082" y="220472"/>
                  </a:lnTo>
                  <a:lnTo>
                    <a:pt x="21082" y="220472"/>
                  </a:lnTo>
                  <a:cubicBezTo>
                    <a:pt x="24892" y="229743"/>
                    <a:pt x="29591" y="238506"/>
                    <a:pt x="35179" y="246761"/>
                  </a:cubicBezTo>
                  <a:lnTo>
                    <a:pt x="31242" y="249428"/>
                  </a:lnTo>
                  <a:lnTo>
                    <a:pt x="35179" y="246761"/>
                  </a:lnTo>
                  <a:cubicBezTo>
                    <a:pt x="40767" y="255143"/>
                    <a:pt x="47117" y="262763"/>
                    <a:pt x="54102" y="269875"/>
                  </a:cubicBezTo>
                  <a:cubicBezTo>
                    <a:pt x="61087" y="276987"/>
                    <a:pt x="68834" y="283210"/>
                    <a:pt x="77216" y="288798"/>
                  </a:cubicBezTo>
                  <a:lnTo>
                    <a:pt x="77216" y="288798"/>
                  </a:lnTo>
                  <a:lnTo>
                    <a:pt x="77216" y="288798"/>
                  </a:lnTo>
                  <a:cubicBezTo>
                    <a:pt x="85598" y="294386"/>
                    <a:pt x="94361" y="299085"/>
                    <a:pt x="103505" y="302895"/>
                  </a:cubicBezTo>
                  <a:lnTo>
                    <a:pt x="101727" y="307340"/>
                  </a:lnTo>
                  <a:lnTo>
                    <a:pt x="103505" y="302895"/>
                  </a:lnTo>
                  <a:cubicBezTo>
                    <a:pt x="112776" y="306705"/>
                    <a:pt x="122301" y="309626"/>
                    <a:pt x="132080" y="311531"/>
                  </a:cubicBezTo>
                  <a:lnTo>
                    <a:pt x="131191" y="316230"/>
                  </a:lnTo>
                  <a:lnTo>
                    <a:pt x="132080" y="311531"/>
                  </a:lnTo>
                  <a:cubicBezTo>
                    <a:pt x="141859" y="313436"/>
                    <a:pt x="151765" y="314452"/>
                    <a:pt x="161798" y="314452"/>
                  </a:cubicBezTo>
                  <a:lnTo>
                    <a:pt x="466598" y="314452"/>
                  </a:lnTo>
                  <a:cubicBezTo>
                    <a:pt x="476631" y="314452"/>
                    <a:pt x="486537" y="313436"/>
                    <a:pt x="496316" y="311531"/>
                  </a:cubicBezTo>
                  <a:lnTo>
                    <a:pt x="497205" y="316230"/>
                  </a:lnTo>
                  <a:lnTo>
                    <a:pt x="496316" y="311531"/>
                  </a:lnTo>
                  <a:cubicBezTo>
                    <a:pt x="506095" y="309626"/>
                    <a:pt x="515620" y="306705"/>
                    <a:pt x="524891" y="302895"/>
                  </a:cubicBezTo>
                  <a:lnTo>
                    <a:pt x="526669" y="307340"/>
                  </a:lnTo>
                  <a:lnTo>
                    <a:pt x="524891" y="302895"/>
                  </a:lnTo>
                  <a:cubicBezTo>
                    <a:pt x="534162" y="299085"/>
                    <a:pt x="542925" y="294386"/>
                    <a:pt x="551180" y="288798"/>
                  </a:cubicBezTo>
                  <a:lnTo>
                    <a:pt x="553847" y="292735"/>
                  </a:lnTo>
                  <a:lnTo>
                    <a:pt x="551180" y="288798"/>
                  </a:lnTo>
                  <a:cubicBezTo>
                    <a:pt x="559562" y="283210"/>
                    <a:pt x="567182" y="276860"/>
                    <a:pt x="574294" y="269875"/>
                  </a:cubicBezTo>
                  <a:cubicBezTo>
                    <a:pt x="581406" y="262890"/>
                    <a:pt x="587629" y="255143"/>
                    <a:pt x="593217" y="246761"/>
                  </a:cubicBezTo>
                  <a:lnTo>
                    <a:pt x="597154" y="249428"/>
                  </a:lnTo>
                  <a:lnTo>
                    <a:pt x="593217" y="246761"/>
                  </a:lnTo>
                  <a:cubicBezTo>
                    <a:pt x="598805" y="238379"/>
                    <a:pt x="603504" y="229616"/>
                    <a:pt x="607314" y="220472"/>
                  </a:cubicBezTo>
                  <a:lnTo>
                    <a:pt x="611759" y="222250"/>
                  </a:lnTo>
                  <a:lnTo>
                    <a:pt x="607314" y="220472"/>
                  </a:lnTo>
                  <a:cubicBezTo>
                    <a:pt x="611124" y="211201"/>
                    <a:pt x="614045" y="201676"/>
                    <a:pt x="615950" y="191897"/>
                  </a:cubicBezTo>
                  <a:lnTo>
                    <a:pt x="620649" y="192786"/>
                  </a:lnTo>
                  <a:lnTo>
                    <a:pt x="615950" y="191897"/>
                  </a:lnTo>
                  <a:cubicBezTo>
                    <a:pt x="617855" y="182118"/>
                    <a:pt x="618871" y="172212"/>
                    <a:pt x="618871" y="162179"/>
                  </a:cubicBezTo>
                  <a:cubicBezTo>
                    <a:pt x="618871" y="152146"/>
                    <a:pt x="617855" y="142240"/>
                    <a:pt x="615950" y="132461"/>
                  </a:cubicBezTo>
                  <a:lnTo>
                    <a:pt x="620649" y="131572"/>
                  </a:lnTo>
                  <a:lnTo>
                    <a:pt x="615950" y="132461"/>
                  </a:lnTo>
                  <a:cubicBezTo>
                    <a:pt x="614045" y="122682"/>
                    <a:pt x="611124" y="113157"/>
                    <a:pt x="607314" y="103886"/>
                  </a:cubicBezTo>
                  <a:lnTo>
                    <a:pt x="607314" y="103886"/>
                  </a:lnTo>
                  <a:lnTo>
                    <a:pt x="607314" y="103886"/>
                  </a:lnTo>
                  <a:cubicBezTo>
                    <a:pt x="603504" y="94615"/>
                    <a:pt x="598805" y="85852"/>
                    <a:pt x="593217" y="77597"/>
                  </a:cubicBezTo>
                  <a:lnTo>
                    <a:pt x="593217" y="77597"/>
                  </a:lnTo>
                  <a:lnTo>
                    <a:pt x="593217" y="77597"/>
                  </a:lnTo>
                  <a:cubicBezTo>
                    <a:pt x="587629" y="69215"/>
                    <a:pt x="581279" y="61595"/>
                    <a:pt x="574294" y="54483"/>
                  </a:cubicBezTo>
                  <a:cubicBezTo>
                    <a:pt x="567309" y="47371"/>
                    <a:pt x="559562" y="41148"/>
                    <a:pt x="551180" y="35560"/>
                  </a:cubicBezTo>
                  <a:lnTo>
                    <a:pt x="553847" y="31623"/>
                  </a:lnTo>
                  <a:lnTo>
                    <a:pt x="551180" y="35560"/>
                  </a:lnTo>
                  <a:cubicBezTo>
                    <a:pt x="542798" y="29972"/>
                    <a:pt x="534035" y="25273"/>
                    <a:pt x="524891" y="21463"/>
                  </a:cubicBezTo>
                  <a:cubicBezTo>
                    <a:pt x="515747" y="17653"/>
                    <a:pt x="506095" y="14732"/>
                    <a:pt x="496316" y="12827"/>
                  </a:cubicBezTo>
                  <a:lnTo>
                    <a:pt x="496316" y="12827"/>
                  </a:lnTo>
                  <a:lnTo>
                    <a:pt x="496316" y="12827"/>
                  </a:lnTo>
                  <a:cubicBezTo>
                    <a:pt x="486537" y="10922"/>
                    <a:pt x="476631" y="9906"/>
                    <a:pt x="466598" y="9906"/>
                  </a:cubicBezTo>
                  <a:lnTo>
                    <a:pt x="161798" y="9906"/>
                  </a:lnTo>
                  <a:cubicBezTo>
                    <a:pt x="151765" y="9906"/>
                    <a:pt x="141859" y="10922"/>
                    <a:pt x="132080" y="12827"/>
                  </a:cubicBezTo>
                  <a:lnTo>
                    <a:pt x="132080" y="12827"/>
                  </a:lnTo>
                  <a:lnTo>
                    <a:pt x="132080" y="12827"/>
                  </a:lnTo>
                  <a:cubicBezTo>
                    <a:pt x="122301" y="14732"/>
                    <a:pt x="112776" y="17653"/>
                    <a:pt x="103505" y="21463"/>
                  </a:cubicBezTo>
                  <a:cubicBezTo>
                    <a:pt x="94234" y="25273"/>
                    <a:pt x="85471" y="29972"/>
                    <a:pt x="77216" y="35560"/>
                  </a:cubicBezTo>
                  <a:lnTo>
                    <a:pt x="74549" y="31623"/>
                  </a:lnTo>
                  <a:lnTo>
                    <a:pt x="77216" y="35560"/>
                  </a:lnTo>
                  <a:cubicBezTo>
                    <a:pt x="68834" y="41148"/>
                    <a:pt x="61214" y="47498"/>
                    <a:pt x="54102" y="54483"/>
                  </a:cubicBezTo>
                  <a:cubicBezTo>
                    <a:pt x="46990" y="61468"/>
                    <a:pt x="40767" y="69215"/>
                    <a:pt x="35179" y="77597"/>
                  </a:cubicBezTo>
                  <a:lnTo>
                    <a:pt x="31242" y="74930"/>
                  </a:lnTo>
                  <a:lnTo>
                    <a:pt x="35179" y="77597"/>
                  </a:lnTo>
                  <a:cubicBezTo>
                    <a:pt x="29591" y="85979"/>
                    <a:pt x="24892" y="94742"/>
                    <a:pt x="21082" y="103886"/>
                  </a:cubicBezTo>
                  <a:lnTo>
                    <a:pt x="21082" y="103886"/>
                  </a:lnTo>
                  <a:lnTo>
                    <a:pt x="21082" y="103886"/>
                  </a:lnTo>
                  <a:cubicBezTo>
                    <a:pt x="17272" y="113157"/>
                    <a:pt x="14351" y="122682"/>
                    <a:pt x="12446" y="132461"/>
                  </a:cubicBezTo>
                  <a:lnTo>
                    <a:pt x="12446" y="132461"/>
                  </a:lnTo>
                  <a:lnTo>
                    <a:pt x="12446" y="132461"/>
                  </a:lnTo>
                  <a:cubicBezTo>
                    <a:pt x="10541" y="142240"/>
                    <a:pt x="9525" y="152146"/>
                    <a:pt x="9525" y="162179"/>
                  </a:cubicBez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6413497" y="2184397"/>
            <a:ext cx="679447" cy="450847"/>
            <a:chOff x="0" y="0"/>
            <a:chExt cx="679450" cy="4508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68326" y="68326"/>
              <a:ext cx="542798" cy="314198"/>
            </a:xfrm>
            <a:custGeom>
              <a:avLst/>
              <a:gdLst/>
              <a:ahLst/>
              <a:cxnLst/>
              <a:rect r="r" b="b" t="t" l="l"/>
              <a:pathLst>
                <a:path h="314198" w="542798">
                  <a:moveTo>
                    <a:pt x="0" y="157099"/>
                  </a:moveTo>
                  <a:cubicBezTo>
                    <a:pt x="0" y="146812"/>
                    <a:pt x="1016" y="136525"/>
                    <a:pt x="3048" y="126492"/>
                  </a:cubicBezTo>
                  <a:cubicBezTo>
                    <a:pt x="5080" y="116459"/>
                    <a:pt x="8001" y="106553"/>
                    <a:pt x="11938" y="97028"/>
                  </a:cubicBezTo>
                  <a:cubicBezTo>
                    <a:pt x="15875" y="87503"/>
                    <a:pt x="20701" y="78486"/>
                    <a:pt x="26416" y="69850"/>
                  </a:cubicBezTo>
                  <a:cubicBezTo>
                    <a:pt x="32131" y="61214"/>
                    <a:pt x="38608" y="53213"/>
                    <a:pt x="45974" y="45974"/>
                  </a:cubicBezTo>
                  <a:cubicBezTo>
                    <a:pt x="53340" y="38735"/>
                    <a:pt x="61214" y="32131"/>
                    <a:pt x="69850" y="26416"/>
                  </a:cubicBezTo>
                  <a:cubicBezTo>
                    <a:pt x="78486" y="20701"/>
                    <a:pt x="87503" y="15875"/>
                    <a:pt x="97028" y="11938"/>
                  </a:cubicBezTo>
                  <a:cubicBezTo>
                    <a:pt x="106553" y="8001"/>
                    <a:pt x="116332" y="4953"/>
                    <a:pt x="126492" y="3048"/>
                  </a:cubicBezTo>
                  <a:cubicBezTo>
                    <a:pt x="136652" y="1143"/>
                    <a:pt x="146812" y="0"/>
                    <a:pt x="157099" y="0"/>
                  </a:cubicBezTo>
                  <a:lnTo>
                    <a:pt x="385699" y="0"/>
                  </a:lnTo>
                  <a:cubicBezTo>
                    <a:pt x="395986" y="0"/>
                    <a:pt x="406273" y="1016"/>
                    <a:pt x="416306" y="3048"/>
                  </a:cubicBezTo>
                  <a:cubicBezTo>
                    <a:pt x="426339" y="5080"/>
                    <a:pt x="436245" y="8001"/>
                    <a:pt x="445770" y="11938"/>
                  </a:cubicBezTo>
                  <a:cubicBezTo>
                    <a:pt x="455295" y="15875"/>
                    <a:pt x="464312" y="20701"/>
                    <a:pt x="472948" y="26416"/>
                  </a:cubicBezTo>
                  <a:cubicBezTo>
                    <a:pt x="481584" y="32131"/>
                    <a:pt x="489458" y="38608"/>
                    <a:pt x="496824" y="45974"/>
                  </a:cubicBezTo>
                  <a:cubicBezTo>
                    <a:pt x="504190" y="53340"/>
                    <a:pt x="510667" y="61214"/>
                    <a:pt x="516382" y="69850"/>
                  </a:cubicBezTo>
                  <a:cubicBezTo>
                    <a:pt x="522097" y="78486"/>
                    <a:pt x="526923" y="87503"/>
                    <a:pt x="530860" y="97028"/>
                  </a:cubicBezTo>
                  <a:cubicBezTo>
                    <a:pt x="534797" y="106553"/>
                    <a:pt x="537845" y="116332"/>
                    <a:pt x="539750" y="126492"/>
                  </a:cubicBezTo>
                  <a:cubicBezTo>
                    <a:pt x="541655" y="136652"/>
                    <a:pt x="542798" y="146812"/>
                    <a:pt x="542798" y="157099"/>
                  </a:cubicBezTo>
                  <a:cubicBezTo>
                    <a:pt x="542798" y="167386"/>
                    <a:pt x="541782" y="177673"/>
                    <a:pt x="539750" y="187706"/>
                  </a:cubicBezTo>
                  <a:cubicBezTo>
                    <a:pt x="537718" y="197739"/>
                    <a:pt x="534797" y="207645"/>
                    <a:pt x="530860" y="217170"/>
                  </a:cubicBezTo>
                  <a:cubicBezTo>
                    <a:pt x="526923" y="226695"/>
                    <a:pt x="522097" y="235712"/>
                    <a:pt x="516382" y="244348"/>
                  </a:cubicBezTo>
                  <a:cubicBezTo>
                    <a:pt x="510667" y="252984"/>
                    <a:pt x="504190" y="260858"/>
                    <a:pt x="496824" y="268224"/>
                  </a:cubicBezTo>
                  <a:cubicBezTo>
                    <a:pt x="489458" y="275590"/>
                    <a:pt x="481584" y="282067"/>
                    <a:pt x="472948" y="287782"/>
                  </a:cubicBezTo>
                  <a:cubicBezTo>
                    <a:pt x="464312" y="293497"/>
                    <a:pt x="455295" y="298323"/>
                    <a:pt x="445770" y="302260"/>
                  </a:cubicBezTo>
                  <a:cubicBezTo>
                    <a:pt x="436245" y="306197"/>
                    <a:pt x="426466" y="309245"/>
                    <a:pt x="416306" y="311150"/>
                  </a:cubicBezTo>
                  <a:cubicBezTo>
                    <a:pt x="406146" y="313055"/>
                    <a:pt x="395986" y="314198"/>
                    <a:pt x="385699" y="314198"/>
                  </a:cubicBezTo>
                  <a:lnTo>
                    <a:pt x="157099" y="314198"/>
                  </a:lnTo>
                  <a:cubicBezTo>
                    <a:pt x="146812" y="314198"/>
                    <a:pt x="136525" y="313182"/>
                    <a:pt x="126492" y="311150"/>
                  </a:cubicBezTo>
                  <a:cubicBezTo>
                    <a:pt x="116459" y="309118"/>
                    <a:pt x="106553" y="306197"/>
                    <a:pt x="97028" y="302260"/>
                  </a:cubicBezTo>
                  <a:cubicBezTo>
                    <a:pt x="87503" y="298323"/>
                    <a:pt x="78486" y="293497"/>
                    <a:pt x="69850" y="287782"/>
                  </a:cubicBezTo>
                  <a:cubicBezTo>
                    <a:pt x="61214" y="282067"/>
                    <a:pt x="53213" y="275463"/>
                    <a:pt x="45974" y="268224"/>
                  </a:cubicBezTo>
                  <a:cubicBezTo>
                    <a:pt x="38735" y="260985"/>
                    <a:pt x="32131" y="252984"/>
                    <a:pt x="26416" y="244348"/>
                  </a:cubicBezTo>
                  <a:cubicBezTo>
                    <a:pt x="20701" y="235712"/>
                    <a:pt x="15875" y="226695"/>
                    <a:pt x="11938" y="217170"/>
                  </a:cubicBezTo>
                  <a:cubicBezTo>
                    <a:pt x="8001" y="207645"/>
                    <a:pt x="4953" y="197866"/>
                    <a:pt x="3048" y="187706"/>
                  </a:cubicBezTo>
                  <a:cubicBezTo>
                    <a:pt x="1143" y="177546"/>
                    <a:pt x="0" y="167386"/>
                    <a:pt x="0" y="157099"/>
                  </a:cubicBezTo>
                  <a:close/>
                </a:path>
              </a:pathLst>
            </a:custGeom>
            <a:solidFill>
              <a:srgbClr val="E1EFFE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63500" y="63373"/>
              <a:ext cx="552704" cy="323977"/>
            </a:xfrm>
            <a:custGeom>
              <a:avLst/>
              <a:gdLst/>
              <a:ahLst/>
              <a:cxnLst/>
              <a:rect r="r" b="b" t="t" l="l"/>
              <a:pathLst>
                <a:path h="323977" w="552704">
                  <a:moveTo>
                    <a:pt x="0" y="162052"/>
                  </a:moveTo>
                  <a:cubicBezTo>
                    <a:pt x="0" y="151384"/>
                    <a:pt x="1016" y="140843"/>
                    <a:pt x="3048" y="130429"/>
                  </a:cubicBezTo>
                  <a:lnTo>
                    <a:pt x="7747" y="131318"/>
                  </a:lnTo>
                  <a:lnTo>
                    <a:pt x="3048" y="130429"/>
                  </a:lnTo>
                  <a:cubicBezTo>
                    <a:pt x="5080" y="120015"/>
                    <a:pt x="8255" y="109855"/>
                    <a:pt x="12319" y="100076"/>
                  </a:cubicBezTo>
                  <a:lnTo>
                    <a:pt x="16764" y="101854"/>
                  </a:lnTo>
                  <a:lnTo>
                    <a:pt x="12319" y="100076"/>
                  </a:lnTo>
                  <a:cubicBezTo>
                    <a:pt x="16383" y="90297"/>
                    <a:pt x="21336" y="80899"/>
                    <a:pt x="27305" y="72136"/>
                  </a:cubicBezTo>
                  <a:lnTo>
                    <a:pt x="27305" y="72136"/>
                  </a:lnTo>
                  <a:lnTo>
                    <a:pt x="27305" y="72136"/>
                  </a:lnTo>
                  <a:cubicBezTo>
                    <a:pt x="33274" y="63246"/>
                    <a:pt x="39878" y="55118"/>
                    <a:pt x="47498" y="47625"/>
                  </a:cubicBezTo>
                  <a:lnTo>
                    <a:pt x="50800" y="50927"/>
                  </a:lnTo>
                  <a:lnTo>
                    <a:pt x="47371" y="47498"/>
                  </a:lnTo>
                  <a:cubicBezTo>
                    <a:pt x="54864" y="40005"/>
                    <a:pt x="63119" y="33274"/>
                    <a:pt x="71882" y="27305"/>
                  </a:cubicBezTo>
                  <a:lnTo>
                    <a:pt x="71882" y="27305"/>
                  </a:lnTo>
                  <a:lnTo>
                    <a:pt x="71882" y="27305"/>
                  </a:lnTo>
                  <a:cubicBezTo>
                    <a:pt x="80772" y="21336"/>
                    <a:pt x="90043" y="16383"/>
                    <a:pt x="99822" y="12319"/>
                  </a:cubicBezTo>
                  <a:lnTo>
                    <a:pt x="101600" y="16764"/>
                  </a:lnTo>
                  <a:lnTo>
                    <a:pt x="99822" y="12319"/>
                  </a:lnTo>
                  <a:cubicBezTo>
                    <a:pt x="109601" y="8255"/>
                    <a:pt x="119761" y="5207"/>
                    <a:pt x="130175" y="3048"/>
                  </a:cubicBezTo>
                  <a:lnTo>
                    <a:pt x="130175" y="3048"/>
                  </a:lnTo>
                  <a:lnTo>
                    <a:pt x="130175" y="3048"/>
                  </a:lnTo>
                  <a:cubicBezTo>
                    <a:pt x="140589" y="1016"/>
                    <a:pt x="151130" y="0"/>
                    <a:pt x="161798" y="0"/>
                  </a:cubicBezTo>
                  <a:lnTo>
                    <a:pt x="161798" y="4826"/>
                  </a:lnTo>
                  <a:lnTo>
                    <a:pt x="161798" y="127"/>
                  </a:lnTo>
                  <a:lnTo>
                    <a:pt x="390398" y="127"/>
                  </a:lnTo>
                  <a:lnTo>
                    <a:pt x="390398" y="4953"/>
                  </a:lnTo>
                  <a:lnTo>
                    <a:pt x="390398" y="127"/>
                  </a:lnTo>
                  <a:cubicBezTo>
                    <a:pt x="401066" y="127"/>
                    <a:pt x="411607" y="1143"/>
                    <a:pt x="422021" y="3175"/>
                  </a:cubicBezTo>
                  <a:lnTo>
                    <a:pt x="422021" y="3175"/>
                  </a:lnTo>
                  <a:lnTo>
                    <a:pt x="422021" y="3175"/>
                  </a:lnTo>
                  <a:cubicBezTo>
                    <a:pt x="432435" y="5207"/>
                    <a:pt x="442595" y="8382"/>
                    <a:pt x="452374" y="12446"/>
                  </a:cubicBezTo>
                  <a:lnTo>
                    <a:pt x="450596" y="16891"/>
                  </a:lnTo>
                  <a:lnTo>
                    <a:pt x="452374" y="12446"/>
                  </a:lnTo>
                  <a:cubicBezTo>
                    <a:pt x="462153" y="16510"/>
                    <a:pt x="471551" y="21463"/>
                    <a:pt x="480314" y="27432"/>
                  </a:cubicBezTo>
                  <a:lnTo>
                    <a:pt x="477647" y="31369"/>
                  </a:lnTo>
                  <a:lnTo>
                    <a:pt x="480314" y="27432"/>
                  </a:lnTo>
                  <a:cubicBezTo>
                    <a:pt x="489204" y="33401"/>
                    <a:pt x="497332" y="40005"/>
                    <a:pt x="504825" y="47625"/>
                  </a:cubicBezTo>
                  <a:lnTo>
                    <a:pt x="501650" y="50927"/>
                  </a:lnTo>
                  <a:lnTo>
                    <a:pt x="505079" y="47498"/>
                  </a:lnTo>
                  <a:cubicBezTo>
                    <a:pt x="512572" y="54991"/>
                    <a:pt x="519303" y="63246"/>
                    <a:pt x="525272" y="72009"/>
                  </a:cubicBezTo>
                  <a:lnTo>
                    <a:pt x="521335" y="74676"/>
                  </a:lnTo>
                  <a:lnTo>
                    <a:pt x="525272" y="72009"/>
                  </a:lnTo>
                  <a:cubicBezTo>
                    <a:pt x="531241" y="80899"/>
                    <a:pt x="536194" y="90170"/>
                    <a:pt x="540258" y="99949"/>
                  </a:cubicBezTo>
                  <a:lnTo>
                    <a:pt x="535813" y="101727"/>
                  </a:lnTo>
                  <a:lnTo>
                    <a:pt x="540258" y="99949"/>
                  </a:lnTo>
                  <a:cubicBezTo>
                    <a:pt x="544322" y="109728"/>
                    <a:pt x="547370" y="119888"/>
                    <a:pt x="549529" y="130302"/>
                  </a:cubicBezTo>
                  <a:lnTo>
                    <a:pt x="544830" y="131191"/>
                  </a:lnTo>
                  <a:lnTo>
                    <a:pt x="549529" y="130302"/>
                  </a:lnTo>
                  <a:cubicBezTo>
                    <a:pt x="551561" y="140716"/>
                    <a:pt x="552704" y="151257"/>
                    <a:pt x="552704" y="161925"/>
                  </a:cubicBezTo>
                  <a:lnTo>
                    <a:pt x="552704" y="161925"/>
                  </a:lnTo>
                  <a:lnTo>
                    <a:pt x="552704" y="161925"/>
                  </a:lnTo>
                  <a:cubicBezTo>
                    <a:pt x="552704" y="172593"/>
                    <a:pt x="551688" y="183134"/>
                    <a:pt x="549656" y="193548"/>
                  </a:cubicBezTo>
                  <a:lnTo>
                    <a:pt x="549656" y="193548"/>
                  </a:lnTo>
                  <a:lnTo>
                    <a:pt x="549656" y="193548"/>
                  </a:lnTo>
                  <a:cubicBezTo>
                    <a:pt x="547624" y="203962"/>
                    <a:pt x="544449" y="214122"/>
                    <a:pt x="540385" y="223901"/>
                  </a:cubicBezTo>
                  <a:lnTo>
                    <a:pt x="535940" y="222123"/>
                  </a:lnTo>
                  <a:lnTo>
                    <a:pt x="540385" y="223901"/>
                  </a:lnTo>
                  <a:cubicBezTo>
                    <a:pt x="536321" y="233680"/>
                    <a:pt x="531368" y="243078"/>
                    <a:pt x="525399" y="251841"/>
                  </a:cubicBezTo>
                  <a:lnTo>
                    <a:pt x="525399" y="251841"/>
                  </a:lnTo>
                  <a:lnTo>
                    <a:pt x="525399" y="251841"/>
                  </a:lnTo>
                  <a:cubicBezTo>
                    <a:pt x="519430" y="260731"/>
                    <a:pt x="512826" y="268859"/>
                    <a:pt x="505206" y="276352"/>
                  </a:cubicBezTo>
                  <a:lnTo>
                    <a:pt x="501777" y="272923"/>
                  </a:lnTo>
                  <a:lnTo>
                    <a:pt x="505206" y="276352"/>
                  </a:lnTo>
                  <a:cubicBezTo>
                    <a:pt x="497713" y="283845"/>
                    <a:pt x="489458" y="290576"/>
                    <a:pt x="480695" y="296545"/>
                  </a:cubicBezTo>
                  <a:lnTo>
                    <a:pt x="480695" y="296545"/>
                  </a:lnTo>
                  <a:lnTo>
                    <a:pt x="480695" y="296545"/>
                  </a:lnTo>
                  <a:cubicBezTo>
                    <a:pt x="471805" y="302514"/>
                    <a:pt x="462534" y="307467"/>
                    <a:pt x="452755" y="311531"/>
                  </a:cubicBezTo>
                  <a:lnTo>
                    <a:pt x="450977" y="307086"/>
                  </a:lnTo>
                  <a:lnTo>
                    <a:pt x="452755" y="311531"/>
                  </a:lnTo>
                  <a:cubicBezTo>
                    <a:pt x="442976" y="315595"/>
                    <a:pt x="432816" y="318643"/>
                    <a:pt x="422402" y="320802"/>
                  </a:cubicBezTo>
                  <a:lnTo>
                    <a:pt x="421513" y="316103"/>
                  </a:lnTo>
                  <a:lnTo>
                    <a:pt x="422402" y="320802"/>
                  </a:lnTo>
                  <a:cubicBezTo>
                    <a:pt x="411988" y="322834"/>
                    <a:pt x="401447" y="323977"/>
                    <a:pt x="390779" y="323977"/>
                  </a:cubicBezTo>
                  <a:lnTo>
                    <a:pt x="390779" y="319151"/>
                  </a:lnTo>
                  <a:lnTo>
                    <a:pt x="390779" y="323977"/>
                  </a:lnTo>
                  <a:lnTo>
                    <a:pt x="162179" y="323977"/>
                  </a:lnTo>
                  <a:lnTo>
                    <a:pt x="162179" y="319151"/>
                  </a:lnTo>
                  <a:lnTo>
                    <a:pt x="162179" y="323977"/>
                  </a:lnTo>
                  <a:cubicBezTo>
                    <a:pt x="151511" y="323977"/>
                    <a:pt x="140970" y="322961"/>
                    <a:pt x="130556" y="320802"/>
                  </a:cubicBezTo>
                  <a:lnTo>
                    <a:pt x="131445" y="316103"/>
                  </a:lnTo>
                  <a:lnTo>
                    <a:pt x="130556" y="320802"/>
                  </a:lnTo>
                  <a:cubicBezTo>
                    <a:pt x="120142" y="318770"/>
                    <a:pt x="109982" y="315595"/>
                    <a:pt x="100203" y="311531"/>
                  </a:cubicBezTo>
                  <a:lnTo>
                    <a:pt x="101981" y="307086"/>
                  </a:lnTo>
                  <a:lnTo>
                    <a:pt x="100203" y="311531"/>
                  </a:lnTo>
                  <a:cubicBezTo>
                    <a:pt x="90424" y="307467"/>
                    <a:pt x="81026" y="302514"/>
                    <a:pt x="72263" y="296545"/>
                  </a:cubicBezTo>
                  <a:lnTo>
                    <a:pt x="74930" y="292608"/>
                  </a:lnTo>
                  <a:lnTo>
                    <a:pt x="72263" y="296545"/>
                  </a:lnTo>
                  <a:cubicBezTo>
                    <a:pt x="63373" y="290576"/>
                    <a:pt x="55245" y="283972"/>
                    <a:pt x="47752" y="276352"/>
                  </a:cubicBezTo>
                  <a:lnTo>
                    <a:pt x="50800" y="273177"/>
                  </a:lnTo>
                  <a:lnTo>
                    <a:pt x="47371" y="276606"/>
                  </a:lnTo>
                  <a:cubicBezTo>
                    <a:pt x="39878" y="269113"/>
                    <a:pt x="33147" y="260858"/>
                    <a:pt x="27178" y="252095"/>
                  </a:cubicBezTo>
                  <a:lnTo>
                    <a:pt x="27178" y="252095"/>
                  </a:lnTo>
                  <a:lnTo>
                    <a:pt x="27178" y="252095"/>
                  </a:lnTo>
                  <a:cubicBezTo>
                    <a:pt x="21336" y="243205"/>
                    <a:pt x="16256" y="233934"/>
                    <a:pt x="12192" y="224155"/>
                  </a:cubicBezTo>
                  <a:lnTo>
                    <a:pt x="16637" y="222377"/>
                  </a:lnTo>
                  <a:lnTo>
                    <a:pt x="12192" y="224155"/>
                  </a:lnTo>
                  <a:cubicBezTo>
                    <a:pt x="8128" y="214376"/>
                    <a:pt x="5080" y="204216"/>
                    <a:pt x="2921" y="193802"/>
                  </a:cubicBezTo>
                  <a:lnTo>
                    <a:pt x="7620" y="192913"/>
                  </a:lnTo>
                  <a:lnTo>
                    <a:pt x="2921" y="193802"/>
                  </a:lnTo>
                  <a:cubicBezTo>
                    <a:pt x="1016" y="183261"/>
                    <a:pt x="0" y="172720"/>
                    <a:pt x="0" y="162052"/>
                  </a:cubicBezTo>
                  <a:lnTo>
                    <a:pt x="4699" y="162052"/>
                  </a:lnTo>
                  <a:lnTo>
                    <a:pt x="0" y="162052"/>
                  </a:lnTo>
                  <a:moveTo>
                    <a:pt x="9525" y="162052"/>
                  </a:moveTo>
                  <a:lnTo>
                    <a:pt x="9525" y="162052"/>
                  </a:lnTo>
                  <a:lnTo>
                    <a:pt x="9525" y="162052"/>
                  </a:lnTo>
                  <a:cubicBezTo>
                    <a:pt x="9525" y="172085"/>
                    <a:pt x="10541" y="181991"/>
                    <a:pt x="12446" y="191770"/>
                  </a:cubicBezTo>
                  <a:lnTo>
                    <a:pt x="12446" y="191770"/>
                  </a:lnTo>
                  <a:lnTo>
                    <a:pt x="12446" y="191770"/>
                  </a:lnTo>
                  <a:cubicBezTo>
                    <a:pt x="14351" y="201549"/>
                    <a:pt x="17272" y="211074"/>
                    <a:pt x="21082" y="220345"/>
                  </a:cubicBezTo>
                  <a:lnTo>
                    <a:pt x="21082" y="220345"/>
                  </a:lnTo>
                  <a:lnTo>
                    <a:pt x="21082" y="220345"/>
                  </a:lnTo>
                  <a:cubicBezTo>
                    <a:pt x="24892" y="229616"/>
                    <a:pt x="29591" y="238379"/>
                    <a:pt x="35179" y="246634"/>
                  </a:cubicBezTo>
                  <a:lnTo>
                    <a:pt x="31242" y="249301"/>
                  </a:lnTo>
                  <a:lnTo>
                    <a:pt x="35179" y="246634"/>
                  </a:lnTo>
                  <a:cubicBezTo>
                    <a:pt x="40767" y="255016"/>
                    <a:pt x="47117" y="262636"/>
                    <a:pt x="54102" y="269748"/>
                  </a:cubicBezTo>
                  <a:cubicBezTo>
                    <a:pt x="61087" y="276860"/>
                    <a:pt x="68834" y="283083"/>
                    <a:pt x="77216" y="288671"/>
                  </a:cubicBezTo>
                  <a:lnTo>
                    <a:pt x="77216" y="288671"/>
                  </a:lnTo>
                  <a:lnTo>
                    <a:pt x="77216" y="288671"/>
                  </a:lnTo>
                  <a:cubicBezTo>
                    <a:pt x="85598" y="294259"/>
                    <a:pt x="94361" y="298958"/>
                    <a:pt x="103505" y="302768"/>
                  </a:cubicBezTo>
                  <a:lnTo>
                    <a:pt x="103505" y="302768"/>
                  </a:lnTo>
                  <a:lnTo>
                    <a:pt x="103505" y="302768"/>
                  </a:lnTo>
                  <a:cubicBezTo>
                    <a:pt x="112776" y="306578"/>
                    <a:pt x="122301" y="309499"/>
                    <a:pt x="132080" y="311404"/>
                  </a:cubicBezTo>
                  <a:lnTo>
                    <a:pt x="132080" y="311404"/>
                  </a:lnTo>
                  <a:lnTo>
                    <a:pt x="132080" y="311404"/>
                  </a:lnTo>
                  <a:cubicBezTo>
                    <a:pt x="141859" y="313309"/>
                    <a:pt x="151765" y="314325"/>
                    <a:pt x="161798" y="314325"/>
                  </a:cubicBezTo>
                  <a:lnTo>
                    <a:pt x="390398" y="314325"/>
                  </a:lnTo>
                  <a:cubicBezTo>
                    <a:pt x="400431" y="314325"/>
                    <a:pt x="410337" y="313309"/>
                    <a:pt x="420116" y="311404"/>
                  </a:cubicBezTo>
                  <a:lnTo>
                    <a:pt x="420116" y="311404"/>
                  </a:lnTo>
                  <a:lnTo>
                    <a:pt x="420116" y="311404"/>
                  </a:lnTo>
                  <a:cubicBezTo>
                    <a:pt x="429895" y="309499"/>
                    <a:pt x="439420" y="306578"/>
                    <a:pt x="448691" y="302768"/>
                  </a:cubicBezTo>
                  <a:lnTo>
                    <a:pt x="448691" y="302768"/>
                  </a:lnTo>
                  <a:lnTo>
                    <a:pt x="448691" y="302768"/>
                  </a:lnTo>
                  <a:cubicBezTo>
                    <a:pt x="457962" y="298958"/>
                    <a:pt x="466725" y="294259"/>
                    <a:pt x="474980" y="288671"/>
                  </a:cubicBezTo>
                  <a:lnTo>
                    <a:pt x="477647" y="292608"/>
                  </a:lnTo>
                  <a:lnTo>
                    <a:pt x="474980" y="288671"/>
                  </a:lnTo>
                  <a:cubicBezTo>
                    <a:pt x="483362" y="283083"/>
                    <a:pt x="490982" y="276733"/>
                    <a:pt x="498094" y="269748"/>
                  </a:cubicBezTo>
                  <a:lnTo>
                    <a:pt x="498094" y="269748"/>
                  </a:lnTo>
                  <a:lnTo>
                    <a:pt x="498094" y="269748"/>
                  </a:lnTo>
                  <a:cubicBezTo>
                    <a:pt x="505206" y="262636"/>
                    <a:pt x="511429" y="255016"/>
                    <a:pt x="517017" y="246634"/>
                  </a:cubicBezTo>
                  <a:lnTo>
                    <a:pt x="520954" y="249301"/>
                  </a:lnTo>
                  <a:lnTo>
                    <a:pt x="517017" y="246634"/>
                  </a:lnTo>
                  <a:cubicBezTo>
                    <a:pt x="522605" y="238252"/>
                    <a:pt x="527304" y="229489"/>
                    <a:pt x="531114" y="220345"/>
                  </a:cubicBezTo>
                  <a:cubicBezTo>
                    <a:pt x="534924" y="211201"/>
                    <a:pt x="537845" y="201549"/>
                    <a:pt x="539750" y="191770"/>
                  </a:cubicBezTo>
                  <a:lnTo>
                    <a:pt x="544449" y="192659"/>
                  </a:lnTo>
                  <a:lnTo>
                    <a:pt x="539750" y="191770"/>
                  </a:lnTo>
                  <a:cubicBezTo>
                    <a:pt x="541655" y="181991"/>
                    <a:pt x="542671" y="172085"/>
                    <a:pt x="542671" y="162052"/>
                  </a:cubicBezTo>
                  <a:lnTo>
                    <a:pt x="547370" y="162052"/>
                  </a:lnTo>
                  <a:lnTo>
                    <a:pt x="542671" y="162052"/>
                  </a:lnTo>
                  <a:cubicBezTo>
                    <a:pt x="542671" y="152019"/>
                    <a:pt x="541655" y="142113"/>
                    <a:pt x="539750" y="132334"/>
                  </a:cubicBezTo>
                  <a:lnTo>
                    <a:pt x="539750" y="132334"/>
                  </a:lnTo>
                  <a:lnTo>
                    <a:pt x="539750" y="132334"/>
                  </a:lnTo>
                  <a:cubicBezTo>
                    <a:pt x="537845" y="122555"/>
                    <a:pt x="534924" y="113030"/>
                    <a:pt x="531114" y="103759"/>
                  </a:cubicBezTo>
                  <a:lnTo>
                    <a:pt x="531114" y="103759"/>
                  </a:lnTo>
                  <a:lnTo>
                    <a:pt x="531114" y="103759"/>
                  </a:lnTo>
                  <a:cubicBezTo>
                    <a:pt x="527304" y="94488"/>
                    <a:pt x="522605" y="85725"/>
                    <a:pt x="517017" y="77470"/>
                  </a:cubicBezTo>
                  <a:lnTo>
                    <a:pt x="517017" y="77470"/>
                  </a:lnTo>
                  <a:lnTo>
                    <a:pt x="517017" y="77470"/>
                  </a:lnTo>
                  <a:cubicBezTo>
                    <a:pt x="511429" y="69088"/>
                    <a:pt x="505079" y="61468"/>
                    <a:pt x="498094" y="54356"/>
                  </a:cubicBezTo>
                  <a:lnTo>
                    <a:pt x="498094" y="54356"/>
                  </a:lnTo>
                  <a:lnTo>
                    <a:pt x="498094" y="54356"/>
                  </a:lnTo>
                  <a:cubicBezTo>
                    <a:pt x="490982" y="47244"/>
                    <a:pt x="483362" y="41021"/>
                    <a:pt x="474980" y="35433"/>
                  </a:cubicBezTo>
                  <a:cubicBezTo>
                    <a:pt x="466598" y="29845"/>
                    <a:pt x="457835" y="25146"/>
                    <a:pt x="448691" y="21336"/>
                  </a:cubicBezTo>
                  <a:cubicBezTo>
                    <a:pt x="439547" y="17526"/>
                    <a:pt x="429895" y="14605"/>
                    <a:pt x="420116" y="12700"/>
                  </a:cubicBezTo>
                  <a:lnTo>
                    <a:pt x="421005" y="8001"/>
                  </a:lnTo>
                  <a:lnTo>
                    <a:pt x="420116" y="12700"/>
                  </a:lnTo>
                  <a:cubicBezTo>
                    <a:pt x="410337" y="10795"/>
                    <a:pt x="400431" y="9779"/>
                    <a:pt x="390398" y="9779"/>
                  </a:cubicBezTo>
                  <a:lnTo>
                    <a:pt x="161798" y="9779"/>
                  </a:lnTo>
                  <a:cubicBezTo>
                    <a:pt x="151765" y="9779"/>
                    <a:pt x="141859" y="10795"/>
                    <a:pt x="132080" y="12700"/>
                  </a:cubicBezTo>
                  <a:lnTo>
                    <a:pt x="131191" y="8001"/>
                  </a:lnTo>
                  <a:lnTo>
                    <a:pt x="132080" y="12700"/>
                  </a:lnTo>
                  <a:cubicBezTo>
                    <a:pt x="122301" y="14605"/>
                    <a:pt x="112776" y="17526"/>
                    <a:pt x="103505" y="21336"/>
                  </a:cubicBezTo>
                  <a:cubicBezTo>
                    <a:pt x="94234" y="25146"/>
                    <a:pt x="85471" y="29845"/>
                    <a:pt x="77216" y="35433"/>
                  </a:cubicBezTo>
                  <a:lnTo>
                    <a:pt x="74549" y="31496"/>
                  </a:lnTo>
                  <a:lnTo>
                    <a:pt x="77216" y="35433"/>
                  </a:lnTo>
                  <a:cubicBezTo>
                    <a:pt x="68834" y="41021"/>
                    <a:pt x="61214" y="47371"/>
                    <a:pt x="54102" y="54356"/>
                  </a:cubicBezTo>
                  <a:cubicBezTo>
                    <a:pt x="46990" y="61341"/>
                    <a:pt x="40767" y="69088"/>
                    <a:pt x="35179" y="77470"/>
                  </a:cubicBezTo>
                  <a:lnTo>
                    <a:pt x="31242" y="74803"/>
                  </a:lnTo>
                  <a:lnTo>
                    <a:pt x="35179" y="77470"/>
                  </a:lnTo>
                  <a:cubicBezTo>
                    <a:pt x="29591" y="85852"/>
                    <a:pt x="24892" y="94615"/>
                    <a:pt x="21082" y="103759"/>
                  </a:cubicBezTo>
                  <a:lnTo>
                    <a:pt x="21082" y="103759"/>
                  </a:lnTo>
                  <a:lnTo>
                    <a:pt x="21082" y="103759"/>
                  </a:lnTo>
                  <a:cubicBezTo>
                    <a:pt x="17272" y="113030"/>
                    <a:pt x="14351" y="122555"/>
                    <a:pt x="12446" y="132334"/>
                  </a:cubicBezTo>
                  <a:lnTo>
                    <a:pt x="12446" y="132334"/>
                  </a:lnTo>
                  <a:lnTo>
                    <a:pt x="12446" y="132334"/>
                  </a:lnTo>
                  <a:cubicBezTo>
                    <a:pt x="10541" y="142113"/>
                    <a:pt x="9525" y="152019"/>
                    <a:pt x="9525" y="162052"/>
                  </a:cubicBezTo>
                  <a:close/>
                </a:path>
              </a:pathLst>
            </a:custGeom>
            <a:solidFill>
              <a:srgbClr val="1A56DB"/>
            </a:solid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6386065" y="5063233"/>
            <a:ext cx="5058661" cy="1209037"/>
          </a:xfrm>
          <a:custGeom>
            <a:avLst/>
            <a:gdLst/>
            <a:ahLst/>
            <a:cxnLst/>
            <a:rect r="r" b="b" t="t" l="l"/>
            <a:pathLst>
              <a:path h="1209037" w="5058661">
                <a:moveTo>
                  <a:pt x="0" y="0"/>
                </a:moveTo>
                <a:lnTo>
                  <a:pt x="5058661" y="0"/>
                </a:lnTo>
                <a:lnTo>
                  <a:pt x="5058661" y="1209037"/>
                </a:lnTo>
                <a:lnTo>
                  <a:pt x="0" y="12090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609600" y="405508"/>
            <a:ext cx="318036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Thuật toán BFS</a:t>
            </a:r>
          </a:p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1D4ED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Breadth-First Search (BFS)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76300" y="1753257"/>
            <a:ext cx="67782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Mô tả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09625" y="3858282"/>
            <a:ext cx="2029739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Thuật toán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477000" y="1749828"/>
            <a:ext cx="1491129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Độ phức tạp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477000" y="3731028"/>
            <a:ext cx="206916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Ưu – Nhược điểm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76300" y="2094547"/>
            <a:ext cx="196739" cy="1102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  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667500" y="4332922"/>
            <a:ext cx="174879" cy="23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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667500" y="5285422"/>
            <a:ext cx="174879" cy="23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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45381" y="2141201"/>
            <a:ext cx="3770833" cy="323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Mở rộng từng tầng, đảm bảo đường đi ngắn nhất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23950" y="2522201"/>
            <a:ext cx="2953903" cy="323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Dùng hàng đợi (deque) và tập reached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23950" y="2903201"/>
            <a:ext cx="2588600" cy="323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Hoàn chỉnh và tối ưu nếu cost = 1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62025" y="4448099"/>
            <a:ext cx="3754679" cy="195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b="true" sz="1050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defbfs(initial_state, goal_test, successors):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82113" y="4638599"/>
            <a:ext cx="4162796" cy="957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b="true" sz="1050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# Khởi tạo ifgoal_test(initial_state): return [initial_state] frontier = deque([initial_state]) reached = {initial_state} parent={initial_state: None}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82113" y="5781599"/>
            <a:ext cx="1224353" cy="195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b="true" sz="1050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while frontier: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602210" y="5972099"/>
            <a:ext cx="2856824" cy="386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b="true" sz="1050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state=frontier.popleft() # FIFO forsuccessor in successors(state):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922297" y="6353099"/>
            <a:ext cx="2285457" cy="195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b="true" sz="1050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ifsuccessor not in reached: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518390" y="6571126"/>
            <a:ext cx="38633" cy="158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242395" y="6638849"/>
            <a:ext cx="3591430" cy="100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"/>
              </a:lnSpc>
            </a:pPr>
            <a:r>
              <a:rPr lang="en-US" b="true" sz="1050">
                <a:solidFill>
                  <a:srgbClr val="1F2937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if goal_test(successor): return construct_pa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85750" y="6629095"/>
            <a:ext cx="1538183" cy="100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 02: TÌMKIẾMTỐI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581775" y="2330720"/>
            <a:ext cx="353025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Time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6581775" y="2845070"/>
            <a:ext cx="429682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Space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6915150" y="4316387"/>
            <a:ext cx="2687250" cy="513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Ưu điểm: Tìm đường tối ưu (đường đi ngắn nhất)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915150" y="5268887"/>
            <a:ext cx="4029808" cy="733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Nhược điểm: Tốn bộ nhớ lớn trong mê cung rộng do phải lưu trữ toàn bộ</a:t>
            </a:r>
          </a:p>
          <a:p>
            <a:pPr algn="l">
              <a:lnSpc>
                <a:spcPts val="15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frontier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1733019" y="6542551"/>
            <a:ext cx="176698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29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7147027" y="2118912"/>
            <a:ext cx="97761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O(b^d)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7222179" y="2633262"/>
            <a:ext cx="902465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O(b^d)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600" y="876300"/>
            <a:ext cx="571500" cy="38100"/>
            <a:chOff x="0" y="0"/>
            <a:chExt cx="5715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82168" y="1124712"/>
            <a:ext cx="5388864" cy="3371088"/>
            <a:chOff x="0" y="0"/>
            <a:chExt cx="7185152" cy="44947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85152" cy="4494784"/>
            </a:xfrm>
            <a:custGeom>
              <a:avLst/>
              <a:gdLst/>
              <a:ahLst/>
              <a:cxnLst/>
              <a:rect r="r" b="b" t="t" l="l"/>
              <a:pathLst>
                <a:path h="4494784" w="7185152">
                  <a:moveTo>
                    <a:pt x="7046976" y="37084"/>
                  </a:moveTo>
                  <a:cubicBezTo>
                    <a:pt x="7058787" y="37084"/>
                    <a:pt x="7070090" y="39370"/>
                    <a:pt x="7081012" y="43815"/>
                  </a:cubicBezTo>
                  <a:cubicBezTo>
                    <a:pt x="7091934" y="48260"/>
                    <a:pt x="7101459" y="54737"/>
                    <a:pt x="7109841" y="63119"/>
                  </a:cubicBezTo>
                  <a:cubicBezTo>
                    <a:pt x="7118224" y="71501"/>
                    <a:pt x="7124573" y="81026"/>
                    <a:pt x="7129145" y="91948"/>
                  </a:cubicBezTo>
                  <a:cubicBezTo>
                    <a:pt x="7133718" y="102870"/>
                    <a:pt x="7135877" y="114173"/>
                    <a:pt x="7135877" y="125984"/>
                  </a:cubicBezTo>
                  <a:lnTo>
                    <a:pt x="7135877" y="4342384"/>
                  </a:lnTo>
                  <a:cubicBezTo>
                    <a:pt x="7135877" y="4354195"/>
                    <a:pt x="7133591" y="4365498"/>
                    <a:pt x="7129145" y="4376420"/>
                  </a:cubicBezTo>
                  <a:cubicBezTo>
                    <a:pt x="7124700" y="4387342"/>
                    <a:pt x="7118224" y="4396867"/>
                    <a:pt x="7109841" y="4405249"/>
                  </a:cubicBezTo>
                  <a:cubicBezTo>
                    <a:pt x="7101459" y="4413631"/>
                    <a:pt x="7091935" y="4419981"/>
                    <a:pt x="7081012" y="4424553"/>
                  </a:cubicBezTo>
                  <a:cubicBezTo>
                    <a:pt x="7070089" y="4429125"/>
                    <a:pt x="7058787" y="4431284"/>
                    <a:pt x="7046976" y="4431284"/>
                  </a:cubicBezTo>
                  <a:lnTo>
                    <a:pt x="138176" y="4431284"/>
                  </a:lnTo>
                  <a:cubicBezTo>
                    <a:pt x="126365" y="4431284"/>
                    <a:pt x="115062" y="4428998"/>
                    <a:pt x="104140" y="4424553"/>
                  </a:cubicBezTo>
                  <a:cubicBezTo>
                    <a:pt x="93218" y="4420108"/>
                    <a:pt x="83693" y="4413631"/>
                    <a:pt x="75311" y="4405249"/>
                  </a:cubicBezTo>
                  <a:cubicBezTo>
                    <a:pt x="66929" y="4396867"/>
                    <a:pt x="60579" y="4387342"/>
                    <a:pt x="56007" y="4376420"/>
                  </a:cubicBezTo>
                  <a:cubicBezTo>
                    <a:pt x="51435" y="4365498"/>
                    <a:pt x="49276" y="4354195"/>
                    <a:pt x="49276" y="43423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4494784"/>
                  </a:lnTo>
                  <a:lnTo>
                    <a:pt x="7185152" y="4494784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18665" y="1061209"/>
            <a:ext cx="5515861" cy="3498085"/>
            <a:chOff x="0" y="0"/>
            <a:chExt cx="5515864" cy="34980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5388864" cy="3371088"/>
            </a:xfrm>
            <a:custGeom>
              <a:avLst/>
              <a:gdLst/>
              <a:ahLst/>
              <a:cxnLst/>
              <a:rect r="r" b="b" t="t" l="l"/>
              <a:pathLst>
                <a:path h="3371088" w="5388864">
                  <a:moveTo>
                    <a:pt x="0" y="0"/>
                  </a:moveTo>
                  <a:lnTo>
                    <a:pt x="5388864" y="0"/>
                  </a:lnTo>
                  <a:lnTo>
                    <a:pt x="5388864" y="3371088"/>
                  </a:lnTo>
                  <a:lnTo>
                    <a:pt x="0" y="3371088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0932" y="81661"/>
              <a:ext cx="5334254" cy="3314954"/>
            </a:xfrm>
            <a:custGeom>
              <a:avLst/>
              <a:gdLst/>
              <a:ahLst/>
              <a:cxnLst/>
              <a:rect r="r" b="b" t="t" l="l"/>
              <a:pathLst>
                <a:path h="3314954" w="5334254">
                  <a:moveTo>
                    <a:pt x="0" y="3238627"/>
                  </a:moveTo>
                  <a:lnTo>
                    <a:pt x="0" y="76327"/>
                  </a:ln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lnTo>
                    <a:pt x="5257927" y="0"/>
                  </a:lnTo>
                  <a:cubicBezTo>
                    <a:pt x="5262880" y="0"/>
                    <a:pt x="5267833" y="508"/>
                    <a:pt x="5272786" y="1524"/>
                  </a:cubicBezTo>
                  <a:cubicBezTo>
                    <a:pt x="5277740" y="2540"/>
                    <a:pt x="5282438" y="3937"/>
                    <a:pt x="5287137" y="5842"/>
                  </a:cubicBezTo>
                  <a:cubicBezTo>
                    <a:pt x="5291836" y="7747"/>
                    <a:pt x="5296154" y="10160"/>
                    <a:pt x="5300346" y="12827"/>
                  </a:cubicBezTo>
                  <a:cubicBezTo>
                    <a:pt x="5304537" y="15494"/>
                    <a:pt x="5308347" y="18796"/>
                    <a:pt x="5311903" y="22352"/>
                  </a:cubicBezTo>
                  <a:cubicBezTo>
                    <a:pt x="5315459" y="25908"/>
                    <a:pt x="5318634" y="29718"/>
                    <a:pt x="5321428" y="33909"/>
                  </a:cubicBezTo>
                  <a:cubicBezTo>
                    <a:pt x="5324222" y="38100"/>
                    <a:pt x="5326507" y="42418"/>
                    <a:pt x="5328412" y="47117"/>
                  </a:cubicBezTo>
                  <a:cubicBezTo>
                    <a:pt x="5330317" y="51816"/>
                    <a:pt x="5331715" y="56515"/>
                    <a:pt x="5332730" y="61468"/>
                  </a:cubicBezTo>
                  <a:cubicBezTo>
                    <a:pt x="5333746" y="66421"/>
                    <a:pt x="5334254" y="71374"/>
                    <a:pt x="5334254" y="76327"/>
                  </a:cubicBezTo>
                  <a:lnTo>
                    <a:pt x="5334254" y="3238627"/>
                  </a:lnTo>
                  <a:cubicBezTo>
                    <a:pt x="5334254" y="3243580"/>
                    <a:pt x="5333746" y="3248533"/>
                    <a:pt x="5332730" y="3253486"/>
                  </a:cubicBezTo>
                  <a:cubicBezTo>
                    <a:pt x="5331715" y="3258439"/>
                    <a:pt x="5330317" y="3263138"/>
                    <a:pt x="5328412" y="3267837"/>
                  </a:cubicBezTo>
                  <a:cubicBezTo>
                    <a:pt x="5326507" y="3272536"/>
                    <a:pt x="5324094" y="3276854"/>
                    <a:pt x="5321428" y="3281045"/>
                  </a:cubicBezTo>
                  <a:cubicBezTo>
                    <a:pt x="5318761" y="3285237"/>
                    <a:pt x="5315459" y="3289046"/>
                    <a:pt x="5311903" y="3292602"/>
                  </a:cubicBezTo>
                  <a:cubicBezTo>
                    <a:pt x="5308347" y="3296158"/>
                    <a:pt x="5304537" y="3299333"/>
                    <a:pt x="5300346" y="3302127"/>
                  </a:cubicBezTo>
                  <a:cubicBezTo>
                    <a:pt x="5296154" y="3304921"/>
                    <a:pt x="5291836" y="3307207"/>
                    <a:pt x="5287137" y="3309112"/>
                  </a:cubicBezTo>
                  <a:cubicBezTo>
                    <a:pt x="5282438" y="3311017"/>
                    <a:pt x="5277740" y="3312414"/>
                    <a:pt x="5272786" y="3313430"/>
                  </a:cubicBezTo>
                  <a:cubicBezTo>
                    <a:pt x="5267833" y="3314446"/>
                    <a:pt x="5262880" y="3314954"/>
                    <a:pt x="5257927" y="3314954"/>
                  </a:cubicBezTo>
                  <a:lnTo>
                    <a:pt x="76327" y="3314954"/>
                  </a:lnTo>
                  <a:cubicBezTo>
                    <a:pt x="71374" y="3314954"/>
                    <a:pt x="66421" y="3314446"/>
                    <a:pt x="61468" y="3313430"/>
                  </a:cubicBezTo>
                  <a:cubicBezTo>
                    <a:pt x="56515" y="3312414"/>
                    <a:pt x="51816" y="3311017"/>
                    <a:pt x="47117" y="3309112"/>
                  </a:cubicBezTo>
                  <a:cubicBezTo>
                    <a:pt x="42418" y="3307207"/>
                    <a:pt x="38100" y="3304794"/>
                    <a:pt x="33909" y="3302127"/>
                  </a:cubicBezTo>
                  <a:cubicBezTo>
                    <a:pt x="29718" y="3299461"/>
                    <a:pt x="25908" y="3296158"/>
                    <a:pt x="22352" y="3292602"/>
                  </a:cubicBezTo>
                  <a:cubicBezTo>
                    <a:pt x="18796" y="3289046"/>
                    <a:pt x="15621" y="3285237"/>
                    <a:pt x="12827" y="3281045"/>
                  </a:cubicBezTo>
                  <a:cubicBezTo>
                    <a:pt x="10033" y="3276854"/>
                    <a:pt x="7747" y="3272536"/>
                    <a:pt x="5842" y="3267837"/>
                  </a:cubicBezTo>
                  <a:cubicBezTo>
                    <a:pt x="3937" y="3263138"/>
                    <a:pt x="2540" y="3258439"/>
                    <a:pt x="1524" y="3253486"/>
                  </a:cubicBezTo>
                  <a:cubicBezTo>
                    <a:pt x="508" y="3248533"/>
                    <a:pt x="0" y="3243580"/>
                    <a:pt x="0" y="3238627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10768" y="2459736"/>
            <a:ext cx="4931664" cy="1807464"/>
            <a:chOff x="0" y="0"/>
            <a:chExt cx="6575552" cy="240995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575552" cy="2409952"/>
            </a:xfrm>
            <a:custGeom>
              <a:avLst/>
              <a:gdLst/>
              <a:ahLst/>
              <a:cxnLst/>
              <a:rect r="r" b="b" t="t" l="l"/>
              <a:pathLst>
                <a:path h="2409952" w="6575552">
                  <a:moveTo>
                    <a:pt x="6488176" y="35052"/>
                  </a:moveTo>
                  <a:cubicBezTo>
                    <a:pt x="6498717" y="35052"/>
                    <a:pt x="6507734" y="38735"/>
                    <a:pt x="6515100" y="46228"/>
                  </a:cubicBezTo>
                  <a:cubicBezTo>
                    <a:pt x="6522466" y="53721"/>
                    <a:pt x="6526276" y="62611"/>
                    <a:pt x="6526276" y="73152"/>
                  </a:cubicBezTo>
                  <a:lnTo>
                    <a:pt x="6526276" y="2308352"/>
                  </a:lnTo>
                  <a:cubicBezTo>
                    <a:pt x="6526276" y="2318893"/>
                    <a:pt x="6522593" y="2327910"/>
                    <a:pt x="6515100" y="2335276"/>
                  </a:cubicBezTo>
                  <a:cubicBezTo>
                    <a:pt x="6507607" y="2342642"/>
                    <a:pt x="6498717" y="2346452"/>
                    <a:pt x="6488176" y="2346452"/>
                  </a:cubicBezTo>
                  <a:lnTo>
                    <a:pt x="87376" y="2346452"/>
                  </a:lnTo>
                  <a:cubicBezTo>
                    <a:pt x="76835" y="2346452"/>
                    <a:pt x="67818" y="2342769"/>
                    <a:pt x="60452" y="2335276"/>
                  </a:cubicBezTo>
                  <a:cubicBezTo>
                    <a:pt x="53086" y="2327783"/>
                    <a:pt x="49276" y="2318893"/>
                    <a:pt x="49276" y="2308352"/>
                  </a:cubicBezTo>
                  <a:lnTo>
                    <a:pt x="49276" y="73152"/>
                  </a:lnTo>
                  <a:cubicBezTo>
                    <a:pt x="49276" y="62611"/>
                    <a:pt x="52959" y="53594"/>
                    <a:pt x="60452" y="46228"/>
                  </a:cubicBezTo>
                  <a:cubicBezTo>
                    <a:pt x="67945" y="38862"/>
                    <a:pt x="76835" y="35052"/>
                    <a:pt x="87376" y="35052"/>
                  </a:cubicBezTo>
                  <a:close/>
                  <a:moveTo>
                    <a:pt x="0" y="0"/>
                  </a:moveTo>
                  <a:lnTo>
                    <a:pt x="0" y="2409952"/>
                  </a:lnTo>
                  <a:lnTo>
                    <a:pt x="6575552" y="2409952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47265" y="2396233"/>
            <a:ext cx="5058661" cy="1934461"/>
            <a:chOff x="0" y="0"/>
            <a:chExt cx="5058664" cy="19344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0" y="63500"/>
              <a:ext cx="4931664" cy="1807464"/>
            </a:xfrm>
            <a:custGeom>
              <a:avLst/>
              <a:gdLst/>
              <a:ahLst/>
              <a:cxnLst/>
              <a:rect r="r" b="b" t="t" l="l"/>
              <a:pathLst>
                <a:path h="1807464" w="4931664">
                  <a:moveTo>
                    <a:pt x="0" y="0"/>
                  </a:moveTo>
                  <a:lnTo>
                    <a:pt x="4931664" y="0"/>
                  </a:lnTo>
                  <a:lnTo>
                    <a:pt x="4931664" y="1807464"/>
                  </a:lnTo>
                  <a:lnTo>
                    <a:pt x="0" y="1807464"/>
                  </a:ln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0932" y="80264"/>
              <a:ext cx="4876800" cy="1752600"/>
            </a:xfrm>
            <a:custGeom>
              <a:avLst/>
              <a:gdLst/>
              <a:ahLst/>
              <a:cxnLst/>
              <a:rect r="r" b="b" t="t" l="l"/>
              <a:pathLst>
                <a:path h="1752600" w="4876800">
                  <a:moveTo>
                    <a:pt x="0" y="1714500"/>
                  </a:move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lnTo>
                    <a:pt x="4838700" y="0"/>
                  </a:lnTo>
                  <a:cubicBezTo>
                    <a:pt x="4843780" y="0"/>
                    <a:pt x="4848606" y="1016"/>
                    <a:pt x="4853305" y="2921"/>
                  </a:cubicBezTo>
                  <a:cubicBezTo>
                    <a:pt x="4858004" y="4826"/>
                    <a:pt x="4862068" y="7620"/>
                    <a:pt x="4865624" y="11176"/>
                  </a:cubicBezTo>
                  <a:cubicBezTo>
                    <a:pt x="4869180" y="14732"/>
                    <a:pt x="4871974" y="18923"/>
                    <a:pt x="4873879" y="23495"/>
                  </a:cubicBezTo>
                  <a:cubicBezTo>
                    <a:pt x="4875784" y="28067"/>
                    <a:pt x="4876800" y="33020"/>
                    <a:pt x="4876800" y="38100"/>
                  </a:cubicBezTo>
                  <a:lnTo>
                    <a:pt x="4876800" y="1714500"/>
                  </a:lnTo>
                  <a:cubicBezTo>
                    <a:pt x="4876800" y="1719580"/>
                    <a:pt x="4875784" y="1724406"/>
                    <a:pt x="4873879" y="1729105"/>
                  </a:cubicBezTo>
                  <a:cubicBezTo>
                    <a:pt x="4871974" y="1733804"/>
                    <a:pt x="4869180" y="1737868"/>
                    <a:pt x="4865624" y="1741424"/>
                  </a:cubicBezTo>
                  <a:cubicBezTo>
                    <a:pt x="4862068" y="1744980"/>
                    <a:pt x="4857877" y="1747774"/>
                    <a:pt x="4853305" y="1749679"/>
                  </a:cubicBezTo>
                  <a:cubicBezTo>
                    <a:pt x="4848733" y="1751584"/>
                    <a:pt x="4843780" y="1752600"/>
                    <a:pt x="4838700" y="1752600"/>
                  </a:cubicBezTo>
                  <a:lnTo>
                    <a:pt x="38100" y="1752600"/>
                  </a:lnTo>
                  <a:cubicBezTo>
                    <a:pt x="33020" y="1752600"/>
                    <a:pt x="28194" y="1751584"/>
                    <a:pt x="23495" y="1749679"/>
                  </a:cubicBezTo>
                  <a:cubicBezTo>
                    <a:pt x="18796" y="1747774"/>
                    <a:pt x="14732" y="1744980"/>
                    <a:pt x="11176" y="1741424"/>
                  </a:cubicBezTo>
                  <a:cubicBezTo>
                    <a:pt x="7620" y="1737868"/>
                    <a:pt x="4826" y="1733677"/>
                    <a:pt x="2921" y="1729105"/>
                  </a:cubicBezTo>
                  <a:cubicBezTo>
                    <a:pt x="1016" y="1724533"/>
                    <a:pt x="0" y="1719580"/>
                    <a:pt x="0" y="17145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6220968" y="1124712"/>
            <a:ext cx="5388864" cy="2645664"/>
            <a:chOff x="0" y="0"/>
            <a:chExt cx="7185152" cy="352755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185152" cy="3527552"/>
            </a:xfrm>
            <a:custGeom>
              <a:avLst/>
              <a:gdLst/>
              <a:ahLst/>
              <a:cxnLst/>
              <a:rect r="r" b="b" t="t" l="l"/>
              <a:pathLst>
                <a:path h="3527552" w="7185152">
                  <a:moveTo>
                    <a:pt x="7046976" y="37084"/>
                  </a:moveTo>
                  <a:cubicBezTo>
                    <a:pt x="7058787" y="37084"/>
                    <a:pt x="7070090" y="39370"/>
                    <a:pt x="7081012" y="43815"/>
                  </a:cubicBezTo>
                  <a:cubicBezTo>
                    <a:pt x="7091934" y="48260"/>
                    <a:pt x="7101459" y="54737"/>
                    <a:pt x="7109841" y="63119"/>
                  </a:cubicBezTo>
                  <a:cubicBezTo>
                    <a:pt x="7118224" y="71501"/>
                    <a:pt x="7124573" y="81026"/>
                    <a:pt x="7129145" y="91948"/>
                  </a:cubicBezTo>
                  <a:cubicBezTo>
                    <a:pt x="7133718" y="102870"/>
                    <a:pt x="7135877" y="114173"/>
                    <a:pt x="7135877" y="125984"/>
                  </a:cubicBezTo>
                  <a:lnTo>
                    <a:pt x="7135877" y="3377184"/>
                  </a:lnTo>
                  <a:cubicBezTo>
                    <a:pt x="7135877" y="3388995"/>
                    <a:pt x="7133591" y="3400298"/>
                    <a:pt x="7129145" y="3411220"/>
                  </a:cubicBezTo>
                  <a:cubicBezTo>
                    <a:pt x="7124700" y="3422142"/>
                    <a:pt x="7118224" y="3431667"/>
                    <a:pt x="7109841" y="3440049"/>
                  </a:cubicBezTo>
                  <a:cubicBezTo>
                    <a:pt x="7101459" y="3448431"/>
                    <a:pt x="7091935" y="3454781"/>
                    <a:pt x="7081012" y="3459353"/>
                  </a:cubicBezTo>
                  <a:cubicBezTo>
                    <a:pt x="7070089" y="3463925"/>
                    <a:pt x="7058787" y="3466084"/>
                    <a:pt x="7046976" y="3466084"/>
                  </a:cubicBezTo>
                  <a:lnTo>
                    <a:pt x="138176" y="3466084"/>
                  </a:lnTo>
                  <a:cubicBezTo>
                    <a:pt x="126365" y="3466084"/>
                    <a:pt x="115062" y="3463798"/>
                    <a:pt x="104140" y="3459353"/>
                  </a:cubicBezTo>
                  <a:cubicBezTo>
                    <a:pt x="93218" y="3454908"/>
                    <a:pt x="83693" y="3448431"/>
                    <a:pt x="75311" y="3440049"/>
                  </a:cubicBezTo>
                  <a:cubicBezTo>
                    <a:pt x="66929" y="3431667"/>
                    <a:pt x="60579" y="3422142"/>
                    <a:pt x="56007" y="3411220"/>
                  </a:cubicBezTo>
                  <a:cubicBezTo>
                    <a:pt x="51435" y="3400298"/>
                    <a:pt x="49276" y="3388995"/>
                    <a:pt x="49276" y="33771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3527552"/>
                  </a:lnTo>
                  <a:lnTo>
                    <a:pt x="7185152" y="3527552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6157465" y="1061209"/>
            <a:ext cx="5515861" cy="2772661"/>
            <a:chOff x="0" y="0"/>
            <a:chExt cx="5515864" cy="277266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0" y="63500"/>
              <a:ext cx="5388864" cy="2645664"/>
            </a:xfrm>
            <a:custGeom>
              <a:avLst/>
              <a:gdLst/>
              <a:ahLst/>
              <a:cxnLst/>
              <a:rect r="r" b="b" t="t" l="l"/>
              <a:pathLst>
                <a:path h="2645664" w="5388864">
                  <a:moveTo>
                    <a:pt x="0" y="0"/>
                  </a:moveTo>
                  <a:lnTo>
                    <a:pt x="5388864" y="0"/>
                  </a:lnTo>
                  <a:lnTo>
                    <a:pt x="5388864" y="2645664"/>
                  </a:lnTo>
                  <a:lnTo>
                    <a:pt x="0" y="2645664"/>
                  </a:lnTo>
                  <a:close/>
                </a:path>
              </a:pathLst>
            </a:custGeom>
            <a:solidFill>
              <a:srgbClr val="1F2937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90932" y="81661"/>
              <a:ext cx="5334254" cy="2591054"/>
            </a:xfrm>
            <a:custGeom>
              <a:avLst/>
              <a:gdLst/>
              <a:ahLst/>
              <a:cxnLst/>
              <a:rect r="r" b="b" t="t" l="l"/>
              <a:pathLst>
                <a:path h="2591054" w="5334254">
                  <a:moveTo>
                    <a:pt x="0" y="2514727"/>
                  </a:moveTo>
                  <a:lnTo>
                    <a:pt x="0" y="76327"/>
                  </a:ln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lnTo>
                    <a:pt x="5257927" y="0"/>
                  </a:lnTo>
                  <a:cubicBezTo>
                    <a:pt x="5262880" y="0"/>
                    <a:pt x="5267833" y="508"/>
                    <a:pt x="5272786" y="1524"/>
                  </a:cubicBezTo>
                  <a:cubicBezTo>
                    <a:pt x="5277740" y="2540"/>
                    <a:pt x="5282438" y="3937"/>
                    <a:pt x="5287137" y="5842"/>
                  </a:cubicBezTo>
                  <a:cubicBezTo>
                    <a:pt x="5291836" y="7747"/>
                    <a:pt x="5296154" y="10160"/>
                    <a:pt x="5300346" y="12827"/>
                  </a:cubicBezTo>
                  <a:cubicBezTo>
                    <a:pt x="5304537" y="15494"/>
                    <a:pt x="5308347" y="18796"/>
                    <a:pt x="5311903" y="22352"/>
                  </a:cubicBezTo>
                  <a:cubicBezTo>
                    <a:pt x="5315459" y="25908"/>
                    <a:pt x="5318634" y="29718"/>
                    <a:pt x="5321428" y="33909"/>
                  </a:cubicBezTo>
                  <a:cubicBezTo>
                    <a:pt x="5324222" y="38100"/>
                    <a:pt x="5326507" y="42418"/>
                    <a:pt x="5328412" y="47117"/>
                  </a:cubicBezTo>
                  <a:cubicBezTo>
                    <a:pt x="5330317" y="51816"/>
                    <a:pt x="5331715" y="56515"/>
                    <a:pt x="5332730" y="61468"/>
                  </a:cubicBezTo>
                  <a:cubicBezTo>
                    <a:pt x="5333746" y="66421"/>
                    <a:pt x="5334254" y="71374"/>
                    <a:pt x="5334254" y="76327"/>
                  </a:cubicBezTo>
                  <a:lnTo>
                    <a:pt x="5334254" y="2514727"/>
                  </a:lnTo>
                  <a:cubicBezTo>
                    <a:pt x="5334254" y="2519680"/>
                    <a:pt x="5333746" y="2524633"/>
                    <a:pt x="5332730" y="2529586"/>
                  </a:cubicBezTo>
                  <a:cubicBezTo>
                    <a:pt x="5331715" y="2534539"/>
                    <a:pt x="5330317" y="2539238"/>
                    <a:pt x="5328412" y="2543937"/>
                  </a:cubicBezTo>
                  <a:cubicBezTo>
                    <a:pt x="5326507" y="2548636"/>
                    <a:pt x="5324094" y="2552954"/>
                    <a:pt x="5321428" y="2557145"/>
                  </a:cubicBezTo>
                  <a:cubicBezTo>
                    <a:pt x="5318761" y="2561336"/>
                    <a:pt x="5315459" y="2565146"/>
                    <a:pt x="5311903" y="2568702"/>
                  </a:cubicBezTo>
                  <a:cubicBezTo>
                    <a:pt x="5308347" y="2572258"/>
                    <a:pt x="5304537" y="2575433"/>
                    <a:pt x="5300346" y="2578227"/>
                  </a:cubicBezTo>
                  <a:cubicBezTo>
                    <a:pt x="5296154" y="2581021"/>
                    <a:pt x="5291836" y="2583307"/>
                    <a:pt x="5287137" y="2585212"/>
                  </a:cubicBezTo>
                  <a:cubicBezTo>
                    <a:pt x="5282438" y="2587117"/>
                    <a:pt x="5277740" y="2588514"/>
                    <a:pt x="5272786" y="2589530"/>
                  </a:cubicBezTo>
                  <a:cubicBezTo>
                    <a:pt x="5267833" y="2590546"/>
                    <a:pt x="5262880" y="2591054"/>
                    <a:pt x="5257927" y="2591054"/>
                  </a:cubicBezTo>
                  <a:lnTo>
                    <a:pt x="76327" y="2591054"/>
                  </a:lnTo>
                  <a:cubicBezTo>
                    <a:pt x="71374" y="2591054"/>
                    <a:pt x="66421" y="2590546"/>
                    <a:pt x="61468" y="2589530"/>
                  </a:cubicBezTo>
                  <a:cubicBezTo>
                    <a:pt x="56515" y="2588514"/>
                    <a:pt x="51816" y="2587117"/>
                    <a:pt x="47117" y="2585212"/>
                  </a:cubicBezTo>
                  <a:cubicBezTo>
                    <a:pt x="42418" y="2583307"/>
                    <a:pt x="38100" y="2580894"/>
                    <a:pt x="33909" y="2578227"/>
                  </a:cubicBezTo>
                  <a:cubicBezTo>
                    <a:pt x="29718" y="2575560"/>
                    <a:pt x="25908" y="2572258"/>
                    <a:pt x="22352" y="2568702"/>
                  </a:cubicBezTo>
                  <a:cubicBezTo>
                    <a:pt x="18796" y="2565146"/>
                    <a:pt x="15621" y="2561336"/>
                    <a:pt x="12827" y="2557145"/>
                  </a:cubicBezTo>
                  <a:cubicBezTo>
                    <a:pt x="10033" y="2552954"/>
                    <a:pt x="7747" y="2548636"/>
                    <a:pt x="5842" y="2543937"/>
                  </a:cubicBezTo>
                  <a:cubicBezTo>
                    <a:pt x="3937" y="2539238"/>
                    <a:pt x="2540" y="2534539"/>
                    <a:pt x="1524" y="2529586"/>
                  </a:cubicBezTo>
                  <a:cubicBezTo>
                    <a:pt x="508" y="2524633"/>
                    <a:pt x="0" y="2519680"/>
                    <a:pt x="0" y="2514727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6449568" y="1773936"/>
            <a:ext cx="4931664" cy="664464"/>
            <a:chOff x="0" y="0"/>
            <a:chExt cx="6575552" cy="88595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575552" cy="885952"/>
            </a:xfrm>
            <a:custGeom>
              <a:avLst/>
              <a:gdLst/>
              <a:ahLst/>
              <a:cxnLst/>
              <a:rect r="r" b="b" t="t" l="l"/>
              <a:pathLst>
                <a:path h="885952" w="6575552">
                  <a:moveTo>
                    <a:pt x="6462776" y="35052"/>
                  </a:moveTo>
                  <a:cubicBezTo>
                    <a:pt x="6480302" y="35052"/>
                    <a:pt x="6495288" y="41275"/>
                    <a:pt x="6507734" y="53594"/>
                  </a:cubicBezTo>
                  <a:cubicBezTo>
                    <a:pt x="6520180" y="65913"/>
                    <a:pt x="6526276" y="80899"/>
                    <a:pt x="6526276" y="98552"/>
                  </a:cubicBezTo>
                  <a:lnTo>
                    <a:pt x="6526276" y="758952"/>
                  </a:lnTo>
                  <a:cubicBezTo>
                    <a:pt x="6526276" y="776478"/>
                    <a:pt x="6520053" y="791464"/>
                    <a:pt x="6507734" y="803910"/>
                  </a:cubicBezTo>
                  <a:cubicBezTo>
                    <a:pt x="6495414" y="816356"/>
                    <a:pt x="6480429" y="822452"/>
                    <a:pt x="6462776" y="822452"/>
                  </a:cubicBezTo>
                  <a:lnTo>
                    <a:pt x="112776" y="822452"/>
                  </a:lnTo>
                  <a:cubicBezTo>
                    <a:pt x="95250" y="822452"/>
                    <a:pt x="80264" y="816229"/>
                    <a:pt x="67818" y="803910"/>
                  </a:cubicBezTo>
                  <a:cubicBezTo>
                    <a:pt x="55372" y="791591"/>
                    <a:pt x="49276" y="776605"/>
                    <a:pt x="49276" y="758952"/>
                  </a:cubicBezTo>
                  <a:lnTo>
                    <a:pt x="49276" y="98552"/>
                  </a:lnTo>
                  <a:cubicBezTo>
                    <a:pt x="49276" y="81026"/>
                    <a:pt x="55499" y="66040"/>
                    <a:pt x="67818" y="53594"/>
                  </a:cubicBezTo>
                  <a:cubicBezTo>
                    <a:pt x="80137" y="41148"/>
                    <a:pt x="95250" y="35052"/>
                    <a:pt x="112776" y="35052"/>
                  </a:cubicBezTo>
                  <a:close/>
                  <a:moveTo>
                    <a:pt x="0" y="0"/>
                  </a:moveTo>
                  <a:lnTo>
                    <a:pt x="0" y="885952"/>
                  </a:lnTo>
                  <a:lnTo>
                    <a:pt x="6575552" y="885952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6386065" y="1710433"/>
            <a:ext cx="5058661" cy="791461"/>
            <a:chOff x="0" y="0"/>
            <a:chExt cx="5058664" cy="79146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3500" y="63500"/>
              <a:ext cx="4931664" cy="664464"/>
            </a:xfrm>
            <a:custGeom>
              <a:avLst/>
              <a:gdLst/>
              <a:ahLst/>
              <a:cxnLst/>
              <a:rect r="r" b="b" t="t" l="l"/>
              <a:pathLst>
                <a:path h="664464" w="4931664">
                  <a:moveTo>
                    <a:pt x="0" y="0"/>
                  </a:moveTo>
                  <a:lnTo>
                    <a:pt x="4931664" y="0"/>
                  </a:lnTo>
                  <a:lnTo>
                    <a:pt x="4931664" y="664464"/>
                  </a:lnTo>
                  <a:lnTo>
                    <a:pt x="0" y="664464"/>
                  </a:ln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90932" y="80137"/>
              <a:ext cx="4877054" cy="609854"/>
            </a:xfrm>
            <a:custGeom>
              <a:avLst/>
              <a:gdLst/>
              <a:ahLst/>
              <a:cxnLst/>
              <a:rect r="r" b="b" t="t" l="l"/>
              <a:pathLst>
                <a:path h="609854" w="4877054">
                  <a:moveTo>
                    <a:pt x="0" y="5525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819777" y="0"/>
                  </a:lnTo>
                  <a:cubicBezTo>
                    <a:pt x="4823587" y="0"/>
                    <a:pt x="4827270" y="381"/>
                    <a:pt x="4830953" y="1143"/>
                  </a:cubicBezTo>
                  <a:cubicBezTo>
                    <a:pt x="4834636" y="1905"/>
                    <a:pt x="4838192" y="2921"/>
                    <a:pt x="4841621" y="4445"/>
                  </a:cubicBezTo>
                  <a:cubicBezTo>
                    <a:pt x="4845050" y="5969"/>
                    <a:pt x="4848352" y="7620"/>
                    <a:pt x="4851527" y="9779"/>
                  </a:cubicBezTo>
                  <a:cubicBezTo>
                    <a:pt x="4854702" y="11938"/>
                    <a:pt x="4857496" y="14224"/>
                    <a:pt x="4860163" y="16891"/>
                  </a:cubicBezTo>
                  <a:cubicBezTo>
                    <a:pt x="4862830" y="19558"/>
                    <a:pt x="4865243" y="22479"/>
                    <a:pt x="4867275" y="25527"/>
                  </a:cubicBezTo>
                  <a:cubicBezTo>
                    <a:pt x="4869307" y="28575"/>
                    <a:pt x="4871085" y="32004"/>
                    <a:pt x="4872609" y="35433"/>
                  </a:cubicBezTo>
                  <a:cubicBezTo>
                    <a:pt x="4874134" y="38862"/>
                    <a:pt x="4875149" y="42418"/>
                    <a:pt x="4875911" y="46101"/>
                  </a:cubicBezTo>
                  <a:cubicBezTo>
                    <a:pt x="4876673" y="49784"/>
                    <a:pt x="4877054" y="53467"/>
                    <a:pt x="4877054" y="57277"/>
                  </a:cubicBezTo>
                  <a:lnTo>
                    <a:pt x="4877054" y="552577"/>
                  </a:lnTo>
                  <a:cubicBezTo>
                    <a:pt x="4877054" y="556387"/>
                    <a:pt x="4876673" y="560070"/>
                    <a:pt x="4875911" y="563753"/>
                  </a:cubicBezTo>
                  <a:cubicBezTo>
                    <a:pt x="4875149" y="567436"/>
                    <a:pt x="4874133" y="570992"/>
                    <a:pt x="4872609" y="574421"/>
                  </a:cubicBezTo>
                  <a:cubicBezTo>
                    <a:pt x="4871085" y="577850"/>
                    <a:pt x="4869434" y="581152"/>
                    <a:pt x="4867275" y="584327"/>
                  </a:cubicBezTo>
                  <a:cubicBezTo>
                    <a:pt x="4865116" y="587502"/>
                    <a:pt x="4862830" y="590296"/>
                    <a:pt x="4860163" y="592963"/>
                  </a:cubicBezTo>
                  <a:cubicBezTo>
                    <a:pt x="4857496" y="595630"/>
                    <a:pt x="4854575" y="598043"/>
                    <a:pt x="4851527" y="600075"/>
                  </a:cubicBezTo>
                  <a:cubicBezTo>
                    <a:pt x="4848479" y="602107"/>
                    <a:pt x="4845050" y="603885"/>
                    <a:pt x="4841621" y="605409"/>
                  </a:cubicBezTo>
                  <a:cubicBezTo>
                    <a:pt x="4838192" y="606933"/>
                    <a:pt x="4834636" y="607949"/>
                    <a:pt x="4830953" y="608711"/>
                  </a:cubicBezTo>
                  <a:cubicBezTo>
                    <a:pt x="4827270" y="609473"/>
                    <a:pt x="4823587" y="609854"/>
                    <a:pt x="4819777" y="609854"/>
                  </a:cubicBezTo>
                  <a:lnTo>
                    <a:pt x="57277" y="609854"/>
                  </a:lnTo>
                  <a:cubicBezTo>
                    <a:pt x="53467" y="609854"/>
                    <a:pt x="49784" y="609473"/>
                    <a:pt x="46101" y="608711"/>
                  </a:cubicBezTo>
                  <a:cubicBezTo>
                    <a:pt x="42418" y="607949"/>
                    <a:pt x="38862" y="606933"/>
                    <a:pt x="35433" y="605409"/>
                  </a:cubicBezTo>
                  <a:cubicBezTo>
                    <a:pt x="32004" y="603885"/>
                    <a:pt x="28702" y="602234"/>
                    <a:pt x="25527" y="600075"/>
                  </a:cubicBezTo>
                  <a:cubicBezTo>
                    <a:pt x="22352" y="597916"/>
                    <a:pt x="19558" y="595630"/>
                    <a:pt x="16891" y="592963"/>
                  </a:cubicBezTo>
                  <a:cubicBezTo>
                    <a:pt x="14224" y="590296"/>
                    <a:pt x="11811" y="587375"/>
                    <a:pt x="9779" y="584327"/>
                  </a:cubicBezTo>
                  <a:cubicBezTo>
                    <a:pt x="7747" y="581279"/>
                    <a:pt x="5969" y="577850"/>
                    <a:pt x="4445" y="574421"/>
                  </a:cubicBezTo>
                  <a:cubicBezTo>
                    <a:pt x="2921" y="570992"/>
                    <a:pt x="1905" y="567436"/>
                    <a:pt x="1143" y="563753"/>
                  </a:cubicBezTo>
                  <a:cubicBezTo>
                    <a:pt x="381" y="560070"/>
                    <a:pt x="0" y="556387"/>
                    <a:pt x="0" y="5525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6449568" y="2535936"/>
            <a:ext cx="4931664" cy="664464"/>
            <a:chOff x="0" y="0"/>
            <a:chExt cx="6575552" cy="88595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575552" cy="885952"/>
            </a:xfrm>
            <a:custGeom>
              <a:avLst/>
              <a:gdLst/>
              <a:ahLst/>
              <a:cxnLst/>
              <a:rect r="r" b="b" t="t" l="l"/>
              <a:pathLst>
                <a:path h="885952" w="6575552">
                  <a:moveTo>
                    <a:pt x="6462776" y="35052"/>
                  </a:moveTo>
                  <a:cubicBezTo>
                    <a:pt x="6480302" y="35052"/>
                    <a:pt x="6495288" y="41275"/>
                    <a:pt x="6507734" y="53594"/>
                  </a:cubicBezTo>
                  <a:cubicBezTo>
                    <a:pt x="6520180" y="65913"/>
                    <a:pt x="6526276" y="80899"/>
                    <a:pt x="6526276" y="98552"/>
                  </a:cubicBezTo>
                  <a:lnTo>
                    <a:pt x="6526276" y="758952"/>
                  </a:lnTo>
                  <a:cubicBezTo>
                    <a:pt x="6526276" y="776478"/>
                    <a:pt x="6520053" y="791464"/>
                    <a:pt x="6507734" y="803910"/>
                  </a:cubicBezTo>
                  <a:cubicBezTo>
                    <a:pt x="6495414" y="816356"/>
                    <a:pt x="6480429" y="822452"/>
                    <a:pt x="6462776" y="822452"/>
                  </a:cubicBezTo>
                  <a:lnTo>
                    <a:pt x="112776" y="822452"/>
                  </a:lnTo>
                  <a:cubicBezTo>
                    <a:pt x="95250" y="822452"/>
                    <a:pt x="80264" y="816229"/>
                    <a:pt x="67818" y="803910"/>
                  </a:cubicBezTo>
                  <a:cubicBezTo>
                    <a:pt x="55372" y="791591"/>
                    <a:pt x="49276" y="776605"/>
                    <a:pt x="49276" y="758952"/>
                  </a:cubicBezTo>
                  <a:lnTo>
                    <a:pt x="49276" y="98552"/>
                  </a:lnTo>
                  <a:cubicBezTo>
                    <a:pt x="49276" y="81026"/>
                    <a:pt x="55499" y="66040"/>
                    <a:pt x="67818" y="53594"/>
                  </a:cubicBezTo>
                  <a:cubicBezTo>
                    <a:pt x="80137" y="41148"/>
                    <a:pt x="95250" y="35052"/>
                    <a:pt x="112776" y="35052"/>
                  </a:cubicBezTo>
                  <a:close/>
                  <a:moveTo>
                    <a:pt x="0" y="0"/>
                  </a:moveTo>
                  <a:lnTo>
                    <a:pt x="0" y="885952"/>
                  </a:lnTo>
                  <a:lnTo>
                    <a:pt x="6575552" y="885952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6386065" y="2472433"/>
            <a:ext cx="5058661" cy="791461"/>
            <a:chOff x="0" y="0"/>
            <a:chExt cx="5058664" cy="79146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63500" y="63500"/>
              <a:ext cx="4931664" cy="664464"/>
            </a:xfrm>
            <a:custGeom>
              <a:avLst/>
              <a:gdLst/>
              <a:ahLst/>
              <a:cxnLst/>
              <a:rect r="r" b="b" t="t" l="l"/>
              <a:pathLst>
                <a:path h="664464" w="4931664">
                  <a:moveTo>
                    <a:pt x="0" y="0"/>
                  </a:moveTo>
                  <a:lnTo>
                    <a:pt x="4931664" y="0"/>
                  </a:lnTo>
                  <a:lnTo>
                    <a:pt x="4931664" y="664464"/>
                  </a:lnTo>
                  <a:lnTo>
                    <a:pt x="0" y="6644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90932" y="80137"/>
              <a:ext cx="4877054" cy="609854"/>
            </a:xfrm>
            <a:custGeom>
              <a:avLst/>
              <a:gdLst/>
              <a:ahLst/>
              <a:cxnLst/>
              <a:rect r="r" b="b" t="t" l="l"/>
              <a:pathLst>
                <a:path h="609854" w="4877054">
                  <a:moveTo>
                    <a:pt x="0" y="5525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819777" y="0"/>
                  </a:lnTo>
                  <a:cubicBezTo>
                    <a:pt x="4823587" y="0"/>
                    <a:pt x="4827270" y="381"/>
                    <a:pt x="4830953" y="1143"/>
                  </a:cubicBezTo>
                  <a:cubicBezTo>
                    <a:pt x="4834636" y="1905"/>
                    <a:pt x="4838192" y="2921"/>
                    <a:pt x="4841621" y="4445"/>
                  </a:cubicBezTo>
                  <a:cubicBezTo>
                    <a:pt x="4845050" y="5969"/>
                    <a:pt x="4848352" y="7620"/>
                    <a:pt x="4851527" y="9779"/>
                  </a:cubicBezTo>
                  <a:cubicBezTo>
                    <a:pt x="4854702" y="11938"/>
                    <a:pt x="4857496" y="14224"/>
                    <a:pt x="4860163" y="16891"/>
                  </a:cubicBezTo>
                  <a:cubicBezTo>
                    <a:pt x="4862830" y="19558"/>
                    <a:pt x="4865243" y="22479"/>
                    <a:pt x="4867275" y="25527"/>
                  </a:cubicBezTo>
                  <a:cubicBezTo>
                    <a:pt x="4869307" y="28575"/>
                    <a:pt x="4871085" y="32004"/>
                    <a:pt x="4872609" y="35433"/>
                  </a:cubicBezTo>
                  <a:cubicBezTo>
                    <a:pt x="4874134" y="38862"/>
                    <a:pt x="4875149" y="42418"/>
                    <a:pt x="4875911" y="46101"/>
                  </a:cubicBezTo>
                  <a:cubicBezTo>
                    <a:pt x="4876673" y="49784"/>
                    <a:pt x="4877054" y="53467"/>
                    <a:pt x="4877054" y="57277"/>
                  </a:cubicBezTo>
                  <a:lnTo>
                    <a:pt x="4877054" y="552577"/>
                  </a:lnTo>
                  <a:cubicBezTo>
                    <a:pt x="4877054" y="556387"/>
                    <a:pt x="4876673" y="560070"/>
                    <a:pt x="4875911" y="563753"/>
                  </a:cubicBezTo>
                  <a:cubicBezTo>
                    <a:pt x="4875149" y="567436"/>
                    <a:pt x="4874133" y="570992"/>
                    <a:pt x="4872609" y="574421"/>
                  </a:cubicBezTo>
                  <a:cubicBezTo>
                    <a:pt x="4871085" y="577850"/>
                    <a:pt x="4869434" y="581152"/>
                    <a:pt x="4867275" y="584327"/>
                  </a:cubicBezTo>
                  <a:cubicBezTo>
                    <a:pt x="4865116" y="587502"/>
                    <a:pt x="4862830" y="590296"/>
                    <a:pt x="4860163" y="592963"/>
                  </a:cubicBezTo>
                  <a:cubicBezTo>
                    <a:pt x="4857496" y="595630"/>
                    <a:pt x="4854575" y="598043"/>
                    <a:pt x="4851527" y="600075"/>
                  </a:cubicBezTo>
                  <a:cubicBezTo>
                    <a:pt x="4848479" y="602107"/>
                    <a:pt x="4845050" y="603885"/>
                    <a:pt x="4841621" y="605409"/>
                  </a:cubicBezTo>
                  <a:cubicBezTo>
                    <a:pt x="4838192" y="606933"/>
                    <a:pt x="4834636" y="607949"/>
                    <a:pt x="4830953" y="608711"/>
                  </a:cubicBezTo>
                  <a:cubicBezTo>
                    <a:pt x="4827270" y="609473"/>
                    <a:pt x="4823587" y="609854"/>
                    <a:pt x="4819777" y="609854"/>
                  </a:cubicBezTo>
                  <a:lnTo>
                    <a:pt x="57277" y="609854"/>
                  </a:lnTo>
                  <a:cubicBezTo>
                    <a:pt x="53467" y="609854"/>
                    <a:pt x="49784" y="609473"/>
                    <a:pt x="46101" y="608711"/>
                  </a:cubicBezTo>
                  <a:cubicBezTo>
                    <a:pt x="42418" y="607949"/>
                    <a:pt x="38862" y="606933"/>
                    <a:pt x="35433" y="605409"/>
                  </a:cubicBezTo>
                  <a:cubicBezTo>
                    <a:pt x="32004" y="603885"/>
                    <a:pt x="28702" y="602234"/>
                    <a:pt x="25527" y="600075"/>
                  </a:cubicBezTo>
                  <a:cubicBezTo>
                    <a:pt x="22352" y="597916"/>
                    <a:pt x="19558" y="595630"/>
                    <a:pt x="16891" y="592963"/>
                  </a:cubicBezTo>
                  <a:cubicBezTo>
                    <a:pt x="14224" y="590296"/>
                    <a:pt x="11811" y="587375"/>
                    <a:pt x="9779" y="584327"/>
                  </a:cubicBezTo>
                  <a:cubicBezTo>
                    <a:pt x="7747" y="581279"/>
                    <a:pt x="5969" y="577850"/>
                    <a:pt x="4445" y="574421"/>
                  </a:cubicBezTo>
                  <a:cubicBezTo>
                    <a:pt x="2921" y="570992"/>
                    <a:pt x="1905" y="567436"/>
                    <a:pt x="1143" y="563753"/>
                  </a:cubicBezTo>
                  <a:cubicBezTo>
                    <a:pt x="381" y="560070"/>
                    <a:pt x="0" y="556387"/>
                    <a:pt x="0" y="5525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6220968" y="3944112"/>
            <a:ext cx="5388864" cy="2913888"/>
            <a:chOff x="0" y="0"/>
            <a:chExt cx="7185152" cy="388518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185153" cy="3885184"/>
            </a:xfrm>
            <a:custGeom>
              <a:avLst/>
              <a:gdLst/>
              <a:ahLst/>
              <a:cxnLst/>
              <a:rect r="r" b="b" t="t" l="l"/>
              <a:pathLst>
                <a:path h="3885184" w="7185153">
                  <a:moveTo>
                    <a:pt x="0" y="0"/>
                  </a:moveTo>
                  <a:lnTo>
                    <a:pt x="0" y="3885184"/>
                  </a:lnTo>
                  <a:lnTo>
                    <a:pt x="49276" y="3885184"/>
                  </a:ln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lnTo>
                    <a:pt x="7046976" y="37084"/>
                  </a:lnTo>
                  <a:cubicBezTo>
                    <a:pt x="7058787" y="37084"/>
                    <a:pt x="7070090" y="39370"/>
                    <a:pt x="7081012" y="43815"/>
                  </a:cubicBezTo>
                  <a:cubicBezTo>
                    <a:pt x="7091934" y="48260"/>
                    <a:pt x="7101459" y="54737"/>
                    <a:pt x="7109841" y="63119"/>
                  </a:cubicBezTo>
                  <a:cubicBezTo>
                    <a:pt x="7118224" y="71501"/>
                    <a:pt x="7124573" y="81026"/>
                    <a:pt x="7129145" y="91948"/>
                  </a:cubicBezTo>
                  <a:cubicBezTo>
                    <a:pt x="7133718" y="102870"/>
                    <a:pt x="7135877" y="114173"/>
                    <a:pt x="7135877" y="125984"/>
                  </a:cubicBezTo>
                  <a:lnTo>
                    <a:pt x="7135877" y="3885184"/>
                  </a:lnTo>
                  <a:lnTo>
                    <a:pt x="7185153" y="3885184"/>
                  </a:lnTo>
                  <a:lnTo>
                    <a:pt x="7185153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1046"/>
              </a:stretch>
            </a:blip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6629400" y="2705100"/>
            <a:ext cx="666750" cy="304800"/>
            <a:chOff x="0" y="0"/>
            <a:chExt cx="666750" cy="304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66623" cy="304546"/>
            </a:xfrm>
            <a:custGeom>
              <a:avLst/>
              <a:gdLst/>
              <a:ahLst/>
              <a:cxnLst/>
              <a:rect r="r" b="b" t="t" l="l"/>
              <a:pathLst>
                <a:path h="304546" w="666623">
                  <a:moveTo>
                    <a:pt x="0" y="152400"/>
                  </a:moveTo>
                  <a:cubicBezTo>
                    <a:pt x="0" y="142367"/>
                    <a:pt x="1016" y="132461"/>
                    <a:pt x="2921" y="122682"/>
                  </a:cubicBezTo>
                  <a:cubicBezTo>
                    <a:pt x="4826" y="112903"/>
                    <a:pt x="7747" y="103378"/>
                    <a:pt x="11557" y="94107"/>
                  </a:cubicBezTo>
                  <a:cubicBezTo>
                    <a:pt x="15367" y="84836"/>
                    <a:pt x="20066" y="76073"/>
                    <a:pt x="25654" y="67818"/>
                  </a:cubicBezTo>
                  <a:cubicBezTo>
                    <a:pt x="31242" y="59563"/>
                    <a:pt x="37592" y="51816"/>
                    <a:pt x="44577" y="44704"/>
                  </a:cubicBezTo>
                  <a:cubicBezTo>
                    <a:pt x="51562" y="37592"/>
                    <a:pt x="59436" y="31242"/>
                    <a:pt x="67691" y="25654"/>
                  </a:cubicBezTo>
                  <a:cubicBezTo>
                    <a:pt x="75946" y="20066"/>
                    <a:pt x="84836" y="15367"/>
                    <a:pt x="94107" y="11557"/>
                  </a:cubicBezTo>
                  <a:cubicBezTo>
                    <a:pt x="103378" y="7747"/>
                    <a:pt x="112903" y="4826"/>
                    <a:pt x="122682" y="2921"/>
                  </a:cubicBezTo>
                  <a:cubicBezTo>
                    <a:pt x="132461" y="1016"/>
                    <a:pt x="142367" y="0"/>
                    <a:pt x="152400" y="0"/>
                  </a:cubicBezTo>
                  <a:lnTo>
                    <a:pt x="514350" y="0"/>
                  </a:lnTo>
                  <a:cubicBezTo>
                    <a:pt x="524383" y="0"/>
                    <a:pt x="534289" y="1016"/>
                    <a:pt x="544068" y="2921"/>
                  </a:cubicBezTo>
                  <a:cubicBezTo>
                    <a:pt x="553847" y="4826"/>
                    <a:pt x="563372" y="7747"/>
                    <a:pt x="572643" y="11557"/>
                  </a:cubicBezTo>
                  <a:cubicBezTo>
                    <a:pt x="581914" y="15367"/>
                    <a:pt x="590677" y="20066"/>
                    <a:pt x="598932" y="25654"/>
                  </a:cubicBezTo>
                  <a:cubicBezTo>
                    <a:pt x="607187" y="31242"/>
                    <a:pt x="614934" y="37592"/>
                    <a:pt x="622046" y="44577"/>
                  </a:cubicBezTo>
                  <a:cubicBezTo>
                    <a:pt x="629158" y="51562"/>
                    <a:pt x="635381" y="59309"/>
                    <a:pt x="640969" y="67691"/>
                  </a:cubicBezTo>
                  <a:cubicBezTo>
                    <a:pt x="646557" y="76073"/>
                    <a:pt x="651256" y="84836"/>
                    <a:pt x="655066" y="93980"/>
                  </a:cubicBezTo>
                  <a:cubicBezTo>
                    <a:pt x="658876" y="103124"/>
                    <a:pt x="661797" y="112776"/>
                    <a:pt x="663702" y="122555"/>
                  </a:cubicBezTo>
                  <a:cubicBezTo>
                    <a:pt x="665607" y="132334"/>
                    <a:pt x="666623" y="142240"/>
                    <a:pt x="666623" y="152273"/>
                  </a:cubicBezTo>
                  <a:cubicBezTo>
                    <a:pt x="666623" y="162306"/>
                    <a:pt x="665607" y="172212"/>
                    <a:pt x="663702" y="181991"/>
                  </a:cubicBezTo>
                  <a:cubicBezTo>
                    <a:pt x="661797" y="191770"/>
                    <a:pt x="658876" y="201295"/>
                    <a:pt x="655066" y="210566"/>
                  </a:cubicBezTo>
                  <a:cubicBezTo>
                    <a:pt x="651256" y="219837"/>
                    <a:pt x="646557" y="228600"/>
                    <a:pt x="640969" y="236855"/>
                  </a:cubicBezTo>
                  <a:cubicBezTo>
                    <a:pt x="635381" y="245110"/>
                    <a:pt x="629031" y="252857"/>
                    <a:pt x="622046" y="259969"/>
                  </a:cubicBezTo>
                  <a:cubicBezTo>
                    <a:pt x="615061" y="267081"/>
                    <a:pt x="607314" y="273304"/>
                    <a:pt x="598932" y="278892"/>
                  </a:cubicBezTo>
                  <a:cubicBezTo>
                    <a:pt x="590550" y="284480"/>
                    <a:pt x="581787" y="289179"/>
                    <a:pt x="572643" y="292989"/>
                  </a:cubicBezTo>
                  <a:cubicBezTo>
                    <a:pt x="563499" y="296799"/>
                    <a:pt x="553847" y="299720"/>
                    <a:pt x="544068" y="301625"/>
                  </a:cubicBezTo>
                  <a:cubicBezTo>
                    <a:pt x="534289" y="303530"/>
                    <a:pt x="524383" y="304546"/>
                    <a:pt x="514350" y="304546"/>
                  </a:cubicBezTo>
                  <a:lnTo>
                    <a:pt x="152400" y="304546"/>
                  </a:lnTo>
                  <a:cubicBezTo>
                    <a:pt x="142367" y="304546"/>
                    <a:pt x="132461" y="303530"/>
                    <a:pt x="122682" y="301625"/>
                  </a:cubicBezTo>
                  <a:cubicBezTo>
                    <a:pt x="112903" y="299720"/>
                    <a:pt x="103378" y="296799"/>
                    <a:pt x="94107" y="292989"/>
                  </a:cubicBezTo>
                  <a:cubicBezTo>
                    <a:pt x="84836" y="289179"/>
                    <a:pt x="76073" y="284480"/>
                    <a:pt x="67818" y="278892"/>
                  </a:cubicBezTo>
                  <a:cubicBezTo>
                    <a:pt x="59563" y="273304"/>
                    <a:pt x="51816" y="266954"/>
                    <a:pt x="44704" y="259969"/>
                  </a:cubicBezTo>
                  <a:cubicBezTo>
                    <a:pt x="37592" y="252984"/>
                    <a:pt x="31369" y="245237"/>
                    <a:pt x="25781" y="236855"/>
                  </a:cubicBezTo>
                  <a:cubicBezTo>
                    <a:pt x="20193" y="228473"/>
                    <a:pt x="15494" y="219710"/>
                    <a:pt x="11684" y="210566"/>
                  </a:cubicBezTo>
                  <a:cubicBezTo>
                    <a:pt x="7874" y="201422"/>
                    <a:pt x="4953" y="191770"/>
                    <a:pt x="3048" y="181991"/>
                  </a:cubicBezTo>
                  <a:cubicBezTo>
                    <a:pt x="1143" y="172212"/>
                    <a:pt x="0" y="162433"/>
                    <a:pt x="0" y="152400"/>
                  </a:cubicBezTo>
                  <a:close/>
                </a:path>
              </a:pathLst>
            </a:custGeom>
            <a:solidFill>
              <a:srgbClr val="D1FAE5"/>
            </a:solid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6629400" y="1943100"/>
            <a:ext cx="581025" cy="304800"/>
            <a:chOff x="0" y="0"/>
            <a:chExt cx="581025" cy="304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80898" cy="304546"/>
            </a:xfrm>
            <a:custGeom>
              <a:avLst/>
              <a:gdLst/>
              <a:ahLst/>
              <a:cxnLst/>
              <a:rect r="r" b="b" t="t" l="l"/>
              <a:pathLst>
                <a:path h="304546" w="580898">
                  <a:moveTo>
                    <a:pt x="0" y="152400"/>
                  </a:moveTo>
                  <a:cubicBezTo>
                    <a:pt x="0" y="142367"/>
                    <a:pt x="1016" y="132461"/>
                    <a:pt x="2921" y="122682"/>
                  </a:cubicBezTo>
                  <a:cubicBezTo>
                    <a:pt x="4826" y="112903"/>
                    <a:pt x="7747" y="103378"/>
                    <a:pt x="11557" y="94107"/>
                  </a:cubicBezTo>
                  <a:cubicBezTo>
                    <a:pt x="15367" y="84836"/>
                    <a:pt x="20066" y="76073"/>
                    <a:pt x="25654" y="67818"/>
                  </a:cubicBezTo>
                  <a:cubicBezTo>
                    <a:pt x="31242" y="59563"/>
                    <a:pt x="37592" y="51816"/>
                    <a:pt x="44577" y="44704"/>
                  </a:cubicBezTo>
                  <a:cubicBezTo>
                    <a:pt x="51562" y="37592"/>
                    <a:pt x="59436" y="31242"/>
                    <a:pt x="67691" y="25654"/>
                  </a:cubicBezTo>
                  <a:cubicBezTo>
                    <a:pt x="75946" y="20066"/>
                    <a:pt x="84836" y="15367"/>
                    <a:pt x="94107" y="11557"/>
                  </a:cubicBezTo>
                  <a:cubicBezTo>
                    <a:pt x="103378" y="7747"/>
                    <a:pt x="112903" y="4826"/>
                    <a:pt x="122682" y="2921"/>
                  </a:cubicBezTo>
                  <a:cubicBezTo>
                    <a:pt x="132461" y="1016"/>
                    <a:pt x="142367" y="0"/>
                    <a:pt x="152400" y="0"/>
                  </a:cubicBezTo>
                  <a:lnTo>
                    <a:pt x="428625" y="0"/>
                  </a:lnTo>
                  <a:cubicBezTo>
                    <a:pt x="438658" y="0"/>
                    <a:pt x="448564" y="1016"/>
                    <a:pt x="458343" y="2921"/>
                  </a:cubicBezTo>
                  <a:cubicBezTo>
                    <a:pt x="468122" y="4826"/>
                    <a:pt x="477647" y="7747"/>
                    <a:pt x="486918" y="11557"/>
                  </a:cubicBezTo>
                  <a:cubicBezTo>
                    <a:pt x="496189" y="15367"/>
                    <a:pt x="504952" y="20066"/>
                    <a:pt x="513207" y="25654"/>
                  </a:cubicBezTo>
                  <a:cubicBezTo>
                    <a:pt x="521462" y="31242"/>
                    <a:pt x="529209" y="37592"/>
                    <a:pt x="536321" y="44577"/>
                  </a:cubicBezTo>
                  <a:cubicBezTo>
                    <a:pt x="543433" y="51562"/>
                    <a:pt x="549656" y="59309"/>
                    <a:pt x="555244" y="67691"/>
                  </a:cubicBezTo>
                  <a:cubicBezTo>
                    <a:pt x="560832" y="76073"/>
                    <a:pt x="565531" y="84836"/>
                    <a:pt x="569341" y="93980"/>
                  </a:cubicBezTo>
                  <a:cubicBezTo>
                    <a:pt x="573151" y="103124"/>
                    <a:pt x="576072" y="112776"/>
                    <a:pt x="577977" y="122555"/>
                  </a:cubicBezTo>
                  <a:cubicBezTo>
                    <a:pt x="579882" y="132334"/>
                    <a:pt x="580898" y="142240"/>
                    <a:pt x="580898" y="152273"/>
                  </a:cubicBezTo>
                  <a:cubicBezTo>
                    <a:pt x="580898" y="162306"/>
                    <a:pt x="579882" y="172212"/>
                    <a:pt x="577977" y="181991"/>
                  </a:cubicBezTo>
                  <a:cubicBezTo>
                    <a:pt x="576072" y="191770"/>
                    <a:pt x="573151" y="201295"/>
                    <a:pt x="569341" y="210566"/>
                  </a:cubicBezTo>
                  <a:cubicBezTo>
                    <a:pt x="565531" y="219837"/>
                    <a:pt x="560832" y="228600"/>
                    <a:pt x="555244" y="236855"/>
                  </a:cubicBezTo>
                  <a:cubicBezTo>
                    <a:pt x="549656" y="245110"/>
                    <a:pt x="543306" y="252857"/>
                    <a:pt x="536321" y="259969"/>
                  </a:cubicBezTo>
                  <a:cubicBezTo>
                    <a:pt x="529336" y="267081"/>
                    <a:pt x="521589" y="273304"/>
                    <a:pt x="513207" y="278892"/>
                  </a:cubicBezTo>
                  <a:cubicBezTo>
                    <a:pt x="504825" y="284480"/>
                    <a:pt x="496062" y="289179"/>
                    <a:pt x="486918" y="292989"/>
                  </a:cubicBezTo>
                  <a:cubicBezTo>
                    <a:pt x="477774" y="296799"/>
                    <a:pt x="468122" y="299720"/>
                    <a:pt x="458343" y="301625"/>
                  </a:cubicBezTo>
                  <a:cubicBezTo>
                    <a:pt x="448564" y="303530"/>
                    <a:pt x="438658" y="304546"/>
                    <a:pt x="428625" y="304546"/>
                  </a:cubicBezTo>
                  <a:lnTo>
                    <a:pt x="152400" y="304546"/>
                  </a:lnTo>
                  <a:cubicBezTo>
                    <a:pt x="142367" y="304546"/>
                    <a:pt x="132461" y="303530"/>
                    <a:pt x="122682" y="301625"/>
                  </a:cubicBezTo>
                  <a:cubicBezTo>
                    <a:pt x="112903" y="299720"/>
                    <a:pt x="103378" y="296799"/>
                    <a:pt x="94107" y="292989"/>
                  </a:cubicBezTo>
                  <a:cubicBezTo>
                    <a:pt x="84836" y="289179"/>
                    <a:pt x="76073" y="284480"/>
                    <a:pt x="67818" y="278892"/>
                  </a:cubicBezTo>
                  <a:cubicBezTo>
                    <a:pt x="59563" y="273304"/>
                    <a:pt x="51816" y="266954"/>
                    <a:pt x="44704" y="259969"/>
                  </a:cubicBezTo>
                  <a:cubicBezTo>
                    <a:pt x="37592" y="252984"/>
                    <a:pt x="31369" y="245237"/>
                    <a:pt x="25781" y="236855"/>
                  </a:cubicBezTo>
                  <a:cubicBezTo>
                    <a:pt x="20193" y="228473"/>
                    <a:pt x="15494" y="219710"/>
                    <a:pt x="11684" y="210566"/>
                  </a:cubicBezTo>
                  <a:cubicBezTo>
                    <a:pt x="7874" y="201422"/>
                    <a:pt x="4953" y="191770"/>
                    <a:pt x="3048" y="181991"/>
                  </a:cubicBezTo>
                  <a:cubicBezTo>
                    <a:pt x="1143" y="172212"/>
                    <a:pt x="0" y="162433"/>
                    <a:pt x="0" y="152400"/>
                  </a:cubicBezTo>
                  <a:close/>
                </a:path>
              </a:pathLst>
            </a:custGeom>
            <a:solidFill>
              <a:srgbClr val="DBEAFE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6157465" y="3880609"/>
            <a:ext cx="5515861" cy="3071365"/>
            <a:chOff x="0" y="0"/>
            <a:chExt cx="5515864" cy="307136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63500" y="63500"/>
              <a:ext cx="5388864" cy="2944368"/>
            </a:xfrm>
            <a:custGeom>
              <a:avLst/>
              <a:gdLst/>
              <a:ahLst/>
              <a:cxnLst/>
              <a:rect r="r" b="b" t="t" l="l"/>
              <a:pathLst>
                <a:path h="2944368" w="5388864">
                  <a:moveTo>
                    <a:pt x="0" y="0"/>
                  </a:moveTo>
                  <a:lnTo>
                    <a:pt x="5388864" y="0"/>
                  </a:lnTo>
                  <a:lnTo>
                    <a:pt x="5388864" y="2944368"/>
                  </a:lnTo>
                  <a:lnTo>
                    <a:pt x="0" y="294436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90805" y="81788"/>
              <a:ext cx="5334000" cy="2895727"/>
            </a:xfrm>
            <a:custGeom>
              <a:avLst/>
              <a:gdLst/>
              <a:ahLst/>
              <a:cxnLst/>
              <a:rect r="r" b="b" t="t" l="l"/>
              <a:pathLst>
                <a:path h="2895727" w="5334000">
                  <a:moveTo>
                    <a:pt x="76327" y="0"/>
                  </a:moveTo>
                  <a:cubicBezTo>
                    <a:pt x="71374" y="0"/>
                    <a:pt x="66421" y="508"/>
                    <a:pt x="61468" y="1524"/>
                  </a:cubicBezTo>
                  <a:cubicBezTo>
                    <a:pt x="56515" y="2540"/>
                    <a:pt x="51816" y="3937"/>
                    <a:pt x="47117" y="5842"/>
                  </a:cubicBezTo>
                  <a:cubicBezTo>
                    <a:pt x="42418" y="7747"/>
                    <a:pt x="38100" y="10160"/>
                    <a:pt x="33909" y="12827"/>
                  </a:cubicBezTo>
                  <a:cubicBezTo>
                    <a:pt x="29718" y="15494"/>
                    <a:pt x="25908" y="18796"/>
                    <a:pt x="22352" y="22352"/>
                  </a:cubicBezTo>
                  <a:cubicBezTo>
                    <a:pt x="18796" y="25908"/>
                    <a:pt x="15621" y="29718"/>
                    <a:pt x="12827" y="33909"/>
                  </a:cubicBezTo>
                  <a:cubicBezTo>
                    <a:pt x="10033" y="38100"/>
                    <a:pt x="7747" y="42418"/>
                    <a:pt x="5842" y="47117"/>
                  </a:cubicBezTo>
                  <a:cubicBezTo>
                    <a:pt x="3937" y="51816"/>
                    <a:pt x="2540" y="56515"/>
                    <a:pt x="1524" y="61468"/>
                  </a:cubicBezTo>
                  <a:cubicBezTo>
                    <a:pt x="508" y="66421"/>
                    <a:pt x="0" y="71374"/>
                    <a:pt x="0" y="76327"/>
                  </a:cubicBezTo>
                  <a:lnTo>
                    <a:pt x="0" y="2895727"/>
                  </a:lnTo>
                  <a:lnTo>
                    <a:pt x="5334000" y="2895727"/>
                  </a:lnTo>
                  <a:lnTo>
                    <a:pt x="5334000" y="76327"/>
                  </a:lnTo>
                  <a:cubicBezTo>
                    <a:pt x="5334000" y="71374"/>
                    <a:pt x="5333492" y="66421"/>
                    <a:pt x="5332476" y="61468"/>
                  </a:cubicBezTo>
                  <a:cubicBezTo>
                    <a:pt x="5331460" y="56515"/>
                    <a:pt x="5330063" y="51816"/>
                    <a:pt x="5328158" y="47117"/>
                  </a:cubicBezTo>
                  <a:cubicBezTo>
                    <a:pt x="5326253" y="42418"/>
                    <a:pt x="5323840" y="38100"/>
                    <a:pt x="5321173" y="33909"/>
                  </a:cubicBezTo>
                  <a:cubicBezTo>
                    <a:pt x="5318506" y="29718"/>
                    <a:pt x="5315204" y="25908"/>
                    <a:pt x="5311648" y="22352"/>
                  </a:cubicBezTo>
                  <a:cubicBezTo>
                    <a:pt x="5308092" y="18796"/>
                    <a:pt x="5304282" y="15621"/>
                    <a:pt x="5300091" y="12827"/>
                  </a:cubicBezTo>
                  <a:cubicBezTo>
                    <a:pt x="5295900" y="10033"/>
                    <a:pt x="5291582" y="7747"/>
                    <a:pt x="5286883" y="5842"/>
                  </a:cubicBezTo>
                  <a:cubicBezTo>
                    <a:pt x="5282184" y="3937"/>
                    <a:pt x="5277485" y="2540"/>
                    <a:pt x="5272532" y="1524"/>
                  </a:cubicBezTo>
                  <a:cubicBezTo>
                    <a:pt x="5267579" y="508"/>
                    <a:pt x="5262626" y="0"/>
                    <a:pt x="5257673" y="0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319532" y="729361"/>
              <a:ext cx="2362454" cy="1676654"/>
            </a:xfrm>
            <a:custGeom>
              <a:avLst/>
              <a:gdLst/>
              <a:ahLst/>
              <a:cxnLst/>
              <a:rect r="r" b="b" t="t" l="l"/>
              <a:pathLst>
                <a:path h="1676654" w="2362454">
                  <a:moveTo>
                    <a:pt x="0" y="16193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2305177" y="0"/>
                  </a:lnTo>
                  <a:cubicBezTo>
                    <a:pt x="2308987" y="0"/>
                    <a:pt x="2312670" y="381"/>
                    <a:pt x="2316353" y="1143"/>
                  </a:cubicBezTo>
                  <a:cubicBezTo>
                    <a:pt x="2320036" y="1905"/>
                    <a:pt x="2323592" y="2921"/>
                    <a:pt x="2327021" y="4445"/>
                  </a:cubicBezTo>
                  <a:cubicBezTo>
                    <a:pt x="2330450" y="5969"/>
                    <a:pt x="2333752" y="7620"/>
                    <a:pt x="2336927" y="9779"/>
                  </a:cubicBezTo>
                  <a:cubicBezTo>
                    <a:pt x="2340102" y="11938"/>
                    <a:pt x="2342896" y="14224"/>
                    <a:pt x="2345563" y="16891"/>
                  </a:cubicBezTo>
                  <a:cubicBezTo>
                    <a:pt x="2348230" y="19558"/>
                    <a:pt x="2350643" y="22479"/>
                    <a:pt x="2352675" y="25527"/>
                  </a:cubicBezTo>
                  <a:cubicBezTo>
                    <a:pt x="2354707" y="28575"/>
                    <a:pt x="2356485" y="31877"/>
                    <a:pt x="2358009" y="35433"/>
                  </a:cubicBezTo>
                  <a:cubicBezTo>
                    <a:pt x="2359533" y="38989"/>
                    <a:pt x="2360549" y="42418"/>
                    <a:pt x="2361311" y="46101"/>
                  </a:cubicBezTo>
                  <a:cubicBezTo>
                    <a:pt x="2362073" y="49784"/>
                    <a:pt x="2362454" y="53467"/>
                    <a:pt x="2362454" y="57277"/>
                  </a:cubicBezTo>
                  <a:lnTo>
                    <a:pt x="2362454" y="1619377"/>
                  </a:lnTo>
                  <a:cubicBezTo>
                    <a:pt x="2362454" y="1623187"/>
                    <a:pt x="2362073" y="1626870"/>
                    <a:pt x="2361311" y="1630553"/>
                  </a:cubicBezTo>
                  <a:cubicBezTo>
                    <a:pt x="2360549" y="1634236"/>
                    <a:pt x="2359533" y="1637792"/>
                    <a:pt x="2358009" y="1641221"/>
                  </a:cubicBezTo>
                  <a:cubicBezTo>
                    <a:pt x="2356485" y="1644650"/>
                    <a:pt x="2354834" y="1647952"/>
                    <a:pt x="2352675" y="1651127"/>
                  </a:cubicBezTo>
                  <a:cubicBezTo>
                    <a:pt x="2350516" y="1654302"/>
                    <a:pt x="2348230" y="1657096"/>
                    <a:pt x="2345563" y="1659763"/>
                  </a:cubicBezTo>
                  <a:cubicBezTo>
                    <a:pt x="2342896" y="1662430"/>
                    <a:pt x="2339975" y="1664843"/>
                    <a:pt x="2336927" y="1666875"/>
                  </a:cubicBezTo>
                  <a:cubicBezTo>
                    <a:pt x="2333879" y="1668907"/>
                    <a:pt x="2330450" y="1670685"/>
                    <a:pt x="2327021" y="1672209"/>
                  </a:cubicBezTo>
                  <a:cubicBezTo>
                    <a:pt x="2323592" y="1673733"/>
                    <a:pt x="2320036" y="1674749"/>
                    <a:pt x="2316353" y="1675511"/>
                  </a:cubicBezTo>
                  <a:cubicBezTo>
                    <a:pt x="2312670" y="1676273"/>
                    <a:pt x="2308987" y="1676654"/>
                    <a:pt x="2305177" y="1676654"/>
                  </a:cubicBezTo>
                  <a:lnTo>
                    <a:pt x="57277" y="1676654"/>
                  </a:lnTo>
                  <a:cubicBezTo>
                    <a:pt x="53467" y="1676654"/>
                    <a:pt x="49784" y="1676273"/>
                    <a:pt x="46101" y="1675511"/>
                  </a:cubicBezTo>
                  <a:cubicBezTo>
                    <a:pt x="42418" y="1674749"/>
                    <a:pt x="38862" y="1673733"/>
                    <a:pt x="35433" y="1672209"/>
                  </a:cubicBezTo>
                  <a:cubicBezTo>
                    <a:pt x="32004" y="1670685"/>
                    <a:pt x="28702" y="1669034"/>
                    <a:pt x="25527" y="1666875"/>
                  </a:cubicBezTo>
                  <a:cubicBezTo>
                    <a:pt x="22352" y="1664716"/>
                    <a:pt x="19558" y="1662430"/>
                    <a:pt x="16891" y="1659763"/>
                  </a:cubicBezTo>
                  <a:cubicBezTo>
                    <a:pt x="14224" y="1657096"/>
                    <a:pt x="11811" y="1654175"/>
                    <a:pt x="9779" y="1651127"/>
                  </a:cubicBezTo>
                  <a:cubicBezTo>
                    <a:pt x="7747" y="1648079"/>
                    <a:pt x="5969" y="1644650"/>
                    <a:pt x="4445" y="1641221"/>
                  </a:cubicBezTo>
                  <a:cubicBezTo>
                    <a:pt x="2921" y="1637792"/>
                    <a:pt x="1905" y="1634236"/>
                    <a:pt x="1143" y="1630553"/>
                  </a:cubicBezTo>
                  <a:cubicBezTo>
                    <a:pt x="381" y="1626870"/>
                    <a:pt x="0" y="1623187"/>
                    <a:pt x="0" y="1619377"/>
                  </a:cubicBezTo>
                  <a:close/>
                </a:path>
              </a:pathLst>
            </a:custGeom>
            <a:solidFill>
              <a:srgbClr val="EFF6FF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2834132" y="729361"/>
              <a:ext cx="2362454" cy="1676654"/>
            </a:xfrm>
            <a:custGeom>
              <a:avLst/>
              <a:gdLst/>
              <a:ahLst/>
              <a:cxnLst/>
              <a:rect r="r" b="b" t="t" l="l"/>
              <a:pathLst>
                <a:path h="1676654" w="2362454">
                  <a:moveTo>
                    <a:pt x="0" y="16193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1877" y="5969"/>
                    <a:pt x="35433" y="4445"/>
                  </a:cubicBezTo>
                  <a:cubicBezTo>
                    <a:pt x="38989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2305177" y="0"/>
                  </a:lnTo>
                  <a:cubicBezTo>
                    <a:pt x="2308987" y="0"/>
                    <a:pt x="2312670" y="381"/>
                    <a:pt x="2316353" y="1143"/>
                  </a:cubicBezTo>
                  <a:cubicBezTo>
                    <a:pt x="2320036" y="1905"/>
                    <a:pt x="2323592" y="2921"/>
                    <a:pt x="2327021" y="4445"/>
                  </a:cubicBezTo>
                  <a:cubicBezTo>
                    <a:pt x="2330450" y="5969"/>
                    <a:pt x="2333752" y="7620"/>
                    <a:pt x="2336927" y="9779"/>
                  </a:cubicBezTo>
                  <a:cubicBezTo>
                    <a:pt x="2340102" y="11938"/>
                    <a:pt x="2342896" y="14224"/>
                    <a:pt x="2345563" y="16891"/>
                  </a:cubicBezTo>
                  <a:cubicBezTo>
                    <a:pt x="2348230" y="19558"/>
                    <a:pt x="2350643" y="22479"/>
                    <a:pt x="2352675" y="25527"/>
                  </a:cubicBezTo>
                  <a:cubicBezTo>
                    <a:pt x="2354707" y="28575"/>
                    <a:pt x="2356485" y="31877"/>
                    <a:pt x="2358009" y="35433"/>
                  </a:cubicBezTo>
                  <a:cubicBezTo>
                    <a:pt x="2359533" y="38989"/>
                    <a:pt x="2360549" y="42418"/>
                    <a:pt x="2361311" y="46101"/>
                  </a:cubicBezTo>
                  <a:cubicBezTo>
                    <a:pt x="2362073" y="49784"/>
                    <a:pt x="2362454" y="53467"/>
                    <a:pt x="2362454" y="57277"/>
                  </a:cubicBezTo>
                  <a:lnTo>
                    <a:pt x="2362454" y="1619377"/>
                  </a:lnTo>
                  <a:cubicBezTo>
                    <a:pt x="2362454" y="1623187"/>
                    <a:pt x="2362073" y="1626870"/>
                    <a:pt x="2361311" y="1630553"/>
                  </a:cubicBezTo>
                  <a:cubicBezTo>
                    <a:pt x="2360549" y="1634236"/>
                    <a:pt x="2359533" y="1637792"/>
                    <a:pt x="2358009" y="1641221"/>
                  </a:cubicBezTo>
                  <a:cubicBezTo>
                    <a:pt x="2356485" y="1644650"/>
                    <a:pt x="2354834" y="1647952"/>
                    <a:pt x="2352675" y="1651127"/>
                  </a:cubicBezTo>
                  <a:cubicBezTo>
                    <a:pt x="2350515" y="1654302"/>
                    <a:pt x="2348230" y="1657096"/>
                    <a:pt x="2345563" y="1659763"/>
                  </a:cubicBezTo>
                  <a:cubicBezTo>
                    <a:pt x="2342896" y="1662430"/>
                    <a:pt x="2339975" y="1664843"/>
                    <a:pt x="2336927" y="1666875"/>
                  </a:cubicBezTo>
                  <a:cubicBezTo>
                    <a:pt x="2333879" y="1668907"/>
                    <a:pt x="2330450" y="1670685"/>
                    <a:pt x="2327021" y="1672209"/>
                  </a:cubicBezTo>
                  <a:cubicBezTo>
                    <a:pt x="2323592" y="1673733"/>
                    <a:pt x="2320036" y="1674749"/>
                    <a:pt x="2316353" y="1675511"/>
                  </a:cubicBezTo>
                  <a:cubicBezTo>
                    <a:pt x="2312670" y="1676273"/>
                    <a:pt x="2308987" y="1676654"/>
                    <a:pt x="2305177" y="1676654"/>
                  </a:cubicBezTo>
                  <a:lnTo>
                    <a:pt x="57277" y="1676654"/>
                  </a:lnTo>
                  <a:cubicBezTo>
                    <a:pt x="53467" y="1676654"/>
                    <a:pt x="49784" y="1676273"/>
                    <a:pt x="46101" y="1675511"/>
                  </a:cubicBezTo>
                  <a:cubicBezTo>
                    <a:pt x="42418" y="1674749"/>
                    <a:pt x="38862" y="1673733"/>
                    <a:pt x="35433" y="1672209"/>
                  </a:cubicBezTo>
                  <a:cubicBezTo>
                    <a:pt x="32004" y="1670685"/>
                    <a:pt x="28702" y="1669034"/>
                    <a:pt x="25527" y="1666875"/>
                  </a:cubicBezTo>
                  <a:cubicBezTo>
                    <a:pt x="22352" y="1664716"/>
                    <a:pt x="19558" y="1662430"/>
                    <a:pt x="16891" y="1659763"/>
                  </a:cubicBezTo>
                  <a:cubicBezTo>
                    <a:pt x="14224" y="1657096"/>
                    <a:pt x="11811" y="1654175"/>
                    <a:pt x="9779" y="1651127"/>
                  </a:cubicBezTo>
                  <a:cubicBezTo>
                    <a:pt x="7747" y="1648079"/>
                    <a:pt x="5969" y="1644650"/>
                    <a:pt x="4445" y="1641221"/>
                  </a:cubicBezTo>
                  <a:cubicBezTo>
                    <a:pt x="2921" y="1637792"/>
                    <a:pt x="1905" y="1634236"/>
                    <a:pt x="1143" y="1630553"/>
                  </a:cubicBezTo>
                  <a:cubicBezTo>
                    <a:pt x="381" y="1626870"/>
                    <a:pt x="0" y="1623187"/>
                    <a:pt x="0" y="1619377"/>
                  </a:cubicBezTo>
                  <a:close/>
                </a:path>
              </a:pathLst>
            </a:custGeom>
            <a:solidFill>
              <a:srgbClr val="FEF2F2"/>
            </a:solidFill>
          </p:spPr>
        </p:sp>
      </p:grpSp>
      <p:grpSp>
        <p:nvGrpSpPr>
          <p:cNvPr name="Group 40" id="40"/>
          <p:cNvGrpSpPr>
            <a:grpSpLocks noChangeAspect="true"/>
          </p:cNvGrpSpPr>
          <p:nvPr/>
        </p:nvGrpSpPr>
        <p:grpSpPr>
          <a:xfrm rot="0">
            <a:off x="7251192" y="6422136"/>
            <a:ext cx="3328416" cy="435864"/>
            <a:chOff x="0" y="0"/>
            <a:chExt cx="4437888" cy="58115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437888" cy="581152"/>
            </a:xfrm>
            <a:custGeom>
              <a:avLst/>
              <a:gdLst/>
              <a:ahLst/>
              <a:cxnLst/>
              <a:rect r="r" b="b" t="t" l="l"/>
              <a:pathLst>
                <a:path h="581152" w="4437888">
                  <a:moveTo>
                    <a:pt x="0" y="0"/>
                  </a:moveTo>
                  <a:lnTo>
                    <a:pt x="0" y="581152"/>
                  </a:lnTo>
                  <a:lnTo>
                    <a:pt x="52578" y="581152"/>
                  </a:lnTo>
                  <a:cubicBezTo>
                    <a:pt x="49022" y="573024"/>
                    <a:pt x="47244" y="564642"/>
                    <a:pt x="47244" y="555752"/>
                  </a:cubicBezTo>
                  <a:lnTo>
                    <a:pt x="47244" y="98552"/>
                  </a:lnTo>
                  <a:cubicBezTo>
                    <a:pt x="47244" y="81026"/>
                    <a:pt x="53467" y="66040"/>
                    <a:pt x="65786" y="53594"/>
                  </a:cubicBezTo>
                  <a:cubicBezTo>
                    <a:pt x="78105" y="41148"/>
                    <a:pt x="93218" y="35052"/>
                    <a:pt x="110744" y="35052"/>
                  </a:cubicBezTo>
                  <a:lnTo>
                    <a:pt x="4327144" y="35052"/>
                  </a:lnTo>
                  <a:cubicBezTo>
                    <a:pt x="4344670" y="35052"/>
                    <a:pt x="4359656" y="41275"/>
                    <a:pt x="4372102" y="53594"/>
                  </a:cubicBezTo>
                  <a:cubicBezTo>
                    <a:pt x="4384548" y="65913"/>
                    <a:pt x="4390644" y="80899"/>
                    <a:pt x="4390644" y="98552"/>
                  </a:cubicBezTo>
                  <a:lnTo>
                    <a:pt x="4390644" y="555752"/>
                  </a:lnTo>
                  <a:cubicBezTo>
                    <a:pt x="4390644" y="564642"/>
                    <a:pt x="4388866" y="573024"/>
                    <a:pt x="4385310" y="581152"/>
                  </a:cubicBezTo>
                  <a:lnTo>
                    <a:pt x="4437888" y="581152"/>
                  </a:lnTo>
                  <a:lnTo>
                    <a:pt x="4437888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6992"/>
              </a:stretch>
            </a:blip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609600" y="335956"/>
            <a:ext cx="2829201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Thuật toán DFS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38200" y="1349473"/>
            <a:ext cx="4911728" cy="83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Depth-First Search (DFS)</a:t>
            </a:r>
          </a:p>
          <a:p>
            <a:pPr algn="l">
              <a:lnSpc>
                <a:spcPts val="21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Thuật toán tìm kiếm theo chiều sâu, khám phá càng xa càng tốt trước khi quay lui.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477000" y="1330728"/>
            <a:ext cx="1491129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Độ phức tạp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477000" y="4150128"/>
            <a:ext cx="204235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Ưu - Nhược điểm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28700" y="2678478"/>
            <a:ext cx="1413586" cy="260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Đặc điểm chính: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82236" y="6444186"/>
            <a:ext cx="2285457" cy="195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b="true" sz="1050">
                <a:solidFill>
                  <a:srgbClr val="E5E7EB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result = DFS(neighbor, goal)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21693" y="6637801"/>
            <a:ext cx="38633" cy="9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724650" y="1982324"/>
            <a:ext cx="39907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Time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724650" y="2753925"/>
            <a:ext cx="48369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Space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287368" y="1926974"/>
            <a:ext cx="874778" cy="241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b="true" sz="1350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O(b^m)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7370416" y="2719969"/>
            <a:ext cx="419776" cy="240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b="true" sz="1350">
                <a:solidFill>
                  <a:srgbClr val="00000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O(m)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6483267" y="3339360"/>
            <a:ext cx="2530059" cy="169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5"/>
              </a:lnSpc>
            </a:pPr>
            <a:r>
              <a:rPr lang="en-US" sz="1082" i="true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b = branching factor, m = maximum depth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028700" y="2922270"/>
            <a:ext cx="136017" cy="1003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00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→ → →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629400" y="4674870"/>
            <a:ext cx="155448" cy="1203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200">
                <a:solidFill>
                  <a:srgbClr val="1E40AF"/>
                </a:solidFill>
                <a:latin typeface="Arimo"/>
                <a:ea typeface="Arimo"/>
                <a:cs typeface="Arimo"/>
                <a:sym typeface="Arimo"/>
              </a:rPr>
              <a:t> </a:t>
            </a:r>
            <a:r>
              <a:rPr lang="en-US" sz="12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✓ ✓ ✓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7395420" y="6541770"/>
            <a:ext cx="116586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59E0B"/>
                </a:solidFill>
                <a:latin typeface="Arimo"/>
                <a:ea typeface="Arimo"/>
                <a:cs typeface="Arimo"/>
                <a:sym typeface="Arimo"/>
              </a:rPr>
              <a:t>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9144000" y="4674870"/>
            <a:ext cx="155448" cy="1203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200">
                <a:solidFill>
                  <a:srgbClr val="991B1B"/>
                </a:solidFill>
                <a:latin typeface="Arimo"/>
                <a:ea typeface="Arimo"/>
                <a:cs typeface="Arimo"/>
                <a:sym typeface="Arimo"/>
              </a:rPr>
              <a:t> </a:t>
            </a:r>
            <a:r>
              <a:rPr lang="en-US" sz="1200">
                <a:solidFill>
                  <a:srgbClr val="DC2626"/>
                </a:solidFill>
                <a:latin typeface="Arimo"/>
                <a:ea typeface="Arimo"/>
                <a:cs typeface="Arimo"/>
                <a:sym typeface="Arimo"/>
              </a:rPr>
              <a:t>× × ×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295400" y="2923727"/>
            <a:ext cx="3080576" cy="30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Cài đặt đệ quy, dùng on_path để tránh chu kỳ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295400" y="3266627"/>
            <a:ext cx="2036312" cy="297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Dễ triển khai, tiết kiệm bộ nhớ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295400" y="3609527"/>
            <a:ext cx="2746981" cy="30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 đảm bảo tìm đường đi ngắn nhất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858000" y="4706912"/>
            <a:ext cx="594084" cy="27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200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Ưu điểm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838950" y="5009702"/>
            <a:ext cx="1214818" cy="26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Sử dụng bộ nhớ ít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838950" y="5314502"/>
            <a:ext cx="1815132" cy="80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Dễ cài đặt (đệ quy) Hiệu quả trong không gian</a:t>
            </a:r>
          </a:p>
          <a:p>
            <a:pPr algn="l">
              <a:lnSpc>
                <a:spcPts val="12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sâu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7585920" y="6571802"/>
            <a:ext cx="2906373" cy="193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Hiệu quả khi bộ nhớ hạn chế, mê cung sâu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9372600" y="4706912"/>
            <a:ext cx="858679" cy="275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200">
                <a:solidFill>
                  <a:srgbClr val="991B1B"/>
                </a:solidFill>
                <a:latin typeface="Roboto"/>
                <a:ea typeface="Roboto"/>
                <a:cs typeface="Roboto"/>
                <a:sym typeface="Roboto"/>
              </a:rPr>
              <a:t>Nhược điểm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9334500" y="5009702"/>
            <a:ext cx="1627041" cy="88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Có thể lạc hướng Rơi vào vòng lặp vô hạn Không đảm bảo tối ưu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600" y="876300"/>
            <a:ext cx="571500" cy="38100"/>
            <a:chOff x="0" y="0"/>
            <a:chExt cx="5715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82168" y="1124712"/>
            <a:ext cx="5388864" cy="5617464"/>
            <a:chOff x="0" y="0"/>
            <a:chExt cx="7185152" cy="74899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85152" cy="7489952"/>
            </a:xfrm>
            <a:custGeom>
              <a:avLst/>
              <a:gdLst/>
              <a:ahLst/>
              <a:cxnLst/>
              <a:rect r="r" b="b" t="t" l="l"/>
              <a:pathLst>
                <a:path h="7489952" w="7185152">
                  <a:moveTo>
                    <a:pt x="7046976" y="37084"/>
                  </a:moveTo>
                  <a:cubicBezTo>
                    <a:pt x="7058787" y="37084"/>
                    <a:pt x="7070090" y="39370"/>
                    <a:pt x="7081012" y="43815"/>
                  </a:cubicBezTo>
                  <a:cubicBezTo>
                    <a:pt x="7091934" y="48260"/>
                    <a:pt x="7101459" y="54737"/>
                    <a:pt x="7109841" y="63119"/>
                  </a:cubicBezTo>
                  <a:cubicBezTo>
                    <a:pt x="7118224" y="71501"/>
                    <a:pt x="7124573" y="81026"/>
                    <a:pt x="7129145" y="91948"/>
                  </a:cubicBezTo>
                  <a:cubicBezTo>
                    <a:pt x="7133718" y="102870"/>
                    <a:pt x="7135877" y="114173"/>
                    <a:pt x="7135877" y="125984"/>
                  </a:cubicBezTo>
                  <a:lnTo>
                    <a:pt x="7135877" y="7339584"/>
                  </a:lnTo>
                  <a:cubicBezTo>
                    <a:pt x="7135877" y="7351395"/>
                    <a:pt x="7133591" y="7362698"/>
                    <a:pt x="7129145" y="7373620"/>
                  </a:cubicBezTo>
                  <a:cubicBezTo>
                    <a:pt x="7124700" y="7384542"/>
                    <a:pt x="7118224" y="7394067"/>
                    <a:pt x="7109841" y="7402449"/>
                  </a:cubicBezTo>
                  <a:cubicBezTo>
                    <a:pt x="7101459" y="7410831"/>
                    <a:pt x="7091935" y="7417181"/>
                    <a:pt x="7081012" y="7421753"/>
                  </a:cubicBezTo>
                  <a:cubicBezTo>
                    <a:pt x="7070089" y="7426326"/>
                    <a:pt x="7058787" y="7428485"/>
                    <a:pt x="7046976" y="7428485"/>
                  </a:cubicBezTo>
                  <a:lnTo>
                    <a:pt x="138176" y="7428485"/>
                  </a:lnTo>
                  <a:cubicBezTo>
                    <a:pt x="126365" y="7428485"/>
                    <a:pt x="115062" y="7426199"/>
                    <a:pt x="104140" y="7421753"/>
                  </a:cubicBezTo>
                  <a:cubicBezTo>
                    <a:pt x="93218" y="7417308"/>
                    <a:pt x="83693" y="7410831"/>
                    <a:pt x="75311" y="7402449"/>
                  </a:cubicBezTo>
                  <a:cubicBezTo>
                    <a:pt x="66929" y="7394067"/>
                    <a:pt x="60579" y="7384542"/>
                    <a:pt x="56007" y="7373620"/>
                  </a:cubicBezTo>
                  <a:cubicBezTo>
                    <a:pt x="51435" y="7362697"/>
                    <a:pt x="49276" y="7351395"/>
                    <a:pt x="49276" y="73395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7489952"/>
                  </a:lnTo>
                  <a:lnTo>
                    <a:pt x="7185152" y="7489952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18665" y="1061209"/>
            <a:ext cx="5524500" cy="5753458"/>
          </a:xfrm>
          <a:custGeom>
            <a:avLst/>
            <a:gdLst/>
            <a:ahLst/>
            <a:cxnLst/>
            <a:rect r="r" b="b" t="t" l="l"/>
            <a:pathLst>
              <a:path h="5753458" w="5524500">
                <a:moveTo>
                  <a:pt x="0" y="0"/>
                </a:moveTo>
                <a:lnTo>
                  <a:pt x="5524500" y="0"/>
                </a:lnTo>
                <a:lnTo>
                  <a:pt x="5524500" y="5753458"/>
                </a:lnTo>
                <a:lnTo>
                  <a:pt x="0" y="57534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838200" y="2484120"/>
            <a:ext cx="2133600" cy="576072"/>
            <a:chOff x="0" y="0"/>
            <a:chExt cx="2844800" cy="76809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4800" cy="768096"/>
            </a:xfrm>
            <a:custGeom>
              <a:avLst/>
              <a:gdLst/>
              <a:ahLst/>
              <a:cxnLst/>
              <a:rect r="r" b="b" t="t" l="l"/>
              <a:pathLst>
                <a:path h="768096" w="2844800">
                  <a:moveTo>
                    <a:pt x="2692400" y="53340"/>
                  </a:moveTo>
                  <a:cubicBezTo>
                    <a:pt x="2704211" y="53340"/>
                    <a:pt x="2715514" y="55626"/>
                    <a:pt x="2726436" y="60071"/>
                  </a:cubicBezTo>
                  <a:cubicBezTo>
                    <a:pt x="2737358" y="64516"/>
                    <a:pt x="2746883" y="70993"/>
                    <a:pt x="2755265" y="79375"/>
                  </a:cubicBezTo>
                  <a:cubicBezTo>
                    <a:pt x="2763647" y="87757"/>
                    <a:pt x="2769997" y="97282"/>
                    <a:pt x="2774569" y="108204"/>
                  </a:cubicBezTo>
                  <a:cubicBezTo>
                    <a:pt x="2779141" y="119126"/>
                    <a:pt x="2781300" y="130429"/>
                    <a:pt x="2781300" y="142240"/>
                  </a:cubicBezTo>
                  <a:lnTo>
                    <a:pt x="2781300" y="599440"/>
                  </a:lnTo>
                  <a:cubicBezTo>
                    <a:pt x="2781300" y="611251"/>
                    <a:pt x="2779014" y="622554"/>
                    <a:pt x="2774569" y="633476"/>
                  </a:cubicBezTo>
                  <a:cubicBezTo>
                    <a:pt x="2770124" y="644398"/>
                    <a:pt x="2763647" y="653923"/>
                    <a:pt x="2755265" y="662305"/>
                  </a:cubicBezTo>
                  <a:cubicBezTo>
                    <a:pt x="2746883" y="670687"/>
                    <a:pt x="2737358" y="677037"/>
                    <a:pt x="2726436" y="681609"/>
                  </a:cubicBezTo>
                  <a:cubicBezTo>
                    <a:pt x="2715514" y="686181"/>
                    <a:pt x="2704211" y="688340"/>
                    <a:pt x="2692400" y="688340"/>
                  </a:cubicBezTo>
                  <a:lnTo>
                    <a:pt x="152400" y="688340"/>
                  </a:lnTo>
                  <a:cubicBezTo>
                    <a:pt x="140589" y="688340"/>
                    <a:pt x="129286" y="686054"/>
                    <a:pt x="118364" y="681609"/>
                  </a:cubicBezTo>
                  <a:cubicBezTo>
                    <a:pt x="107442" y="677164"/>
                    <a:pt x="97917" y="670687"/>
                    <a:pt x="89535" y="662305"/>
                  </a:cubicBezTo>
                  <a:cubicBezTo>
                    <a:pt x="81153" y="653923"/>
                    <a:pt x="74803" y="644398"/>
                    <a:pt x="70231" y="633476"/>
                  </a:cubicBezTo>
                  <a:cubicBezTo>
                    <a:pt x="65659" y="622554"/>
                    <a:pt x="63500" y="611251"/>
                    <a:pt x="63500" y="599440"/>
                  </a:cubicBezTo>
                  <a:lnTo>
                    <a:pt x="63500" y="142240"/>
                  </a:lnTo>
                  <a:cubicBezTo>
                    <a:pt x="63500" y="130429"/>
                    <a:pt x="65786" y="119126"/>
                    <a:pt x="70231" y="108204"/>
                  </a:cubicBezTo>
                  <a:cubicBezTo>
                    <a:pt x="74676" y="97282"/>
                    <a:pt x="81153" y="87757"/>
                    <a:pt x="89535" y="79375"/>
                  </a:cubicBezTo>
                  <a:cubicBezTo>
                    <a:pt x="97917" y="70993"/>
                    <a:pt x="107442" y="64643"/>
                    <a:pt x="118364" y="60071"/>
                  </a:cubicBezTo>
                  <a:cubicBezTo>
                    <a:pt x="129286" y="55499"/>
                    <a:pt x="140589" y="53340"/>
                    <a:pt x="152400" y="53340"/>
                  </a:cubicBezTo>
                  <a:close/>
                  <a:moveTo>
                    <a:pt x="0" y="0"/>
                  </a:moveTo>
                  <a:lnTo>
                    <a:pt x="0" y="768096"/>
                  </a:lnTo>
                  <a:lnTo>
                    <a:pt x="2844800" y="768096"/>
                  </a:lnTo>
                  <a:lnTo>
                    <a:pt x="284480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74697" y="2420617"/>
            <a:ext cx="2523046" cy="784693"/>
            <a:chOff x="0" y="0"/>
            <a:chExt cx="2260600" cy="7030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0" y="63500"/>
              <a:ext cx="2133600" cy="576072"/>
            </a:xfrm>
            <a:custGeom>
              <a:avLst/>
              <a:gdLst/>
              <a:ahLst/>
              <a:cxnLst/>
              <a:rect r="r" b="b" t="t" l="l"/>
              <a:pathLst>
                <a:path h="576072" w="2133600">
                  <a:moveTo>
                    <a:pt x="0" y="0"/>
                  </a:moveTo>
                  <a:lnTo>
                    <a:pt x="2133600" y="0"/>
                  </a:lnTo>
                  <a:lnTo>
                    <a:pt x="2133600" y="576072"/>
                  </a:lnTo>
                  <a:lnTo>
                    <a:pt x="0" y="57607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01600" y="93853"/>
              <a:ext cx="2057527" cy="495554"/>
            </a:xfrm>
            <a:custGeom>
              <a:avLst/>
              <a:gdLst/>
              <a:ahLst/>
              <a:cxnLst/>
              <a:rect r="r" b="b" t="t" l="l"/>
              <a:pathLst>
                <a:path h="495554" w="2057527">
                  <a:moveTo>
                    <a:pt x="0" y="419227"/>
                  </a:moveTo>
                  <a:lnTo>
                    <a:pt x="0" y="76327"/>
                  </a:ln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lnTo>
                    <a:pt x="1981200" y="0"/>
                  </a:lnTo>
                  <a:cubicBezTo>
                    <a:pt x="1986153" y="0"/>
                    <a:pt x="1991106" y="508"/>
                    <a:pt x="1996059" y="1524"/>
                  </a:cubicBezTo>
                  <a:cubicBezTo>
                    <a:pt x="2001012" y="2540"/>
                    <a:pt x="2005711" y="3937"/>
                    <a:pt x="2010410" y="5842"/>
                  </a:cubicBezTo>
                  <a:cubicBezTo>
                    <a:pt x="2015109" y="7747"/>
                    <a:pt x="2019427" y="10160"/>
                    <a:pt x="2023618" y="12827"/>
                  </a:cubicBezTo>
                  <a:cubicBezTo>
                    <a:pt x="2027809" y="15494"/>
                    <a:pt x="2031619" y="18796"/>
                    <a:pt x="2035175" y="22352"/>
                  </a:cubicBezTo>
                  <a:cubicBezTo>
                    <a:pt x="2038731" y="25908"/>
                    <a:pt x="2041906" y="29718"/>
                    <a:pt x="2044700" y="33909"/>
                  </a:cubicBezTo>
                  <a:cubicBezTo>
                    <a:pt x="2047494" y="38100"/>
                    <a:pt x="2049780" y="42418"/>
                    <a:pt x="2051685" y="47117"/>
                  </a:cubicBezTo>
                  <a:cubicBezTo>
                    <a:pt x="2053590" y="51816"/>
                    <a:pt x="2054987" y="56515"/>
                    <a:pt x="2056003" y="61468"/>
                  </a:cubicBezTo>
                  <a:cubicBezTo>
                    <a:pt x="2057019" y="66421"/>
                    <a:pt x="2057527" y="71374"/>
                    <a:pt x="2057527" y="76327"/>
                  </a:cubicBezTo>
                  <a:lnTo>
                    <a:pt x="2057527" y="419227"/>
                  </a:lnTo>
                  <a:cubicBezTo>
                    <a:pt x="2057527" y="424180"/>
                    <a:pt x="2057019" y="429133"/>
                    <a:pt x="2056003" y="434086"/>
                  </a:cubicBezTo>
                  <a:cubicBezTo>
                    <a:pt x="2054987" y="439039"/>
                    <a:pt x="2053590" y="443738"/>
                    <a:pt x="2051685" y="448437"/>
                  </a:cubicBezTo>
                  <a:cubicBezTo>
                    <a:pt x="2049780" y="453136"/>
                    <a:pt x="2047367" y="457454"/>
                    <a:pt x="2044700" y="461645"/>
                  </a:cubicBezTo>
                  <a:cubicBezTo>
                    <a:pt x="2042033" y="465836"/>
                    <a:pt x="2038731" y="469646"/>
                    <a:pt x="2035175" y="473202"/>
                  </a:cubicBezTo>
                  <a:cubicBezTo>
                    <a:pt x="2031619" y="476758"/>
                    <a:pt x="2027809" y="479933"/>
                    <a:pt x="2023618" y="482727"/>
                  </a:cubicBezTo>
                  <a:cubicBezTo>
                    <a:pt x="2019427" y="485521"/>
                    <a:pt x="2015109" y="487807"/>
                    <a:pt x="2010410" y="489712"/>
                  </a:cubicBezTo>
                  <a:cubicBezTo>
                    <a:pt x="2005711" y="491617"/>
                    <a:pt x="2001012" y="493014"/>
                    <a:pt x="1996059" y="494030"/>
                  </a:cubicBezTo>
                  <a:cubicBezTo>
                    <a:pt x="1991106" y="495046"/>
                    <a:pt x="1986153" y="495554"/>
                    <a:pt x="1981200" y="495554"/>
                  </a:cubicBezTo>
                  <a:lnTo>
                    <a:pt x="76200" y="495554"/>
                  </a:lnTo>
                  <a:cubicBezTo>
                    <a:pt x="71247" y="495554"/>
                    <a:pt x="66294" y="495046"/>
                    <a:pt x="61341" y="494030"/>
                  </a:cubicBezTo>
                  <a:cubicBezTo>
                    <a:pt x="56388" y="493014"/>
                    <a:pt x="51689" y="491617"/>
                    <a:pt x="46990" y="489712"/>
                  </a:cubicBezTo>
                  <a:cubicBezTo>
                    <a:pt x="42291" y="487807"/>
                    <a:pt x="37973" y="485394"/>
                    <a:pt x="33782" y="482727"/>
                  </a:cubicBezTo>
                  <a:cubicBezTo>
                    <a:pt x="29591" y="480060"/>
                    <a:pt x="25781" y="476758"/>
                    <a:pt x="22225" y="473202"/>
                  </a:cubicBezTo>
                  <a:cubicBezTo>
                    <a:pt x="18669" y="469646"/>
                    <a:pt x="15494" y="465836"/>
                    <a:pt x="12700" y="461645"/>
                  </a:cubicBezTo>
                  <a:cubicBezTo>
                    <a:pt x="9906" y="457454"/>
                    <a:pt x="7620" y="453136"/>
                    <a:pt x="5715" y="448437"/>
                  </a:cubicBezTo>
                  <a:cubicBezTo>
                    <a:pt x="3810" y="443738"/>
                    <a:pt x="2413" y="439039"/>
                    <a:pt x="1397" y="434086"/>
                  </a:cubicBezTo>
                  <a:cubicBezTo>
                    <a:pt x="381" y="429133"/>
                    <a:pt x="0" y="424180"/>
                    <a:pt x="0" y="419227"/>
                  </a:cubicBezTo>
                  <a:close/>
                </a:path>
              </a:pathLst>
            </a:custGeom>
            <a:solidFill>
              <a:srgbClr val="F3F4F6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220968" y="1124712"/>
            <a:ext cx="5388864" cy="2990088"/>
            <a:chOff x="0" y="0"/>
            <a:chExt cx="7185152" cy="39867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85152" cy="3986784"/>
            </a:xfrm>
            <a:custGeom>
              <a:avLst/>
              <a:gdLst/>
              <a:ahLst/>
              <a:cxnLst/>
              <a:rect r="r" b="b" t="t" l="l"/>
              <a:pathLst>
                <a:path h="3986784" w="7185152">
                  <a:moveTo>
                    <a:pt x="7046976" y="37084"/>
                  </a:moveTo>
                  <a:cubicBezTo>
                    <a:pt x="7058787" y="37084"/>
                    <a:pt x="7070090" y="39370"/>
                    <a:pt x="7081012" y="43815"/>
                  </a:cubicBezTo>
                  <a:cubicBezTo>
                    <a:pt x="7091934" y="48260"/>
                    <a:pt x="7101459" y="54737"/>
                    <a:pt x="7109841" y="63119"/>
                  </a:cubicBezTo>
                  <a:cubicBezTo>
                    <a:pt x="7118224" y="71501"/>
                    <a:pt x="7124573" y="81026"/>
                    <a:pt x="7129145" y="91948"/>
                  </a:cubicBezTo>
                  <a:cubicBezTo>
                    <a:pt x="7133718" y="102870"/>
                    <a:pt x="7135877" y="114173"/>
                    <a:pt x="7135877" y="125984"/>
                  </a:cubicBezTo>
                  <a:lnTo>
                    <a:pt x="7135877" y="3834384"/>
                  </a:lnTo>
                  <a:cubicBezTo>
                    <a:pt x="7135877" y="3846195"/>
                    <a:pt x="7133591" y="3857498"/>
                    <a:pt x="7129145" y="3868420"/>
                  </a:cubicBezTo>
                  <a:cubicBezTo>
                    <a:pt x="7124700" y="3879342"/>
                    <a:pt x="7118224" y="3888867"/>
                    <a:pt x="7109841" y="3897249"/>
                  </a:cubicBezTo>
                  <a:cubicBezTo>
                    <a:pt x="7101459" y="3905631"/>
                    <a:pt x="7091935" y="3911981"/>
                    <a:pt x="7081012" y="3916553"/>
                  </a:cubicBezTo>
                  <a:cubicBezTo>
                    <a:pt x="7070089" y="3921125"/>
                    <a:pt x="7058787" y="3923284"/>
                    <a:pt x="7046976" y="3923284"/>
                  </a:cubicBezTo>
                  <a:lnTo>
                    <a:pt x="138176" y="3923284"/>
                  </a:lnTo>
                  <a:cubicBezTo>
                    <a:pt x="126365" y="3923284"/>
                    <a:pt x="115062" y="3920998"/>
                    <a:pt x="104140" y="3916553"/>
                  </a:cubicBezTo>
                  <a:cubicBezTo>
                    <a:pt x="93218" y="3912108"/>
                    <a:pt x="83693" y="3905631"/>
                    <a:pt x="75311" y="3897249"/>
                  </a:cubicBezTo>
                  <a:cubicBezTo>
                    <a:pt x="66929" y="3888867"/>
                    <a:pt x="60579" y="3879342"/>
                    <a:pt x="56007" y="3868420"/>
                  </a:cubicBezTo>
                  <a:cubicBezTo>
                    <a:pt x="51435" y="3857498"/>
                    <a:pt x="49276" y="3846195"/>
                    <a:pt x="49276" y="38343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3986784"/>
                  </a:lnTo>
                  <a:lnTo>
                    <a:pt x="7185152" y="3986784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6157465" y="1061209"/>
            <a:ext cx="5515861" cy="3117085"/>
            <a:chOff x="0" y="0"/>
            <a:chExt cx="5515864" cy="31170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0" y="63500"/>
              <a:ext cx="5388864" cy="2990088"/>
            </a:xfrm>
            <a:custGeom>
              <a:avLst/>
              <a:gdLst/>
              <a:ahLst/>
              <a:cxnLst/>
              <a:rect r="r" b="b" t="t" l="l"/>
              <a:pathLst>
                <a:path h="2990088" w="5388864">
                  <a:moveTo>
                    <a:pt x="0" y="0"/>
                  </a:moveTo>
                  <a:lnTo>
                    <a:pt x="5388864" y="0"/>
                  </a:lnTo>
                  <a:lnTo>
                    <a:pt x="5388864" y="2990088"/>
                  </a:lnTo>
                  <a:lnTo>
                    <a:pt x="0" y="2990088"/>
                  </a:lnTo>
                  <a:close/>
                </a:path>
              </a:pathLst>
            </a:custGeom>
            <a:solidFill>
              <a:srgbClr val="F3F4F6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90932" y="81661"/>
              <a:ext cx="5334254" cy="2933954"/>
            </a:xfrm>
            <a:custGeom>
              <a:avLst/>
              <a:gdLst/>
              <a:ahLst/>
              <a:cxnLst/>
              <a:rect r="r" b="b" t="t" l="l"/>
              <a:pathLst>
                <a:path h="2933954" w="5334254">
                  <a:moveTo>
                    <a:pt x="0" y="2857627"/>
                  </a:moveTo>
                  <a:lnTo>
                    <a:pt x="0" y="76327"/>
                  </a:ln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lnTo>
                    <a:pt x="5257927" y="0"/>
                  </a:lnTo>
                  <a:cubicBezTo>
                    <a:pt x="5262880" y="0"/>
                    <a:pt x="5267833" y="508"/>
                    <a:pt x="5272786" y="1524"/>
                  </a:cubicBezTo>
                  <a:cubicBezTo>
                    <a:pt x="5277740" y="2540"/>
                    <a:pt x="5282438" y="3937"/>
                    <a:pt x="5287137" y="5842"/>
                  </a:cubicBezTo>
                  <a:cubicBezTo>
                    <a:pt x="5291836" y="7747"/>
                    <a:pt x="5296154" y="10160"/>
                    <a:pt x="5300346" y="12827"/>
                  </a:cubicBezTo>
                  <a:cubicBezTo>
                    <a:pt x="5304537" y="15494"/>
                    <a:pt x="5308347" y="18796"/>
                    <a:pt x="5311903" y="22352"/>
                  </a:cubicBezTo>
                  <a:cubicBezTo>
                    <a:pt x="5315459" y="25908"/>
                    <a:pt x="5318634" y="29718"/>
                    <a:pt x="5321428" y="33909"/>
                  </a:cubicBezTo>
                  <a:cubicBezTo>
                    <a:pt x="5324222" y="38100"/>
                    <a:pt x="5326507" y="42418"/>
                    <a:pt x="5328412" y="47117"/>
                  </a:cubicBezTo>
                  <a:cubicBezTo>
                    <a:pt x="5330317" y="51816"/>
                    <a:pt x="5331715" y="56515"/>
                    <a:pt x="5332730" y="61468"/>
                  </a:cubicBezTo>
                  <a:cubicBezTo>
                    <a:pt x="5333746" y="66421"/>
                    <a:pt x="5334254" y="71374"/>
                    <a:pt x="5334254" y="76327"/>
                  </a:cubicBezTo>
                  <a:lnTo>
                    <a:pt x="5334254" y="2857627"/>
                  </a:lnTo>
                  <a:cubicBezTo>
                    <a:pt x="5334254" y="2862580"/>
                    <a:pt x="5333746" y="2867533"/>
                    <a:pt x="5332730" y="2872486"/>
                  </a:cubicBezTo>
                  <a:cubicBezTo>
                    <a:pt x="5331715" y="2877439"/>
                    <a:pt x="5330317" y="2882138"/>
                    <a:pt x="5328412" y="2886837"/>
                  </a:cubicBezTo>
                  <a:cubicBezTo>
                    <a:pt x="5326507" y="2891536"/>
                    <a:pt x="5324094" y="2895854"/>
                    <a:pt x="5321428" y="2900045"/>
                  </a:cubicBezTo>
                  <a:cubicBezTo>
                    <a:pt x="5318761" y="2904236"/>
                    <a:pt x="5315459" y="2908046"/>
                    <a:pt x="5311903" y="2911602"/>
                  </a:cubicBezTo>
                  <a:cubicBezTo>
                    <a:pt x="5308347" y="2915158"/>
                    <a:pt x="5304537" y="2918333"/>
                    <a:pt x="5300346" y="2921127"/>
                  </a:cubicBezTo>
                  <a:cubicBezTo>
                    <a:pt x="5296154" y="2923921"/>
                    <a:pt x="5291836" y="2926207"/>
                    <a:pt x="5287137" y="2928112"/>
                  </a:cubicBezTo>
                  <a:cubicBezTo>
                    <a:pt x="5282438" y="2930017"/>
                    <a:pt x="5277740" y="2931414"/>
                    <a:pt x="5272786" y="2932430"/>
                  </a:cubicBezTo>
                  <a:cubicBezTo>
                    <a:pt x="5267833" y="2933446"/>
                    <a:pt x="5262880" y="2933954"/>
                    <a:pt x="5257927" y="2933954"/>
                  </a:cubicBezTo>
                  <a:lnTo>
                    <a:pt x="76327" y="2933954"/>
                  </a:lnTo>
                  <a:cubicBezTo>
                    <a:pt x="71374" y="2933954"/>
                    <a:pt x="66421" y="2933446"/>
                    <a:pt x="61468" y="2932430"/>
                  </a:cubicBezTo>
                  <a:cubicBezTo>
                    <a:pt x="56515" y="2931414"/>
                    <a:pt x="51816" y="2930017"/>
                    <a:pt x="47117" y="2928112"/>
                  </a:cubicBezTo>
                  <a:cubicBezTo>
                    <a:pt x="42418" y="2926207"/>
                    <a:pt x="38100" y="2923794"/>
                    <a:pt x="33909" y="2921127"/>
                  </a:cubicBezTo>
                  <a:cubicBezTo>
                    <a:pt x="29718" y="2918460"/>
                    <a:pt x="25908" y="2915158"/>
                    <a:pt x="22352" y="2911602"/>
                  </a:cubicBezTo>
                  <a:cubicBezTo>
                    <a:pt x="18796" y="2908046"/>
                    <a:pt x="15621" y="2904236"/>
                    <a:pt x="12827" y="2900045"/>
                  </a:cubicBezTo>
                  <a:cubicBezTo>
                    <a:pt x="10033" y="2895854"/>
                    <a:pt x="7747" y="2891536"/>
                    <a:pt x="5842" y="2886837"/>
                  </a:cubicBezTo>
                  <a:cubicBezTo>
                    <a:pt x="3937" y="2882138"/>
                    <a:pt x="2540" y="2877439"/>
                    <a:pt x="1524" y="2872486"/>
                  </a:cubicBezTo>
                  <a:cubicBezTo>
                    <a:pt x="508" y="2867533"/>
                    <a:pt x="0" y="2862580"/>
                    <a:pt x="0" y="2857627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6220968" y="4288536"/>
            <a:ext cx="5388864" cy="2569464"/>
            <a:chOff x="0" y="0"/>
            <a:chExt cx="7185152" cy="342595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185153" cy="3425952"/>
            </a:xfrm>
            <a:custGeom>
              <a:avLst/>
              <a:gdLst/>
              <a:ahLst/>
              <a:cxnLst/>
              <a:rect r="r" b="b" t="t" l="l"/>
              <a:pathLst>
                <a:path h="3425952" w="7185153">
                  <a:moveTo>
                    <a:pt x="0" y="0"/>
                  </a:moveTo>
                  <a:lnTo>
                    <a:pt x="0" y="3425952"/>
                  </a:lnTo>
                  <a:lnTo>
                    <a:pt x="49276" y="3425952"/>
                  </a:lnTo>
                  <a:lnTo>
                    <a:pt x="49276" y="123952"/>
                  </a:lnTo>
                  <a:cubicBezTo>
                    <a:pt x="49276" y="112141"/>
                    <a:pt x="51562" y="100838"/>
                    <a:pt x="56007" y="89916"/>
                  </a:cubicBezTo>
                  <a:cubicBezTo>
                    <a:pt x="60452" y="78994"/>
                    <a:pt x="66929" y="69469"/>
                    <a:pt x="75311" y="61087"/>
                  </a:cubicBezTo>
                  <a:cubicBezTo>
                    <a:pt x="83693" y="52705"/>
                    <a:pt x="93218" y="46355"/>
                    <a:pt x="104140" y="41783"/>
                  </a:cubicBezTo>
                  <a:cubicBezTo>
                    <a:pt x="115062" y="37211"/>
                    <a:pt x="126365" y="35052"/>
                    <a:pt x="138176" y="35052"/>
                  </a:cubicBezTo>
                  <a:lnTo>
                    <a:pt x="7046976" y="35052"/>
                  </a:lnTo>
                  <a:cubicBezTo>
                    <a:pt x="7058787" y="35052"/>
                    <a:pt x="7070090" y="37338"/>
                    <a:pt x="7081012" y="41783"/>
                  </a:cubicBezTo>
                  <a:cubicBezTo>
                    <a:pt x="7091934" y="46228"/>
                    <a:pt x="7101459" y="52705"/>
                    <a:pt x="7109841" y="61087"/>
                  </a:cubicBezTo>
                  <a:cubicBezTo>
                    <a:pt x="7118224" y="69469"/>
                    <a:pt x="7124573" y="78994"/>
                    <a:pt x="7129145" y="89916"/>
                  </a:cubicBezTo>
                  <a:cubicBezTo>
                    <a:pt x="7133718" y="100838"/>
                    <a:pt x="7135877" y="112141"/>
                    <a:pt x="7135877" y="123952"/>
                  </a:cubicBezTo>
                  <a:lnTo>
                    <a:pt x="7135877" y="3425952"/>
                  </a:lnTo>
                  <a:lnTo>
                    <a:pt x="7185153" y="3425952"/>
                  </a:lnTo>
                  <a:lnTo>
                    <a:pt x="7185153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1186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6157465" y="4225033"/>
            <a:ext cx="5515861" cy="3115561"/>
          </a:xfrm>
          <a:custGeom>
            <a:avLst/>
            <a:gdLst/>
            <a:ahLst/>
            <a:cxnLst/>
            <a:rect r="r" b="b" t="t" l="l"/>
            <a:pathLst>
              <a:path h="3115561" w="5515861">
                <a:moveTo>
                  <a:pt x="0" y="0"/>
                </a:moveTo>
                <a:lnTo>
                  <a:pt x="5515861" y="0"/>
                </a:lnTo>
                <a:lnTo>
                  <a:pt x="5515861" y="3115561"/>
                </a:lnTo>
                <a:lnTo>
                  <a:pt x="0" y="31155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6440800" y="5355336"/>
            <a:ext cx="4892040" cy="1502664"/>
            <a:chOff x="0" y="0"/>
            <a:chExt cx="6522720" cy="200355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522720" cy="2003552"/>
            </a:xfrm>
            <a:custGeom>
              <a:avLst/>
              <a:gdLst/>
              <a:ahLst/>
              <a:cxnLst/>
              <a:rect r="r" b="b" t="t" l="l"/>
              <a:pathLst>
                <a:path h="2003552" w="6522720">
                  <a:moveTo>
                    <a:pt x="0" y="0"/>
                  </a:moveTo>
                  <a:lnTo>
                    <a:pt x="0" y="2003552"/>
                  </a:lnTo>
                  <a:lnTo>
                    <a:pt x="47244" y="2003552"/>
                  </a:lnTo>
                  <a:lnTo>
                    <a:pt x="47244" y="123952"/>
                  </a:lnTo>
                  <a:cubicBezTo>
                    <a:pt x="47244" y="112141"/>
                    <a:pt x="49530" y="100838"/>
                    <a:pt x="53975" y="89916"/>
                  </a:cubicBezTo>
                  <a:cubicBezTo>
                    <a:pt x="58420" y="78994"/>
                    <a:pt x="64897" y="69469"/>
                    <a:pt x="73279" y="61087"/>
                  </a:cubicBezTo>
                  <a:cubicBezTo>
                    <a:pt x="81661" y="52705"/>
                    <a:pt x="91186" y="46355"/>
                    <a:pt x="102108" y="41783"/>
                  </a:cubicBezTo>
                  <a:cubicBezTo>
                    <a:pt x="113030" y="37211"/>
                    <a:pt x="124333" y="35052"/>
                    <a:pt x="136144" y="35052"/>
                  </a:cubicBezTo>
                  <a:lnTo>
                    <a:pt x="6384544" y="35052"/>
                  </a:lnTo>
                  <a:cubicBezTo>
                    <a:pt x="6396355" y="35052"/>
                    <a:pt x="6407658" y="37338"/>
                    <a:pt x="6418580" y="41783"/>
                  </a:cubicBezTo>
                  <a:cubicBezTo>
                    <a:pt x="6429502" y="46228"/>
                    <a:pt x="6439027" y="52705"/>
                    <a:pt x="6447409" y="61087"/>
                  </a:cubicBezTo>
                  <a:cubicBezTo>
                    <a:pt x="6455791" y="69469"/>
                    <a:pt x="6462141" y="78994"/>
                    <a:pt x="6466713" y="89916"/>
                  </a:cubicBezTo>
                  <a:cubicBezTo>
                    <a:pt x="6471284" y="100838"/>
                    <a:pt x="6473444" y="112141"/>
                    <a:pt x="6473444" y="123952"/>
                  </a:cubicBezTo>
                  <a:lnTo>
                    <a:pt x="6473444" y="2003552"/>
                  </a:lnTo>
                  <a:lnTo>
                    <a:pt x="6522720" y="2003552"/>
                  </a:lnTo>
                  <a:lnTo>
                    <a:pt x="652272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-2028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09600" y="323612"/>
            <a:ext cx="586514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Greedy Best-First Search (GBFS)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6300" y="1368523"/>
            <a:ext cx="4075757" cy="815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Heuristic Search using Manhattan Distance</a:t>
            </a:r>
          </a:p>
          <a:p>
            <a:pPr algn="l">
              <a:lnSpc>
                <a:spcPts val="1889"/>
              </a:lnSpc>
            </a:pPr>
            <a:r>
              <a:rPr lang="en-US" b="true" sz="135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Công thức heuristic: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477000" y="1334157"/>
            <a:ext cx="115443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Đặc điểm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800850" y="4496457"/>
            <a:ext cx="1005669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 luận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667500" y="5572487"/>
            <a:ext cx="1689783" cy="23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b="true" sz="135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So sánh với BFS/DFS: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515100" y="4989176"/>
            <a:ext cx="3354981" cy="219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Phù hợp khi muốn tốc độ hơn độ chính xác.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743700" y="1806407"/>
            <a:ext cx="3981059" cy="582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Mở rộng node có h nhỏ nhất. Luôn ưu tiên node gần mục tiêu nhất theo heuristic.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743700" y="2444582"/>
            <a:ext cx="4562570" cy="668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 nhưng không đảm bảo tối ưu.</a:t>
            </a:r>
          </a:p>
          <a:p>
            <a:pPr algn="l">
              <a:lnSpc>
                <a:spcPts val="142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Có thể tìm ra đường đi nhanh nhưng không phải ngắn nhất.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743700" y="3168482"/>
            <a:ext cx="3687489" cy="668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Dễ lạc hướng trong mê cung có nhiều ngã rẽ.</a:t>
            </a:r>
          </a:p>
          <a:p>
            <a:pPr algn="l">
              <a:lnSpc>
                <a:spcPts val="142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 xét chi phí đã đi (g), dễ đi vào đường dài.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2779300"/>
            <a:ext cx="954643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b="true" sz="15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 </a:t>
            </a:r>
            <a:r>
              <a:rPr lang="en-US" b="true" sz="15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(n) = |r - r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916459" y="2779300"/>
            <a:ext cx="1281265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b="true" sz="15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r_</a:t>
            </a:r>
            <a:r>
              <a:rPr lang="en-US" b="true" sz="15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g| + |c - c_g|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515100" y="4497705"/>
            <a:ext cx="174879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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667500" y="6541770"/>
            <a:ext cx="174879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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667500" y="5970270"/>
            <a:ext cx="155448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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991600" y="6541770"/>
            <a:ext cx="174879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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991600" y="5970270"/>
            <a:ext cx="155448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⚠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896100" y="5880421"/>
            <a:ext cx="1932175" cy="43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 hơn BFS trong không gian lớn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915150" y="6556019"/>
            <a:ext cx="1813227" cy="216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Tiêu thụ ít bộ nhớ hơn BFS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220200" y="5870219"/>
            <a:ext cx="1961464" cy="44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 đảm bảo tìm được lời giải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239250" y="6298321"/>
            <a:ext cx="1740065" cy="55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Cần thông tin heuristic từ</a:t>
            </a:r>
          </a:p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bản đồ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477000" y="1873567"/>
            <a:ext cx="119015" cy="1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477000" y="2597467"/>
            <a:ext cx="119015" cy="1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477000" y="3321367"/>
            <a:ext cx="119015" cy="1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2192000" cy="95250"/>
            <a:chOff x="0" y="0"/>
            <a:chExt cx="1219200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95250"/>
            </a:xfrm>
            <a:custGeom>
              <a:avLst/>
              <a:gdLst/>
              <a:ahLst/>
              <a:cxnLst/>
              <a:rect r="r" b="b" t="t" l="l"/>
              <a:pathLst>
                <a:path h="9525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952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9600" y="971550"/>
            <a:ext cx="571500" cy="38100"/>
            <a:chOff x="0" y="0"/>
            <a:chExt cx="5715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82168" y="3733800"/>
            <a:ext cx="6513576" cy="1197864"/>
            <a:chOff x="0" y="0"/>
            <a:chExt cx="8684768" cy="15971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84768" cy="1597152"/>
            </a:xfrm>
            <a:custGeom>
              <a:avLst/>
              <a:gdLst/>
              <a:ahLst/>
              <a:cxnLst/>
              <a:rect r="r" b="b" t="t" l="l"/>
              <a:pathLst>
                <a:path h="1597152" w="8684768">
                  <a:moveTo>
                    <a:pt x="8545576" y="38100"/>
                  </a:moveTo>
                  <a:cubicBezTo>
                    <a:pt x="8557387" y="38100"/>
                    <a:pt x="8568690" y="40386"/>
                    <a:pt x="8579612" y="44831"/>
                  </a:cubicBezTo>
                  <a:cubicBezTo>
                    <a:pt x="8590534" y="49276"/>
                    <a:pt x="8600059" y="55753"/>
                    <a:pt x="8608441" y="64135"/>
                  </a:cubicBezTo>
                  <a:cubicBezTo>
                    <a:pt x="8616824" y="72517"/>
                    <a:pt x="8623173" y="82042"/>
                    <a:pt x="8627745" y="92964"/>
                  </a:cubicBezTo>
                  <a:cubicBezTo>
                    <a:pt x="8632318" y="103886"/>
                    <a:pt x="8634477" y="115189"/>
                    <a:pt x="8634477" y="127000"/>
                  </a:cubicBezTo>
                  <a:lnTo>
                    <a:pt x="8634477" y="1447800"/>
                  </a:lnTo>
                  <a:cubicBezTo>
                    <a:pt x="8634477" y="1459611"/>
                    <a:pt x="8632191" y="1470914"/>
                    <a:pt x="8627745" y="1481836"/>
                  </a:cubicBezTo>
                  <a:cubicBezTo>
                    <a:pt x="8623300" y="1492758"/>
                    <a:pt x="8616824" y="1502283"/>
                    <a:pt x="8608441" y="1510665"/>
                  </a:cubicBezTo>
                  <a:cubicBezTo>
                    <a:pt x="8600059" y="1519047"/>
                    <a:pt x="8590535" y="1525397"/>
                    <a:pt x="8579612" y="1529969"/>
                  </a:cubicBezTo>
                  <a:cubicBezTo>
                    <a:pt x="8568689" y="1534541"/>
                    <a:pt x="8557387" y="1536700"/>
                    <a:pt x="8545576" y="1536700"/>
                  </a:cubicBezTo>
                  <a:lnTo>
                    <a:pt x="138176" y="1536700"/>
                  </a:lnTo>
                  <a:cubicBezTo>
                    <a:pt x="126365" y="1536700"/>
                    <a:pt x="115062" y="1534414"/>
                    <a:pt x="104140" y="1529969"/>
                  </a:cubicBezTo>
                  <a:cubicBezTo>
                    <a:pt x="93218" y="1525524"/>
                    <a:pt x="83693" y="1519047"/>
                    <a:pt x="75311" y="1510665"/>
                  </a:cubicBezTo>
                  <a:cubicBezTo>
                    <a:pt x="66929" y="1502283"/>
                    <a:pt x="60579" y="1492758"/>
                    <a:pt x="56007" y="1481836"/>
                  </a:cubicBezTo>
                  <a:cubicBezTo>
                    <a:pt x="51435" y="1470914"/>
                    <a:pt x="49276" y="1459611"/>
                    <a:pt x="49276" y="14478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1597152"/>
                  </a:lnTo>
                  <a:lnTo>
                    <a:pt x="8684768" y="1597152"/>
                  </a:lnTo>
                  <a:lnTo>
                    <a:pt x="8684768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46097" y="1631947"/>
            <a:ext cx="2222497" cy="698497"/>
          </a:xfrm>
          <a:custGeom>
            <a:avLst/>
            <a:gdLst/>
            <a:ahLst/>
            <a:cxnLst/>
            <a:rect r="r" b="b" t="t" l="l"/>
            <a:pathLst>
              <a:path h="698497" w="2222497">
                <a:moveTo>
                  <a:pt x="0" y="0"/>
                </a:moveTo>
                <a:lnTo>
                  <a:pt x="2222497" y="0"/>
                </a:lnTo>
                <a:lnTo>
                  <a:pt x="2222497" y="698497"/>
                </a:lnTo>
                <a:lnTo>
                  <a:pt x="0" y="698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18665" y="3670297"/>
            <a:ext cx="6640573" cy="1324861"/>
            <a:chOff x="0" y="0"/>
            <a:chExt cx="6640576" cy="132486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0" y="63500"/>
              <a:ext cx="6513576" cy="1197864"/>
            </a:xfrm>
            <a:custGeom>
              <a:avLst/>
              <a:gdLst/>
              <a:ahLst/>
              <a:cxnLst/>
              <a:rect r="r" b="b" t="t" l="l"/>
              <a:pathLst>
                <a:path h="1197864" w="6513576">
                  <a:moveTo>
                    <a:pt x="0" y="0"/>
                  </a:moveTo>
                  <a:lnTo>
                    <a:pt x="6513576" y="0"/>
                  </a:lnTo>
                  <a:lnTo>
                    <a:pt x="6513576" y="1197864"/>
                  </a:lnTo>
                  <a:lnTo>
                    <a:pt x="0" y="1197864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0805" y="82423"/>
              <a:ext cx="6458331" cy="1143254"/>
            </a:xfrm>
            <a:custGeom>
              <a:avLst/>
              <a:gdLst/>
              <a:ahLst/>
              <a:cxnLst/>
              <a:rect r="r" b="b" t="t" l="l"/>
              <a:pathLst>
                <a:path h="1143254" w="6458331">
                  <a:moveTo>
                    <a:pt x="127" y="1066927"/>
                  </a:moveTo>
                  <a:lnTo>
                    <a:pt x="127" y="76327"/>
                  </a:lnTo>
                  <a:cubicBezTo>
                    <a:pt x="127" y="71374"/>
                    <a:pt x="635" y="66421"/>
                    <a:pt x="1651" y="61468"/>
                  </a:cubicBezTo>
                  <a:cubicBezTo>
                    <a:pt x="2667" y="56515"/>
                    <a:pt x="4064" y="51816"/>
                    <a:pt x="5969" y="47117"/>
                  </a:cubicBezTo>
                  <a:cubicBezTo>
                    <a:pt x="7874" y="42418"/>
                    <a:pt x="10287" y="38100"/>
                    <a:pt x="12954" y="33909"/>
                  </a:cubicBezTo>
                  <a:cubicBezTo>
                    <a:pt x="15621" y="29718"/>
                    <a:pt x="18923" y="25908"/>
                    <a:pt x="22479" y="22352"/>
                  </a:cubicBezTo>
                  <a:cubicBezTo>
                    <a:pt x="26035" y="18796"/>
                    <a:pt x="29845" y="15621"/>
                    <a:pt x="34036" y="12827"/>
                  </a:cubicBezTo>
                  <a:cubicBezTo>
                    <a:pt x="38227" y="10033"/>
                    <a:pt x="42545" y="7747"/>
                    <a:pt x="47244" y="5842"/>
                  </a:cubicBezTo>
                  <a:cubicBezTo>
                    <a:pt x="51943" y="3937"/>
                    <a:pt x="56642" y="2540"/>
                    <a:pt x="61595" y="1524"/>
                  </a:cubicBezTo>
                  <a:cubicBezTo>
                    <a:pt x="66548" y="508"/>
                    <a:pt x="71501" y="0"/>
                    <a:pt x="76454" y="0"/>
                  </a:cubicBezTo>
                  <a:lnTo>
                    <a:pt x="6382004" y="0"/>
                  </a:lnTo>
                  <a:cubicBezTo>
                    <a:pt x="6386957" y="0"/>
                    <a:pt x="6391910" y="508"/>
                    <a:pt x="6396863" y="1524"/>
                  </a:cubicBezTo>
                  <a:cubicBezTo>
                    <a:pt x="6401817" y="2540"/>
                    <a:pt x="6406515" y="3937"/>
                    <a:pt x="6411214" y="5842"/>
                  </a:cubicBezTo>
                  <a:cubicBezTo>
                    <a:pt x="6415913" y="7747"/>
                    <a:pt x="6420232" y="10160"/>
                    <a:pt x="6424422" y="12827"/>
                  </a:cubicBezTo>
                  <a:cubicBezTo>
                    <a:pt x="6428613" y="15494"/>
                    <a:pt x="6432423" y="18796"/>
                    <a:pt x="6435979" y="22352"/>
                  </a:cubicBezTo>
                  <a:cubicBezTo>
                    <a:pt x="6439534" y="25908"/>
                    <a:pt x="6442710" y="29718"/>
                    <a:pt x="6445504" y="33909"/>
                  </a:cubicBezTo>
                  <a:cubicBezTo>
                    <a:pt x="6448297" y="38100"/>
                    <a:pt x="6450584" y="42418"/>
                    <a:pt x="6452489" y="47117"/>
                  </a:cubicBezTo>
                  <a:cubicBezTo>
                    <a:pt x="6454393" y="51816"/>
                    <a:pt x="6455791" y="56515"/>
                    <a:pt x="6456807" y="61468"/>
                  </a:cubicBezTo>
                  <a:cubicBezTo>
                    <a:pt x="6457823" y="66421"/>
                    <a:pt x="6458331" y="71374"/>
                    <a:pt x="6458331" y="76327"/>
                  </a:cubicBezTo>
                  <a:lnTo>
                    <a:pt x="6458331" y="1066927"/>
                  </a:lnTo>
                  <a:cubicBezTo>
                    <a:pt x="6458331" y="1071880"/>
                    <a:pt x="6457823" y="1076833"/>
                    <a:pt x="6456807" y="1081786"/>
                  </a:cubicBezTo>
                  <a:cubicBezTo>
                    <a:pt x="6455791" y="1086739"/>
                    <a:pt x="6454394" y="1091438"/>
                    <a:pt x="6452489" y="1096137"/>
                  </a:cubicBezTo>
                  <a:cubicBezTo>
                    <a:pt x="6450583" y="1100836"/>
                    <a:pt x="6448170" y="1105154"/>
                    <a:pt x="6445504" y="1109345"/>
                  </a:cubicBezTo>
                  <a:cubicBezTo>
                    <a:pt x="6442837" y="1113536"/>
                    <a:pt x="6439535" y="1117346"/>
                    <a:pt x="6435979" y="1120902"/>
                  </a:cubicBezTo>
                  <a:cubicBezTo>
                    <a:pt x="6432422" y="1124458"/>
                    <a:pt x="6428613" y="1127633"/>
                    <a:pt x="6424422" y="1130427"/>
                  </a:cubicBezTo>
                  <a:cubicBezTo>
                    <a:pt x="6420232" y="1133221"/>
                    <a:pt x="6415913" y="1135507"/>
                    <a:pt x="6411214" y="1137412"/>
                  </a:cubicBezTo>
                  <a:cubicBezTo>
                    <a:pt x="6406515" y="1139317"/>
                    <a:pt x="6401816" y="1140714"/>
                    <a:pt x="6396863" y="1141730"/>
                  </a:cubicBezTo>
                  <a:cubicBezTo>
                    <a:pt x="6391910" y="1142746"/>
                    <a:pt x="6386957" y="1143254"/>
                    <a:pt x="6382004" y="1143254"/>
                  </a:cubicBezTo>
                  <a:lnTo>
                    <a:pt x="76327" y="1143254"/>
                  </a:lnTo>
                  <a:cubicBezTo>
                    <a:pt x="71374" y="1143254"/>
                    <a:pt x="66421" y="1142746"/>
                    <a:pt x="61468" y="1141730"/>
                  </a:cubicBezTo>
                  <a:cubicBezTo>
                    <a:pt x="56515" y="1140714"/>
                    <a:pt x="51816" y="1139317"/>
                    <a:pt x="47117" y="1137412"/>
                  </a:cubicBezTo>
                  <a:cubicBezTo>
                    <a:pt x="42418" y="1135507"/>
                    <a:pt x="38100" y="1133094"/>
                    <a:pt x="33909" y="1130427"/>
                  </a:cubicBezTo>
                  <a:cubicBezTo>
                    <a:pt x="29718" y="1127760"/>
                    <a:pt x="25908" y="1124458"/>
                    <a:pt x="22352" y="1120902"/>
                  </a:cubicBezTo>
                  <a:cubicBezTo>
                    <a:pt x="18796" y="1117346"/>
                    <a:pt x="15621" y="1113536"/>
                    <a:pt x="12827" y="1109345"/>
                  </a:cubicBezTo>
                  <a:cubicBezTo>
                    <a:pt x="10033" y="1105154"/>
                    <a:pt x="7747" y="1100836"/>
                    <a:pt x="5842" y="1096137"/>
                  </a:cubicBezTo>
                  <a:cubicBezTo>
                    <a:pt x="3937" y="1091438"/>
                    <a:pt x="2540" y="1086739"/>
                    <a:pt x="1524" y="1081786"/>
                  </a:cubicBezTo>
                  <a:cubicBezTo>
                    <a:pt x="508" y="1076833"/>
                    <a:pt x="0" y="1071880"/>
                    <a:pt x="0" y="1066927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81482" y="806450"/>
              <a:ext cx="952500" cy="266700"/>
            </a:xfrm>
            <a:custGeom>
              <a:avLst/>
              <a:gdLst/>
              <a:ahLst/>
              <a:cxnLst/>
              <a:rect r="r" b="b" t="t" l="l"/>
              <a:pathLst>
                <a:path h="266700" w="952500">
                  <a:moveTo>
                    <a:pt x="0" y="152400"/>
                  </a:moveTo>
                  <a:lnTo>
                    <a:pt x="0" y="114300"/>
                  </a:lnTo>
                  <a:cubicBezTo>
                    <a:pt x="0" y="106807"/>
                    <a:pt x="762" y="99314"/>
                    <a:pt x="2159" y="91948"/>
                  </a:cubicBezTo>
                  <a:cubicBezTo>
                    <a:pt x="3556" y="84582"/>
                    <a:pt x="5842" y="77470"/>
                    <a:pt x="8636" y="70485"/>
                  </a:cubicBezTo>
                  <a:cubicBezTo>
                    <a:pt x="11430" y="63500"/>
                    <a:pt x="14986" y="57023"/>
                    <a:pt x="19177" y="50673"/>
                  </a:cubicBezTo>
                  <a:cubicBezTo>
                    <a:pt x="23368" y="44323"/>
                    <a:pt x="28067" y="38608"/>
                    <a:pt x="33401" y="33401"/>
                  </a:cubicBezTo>
                  <a:cubicBezTo>
                    <a:pt x="38735" y="28194"/>
                    <a:pt x="44450" y="23368"/>
                    <a:pt x="50673" y="19177"/>
                  </a:cubicBezTo>
                  <a:cubicBezTo>
                    <a:pt x="56896" y="14986"/>
                    <a:pt x="63500" y="11430"/>
                    <a:pt x="70485" y="8636"/>
                  </a:cubicBezTo>
                  <a:cubicBezTo>
                    <a:pt x="77470" y="5842"/>
                    <a:pt x="84582" y="3556"/>
                    <a:pt x="91948" y="2159"/>
                  </a:cubicBezTo>
                  <a:cubicBezTo>
                    <a:pt x="99314" y="762"/>
                    <a:pt x="106680" y="0"/>
                    <a:pt x="114300" y="0"/>
                  </a:cubicBezTo>
                  <a:lnTo>
                    <a:pt x="838200" y="0"/>
                  </a:lnTo>
                  <a:cubicBezTo>
                    <a:pt x="845693" y="0"/>
                    <a:pt x="853186" y="762"/>
                    <a:pt x="860552" y="2159"/>
                  </a:cubicBezTo>
                  <a:cubicBezTo>
                    <a:pt x="867918" y="3556"/>
                    <a:pt x="875030" y="5842"/>
                    <a:pt x="882015" y="8636"/>
                  </a:cubicBezTo>
                  <a:cubicBezTo>
                    <a:pt x="889000" y="11430"/>
                    <a:pt x="895477" y="14986"/>
                    <a:pt x="901827" y="19177"/>
                  </a:cubicBezTo>
                  <a:cubicBezTo>
                    <a:pt x="908177" y="23368"/>
                    <a:pt x="913892" y="28067"/>
                    <a:pt x="919099" y="33401"/>
                  </a:cubicBezTo>
                  <a:cubicBezTo>
                    <a:pt x="924306" y="38735"/>
                    <a:pt x="929132" y="44450"/>
                    <a:pt x="933323" y="50673"/>
                  </a:cubicBezTo>
                  <a:cubicBezTo>
                    <a:pt x="937514" y="56896"/>
                    <a:pt x="941070" y="63500"/>
                    <a:pt x="943864" y="70485"/>
                  </a:cubicBezTo>
                  <a:cubicBezTo>
                    <a:pt x="946658" y="77470"/>
                    <a:pt x="948944" y="84582"/>
                    <a:pt x="950341" y="91948"/>
                  </a:cubicBezTo>
                  <a:cubicBezTo>
                    <a:pt x="951738" y="99314"/>
                    <a:pt x="952500" y="106680"/>
                    <a:pt x="952500" y="114300"/>
                  </a:cubicBezTo>
                  <a:lnTo>
                    <a:pt x="952500" y="152400"/>
                  </a:lnTo>
                  <a:cubicBezTo>
                    <a:pt x="952500" y="159893"/>
                    <a:pt x="951738" y="167386"/>
                    <a:pt x="950341" y="174752"/>
                  </a:cubicBezTo>
                  <a:cubicBezTo>
                    <a:pt x="948944" y="182118"/>
                    <a:pt x="946658" y="189230"/>
                    <a:pt x="943864" y="196215"/>
                  </a:cubicBezTo>
                  <a:cubicBezTo>
                    <a:pt x="941070" y="203200"/>
                    <a:pt x="937514" y="209677"/>
                    <a:pt x="933323" y="216027"/>
                  </a:cubicBezTo>
                  <a:cubicBezTo>
                    <a:pt x="929132" y="222377"/>
                    <a:pt x="924433" y="228092"/>
                    <a:pt x="919099" y="233299"/>
                  </a:cubicBezTo>
                  <a:cubicBezTo>
                    <a:pt x="913765" y="238506"/>
                    <a:pt x="908050" y="243332"/>
                    <a:pt x="901827" y="247523"/>
                  </a:cubicBezTo>
                  <a:cubicBezTo>
                    <a:pt x="895604" y="251714"/>
                    <a:pt x="889000" y="255270"/>
                    <a:pt x="882015" y="258064"/>
                  </a:cubicBezTo>
                  <a:cubicBezTo>
                    <a:pt x="875030" y="260858"/>
                    <a:pt x="867918" y="263144"/>
                    <a:pt x="860552" y="264541"/>
                  </a:cubicBezTo>
                  <a:cubicBezTo>
                    <a:pt x="853186" y="265938"/>
                    <a:pt x="845820" y="266700"/>
                    <a:pt x="838200" y="266700"/>
                  </a:cubicBezTo>
                  <a:lnTo>
                    <a:pt x="114300" y="266700"/>
                  </a:lnTo>
                  <a:cubicBezTo>
                    <a:pt x="106807" y="266700"/>
                    <a:pt x="99314" y="265938"/>
                    <a:pt x="91948" y="264541"/>
                  </a:cubicBezTo>
                  <a:cubicBezTo>
                    <a:pt x="84582" y="263144"/>
                    <a:pt x="77470" y="260858"/>
                    <a:pt x="70485" y="258064"/>
                  </a:cubicBezTo>
                  <a:cubicBezTo>
                    <a:pt x="63500" y="255270"/>
                    <a:pt x="57023" y="251714"/>
                    <a:pt x="50673" y="247523"/>
                  </a:cubicBezTo>
                  <a:cubicBezTo>
                    <a:pt x="44323" y="243332"/>
                    <a:pt x="38608" y="238633"/>
                    <a:pt x="33401" y="233299"/>
                  </a:cubicBezTo>
                  <a:cubicBezTo>
                    <a:pt x="28194" y="227965"/>
                    <a:pt x="23368" y="222250"/>
                    <a:pt x="19177" y="216027"/>
                  </a:cubicBezTo>
                  <a:cubicBezTo>
                    <a:pt x="14986" y="209804"/>
                    <a:pt x="11430" y="203200"/>
                    <a:pt x="8636" y="196215"/>
                  </a:cubicBezTo>
                  <a:cubicBezTo>
                    <a:pt x="5842" y="189230"/>
                    <a:pt x="3556" y="182118"/>
                    <a:pt x="2159" y="174752"/>
                  </a:cubicBezTo>
                  <a:cubicBezTo>
                    <a:pt x="762" y="167386"/>
                    <a:pt x="0" y="160020"/>
                    <a:pt x="0" y="152400"/>
                  </a:cubicBezTo>
                  <a:close/>
                </a:path>
              </a:pathLst>
            </a:custGeom>
            <a:solidFill>
              <a:srgbClr val="E1EFF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710182" y="806450"/>
              <a:ext cx="933450" cy="266700"/>
            </a:xfrm>
            <a:custGeom>
              <a:avLst/>
              <a:gdLst/>
              <a:ahLst/>
              <a:cxnLst/>
              <a:rect r="r" b="b" t="t" l="l"/>
              <a:pathLst>
                <a:path h="266700" w="933450">
                  <a:moveTo>
                    <a:pt x="0" y="152400"/>
                  </a:moveTo>
                  <a:lnTo>
                    <a:pt x="0" y="114300"/>
                  </a:lnTo>
                  <a:cubicBezTo>
                    <a:pt x="0" y="106807"/>
                    <a:pt x="762" y="99314"/>
                    <a:pt x="2159" y="91948"/>
                  </a:cubicBezTo>
                  <a:cubicBezTo>
                    <a:pt x="3556" y="84582"/>
                    <a:pt x="5842" y="77470"/>
                    <a:pt x="8636" y="70485"/>
                  </a:cubicBezTo>
                  <a:cubicBezTo>
                    <a:pt x="11430" y="63500"/>
                    <a:pt x="14986" y="57023"/>
                    <a:pt x="19177" y="50673"/>
                  </a:cubicBezTo>
                  <a:cubicBezTo>
                    <a:pt x="23368" y="44323"/>
                    <a:pt x="28067" y="38608"/>
                    <a:pt x="33401" y="33401"/>
                  </a:cubicBezTo>
                  <a:cubicBezTo>
                    <a:pt x="38735" y="28194"/>
                    <a:pt x="44450" y="23368"/>
                    <a:pt x="50673" y="19177"/>
                  </a:cubicBezTo>
                  <a:cubicBezTo>
                    <a:pt x="56896" y="14986"/>
                    <a:pt x="63500" y="11430"/>
                    <a:pt x="70485" y="8636"/>
                  </a:cubicBezTo>
                  <a:cubicBezTo>
                    <a:pt x="77470" y="5842"/>
                    <a:pt x="84582" y="3556"/>
                    <a:pt x="91948" y="2159"/>
                  </a:cubicBezTo>
                  <a:cubicBezTo>
                    <a:pt x="99314" y="762"/>
                    <a:pt x="106680" y="0"/>
                    <a:pt x="114300" y="0"/>
                  </a:cubicBezTo>
                  <a:lnTo>
                    <a:pt x="819150" y="0"/>
                  </a:lnTo>
                  <a:cubicBezTo>
                    <a:pt x="826643" y="0"/>
                    <a:pt x="834136" y="762"/>
                    <a:pt x="841502" y="2159"/>
                  </a:cubicBezTo>
                  <a:cubicBezTo>
                    <a:pt x="848868" y="3556"/>
                    <a:pt x="855980" y="5842"/>
                    <a:pt x="862965" y="8636"/>
                  </a:cubicBezTo>
                  <a:cubicBezTo>
                    <a:pt x="869950" y="11430"/>
                    <a:pt x="876427" y="14986"/>
                    <a:pt x="882777" y="19177"/>
                  </a:cubicBezTo>
                  <a:cubicBezTo>
                    <a:pt x="889127" y="23368"/>
                    <a:pt x="894842" y="28067"/>
                    <a:pt x="900049" y="33401"/>
                  </a:cubicBezTo>
                  <a:cubicBezTo>
                    <a:pt x="905256" y="38735"/>
                    <a:pt x="910082" y="44450"/>
                    <a:pt x="914273" y="50673"/>
                  </a:cubicBezTo>
                  <a:cubicBezTo>
                    <a:pt x="918464" y="56896"/>
                    <a:pt x="922020" y="63500"/>
                    <a:pt x="924814" y="70485"/>
                  </a:cubicBezTo>
                  <a:cubicBezTo>
                    <a:pt x="927608" y="77470"/>
                    <a:pt x="929894" y="84582"/>
                    <a:pt x="931291" y="91948"/>
                  </a:cubicBezTo>
                  <a:cubicBezTo>
                    <a:pt x="932688" y="99314"/>
                    <a:pt x="933450" y="106680"/>
                    <a:pt x="933450" y="114300"/>
                  </a:cubicBezTo>
                  <a:lnTo>
                    <a:pt x="933450" y="152400"/>
                  </a:lnTo>
                  <a:cubicBezTo>
                    <a:pt x="933450" y="159893"/>
                    <a:pt x="932688" y="167386"/>
                    <a:pt x="931291" y="174752"/>
                  </a:cubicBezTo>
                  <a:cubicBezTo>
                    <a:pt x="929894" y="182118"/>
                    <a:pt x="927608" y="189230"/>
                    <a:pt x="924814" y="196215"/>
                  </a:cubicBezTo>
                  <a:cubicBezTo>
                    <a:pt x="922020" y="203200"/>
                    <a:pt x="918464" y="209677"/>
                    <a:pt x="914273" y="216027"/>
                  </a:cubicBezTo>
                  <a:cubicBezTo>
                    <a:pt x="910082" y="222377"/>
                    <a:pt x="905383" y="228092"/>
                    <a:pt x="900049" y="233299"/>
                  </a:cubicBezTo>
                  <a:cubicBezTo>
                    <a:pt x="894715" y="238506"/>
                    <a:pt x="889000" y="243332"/>
                    <a:pt x="882777" y="247523"/>
                  </a:cubicBezTo>
                  <a:cubicBezTo>
                    <a:pt x="876554" y="251714"/>
                    <a:pt x="869950" y="255270"/>
                    <a:pt x="862965" y="258064"/>
                  </a:cubicBezTo>
                  <a:cubicBezTo>
                    <a:pt x="855980" y="260858"/>
                    <a:pt x="848868" y="263144"/>
                    <a:pt x="841502" y="264541"/>
                  </a:cubicBezTo>
                  <a:cubicBezTo>
                    <a:pt x="834136" y="265938"/>
                    <a:pt x="826770" y="266700"/>
                    <a:pt x="819150" y="266700"/>
                  </a:cubicBezTo>
                  <a:lnTo>
                    <a:pt x="114300" y="266700"/>
                  </a:lnTo>
                  <a:cubicBezTo>
                    <a:pt x="106807" y="266700"/>
                    <a:pt x="99314" y="265938"/>
                    <a:pt x="91948" y="264541"/>
                  </a:cubicBezTo>
                  <a:cubicBezTo>
                    <a:pt x="84582" y="263144"/>
                    <a:pt x="77470" y="260858"/>
                    <a:pt x="70485" y="258064"/>
                  </a:cubicBezTo>
                  <a:cubicBezTo>
                    <a:pt x="63500" y="255270"/>
                    <a:pt x="57023" y="251714"/>
                    <a:pt x="50673" y="247523"/>
                  </a:cubicBezTo>
                  <a:cubicBezTo>
                    <a:pt x="44323" y="243332"/>
                    <a:pt x="38608" y="238633"/>
                    <a:pt x="33401" y="233299"/>
                  </a:cubicBezTo>
                  <a:cubicBezTo>
                    <a:pt x="28194" y="227965"/>
                    <a:pt x="23368" y="222250"/>
                    <a:pt x="19177" y="216027"/>
                  </a:cubicBezTo>
                  <a:cubicBezTo>
                    <a:pt x="14986" y="209804"/>
                    <a:pt x="11430" y="203200"/>
                    <a:pt x="8636" y="196215"/>
                  </a:cubicBezTo>
                  <a:cubicBezTo>
                    <a:pt x="5842" y="189230"/>
                    <a:pt x="3556" y="182118"/>
                    <a:pt x="2159" y="174752"/>
                  </a:cubicBezTo>
                  <a:cubicBezTo>
                    <a:pt x="762" y="167386"/>
                    <a:pt x="0" y="160020"/>
                    <a:pt x="0" y="152400"/>
                  </a:cubicBezTo>
                  <a:close/>
                </a:path>
              </a:pathLst>
            </a:custGeom>
            <a:solidFill>
              <a:srgbClr val="E1EFFE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7345680" y="1219200"/>
            <a:ext cx="4264152" cy="2304288"/>
            <a:chOff x="0" y="0"/>
            <a:chExt cx="5685536" cy="30723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685536" cy="3072384"/>
            </a:xfrm>
            <a:custGeom>
              <a:avLst/>
              <a:gdLst/>
              <a:ahLst/>
              <a:cxnLst/>
              <a:rect r="r" b="b" t="t" l="l"/>
              <a:pathLst>
                <a:path h="3072384" w="5685536">
                  <a:moveTo>
                    <a:pt x="5547360" y="38100"/>
                  </a:moveTo>
                  <a:cubicBezTo>
                    <a:pt x="5559171" y="38100"/>
                    <a:pt x="5570474" y="40386"/>
                    <a:pt x="5581396" y="44831"/>
                  </a:cubicBezTo>
                  <a:cubicBezTo>
                    <a:pt x="5592318" y="49276"/>
                    <a:pt x="5601843" y="55753"/>
                    <a:pt x="5610225" y="64135"/>
                  </a:cubicBezTo>
                  <a:cubicBezTo>
                    <a:pt x="5618607" y="72517"/>
                    <a:pt x="5624957" y="82042"/>
                    <a:pt x="5629528" y="92964"/>
                  </a:cubicBezTo>
                  <a:cubicBezTo>
                    <a:pt x="5634100" y="103886"/>
                    <a:pt x="5636259" y="115189"/>
                    <a:pt x="5636259" y="127000"/>
                  </a:cubicBezTo>
                  <a:lnTo>
                    <a:pt x="5636259" y="2921000"/>
                  </a:lnTo>
                  <a:cubicBezTo>
                    <a:pt x="5636259" y="2932811"/>
                    <a:pt x="5633974" y="2944114"/>
                    <a:pt x="5629528" y="2955036"/>
                  </a:cubicBezTo>
                  <a:cubicBezTo>
                    <a:pt x="5625083" y="2965958"/>
                    <a:pt x="5618607" y="2975483"/>
                    <a:pt x="5610225" y="2983865"/>
                  </a:cubicBezTo>
                  <a:cubicBezTo>
                    <a:pt x="5601843" y="2992247"/>
                    <a:pt x="5592318" y="2998597"/>
                    <a:pt x="5581396" y="3003169"/>
                  </a:cubicBezTo>
                  <a:cubicBezTo>
                    <a:pt x="5570474" y="3007741"/>
                    <a:pt x="5559171" y="3009900"/>
                    <a:pt x="5547360" y="3009900"/>
                  </a:cubicBezTo>
                  <a:lnTo>
                    <a:pt x="137160" y="3009900"/>
                  </a:lnTo>
                  <a:cubicBezTo>
                    <a:pt x="125349" y="3009900"/>
                    <a:pt x="114046" y="3007614"/>
                    <a:pt x="103124" y="3003169"/>
                  </a:cubicBezTo>
                  <a:cubicBezTo>
                    <a:pt x="92202" y="2998724"/>
                    <a:pt x="82677" y="2992247"/>
                    <a:pt x="74295" y="2983865"/>
                  </a:cubicBezTo>
                  <a:cubicBezTo>
                    <a:pt x="65913" y="2975483"/>
                    <a:pt x="59563" y="2965958"/>
                    <a:pt x="54991" y="2955036"/>
                  </a:cubicBezTo>
                  <a:cubicBezTo>
                    <a:pt x="50419" y="2944114"/>
                    <a:pt x="48260" y="2932811"/>
                    <a:pt x="48260" y="2921000"/>
                  </a:cubicBezTo>
                  <a:lnTo>
                    <a:pt x="48260" y="127000"/>
                  </a:lnTo>
                  <a:cubicBezTo>
                    <a:pt x="48260" y="115189"/>
                    <a:pt x="50546" y="103886"/>
                    <a:pt x="54991" y="92964"/>
                  </a:cubicBezTo>
                  <a:cubicBezTo>
                    <a:pt x="59436" y="82042"/>
                    <a:pt x="65913" y="72517"/>
                    <a:pt x="74295" y="64135"/>
                  </a:cubicBezTo>
                  <a:cubicBezTo>
                    <a:pt x="82677" y="55753"/>
                    <a:pt x="92202" y="49403"/>
                    <a:pt x="103124" y="44831"/>
                  </a:cubicBezTo>
                  <a:cubicBezTo>
                    <a:pt x="114046" y="40259"/>
                    <a:pt x="125349" y="38100"/>
                    <a:pt x="137160" y="38100"/>
                  </a:cubicBezTo>
                  <a:close/>
                  <a:moveTo>
                    <a:pt x="0" y="0"/>
                  </a:moveTo>
                  <a:lnTo>
                    <a:pt x="0" y="3072384"/>
                  </a:lnTo>
                  <a:lnTo>
                    <a:pt x="5685536" y="3072384"/>
                  </a:lnTo>
                  <a:lnTo>
                    <a:pt x="5685536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308847" y="3651247"/>
            <a:ext cx="4337047" cy="1708147"/>
            <a:chOff x="0" y="0"/>
            <a:chExt cx="4337050" cy="1708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8199" y="68199"/>
              <a:ext cx="4200652" cy="1571752"/>
            </a:xfrm>
            <a:custGeom>
              <a:avLst/>
              <a:gdLst/>
              <a:ahLst/>
              <a:cxnLst/>
              <a:rect r="r" b="b" t="t" l="l"/>
              <a:pathLst>
                <a:path h="1571752" w="4200652">
                  <a:moveTo>
                    <a:pt x="127" y="1500251"/>
                  </a:moveTo>
                  <a:lnTo>
                    <a:pt x="127" y="71501"/>
                  </a:lnTo>
                  <a:cubicBezTo>
                    <a:pt x="127" y="66802"/>
                    <a:pt x="635" y="62103"/>
                    <a:pt x="1524" y="57531"/>
                  </a:cubicBezTo>
                  <a:cubicBezTo>
                    <a:pt x="2413" y="52959"/>
                    <a:pt x="3810" y="48514"/>
                    <a:pt x="5588" y="44069"/>
                  </a:cubicBezTo>
                  <a:cubicBezTo>
                    <a:pt x="7366" y="39624"/>
                    <a:pt x="9525" y="35560"/>
                    <a:pt x="12192" y="31750"/>
                  </a:cubicBezTo>
                  <a:cubicBezTo>
                    <a:pt x="14859" y="27940"/>
                    <a:pt x="17780" y="24257"/>
                    <a:pt x="21082" y="20955"/>
                  </a:cubicBezTo>
                  <a:cubicBezTo>
                    <a:pt x="24384" y="17653"/>
                    <a:pt x="28067" y="14732"/>
                    <a:pt x="31877" y="12065"/>
                  </a:cubicBezTo>
                  <a:cubicBezTo>
                    <a:pt x="35687" y="9398"/>
                    <a:pt x="39878" y="7239"/>
                    <a:pt x="44196" y="5461"/>
                  </a:cubicBezTo>
                  <a:cubicBezTo>
                    <a:pt x="48514" y="3683"/>
                    <a:pt x="52959" y="2286"/>
                    <a:pt x="57658" y="1397"/>
                  </a:cubicBezTo>
                  <a:cubicBezTo>
                    <a:pt x="62357" y="508"/>
                    <a:pt x="66929" y="0"/>
                    <a:pt x="71628" y="0"/>
                  </a:cubicBezTo>
                  <a:lnTo>
                    <a:pt x="4129151" y="0"/>
                  </a:lnTo>
                  <a:cubicBezTo>
                    <a:pt x="4133850" y="0"/>
                    <a:pt x="4138549" y="508"/>
                    <a:pt x="4143121" y="1397"/>
                  </a:cubicBezTo>
                  <a:cubicBezTo>
                    <a:pt x="4147693" y="2286"/>
                    <a:pt x="4152138" y="3683"/>
                    <a:pt x="4156583" y="5461"/>
                  </a:cubicBezTo>
                  <a:cubicBezTo>
                    <a:pt x="4161028" y="7239"/>
                    <a:pt x="4165092" y="9398"/>
                    <a:pt x="4168902" y="12065"/>
                  </a:cubicBezTo>
                  <a:cubicBezTo>
                    <a:pt x="4172712" y="14732"/>
                    <a:pt x="4176395" y="17653"/>
                    <a:pt x="4179697" y="20955"/>
                  </a:cubicBezTo>
                  <a:cubicBezTo>
                    <a:pt x="4182999" y="24257"/>
                    <a:pt x="4185920" y="27940"/>
                    <a:pt x="4188587" y="31750"/>
                  </a:cubicBezTo>
                  <a:cubicBezTo>
                    <a:pt x="4191255" y="35560"/>
                    <a:pt x="4193413" y="39751"/>
                    <a:pt x="4195191" y="44069"/>
                  </a:cubicBezTo>
                  <a:cubicBezTo>
                    <a:pt x="4196969" y="48387"/>
                    <a:pt x="4198366" y="52832"/>
                    <a:pt x="4199255" y="57531"/>
                  </a:cubicBezTo>
                  <a:cubicBezTo>
                    <a:pt x="4200144" y="62230"/>
                    <a:pt x="4200652" y="66802"/>
                    <a:pt x="4200652" y="71501"/>
                  </a:cubicBezTo>
                  <a:lnTo>
                    <a:pt x="4200652" y="1500251"/>
                  </a:lnTo>
                  <a:cubicBezTo>
                    <a:pt x="4200652" y="1504950"/>
                    <a:pt x="4200144" y="1509649"/>
                    <a:pt x="4199255" y="1514221"/>
                  </a:cubicBezTo>
                  <a:cubicBezTo>
                    <a:pt x="4198367" y="1518793"/>
                    <a:pt x="4196969" y="1523238"/>
                    <a:pt x="4195191" y="1527683"/>
                  </a:cubicBezTo>
                  <a:cubicBezTo>
                    <a:pt x="4193413" y="1532128"/>
                    <a:pt x="4191254" y="1536192"/>
                    <a:pt x="4188587" y="1540002"/>
                  </a:cubicBezTo>
                  <a:cubicBezTo>
                    <a:pt x="4185920" y="1543812"/>
                    <a:pt x="4182999" y="1547495"/>
                    <a:pt x="4179697" y="1550797"/>
                  </a:cubicBezTo>
                  <a:cubicBezTo>
                    <a:pt x="4176395" y="1554099"/>
                    <a:pt x="4172712" y="1557020"/>
                    <a:pt x="4168902" y="1559687"/>
                  </a:cubicBezTo>
                  <a:cubicBezTo>
                    <a:pt x="4165092" y="1562354"/>
                    <a:pt x="4160901" y="1564513"/>
                    <a:pt x="4156583" y="1566291"/>
                  </a:cubicBezTo>
                  <a:cubicBezTo>
                    <a:pt x="4152265" y="1568069"/>
                    <a:pt x="4147820" y="1569466"/>
                    <a:pt x="4143121" y="1570355"/>
                  </a:cubicBezTo>
                  <a:cubicBezTo>
                    <a:pt x="4138422" y="1571244"/>
                    <a:pt x="4133850" y="1571752"/>
                    <a:pt x="4129151" y="1571752"/>
                  </a:cubicBezTo>
                  <a:lnTo>
                    <a:pt x="71501" y="1571752"/>
                  </a:lnTo>
                  <a:cubicBezTo>
                    <a:pt x="66802" y="1571752"/>
                    <a:pt x="62103" y="1571244"/>
                    <a:pt x="57531" y="1570355"/>
                  </a:cubicBezTo>
                  <a:cubicBezTo>
                    <a:pt x="52959" y="1569466"/>
                    <a:pt x="48514" y="1568069"/>
                    <a:pt x="44069" y="1566291"/>
                  </a:cubicBezTo>
                  <a:cubicBezTo>
                    <a:pt x="39624" y="1564513"/>
                    <a:pt x="35560" y="1562354"/>
                    <a:pt x="31750" y="1559687"/>
                  </a:cubicBezTo>
                  <a:cubicBezTo>
                    <a:pt x="27940" y="1557020"/>
                    <a:pt x="24257" y="1554099"/>
                    <a:pt x="20955" y="1550797"/>
                  </a:cubicBezTo>
                  <a:cubicBezTo>
                    <a:pt x="17653" y="1547495"/>
                    <a:pt x="14732" y="1543812"/>
                    <a:pt x="12065" y="1540002"/>
                  </a:cubicBezTo>
                  <a:cubicBezTo>
                    <a:pt x="9398" y="1536192"/>
                    <a:pt x="7239" y="1532001"/>
                    <a:pt x="5461" y="1527683"/>
                  </a:cubicBezTo>
                  <a:cubicBezTo>
                    <a:pt x="3683" y="1523365"/>
                    <a:pt x="2286" y="1518920"/>
                    <a:pt x="1397" y="1514221"/>
                  </a:cubicBezTo>
                  <a:cubicBezTo>
                    <a:pt x="508" y="1509522"/>
                    <a:pt x="0" y="1504950"/>
                    <a:pt x="0" y="1500251"/>
                  </a:cubicBezTo>
                  <a:close/>
                </a:path>
              </a:pathLst>
            </a:custGeom>
            <a:solidFill>
              <a:srgbClr val="EFF6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3373" y="63500"/>
              <a:ext cx="4210304" cy="1581277"/>
            </a:xfrm>
            <a:custGeom>
              <a:avLst/>
              <a:gdLst/>
              <a:ahLst/>
              <a:cxnLst/>
              <a:rect r="r" b="b" t="t" l="l"/>
              <a:pathLst>
                <a:path h="1581277" w="4210304">
                  <a:moveTo>
                    <a:pt x="127" y="1504950"/>
                  </a:moveTo>
                  <a:lnTo>
                    <a:pt x="127" y="76200"/>
                  </a:lnTo>
                  <a:lnTo>
                    <a:pt x="4953" y="76200"/>
                  </a:lnTo>
                  <a:lnTo>
                    <a:pt x="127" y="76200"/>
                  </a:lnTo>
                  <a:cubicBezTo>
                    <a:pt x="127" y="71247"/>
                    <a:pt x="635" y="66294"/>
                    <a:pt x="1651" y="61341"/>
                  </a:cubicBezTo>
                  <a:lnTo>
                    <a:pt x="6350" y="62230"/>
                  </a:lnTo>
                  <a:lnTo>
                    <a:pt x="1651" y="61341"/>
                  </a:lnTo>
                  <a:cubicBezTo>
                    <a:pt x="2667" y="56388"/>
                    <a:pt x="4064" y="51689"/>
                    <a:pt x="5969" y="46990"/>
                  </a:cubicBezTo>
                  <a:lnTo>
                    <a:pt x="10414" y="48768"/>
                  </a:lnTo>
                  <a:lnTo>
                    <a:pt x="5969" y="46990"/>
                  </a:lnTo>
                  <a:cubicBezTo>
                    <a:pt x="7874" y="42418"/>
                    <a:pt x="10287" y="37973"/>
                    <a:pt x="12954" y="33782"/>
                  </a:cubicBezTo>
                  <a:lnTo>
                    <a:pt x="16891" y="36449"/>
                  </a:lnTo>
                  <a:lnTo>
                    <a:pt x="12954" y="33782"/>
                  </a:lnTo>
                  <a:cubicBezTo>
                    <a:pt x="15748" y="29591"/>
                    <a:pt x="18923" y="25781"/>
                    <a:pt x="22479" y="22225"/>
                  </a:cubicBezTo>
                  <a:lnTo>
                    <a:pt x="22479" y="22225"/>
                  </a:lnTo>
                  <a:lnTo>
                    <a:pt x="22479" y="22225"/>
                  </a:lnTo>
                  <a:cubicBezTo>
                    <a:pt x="26035" y="18669"/>
                    <a:pt x="29845" y="15494"/>
                    <a:pt x="34036" y="12700"/>
                  </a:cubicBezTo>
                  <a:lnTo>
                    <a:pt x="36703" y="16637"/>
                  </a:lnTo>
                  <a:lnTo>
                    <a:pt x="34036" y="12700"/>
                  </a:lnTo>
                  <a:cubicBezTo>
                    <a:pt x="38227" y="9906"/>
                    <a:pt x="42545" y="7620"/>
                    <a:pt x="47244" y="5715"/>
                  </a:cubicBezTo>
                  <a:lnTo>
                    <a:pt x="47244" y="5715"/>
                  </a:lnTo>
                  <a:lnTo>
                    <a:pt x="47244" y="5715"/>
                  </a:lnTo>
                  <a:cubicBezTo>
                    <a:pt x="51816" y="3810"/>
                    <a:pt x="56642" y="2413"/>
                    <a:pt x="61595" y="1397"/>
                  </a:cubicBezTo>
                  <a:lnTo>
                    <a:pt x="62484" y="6096"/>
                  </a:lnTo>
                  <a:lnTo>
                    <a:pt x="61595" y="1397"/>
                  </a:lnTo>
                  <a:cubicBezTo>
                    <a:pt x="66421" y="508"/>
                    <a:pt x="71374" y="0"/>
                    <a:pt x="76327" y="0"/>
                  </a:cubicBezTo>
                  <a:lnTo>
                    <a:pt x="76327" y="0"/>
                  </a:lnTo>
                  <a:lnTo>
                    <a:pt x="76327" y="0"/>
                  </a:lnTo>
                  <a:lnTo>
                    <a:pt x="4133977" y="0"/>
                  </a:lnTo>
                  <a:lnTo>
                    <a:pt x="4133977" y="0"/>
                  </a:lnTo>
                  <a:lnTo>
                    <a:pt x="4133977" y="0"/>
                  </a:lnTo>
                  <a:cubicBezTo>
                    <a:pt x="4138930" y="0"/>
                    <a:pt x="4143883" y="508"/>
                    <a:pt x="4148836" y="1524"/>
                  </a:cubicBezTo>
                  <a:lnTo>
                    <a:pt x="4147947" y="6223"/>
                  </a:lnTo>
                  <a:lnTo>
                    <a:pt x="4148836" y="1524"/>
                  </a:lnTo>
                  <a:cubicBezTo>
                    <a:pt x="4153789" y="2540"/>
                    <a:pt x="4158488" y="3937"/>
                    <a:pt x="4163187" y="5842"/>
                  </a:cubicBezTo>
                  <a:lnTo>
                    <a:pt x="4163187" y="5842"/>
                  </a:lnTo>
                  <a:lnTo>
                    <a:pt x="4163187" y="5842"/>
                  </a:lnTo>
                  <a:cubicBezTo>
                    <a:pt x="4167759" y="7747"/>
                    <a:pt x="4172204" y="10160"/>
                    <a:pt x="4176395" y="12827"/>
                  </a:cubicBezTo>
                  <a:lnTo>
                    <a:pt x="4176395" y="12827"/>
                  </a:lnTo>
                  <a:lnTo>
                    <a:pt x="4176395" y="12827"/>
                  </a:lnTo>
                  <a:cubicBezTo>
                    <a:pt x="4180586" y="15621"/>
                    <a:pt x="4184396" y="18796"/>
                    <a:pt x="4187952" y="22352"/>
                  </a:cubicBezTo>
                  <a:lnTo>
                    <a:pt x="4187952" y="22352"/>
                  </a:lnTo>
                  <a:lnTo>
                    <a:pt x="4187952" y="22352"/>
                  </a:lnTo>
                  <a:cubicBezTo>
                    <a:pt x="4191508" y="25908"/>
                    <a:pt x="4194683" y="29718"/>
                    <a:pt x="4197477" y="33909"/>
                  </a:cubicBezTo>
                  <a:lnTo>
                    <a:pt x="4193540" y="36576"/>
                  </a:lnTo>
                  <a:lnTo>
                    <a:pt x="4197477" y="33909"/>
                  </a:lnTo>
                  <a:cubicBezTo>
                    <a:pt x="4200271" y="38100"/>
                    <a:pt x="4202557" y="42418"/>
                    <a:pt x="4204462" y="47117"/>
                  </a:cubicBezTo>
                  <a:lnTo>
                    <a:pt x="4200017" y="48895"/>
                  </a:lnTo>
                  <a:lnTo>
                    <a:pt x="4204462" y="47117"/>
                  </a:lnTo>
                  <a:cubicBezTo>
                    <a:pt x="4206367" y="51689"/>
                    <a:pt x="4207764" y="56515"/>
                    <a:pt x="4208780" y="61468"/>
                  </a:cubicBezTo>
                  <a:lnTo>
                    <a:pt x="4208780" y="61468"/>
                  </a:lnTo>
                  <a:lnTo>
                    <a:pt x="4208780" y="61468"/>
                  </a:lnTo>
                  <a:cubicBezTo>
                    <a:pt x="4209796" y="66421"/>
                    <a:pt x="4210304" y="71374"/>
                    <a:pt x="4210304" y="76327"/>
                  </a:cubicBezTo>
                  <a:lnTo>
                    <a:pt x="4205478" y="76327"/>
                  </a:lnTo>
                  <a:lnTo>
                    <a:pt x="4210304" y="76327"/>
                  </a:lnTo>
                  <a:lnTo>
                    <a:pt x="4210304" y="1504950"/>
                  </a:lnTo>
                  <a:lnTo>
                    <a:pt x="4205478" y="1504950"/>
                  </a:lnTo>
                  <a:lnTo>
                    <a:pt x="4210304" y="1504950"/>
                  </a:lnTo>
                  <a:cubicBezTo>
                    <a:pt x="4210304" y="1509903"/>
                    <a:pt x="4209796" y="1514856"/>
                    <a:pt x="4208780" y="1519809"/>
                  </a:cubicBezTo>
                  <a:lnTo>
                    <a:pt x="4208780" y="1519809"/>
                  </a:lnTo>
                  <a:lnTo>
                    <a:pt x="4208780" y="1519809"/>
                  </a:lnTo>
                  <a:cubicBezTo>
                    <a:pt x="4207764" y="1524762"/>
                    <a:pt x="4206367" y="1529461"/>
                    <a:pt x="4204462" y="1534160"/>
                  </a:cubicBezTo>
                  <a:lnTo>
                    <a:pt x="4200017" y="1532382"/>
                  </a:lnTo>
                  <a:lnTo>
                    <a:pt x="4204462" y="1534160"/>
                  </a:lnTo>
                  <a:cubicBezTo>
                    <a:pt x="4202557" y="1538732"/>
                    <a:pt x="4200144" y="1543177"/>
                    <a:pt x="4197477" y="1547368"/>
                  </a:cubicBezTo>
                  <a:lnTo>
                    <a:pt x="4193540" y="1544701"/>
                  </a:lnTo>
                  <a:lnTo>
                    <a:pt x="4197477" y="1547368"/>
                  </a:lnTo>
                  <a:cubicBezTo>
                    <a:pt x="4194683" y="1551559"/>
                    <a:pt x="4191508" y="1555369"/>
                    <a:pt x="4187952" y="1558925"/>
                  </a:cubicBezTo>
                  <a:lnTo>
                    <a:pt x="4187952" y="1558925"/>
                  </a:lnTo>
                  <a:lnTo>
                    <a:pt x="4187952" y="1558925"/>
                  </a:lnTo>
                  <a:cubicBezTo>
                    <a:pt x="4184396" y="1562481"/>
                    <a:pt x="4180587" y="1565656"/>
                    <a:pt x="4176395" y="1568450"/>
                  </a:cubicBezTo>
                  <a:lnTo>
                    <a:pt x="4176395" y="1568450"/>
                  </a:lnTo>
                  <a:lnTo>
                    <a:pt x="4176395" y="1568450"/>
                  </a:lnTo>
                  <a:cubicBezTo>
                    <a:pt x="4172205" y="1571244"/>
                    <a:pt x="4167886" y="1573530"/>
                    <a:pt x="4163187" y="1575435"/>
                  </a:cubicBezTo>
                  <a:lnTo>
                    <a:pt x="4163187" y="1575435"/>
                  </a:lnTo>
                  <a:lnTo>
                    <a:pt x="4163187" y="1575435"/>
                  </a:lnTo>
                  <a:cubicBezTo>
                    <a:pt x="4158615" y="1577340"/>
                    <a:pt x="4153789" y="1578737"/>
                    <a:pt x="4148836" y="1579753"/>
                  </a:cubicBezTo>
                  <a:lnTo>
                    <a:pt x="4148836" y="1579753"/>
                  </a:lnTo>
                  <a:lnTo>
                    <a:pt x="4148836" y="1579753"/>
                  </a:lnTo>
                  <a:cubicBezTo>
                    <a:pt x="4143883" y="1580769"/>
                    <a:pt x="4138930" y="1581277"/>
                    <a:pt x="4133977" y="1581277"/>
                  </a:cubicBezTo>
                  <a:lnTo>
                    <a:pt x="4133977" y="1581277"/>
                  </a:lnTo>
                  <a:lnTo>
                    <a:pt x="4133977" y="1581277"/>
                  </a:lnTo>
                  <a:lnTo>
                    <a:pt x="76327" y="1581277"/>
                  </a:lnTo>
                  <a:lnTo>
                    <a:pt x="76327" y="1581277"/>
                  </a:lnTo>
                  <a:lnTo>
                    <a:pt x="76327" y="1581277"/>
                  </a:lnTo>
                  <a:cubicBezTo>
                    <a:pt x="71374" y="1581277"/>
                    <a:pt x="66421" y="1580769"/>
                    <a:pt x="61468" y="1579753"/>
                  </a:cubicBezTo>
                  <a:lnTo>
                    <a:pt x="61468" y="1579753"/>
                  </a:lnTo>
                  <a:lnTo>
                    <a:pt x="61468" y="1579753"/>
                  </a:lnTo>
                  <a:cubicBezTo>
                    <a:pt x="56515" y="1578737"/>
                    <a:pt x="51816" y="1577340"/>
                    <a:pt x="47117" y="1575435"/>
                  </a:cubicBezTo>
                  <a:lnTo>
                    <a:pt x="47117" y="1575435"/>
                  </a:lnTo>
                  <a:lnTo>
                    <a:pt x="47117" y="1575435"/>
                  </a:lnTo>
                  <a:cubicBezTo>
                    <a:pt x="42545" y="1573530"/>
                    <a:pt x="38100" y="1571117"/>
                    <a:pt x="33909" y="1568450"/>
                  </a:cubicBezTo>
                  <a:lnTo>
                    <a:pt x="36576" y="1564513"/>
                  </a:lnTo>
                  <a:lnTo>
                    <a:pt x="33909" y="1568450"/>
                  </a:lnTo>
                  <a:cubicBezTo>
                    <a:pt x="29718" y="1565656"/>
                    <a:pt x="25908" y="1562481"/>
                    <a:pt x="22352" y="1558925"/>
                  </a:cubicBezTo>
                  <a:lnTo>
                    <a:pt x="22352" y="1558925"/>
                  </a:lnTo>
                  <a:lnTo>
                    <a:pt x="22352" y="1558925"/>
                  </a:lnTo>
                  <a:cubicBezTo>
                    <a:pt x="18796" y="1555369"/>
                    <a:pt x="15621" y="1551559"/>
                    <a:pt x="12827" y="1547368"/>
                  </a:cubicBezTo>
                  <a:lnTo>
                    <a:pt x="16764" y="1544701"/>
                  </a:lnTo>
                  <a:lnTo>
                    <a:pt x="12827" y="1547368"/>
                  </a:lnTo>
                  <a:cubicBezTo>
                    <a:pt x="10033" y="1543177"/>
                    <a:pt x="7747" y="1538859"/>
                    <a:pt x="5842" y="1534160"/>
                  </a:cubicBezTo>
                  <a:lnTo>
                    <a:pt x="10287" y="1532382"/>
                  </a:lnTo>
                  <a:lnTo>
                    <a:pt x="5842" y="1534160"/>
                  </a:lnTo>
                  <a:cubicBezTo>
                    <a:pt x="3937" y="1529588"/>
                    <a:pt x="2540" y="1524762"/>
                    <a:pt x="1524" y="1519809"/>
                  </a:cubicBezTo>
                  <a:lnTo>
                    <a:pt x="6223" y="1518920"/>
                  </a:lnTo>
                  <a:lnTo>
                    <a:pt x="1524" y="1519809"/>
                  </a:lnTo>
                  <a:cubicBezTo>
                    <a:pt x="508" y="1514856"/>
                    <a:pt x="0" y="1509903"/>
                    <a:pt x="0" y="1504950"/>
                  </a:cubicBezTo>
                  <a:lnTo>
                    <a:pt x="4699" y="1504950"/>
                  </a:lnTo>
                  <a:lnTo>
                    <a:pt x="127" y="1504950"/>
                  </a:lnTo>
                  <a:moveTo>
                    <a:pt x="9652" y="1504950"/>
                  </a:moveTo>
                  <a:lnTo>
                    <a:pt x="9652" y="1504950"/>
                  </a:lnTo>
                  <a:lnTo>
                    <a:pt x="9652" y="1504950"/>
                  </a:lnTo>
                  <a:cubicBezTo>
                    <a:pt x="9652" y="1509268"/>
                    <a:pt x="10033" y="1513713"/>
                    <a:pt x="10922" y="1517904"/>
                  </a:cubicBezTo>
                  <a:cubicBezTo>
                    <a:pt x="11811" y="1522095"/>
                    <a:pt x="13081" y="1526413"/>
                    <a:pt x="14732" y="1530350"/>
                  </a:cubicBezTo>
                  <a:lnTo>
                    <a:pt x="14732" y="1530350"/>
                  </a:lnTo>
                  <a:lnTo>
                    <a:pt x="14732" y="1530350"/>
                  </a:lnTo>
                  <a:cubicBezTo>
                    <a:pt x="16383" y="1534414"/>
                    <a:pt x="18415" y="1538224"/>
                    <a:pt x="20955" y="1541907"/>
                  </a:cubicBezTo>
                  <a:cubicBezTo>
                    <a:pt x="23495" y="1545590"/>
                    <a:pt x="26162" y="1548892"/>
                    <a:pt x="29210" y="1552067"/>
                  </a:cubicBezTo>
                  <a:lnTo>
                    <a:pt x="25781" y="1555496"/>
                  </a:lnTo>
                  <a:lnTo>
                    <a:pt x="29210" y="1552067"/>
                  </a:lnTo>
                  <a:cubicBezTo>
                    <a:pt x="32258" y="1555115"/>
                    <a:pt x="35687" y="1557909"/>
                    <a:pt x="39370" y="1560322"/>
                  </a:cubicBezTo>
                  <a:lnTo>
                    <a:pt x="39370" y="1560322"/>
                  </a:lnTo>
                  <a:lnTo>
                    <a:pt x="39370" y="1560322"/>
                  </a:lnTo>
                  <a:cubicBezTo>
                    <a:pt x="43053" y="1562735"/>
                    <a:pt x="46863" y="1564767"/>
                    <a:pt x="50927" y="1566545"/>
                  </a:cubicBezTo>
                  <a:lnTo>
                    <a:pt x="49149" y="1570990"/>
                  </a:lnTo>
                  <a:lnTo>
                    <a:pt x="50927" y="1566545"/>
                  </a:lnTo>
                  <a:cubicBezTo>
                    <a:pt x="54991" y="1568196"/>
                    <a:pt x="59182" y="1569466"/>
                    <a:pt x="63500" y="1570355"/>
                  </a:cubicBezTo>
                  <a:lnTo>
                    <a:pt x="62611" y="1575054"/>
                  </a:lnTo>
                  <a:lnTo>
                    <a:pt x="63500" y="1570355"/>
                  </a:lnTo>
                  <a:cubicBezTo>
                    <a:pt x="67818" y="1571244"/>
                    <a:pt x="72136" y="1571625"/>
                    <a:pt x="76454" y="1571625"/>
                  </a:cubicBezTo>
                  <a:lnTo>
                    <a:pt x="76454" y="1576324"/>
                  </a:lnTo>
                  <a:lnTo>
                    <a:pt x="76454" y="1571498"/>
                  </a:lnTo>
                  <a:lnTo>
                    <a:pt x="4133977" y="1571498"/>
                  </a:lnTo>
                  <a:lnTo>
                    <a:pt x="4133977" y="1576324"/>
                  </a:lnTo>
                  <a:lnTo>
                    <a:pt x="4133977" y="1571625"/>
                  </a:lnTo>
                  <a:cubicBezTo>
                    <a:pt x="4138295" y="1571625"/>
                    <a:pt x="4142740" y="1571244"/>
                    <a:pt x="4146931" y="1570355"/>
                  </a:cubicBezTo>
                  <a:lnTo>
                    <a:pt x="4147820" y="1575054"/>
                  </a:lnTo>
                  <a:lnTo>
                    <a:pt x="4146931" y="1570355"/>
                  </a:lnTo>
                  <a:cubicBezTo>
                    <a:pt x="4151249" y="1569466"/>
                    <a:pt x="4155440" y="1568196"/>
                    <a:pt x="4159377" y="1566545"/>
                  </a:cubicBezTo>
                  <a:lnTo>
                    <a:pt x="4161155" y="1570990"/>
                  </a:lnTo>
                  <a:lnTo>
                    <a:pt x="4159377" y="1566545"/>
                  </a:lnTo>
                  <a:cubicBezTo>
                    <a:pt x="4163441" y="1564894"/>
                    <a:pt x="4167251" y="1562862"/>
                    <a:pt x="4170934" y="1560322"/>
                  </a:cubicBezTo>
                  <a:lnTo>
                    <a:pt x="4173601" y="1564259"/>
                  </a:lnTo>
                  <a:lnTo>
                    <a:pt x="4170934" y="1560322"/>
                  </a:lnTo>
                  <a:cubicBezTo>
                    <a:pt x="4174617" y="1557909"/>
                    <a:pt x="4177919" y="1555115"/>
                    <a:pt x="4181094" y="1552067"/>
                  </a:cubicBezTo>
                  <a:lnTo>
                    <a:pt x="4184523" y="1555496"/>
                  </a:lnTo>
                  <a:lnTo>
                    <a:pt x="4181094" y="1552067"/>
                  </a:lnTo>
                  <a:cubicBezTo>
                    <a:pt x="4184142" y="1549019"/>
                    <a:pt x="4186936" y="1545590"/>
                    <a:pt x="4189349" y="1541907"/>
                  </a:cubicBezTo>
                  <a:cubicBezTo>
                    <a:pt x="4191762" y="1538224"/>
                    <a:pt x="4193794" y="1534414"/>
                    <a:pt x="4195572" y="1530350"/>
                  </a:cubicBezTo>
                  <a:lnTo>
                    <a:pt x="4195572" y="1530350"/>
                  </a:lnTo>
                  <a:lnTo>
                    <a:pt x="4195572" y="1530350"/>
                  </a:lnTo>
                  <a:cubicBezTo>
                    <a:pt x="4197223" y="1526286"/>
                    <a:pt x="4198493" y="1522095"/>
                    <a:pt x="4199382" y="1517904"/>
                  </a:cubicBezTo>
                  <a:lnTo>
                    <a:pt x="4204080" y="1518793"/>
                  </a:lnTo>
                  <a:lnTo>
                    <a:pt x="4199382" y="1517904"/>
                  </a:lnTo>
                  <a:cubicBezTo>
                    <a:pt x="4200271" y="1513586"/>
                    <a:pt x="4200652" y="1509268"/>
                    <a:pt x="4200652" y="1504950"/>
                  </a:cubicBezTo>
                  <a:lnTo>
                    <a:pt x="4200652" y="76200"/>
                  </a:lnTo>
                  <a:cubicBezTo>
                    <a:pt x="4200652" y="71882"/>
                    <a:pt x="4200271" y="67437"/>
                    <a:pt x="4199382" y="63246"/>
                  </a:cubicBezTo>
                  <a:lnTo>
                    <a:pt x="4204080" y="62357"/>
                  </a:lnTo>
                  <a:lnTo>
                    <a:pt x="4199382" y="63246"/>
                  </a:lnTo>
                  <a:cubicBezTo>
                    <a:pt x="4198492" y="58928"/>
                    <a:pt x="4197222" y="54737"/>
                    <a:pt x="4195572" y="50800"/>
                  </a:cubicBezTo>
                  <a:lnTo>
                    <a:pt x="4195572" y="50800"/>
                  </a:lnTo>
                  <a:lnTo>
                    <a:pt x="4195572" y="50800"/>
                  </a:lnTo>
                  <a:cubicBezTo>
                    <a:pt x="4193921" y="46736"/>
                    <a:pt x="4191889" y="42926"/>
                    <a:pt x="4189349" y="39243"/>
                  </a:cubicBezTo>
                  <a:lnTo>
                    <a:pt x="4189349" y="39243"/>
                  </a:lnTo>
                  <a:lnTo>
                    <a:pt x="4189349" y="39243"/>
                  </a:lnTo>
                  <a:cubicBezTo>
                    <a:pt x="4186936" y="35560"/>
                    <a:pt x="4184142" y="32258"/>
                    <a:pt x="4181094" y="29083"/>
                  </a:cubicBezTo>
                  <a:lnTo>
                    <a:pt x="4184523" y="25654"/>
                  </a:lnTo>
                  <a:lnTo>
                    <a:pt x="4181094" y="29083"/>
                  </a:lnTo>
                  <a:cubicBezTo>
                    <a:pt x="4178046" y="26035"/>
                    <a:pt x="4174617" y="23241"/>
                    <a:pt x="4170934" y="20828"/>
                  </a:cubicBezTo>
                  <a:lnTo>
                    <a:pt x="4173601" y="16891"/>
                  </a:lnTo>
                  <a:lnTo>
                    <a:pt x="4170934" y="20828"/>
                  </a:lnTo>
                  <a:cubicBezTo>
                    <a:pt x="4167251" y="18415"/>
                    <a:pt x="4163441" y="16383"/>
                    <a:pt x="4159377" y="14605"/>
                  </a:cubicBezTo>
                  <a:lnTo>
                    <a:pt x="4161155" y="10160"/>
                  </a:lnTo>
                  <a:lnTo>
                    <a:pt x="4159377" y="14605"/>
                  </a:lnTo>
                  <a:cubicBezTo>
                    <a:pt x="4155313" y="12954"/>
                    <a:pt x="4151122" y="11684"/>
                    <a:pt x="4146931" y="10795"/>
                  </a:cubicBezTo>
                  <a:cubicBezTo>
                    <a:pt x="4142740" y="9906"/>
                    <a:pt x="4138295" y="9525"/>
                    <a:pt x="4133977" y="9525"/>
                  </a:cubicBezTo>
                  <a:lnTo>
                    <a:pt x="4133977" y="4826"/>
                  </a:lnTo>
                  <a:lnTo>
                    <a:pt x="4133977" y="9652"/>
                  </a:lnTo>
                  <a:lnTo>
                    <a:pt x="76327" y="9652"/>
                  </a:lnTo>
                  <a:lnTo>
                    <a:pt x="76327" y="4826"/>
                  </a:lnTo>
                  <a:lnTo>
                    <a:pt x="76327" y="9525"/>
                  </a:lnTo>
                  <a:cubicBezTo>
                    <a:pt x="72009" y="9525"/>
                    <a:pt x="67564" y="9906"/>
                    <a:pt x="63373" y="10795"/>
                  </a:cubicBezTo>
                  <a:cubicBezTo>
                    <a:pt x="59182" y="11684"/>
                    <a:pt x="54864" y="12954"/>
                    <a:pt x="50927" y="14605"/>
                  </a:cubicBezTo>
                  <a:lnTo>
                    <a:pt x="49022" y="10160"/>
                  </a:lnTo>
                  <a:lnTo>
                    <a:pt x="50800" y="14605"/>
                  </a:lnTo>
                  <a:cubicBezTo>
                    <a:pt x="46736" y="16256"/>
                    <a:pt x="42926" y="18288"/>
                    <a:pt x="39243" y="20828"/>
                  </a:cubicBezTo>
                  <a:lnTo>
                    <a:pt x="39243" y="20828"/>
                  </a:lnTo>
                  <a:lnTo>
                    <a:pt x="39243" y="20828"/>
                  </a:lnTo>
                  <a:cubicBezTo>
                    <a:pt x="35560" y="23241"/>
                    <a:pt x="32258" y="26035"/>
                    <a:pt x="29083" y="29083"/>
                  </a:cubicBezTo>
                  <a:lnTo>
                    <a:pt x="25654" y="25654"/>
                  </a:lnTo>
                  <a:lnTo>
                    <a:pt x="29083" y="29083"/>
                  </a:lnTo>
                  <a:cubicBezTo>
                    <a:pt x="26035" y="32131"/>
                    <a:pt x="23241" y="35560"/>
                    <a:pt x="20828" y="39243"/>
                  </a:cubicBezTo>
                  <a:lnTo>
                    <a:pt x="20828" y="39243"/>
                  </a:lnTo>
                  <a:lnTo>
                    <a:pt x="20828" y="39243"/>
                  </a:lnTo>
                  <a:cubicBezTo>
                    <a:pt x="18415" y="42926"/>
                    <a:pt x="16383" y="46736"/>
                    <a:pt x="14605" y="50800"/>
                  </a:cubicBezTo>
                  <a:lnTo>
                    <a:pt x="14605" y="50800"/>
                  </a:lnTo>
                  <a:lnTo>
                    <a:pt x="14605" y="50800"/>
                  </a:lnTo>
                  <a:cubicBezTo>
                    <a:pt x="12954" y="54864"/>
                    <a:pt x="11684" y="59055"/>
                    <a:pt x="10795" y="63246"/>
                  </a:cubicBezTo>
                  <a:lnTo>
                    <a:pt x="10795" y="63246"/>
                  </a:lnTo>
                  <a:lnTo>
                    <a:pt x="10795" y="63246"/>
                  </a:lnTo>
                  <a:cubicBezTo>
                    <a:pt x="9906" y="67564"/>
                    <a:pt x="9525" y="71882"/>
                    <a:pt x="9525" y="76200"/>
                  </a:cubicBezTo>
                  <a:lnTo>
                    <a:pt x="9525" y="76200"/>
                  </a:lnTo>
                  <a:lnTo>
                    <a:pt x="9525" y="76200"/>
                  </a:lnTo>
                  <a:lnTo>
                    <a:pt x="9525" y="1504950"/>
                  </a:lnTo>
                  <a:close/>
                </a:path>
              </a:pathLst>
            </a:custGeom>
            <a:solidFill>
              <a:srgbClr val="BFDBFE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7282177" y="1155697"/>
            <a:ext cx="4391149" cy="2431285"/>
            <a:chOff x="0" y="0"/>
            <a:chExt cx="4391152" cy="243128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0" y="63500"/>
              <a:ext cx="4264152" cy="2304288"/>
            </a:xfrm>
            <a:custGeom>
              <a:avLst/>
              <a:gdLst/>
              <a:ahLst/>
              <a:cxnLst/>
              <a:rect r="r" b="b" t="t" l="l"/>
              <a:pathLst>
                <a:path h="2304288" w="4264152">
                  <a:moveTo>
                    <a:pt x="0" y="0"/>
                  </a:moveTo>
                  <a:lnTo>
                    <a:pt x="4264152" y="0"/>
                  </a:lnTo>
                  <a:lnTo>
                    <a:pt x="4264152" y="2304288"/>
                  </a:lnTo>
                  <a:lnTo>
                    <a:pt x="0" y="2304288"/>
                  </a:lnTo>
                  <a:close/>
                </a:path>
              </a:pathLst>
            </a:custGeom>
            <a:solidFill>
              <a:srgbClr val="E1EFFE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94869" y="87249"/>
              <a:ext cx="4200652" cy="2238502"/>
            </a:xfrm>
            <a:custGeom>
              <a:avLst/>
              <a:gdLst/>
              <a:ahLst/>
              <a:cxnLst/>
              <a:rect r="r" b="b" t="t" l="l"/>
              <a:pathLst>
                <a:path h="2238502" w="4200652">
                  <a:moveTo>
                    <a:pt x="127" y="2167001"/>
                  </a:moveTo>
                  <a:lnTo>
                    <a:pt x="127" y="71501"/>
                  </a:lnTo>
                  <a:cubicBezTo>
                    <a:pt x="127" y="66802"/>
                    <a:pt x="635" y="62103"/>
                    <a:pt x="1524" y="57531"/>
                  </a:cubicBezTo>
                  <a:cubicBezTo>
                    <a:pt x="2413" y="52959"/>
                    <a:pt x="3810" y="48514"/>
                    <a:pt x="5588" y="44069"/>
                  </a:cubicBezTo>
                  <a:cubicBezTo>
                    <a:pt x="7366" y="39624"/>
                    <a:pt x="9525" y="35560"/>
                    <a:pt x="12192" y="31750"/>
                  </a:cubicBezTo>
                  <a:cubicBezTo>
                    <a:pt x="14859" y="27940"/>
                    <a:pt x="17780" y="24257"/>
                    <a:pt x="21082" y="20955"/>
                  </a:cubicBezTo>
                  <a:cubicBezTo>
                    <a:pt x="24384" y="17653"/>
                    <a:pt x="28067" y="14732"/>
                    <a:pt x="31877" y="12065"/>
                  </a:cubicBezTo>
                  <a:cubicBezTo>
                    <a:pt x="35687" y="9398"/>
                    <a:pt x="39878" y="7239"/>
                    <a:pt x="44196" y="5461"/>
                  </a:cubicBezTo>
                  <a:cubicBezTo>
                    <a:pt x="48514" y="3683"/>
                    <a:pt x="52959" y="2286"/>
                    <a:pt x="57658" y="1397"/>
                  </a:cubicBezTo>
                  <a:cubicBezTo>
                    <a:pt x="62357" y="508"/>
                    <a:pt x="66929" y="0"/>
                    <a:pt x="71628" y="0"/>
                  </a:cubicBezTo>
                  <a:lnTo>
                    <a:pt x="4129151" y="0"/>
                  </a:lnTo>
                  <a:cubicBezTo>
                    <a:pt x="4133850" y="0"/>
                    <a:pt x="4138549" y="508"/>
                    <a:pt x="4143121" y="1397"/>
                  </a:cubicBezTo>
                  <a:cubicBezTo>
                    <a:pt x="4147693" y="2286"/>
                    <a:pt x="4152138" y="3683"/>
                    <a:pt x="4156583" y="5461"/>
                  </a:cubicBezTo>
                  <a:cubicBezTo>
                    <a:pt x="4161028" y="7239"/>
                    <a:pt x="4165092" y="9398"/>
                    <a:pt x="4168902" y="12065"/>
                  </a:cubicBezTo>
                  <a:cubicBezTo>
                    <a:pt x="4172712" y="14732"/>
                    <a:pt x="4176395" y="17653"/>
                    <a:pt x="4179697" y="20955"/>
                  </a:cubicBezTo>
                  <a:cubicBezTo>
                    <a:pt x="4182999" y="24257"/>
                    <a:pt x="4185920" y="27940"/>
                    <a:pt x="4188587" y="31750"/>
                  </a:cubicBezTo>
                  <a:cubicBezTo>
                    <a:pt x="4191255" y="35560"/>
                    <a:pt x="4193413" y="39751"/>
                    <a:pt x="4195191" y="44069"/>
                  </a:cubicBezTo>
                  <a:cubicBezTo>
                    <a:pt x="4196969" y="48387"/>
                    <a:pt x="4198366" y="52832"/>
                    <a:pt x="4199255" y="57531"/>
                  </a:cubicBezTo>
                  <a:cubicBezTo>
                    <a:pt x="4200144" y="62230"/>
                    <a:pt x="4200652" y="66802"/>
                    <a:pt x="4200652" y="71501"/>
                  </a:cubicBezTo>
                  <a:lnTo>
                    <a:pt x="4200652" y="2167001"/>
                  </a:lnTo>
                  <a:cubicBezTo>
                    <a:pt x="4200652" y="2171700"/>
                    <a:pt x="4200144" y="2176399"/>
                    <a:pt x="4199255" y="2180971"/>
                  </a:cubicBezTo>
                  <a:cubicBezTo>
                    <a:pt x="4198367" y="2185543"/>
                    <a:pt x="4196969" y="2189988"/>
                    <a:pt x="4195191" y="2194433"/>
                  </a:cubicBezTo>
                  <a:cubicBezTo>
                    <a:pt x="4193413" y="2198878"/>
                    <a:pt x="4191254" y="2202942"/>
                    <a:pt x="4188587" y="2206752"/>
                  </a:cubicBezTo>
                  <a:cubicBezTo>
                    <a:pt x="4185920" y="2210562"/>
                    <a:pt x="4182999" y="2214245"/>
                    <a:pt x="4179697" y="2217547"/>
                  </a:cubicBezTo>
                  <a:cubicBezTo>
                    <a:pt x="4176395" y="2220849"/>
                    <a:pt x="4172712" y="2223770"/>
                    <a:pt x="4168902" y="2226437"/>
                  </a:cubicBezTo>
                  <a:cubicBezTo>
                    <a:pt x="4165092" y="2229104"/>
                    <a:pt x="4160901" y="2231263"/>
                    <a:pt x="4156583" y="2233041"/>
                  </a:cubicBezTo>
                  <a:cubicBezTo>
                    <a:pt x="4152265" y="2234819"/>
                    <a:pt x="4147820" y="2236216"/>
                    <a:pt x="4143121" y="2237105"/>
                  </a:cubicBezTo>
                  <a:cubicBezTo>
                    <a:pt x="4138422" y="2237994"/>
                    <a:pt x="4133850" y="2238502"/>
                    <a:pt x="4129151" y="2238502"/>
                  </a:cubicBezTo>
                  <a:lnTo>
                    <a:pt x="71501" y="2238502"/>
                  </a:lnTo>
                  <a:cubicBezTo>
                    <a:pt x="66802" y="2238502"/>
                    <a:pt x="62103" y="2237994"/>
                    <a:pt x="57531" y="2237105"/>
                  </a:cubicBezTo>
                  <a:cubicBezTo>
                    <a:pt x="52959" y="2236216"/>
                    <a:pt x="48514" y="2234819"/>
                    <a:pt x="44069" y="2233041"/>
                  </a:cubicBezTo>
                  <a:cubicBezTo>
                    <a:pt x="39624" y="2231263"/>
                    <a:pt x="35560" y="2229104"/>
                    <a:pt x="31750" y="2226437"/>
                  </a:cubicBezTo>
                  <a:cubicBezTo>
                    <a:pt x="27940" y="2223770"/>
                    <a:pt x="24257" y="2220849"/>
                    <a:pt x="20955" y="2217547"/>
                  </a:cubicBezTo>
                  <a:cubicBezTo>
                    <a:pt x="17653" y="2214245"/>
                    <a:pt x="14732" y="2210562"/>
                    <a:pt x="12065" y="2206752"/>
                  </a:cubicBezTo>
                  <a:cubicBezTo>
                    <a:pt x="9398" y="2202942"/>
                    <a:pt x="7239" y="2198751"/>
                    <a:pt x="5461" y="2194433"/>
                  </a:cubicBezTo>
                  <a:cubicBezTo>
                    <a:pt x="3683" y="2190115"/>
                    <a:pt x="2286" y="2185670"/>
                    <a:pt x="1397" y="2180971"/>
                  </a:cubicBezTo>
                  <a:cubicBezTo>
                    <a:pt x="508" y="2176272"/>
                    <a:pt x="0" y="2171700"/>
                    <a:pt x="0" y="216700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90043" y="82423"/>
              <a:ext cx="4210304" cy="2248281"/>
            </a:xfrm>
            <a:custGeom>
              <a:avLst/>
              <a:gdLst/>
              <a:ahLst/>
              <a:cxnLst/>
              <a:rect r="r" b="b" t="t" l="l"/>
              <a:pathLst>
                <a:path h="2248281" w="4210304">
                  <a:moveTo>
                    <a:pt x="127" y="2171827"/>
                  </a:moveTo>
                  <a:lnTo>
                    <a:pt x="127" y="76327"/>
                  </a:lnTo>
                  <a:lnTo>
                    <a:pt x="4953" y="76327"/>
                  </a:lnTo>
                  <a:lnTo>
                    <a:pt x="254" y="76327"/>
                  </a:lnTo>
                  <a:cubicBezTo>
                    <a:pt x="254" y="71374"/>
                    <a:pt x="762" y="66421"/>
                    <a:pt x="1778" y="61468"/>
                  </a:cubicBezTo>
                  <a:lnTo>
                    <a:pt x="6477" y="62357"/>
                  </a:lnTo>
                  <a:lnTo>
                    <a:pt x="1778" y="61468"/>
                  </a:lnTo>
                  <a:cubicBezTo>
                    <a:pt x="2794" y="56515"/>
                    <a:pt x="4191" y="51816"/>
                    <a:pt x="6096" y="47117"/>
                  </a:cubicBezTo>
                  <a:lnTo>
                    <a:pt x="10541" y="48895"/>
                  </a:lnTo>
                  <a:lnTo>
                    <a:pt x="6096" y="47117"/>
                  </a:lnTo>
                  <a:cubicBezTo>
                    <a:pt x="8001" y="42545"/>
                    <a:pt x="10414" y="38100"/>
                    <a:pt x="13081" y="33909"/>
                  </a:cubicBezTo>
                  <a:lnTo>
                    <a:pt x="17018" y="36576"/>
                  </a:lnTo>
                  <a:lnTo>
                    <a:pt x="13081" y="33909"/>
                  </a:lnTo>
                  <a:cubicBezTo>
                    <a:pt x="15875" y="29718"/>
                    <a:pt x="19050" y="25908"/>
                    <a:pt x="22606" y="22352"/>
                  </a:cubicBezTo>
                  <a:lnTo>
                    <a:pt x="22606" y="22352"/>
                  </a:lnTo>
                  <a:lnTo>
                    <a:pt x="22606" y="22352"/>
                  </a:lnTo>
                  <a:cubicBezTo>
                    <a:pt x="26162" y="18796"/>
                    <a:pt x="29972" y="15621"/>
                    <a:pt x="34163" y="12827"/>
                  </a:cubicBezTo>
                  <a:lnTo>
                    <a:pt x="36830" y="16764"/>
                  </a:lnTo>
                  <a:lnTo>
                    <a:pt x="34163" y="12827"/>
                  </a:lnTo>
                  <a:cubicBezTo>
                    <a:pt x="38354" y="10033"/>
                    <a:pt x="42672" y="7747"/>
                    <a:pt x="47371" y="5842"/>
                  </a:cubicBezTo>
                  <a:lnTo>
                    <a:pt x="47371" y="5842"/>
                  </a:lnTo>
                  <a:lnTo>
                    <a:pt x="47371" y="5842"/>
                  </a:lnTo>
                  <a:cubicBezTo>
                    <a:pt x="51943" y="3937"/>
                    <a:pt x="56769" y="2540"/>
                    <a:pt x="61722" y="1524"/>
                  </a:cubicBezTo>
                  <a:lnTo>
                    <a:pt x="62611" y="6223"/>
                  </a:lnTo>
                  <a:lnTo>
                    <a:pt x="61722" y="1524"/>
                  </a:lnTo>
                  <a:cubicBezTo>
                    <a:pt x="66675" y="508"/>
                    <a:pt x="71628" y="0"/>
                    <a:pt x="76581" y="0"/>
                  </a:cubicBezTo>
                  <a:lnTo>
                    <a:pt x="76581" y="4826"/>
                  </a:lnTo>
                  <a:lnTo>
                    <a:pt x="76581" y="127"/>
                  </a:lnTo>
                  <a:lnTo>
                    <a:pt x="4133977" y="127"/>
                  </a:lnTo>
                  <a:lnTo>
                    <a:pt x="4133977" y="4953"/>
                  </a:lnTo>
                  <a:lnTo>
                    <a:pt x="4133977" y="127"/>
                  </a:lnTo>
                  <a:cubicBezTo>
                    <a:pt x="4138930" y="127"/>
                    <a:pt x="4143883" y="635"/>
                    <a:pt x="4148836" y="1651"/>
                  </a:cubicBezTo>
                  <a:lnTo>
                    <a:pt x="4147947" y="6350"/>
                  </a:lnTo>
                  <a:lnTo>
                    <a:pt x="4148836" y="1651"/>
                  </a:lnTo>
                  <a:cubicBezTo>
                    <a:pt x="4153789" y="2667"/>
                    <a:pt x="4158488" y="4064"/>
                    <a:pt x="4163187" y="5969"/>
                  </a:cubicBezTo>
                  <a:lnTo>
                    <a:pt x="4163187" y="5969"/>
                  </a:lnTo>
                  <a:lnTo>
                    <a:pt x="4163187" y="5969"/>
                  </a:lnTo>
                  <a:cubicBezTo>
                    <a:pt x="4167759" y="7874"/>
                    <a:pt x="4172204" y="10287"/>
                    <a:pt x="4176395" y="12954"/>
                  </a:cubicBezTo>
                  <a:lnTo>
                    <a:pt x="4176395" y="12954"/>
                  </a:lnTo>
                  <a:lnTo>
                    <a:pt x="4176395" y="12954"/>
                  </a:lnTo>
                  <a:cubicBezTo>
                    <a:pt x="4180586" y="15748"/>
                    <a:pt x="4184396" y="18923"/>
                    <a:pt x="4187952" y="22479"/>
                  </a:cubicBezTo>
                  <a:lnTo>
                    <a:pt x="4187952" y="22479"/>
                  </a:lnTo>
                  <a:lnTo>
                    <a:pt x="4187952" y="22479"/>
                  </a:lnTo>
                  <a:cubicBezTo>
                    <a:pt x="4191508" y="26035"/>
                    <a:pt x="4194683" y="29845"/>
                    <a:pt x="4197477" y="34036"/>
                  </a:cubicBezTo>
                  <a:lnTo>
                    <a:pt x="4193540" y="36703"/>
                  </a:lnTo>
                  <a:lnTo>
                    <a:pt x="4197477" y="34036"/>
                  </a:lnTo>
                  <a:cubicBezTo>
                    <a:pt x="4200271" y="38227"/>
                    <a:pt x="4202557" y="42545"/>
                    <a:pt x="4204462" y="47244"/>
                  </a:cubicBezTo>
                  <a:lnTo>
                    <a:pt x="4200017" y="49022"/>
                  </a:lnTo>
                  <a:lnTo>
                    <a:pt x="4204462" y="47244"/>
                  </a:lnTo>
                  <a:cubicBezTo>
                    <a:pt x="4206367" y="51816"/>
                    <a:pt x="4207764" y="56642"/>
                    <a:pt x="4208780" y="61595"/>
                  </a:cubicBezTo>
                  <a:lnTo>
                    <a:pt x="4208780" y="61595"/>
                  </a:lnTo>
                  <a:lnTo>
                    <a:pt x="4208780" y="61595"/>
                  </a:lnTo>
                  <a:cubicBezTo>
                    <a:pt x="4209796" y="66548"/>
                    <a:pt x="4210304" y="71501"/>
                    <a:pt x="4210304" y="76454"/>
                  </a:cubicBezTo>
                  <a:lnTo>
                    <a:pt x="4205478" y="76454"/>
                  </a:lnTo>
                  <a:lnTo>
                    <a:pt x="4210304" y="76454"/>
                  </a:lnTo>
                  <a:lnTo>
                    <a:pt x="4210304" y="2171954"/>
                  </a:lnTo>
                  <a:lnTo>
                    <a:pt x="4205478" y="2171954"/>
                  </a:lnTo>
                  <a:lnTo>
                    <a:pt x="4210304" y="2171954"/>
                  </a:lnTo>
                  <a:cubicBezTo>
                    <a:pt x="4210304" y="2176907"/>
                    <a:pt x="4209796" y="2181860"/>
                    <a:pt x="4208780" y="2186813"/>
                  </a:cubicBezTo>
                  <a:lnTo>
                    <a:pt x="4208780" y="2186813"/>
                  </a:lnTo>
                  <a:lnTo>
                    <a:pt x="4208780" y="2186813"/>
                  </a:lnTo>
                  <a:cubicBezTo>
                    <a:pt x="4207764" y="2191766"/>
                    <a:pt x="4206367" y="2196465"/>
                    <a:pt x="4204462" y="2201164"/>
                  </a:cubicBezTo>
                  <a:lnTo>
                    <a:pt x="4200017" y="2199386"/>
                  </a:lnTo>
                  <a:lnTo>
                    <a:pt x="4204462" y="2201164"/>
                  </a:lnTo>
                  <a:cubicBezTo>
                    <a:pt x="4202557" y="2205736"/>
                    <a:pt x="4200144" y="2210181"/>
                    <a:pt x="4197477" y="2214372"/>
                  </a:cubicBezTo>
                  <a:lnTo>
                    <a:pt x="4193540" y="2211705"/>
                  </a:lnTo>
                  <a:lnTo>
                    <a:pt x="4197477" y="2214372"/>
                  </a:lnTo>
                  <a:cubicBezTo>
                    <a:pt x="4194683" y="2218563"/>
                    <a:pt x="4191508" y="2222373"/>
                    <a:pt x="4187952" y="2225929"/>
                  </a:cubicBezTo>
                  <a:lnTo>
                    <a:pt x="4187952" y="2225929"/>
                  </a:lnTo>
                  <a:lnTo>
                    <a:pt x="4187952" y="2225929"/>
                  </a:lnTo>
                  <a:cubicBezTo>
                    <a:pt x="4184396" y="2229485"/>
                    <a:pt x="4180587" y="2232660"/>
                    <a:pt x="4176395" y="2235454"/>
                  </a:cubicBezTo>
                  <a:lnTo>
                    <a:pt x="4176395" y="2235454"/>
                  </a:lnTo>
                  <a:lnTo>
                    <a:pt x="4176395" y="2235454"/>
                  </a:lnTo>
                  <a:cubicBezTo>
                    <a:pt x="4172205" y="2238248"/>
                    <a:pt x="4167886" y="2240534"/>
                    <a:pt x="4163187" y="2242439"/>
                  </a:cubicBezTo>
                  <a:lnTo>
                    <a:pt x="4161409" y="2237994"/>
                  </a:lnTo>
                  <a:lnTo>
                    <a:pt x="4163187" y="2242439"/>
                  </a:lnTo>
                  <a:cubicBezTo>
                    <a:pt x="4158615" y="2244344"/>
                    <a:pt x="4153789" y="2245741"/>
                    <a:pt x="4148836" y="2246757"/>
                  </a:cubicBezTo>
                  <a:lnTo>
                    <a:pt x="4148836" y="2246757"/>
                  </a:lnTo>
                  <a:lnTo>
                    <a:pt x="4148836" y="2246757"/>
                  </a:lnTo>
                  <a:cubicBezTo>
                    <a:pt x="4143883" y="2247773"/>
                    <a:pt x="4138930" y="2248281"/>
                    <a:pt x="4133977" y="2248281"/>
                  </a:cubicBezTo>
                  <a:lnTo>
                    <a:pt x="4133977" y="2248281"/>
                  </a:lnTo>
                  <a:lnTo>
                    <a:pt x="4133977" y="2248281"/>
                  </a:lnTo>
                  <a:lnTo>
                    <a:pt x="76327" y="2248281"/>
                  </a:lnTo>
                  <a:lnTo>
                    <a:pt x="76327" y="2248281"/>
                  </a:lnTo>
                  <a:lnTo>
                    <a:pt x="76327" y="2248281"/>
                  </a:lnTo>
                  <a:cubicBezTo>
                    <a:pt x="71374" y="2248281"/>
                    <a:pt x="66421" y="2247773"/>
                    <a:pt x="61468" y="2246757"/>
                  </a:cubicBezTo>
                  <a:lnTo>
                    <a:pt x="61468" y="2246757"/>
                  </a:lnTo>
                  <a:lnTo>
                    <a:pt x="61468" y="2246757"/>
                  </a:lnTo>
                  <a:cubicBezTo>
                    <a:pt x="56515" y="2245741"/>
                    <a:pt x="51816" y="2244344"/>
                    <a:pt x="47117" y="2242439"/>
                  </a:cubicBezTo>
                  <a:lnTo>
                    <a:pt x="47117" y="2242439"/>
                  </a:lnTo>
                  <a:lnTo>
                    <a:pt x="47117" y="2242439"/>
                  </a:lnTo>
                  <a:cubicBezTo>
                    <a:pt x="42545" y="2240534"/>
                    <a:pt x="38100" y="2238121"/>
                    <a:pt x="33909" y="2235454"/>
                  </a:cubicBezTo>
                  <a:lnTo>
                    <a:pt x="36576" y="2231517"/>
                  </a:lnTo>
                  <a:lnTo>
                    <a:pt x="33909" y="2235454"/>
                  </a:lnTo>
                  <a:cubicBezTo>
                    <a:pt x="29718" y="2232660"/>
                    <a:pt x="25908" y="2229485"/>
                    <a:pt x="22352" y="2225929"/>
                  </a:cubicBezTo>
                  <a:lnTo>
                    <a:pt x="22352" y="2225929"/>
                  </a:lnTo>
                  <a:lnTo>
                    <a:pt x="22352" y="2225929"/>
                  </a:lnTo>
                  <a:cubicBezTo>
                    <a:pt x="18796" y="2222373"/>
                    <a:pt x="15621" y="2218563"/>
                    <a:pt x="12827" y="2214372"/>
                  </a:cubicBezTo>
                  <a:lnTo>
                    <a:pt x="16764" y="2211705"/>
                  </a:lnTo>
                  <a:lnTo>
                    <a:pt x="12827" y="2214372"/>
                  </a:lnTo>
                  <a:cubicBezTo>
                    <a:pt x="10033" y="2210181"/>
                    <a:pt x="7747" y="2205863"/>
                    <a:pt x="5842" y="2201164"/>
                  </a:cubicBezTo>
                  <a:lnTo>
                    <a:pt x="10287" y="2199386"/>
                  </a:lnTo>
                  <a:lnTo>
                    <a:pt x="5842" y="2201164"/>
                  </a:lnTo>
                  <a:cubicBezTo>
                    <a:pt x="3937" y="2196592"/>
                    <a:pt x="2540" y="2191766"/>
                    <a:pt x="1524" y="2186813"/>
                  </a:cubicBezTo>
                  <a:lnTo>
                    <a:pt x="1524" y="2186813"/>
                  </a:lnTo>
                  <a:lnTo>
                    <a:pt x="1524" y="2186813"/>
                  </a:lnTo>
                  <a:cubicBezTo>
                    <a:pt x="508" y="2181860"/>
                    <a:pt x="0" y="2176907"/>
                    <a:pt x="0" y="2171954"/>
                  </a:cubicBezTo>
                  <a:lnTo>
                    <a:pt x="4699" y="2171954"/>
                  </a:lnTo>
                  <a:lnTo>
                    <a:pt x="127" y="2171954"/>
                  </a:lnTo>
                  <a:moveTo>
                    <a:pt x="9652" y="2171954"/>
                  </a:moveTo>
                  <a:lnTo>
                    <a:pt x="9652" y="2171954"/>
                  </a:lnTo>
                  <a:lnTo>
                    <a:pt x="9652" y="2171954"/>
                  </a:lnTo>
                  <a:cubicBezTo>
                    <a:pt x="9652" y="2176272"/>
                    <a:pt x="10033" y="2180717"/>
                    <a:pt x="10922" y="2184908"/>
                  </a:cubicBezTo>
                  <a:lnTo>
                    <a:pt x="6223" y="2185797"/>
                  </a:lnTo>
                  <a:lnTo>
                    <a:pt x="10922" y="2184908"/>
                  </a:lnTo>
                  <a:cubicBezTo>
                    <a:pt x="11811" y="2189226"/>
                    <a:pt x="13081" y="2193417"/>
                    <a:pt x="14732" y="2197354"/>
                  </a:cubicBezTo>
                  <a:lnTo>
                    <a:pt x="14732" y="2197354"/>
                  </a:lnTo>
                  <a:lnTo>
                    <a:pt x="14732" y="2197354"/>
                  </a:lnTo>
                  <a:cubicBezTo>
                    <a:pt x="16383" y="2201418"/>
                    <a:pt x="18415" y="2205228"/>
                    <a:pt x="20955" y="2208911"/>
                  </a:cubicBezTo>
                  <a:cubicBezTo>
                    <a:pt x="23495" y="2212594"/>
                    <a:pt x="26162" y="2215896"/>
                    <a:pt x="29210" y="2219071"/>
                  </a:cubicBezTo>
                  <a:lnTo>
                    <a:pt x="25781" y="2222500"/>
                  </a:lnTo>
                  <a:lnTo>
                    <a:pt x="29210" y="2219071"/>
                  </a:lnTo>
                  <a:cubicBezTo>
                    <a:pt x="32258" y="2222119"/>
                    <a:pt x="35687" y="2224913"/>
                    <a:pt x="39370" y="2227326"/>
                  </a:cubicBezTo>
                  <a:lnTo>
                    <a:pt x="39370" y="2227326"/>
                  </a:lnTo>
                  <a:lnTo>
                    <a:pt x="39370" y="2227326"/>
                  </a:lnTo>
                  <a:cubicBezTo>
                    <a:pt x="43053" y="2229739"/>
                    <a:pt x="46863" y="2231771"/>
                    <a:pt x="50927" y="2233549"/>
                  </a:cubicBezTo>
                  <a:lnTo>
                    <a:pt x="49149" y="2237994"/>
                  </a:lnTo>
                  <a:lnTo>
                    <a:pt x="50927" y="2233549"/>
                  </a:lnTo>
                  <a:cubicBezTo>
                    <a:pt x="54991" y="2235200"/>
                    <a:pt x="59182" y="2236470"/>
                    <a:pt x="63373" y="2237359"/>
                  </a:cubicBezTo>
                  <a:lnTo>
                    <a:pt x="62484" y="2242058"/>
                  </a:lnTo>
                  <a:lnTo>
                    <a:pt x="63373" y="2237359"/>
                  </a:lnTo>
                  <a:cubicBezTo>
                    <a:pt x="67691" y="2238248"/>
                    <a:pt x="72009" y="2238629"/>
                    <a:pt x="76327" y="2238629"/>
                  </a:cubicBezTo>
                  <a:lnTo>
                    <a:pt x="76327" y="2243328"/>
                  </a:lnTo>
                  <a:lnTo>
                    <a:pt x="76327" y="2238502"/>
                  </a:lnTo>
                  <a:lnTo>
                    <a:pt x="4133977" y="2238502"/>
                  </a:lnTo>
                  <a:lnTo>
                    <a:pt x="4133977" y="2243328"/>
                  </a:lnTo>
                  <a:lnTo>
                    <a:pt x="4133977" y="2238629"/>
                  </a:lnTo>
                  <a:cubicBezTo>
                    <a:pt x="4138295" y="2238629"/>
                    <a:pt x="4142740" y="2238248"/>
                    <a:pt x="4146931" y="2237359"/>
                  </a:cubicBezTo>
                  <a:lnTo>
                    <a:pt x="4147820" y="2242058"/>
                  </a:lnTo>
                  <a:lnTo>
                    <a:pt x="4146931" y="2237359"/>
                  </a:lnTo>
                  <a:cubicBezTo>
                    <a:pt x="4151249" y="2236470"/>
                    <a:pt x="4155440" y="2235200"/>
                    <a:pt x="4159377" y="2233549"/>
                  </a:cubicBezTo>
                  <a:lnTo>
                    <a:pt x="4159377" y="2233549"/>
                  </a:lnTo>
                  <a:lnTo>
                    <a:pt x="4159377" y="2233549"/>
                  </a:lnTo>
                  <a:cubicBezTo>
                    <a:pt x="4163441" y="2231898"/>
                    <a:pt x="4167251" y="2229866"/>
                    <a:pt x="4170934" y="2227326"/>
                  </a:cubicBezTo>
                  <a:lnTo>
                    <a:pt x="4173601" y="2231263"/>
                  </a:lnTo>
                  <a:lnTo>
                    <a:pt x="4170934" y="2227326"/>
                  </a:lnTo>
                  <a:cubicBezTo>
                    <a:pt x="4174617" y="2224913"/>
                    <a:pt x="4177919" y="2222119"/>
                    <a:pt x="4181094" y="2219071"/>
                  </a:cubicBezTo>
                  <a:lnTo>
                    <a:pt x="4184523" y="2222500"/>
                  </a:lnTo>
                  <a:lnTo>
                    <a:pt x="4181094" y="2219071"/>
                  </a:lnTo>
                  <a:cubicBezTo>
                    <a:pt x="4184142" y="2216023"/>
                    <a:pt x="4186936" y="2212594"/>
                    <a:pt x="4189349" y="2208911"/>
                  </a:cubicBezTo>
                  <a:cubicBezTo>
                    <a:pt x="4191762" y="2205228"/>
                    <a:pt x="4193794" y="2201418"/>
                    <a:pt x="4195572" y="2197354"/>
                  </a:cubicBezTo>
                  <a:lnTo>
                    <a:pt x="4195572" y="2197354"/>
                  </a:lnTo>
                  <a:lnTo>
                    <a:pt x="4195572" y="2197354"/>
                  </a:lnTo>
                  <a:cubicBezTo>
                    <a:pt x="4197223" y="2193290"/>
                    <a:pt x="4198493" y="2189099"/>
                    <a:pt x="4199382" y="2184908"/>
                  </a:cubicBezTo>
                  <a:lnTo>
                    <a:pt x="4204081" y="2185797"/>
                  </a:lnTo>
                  <a:lnTo>
                    <a:pt x="4199382" y="2184908"/>
                  </a:lnTo>
                  <a:cubicBezTo>
                    <a:pt x="4200271" y="2180590"/>
                    <a:pt x="4200652" y="2176272"/>
                    <a:pt x="4200652" y="2171954"/>
                  </a:cubicBezTo>
                  <a:lnTo>
                    <a:pt x="4200652" y="76327"/>
                  </a:lnTo>
                  <a:cubicBezTo>
                    <a:pt x="4200652" y="72009"/>
                    <a:pt x="4200271" y="67564"/>
                    <a:pt x="4199382" y="63373"/>
                  </a:cubicBezTo>
                  <a:lnTo>
                    <a:pt x="4204081" y="62484"/>
                  </a:lnTo>
                  <a:lnTo>
                    <a:pt x="4199382" y="63373"/>
                  </a:lnTo>
                  <a:cubicBezTo>
                    <a:pt x="4198493" y="59055"/>
                    <a:pt x="4197222" y="54864"/>
                    <a:pt x="4195572" y="50927"/>
                  </a:cubicBezTo>
                  <a:lnTo>
                    <a:pt x="4195572" y="50927"/>
                  </a:lnTo>
                  <a:lnTo>
                    <a:pt x="4195572" y="50927"/>
                  </a:lnTo>
                  <a:cubicBezTo>
                    <a:pt x="4193921" y="46863"/>
                    <a:pt x="4191889" y="43053"/>
                    <a:pt x="4189349" y="39370"/>
                  </a:cubicBezTo>
                  <a:cubicBezTo>
                    <a:pt x="4186809" y="35687"/>
                    <a:pt x="4184142" y="32385"/>
                    <a:pt x="4181094" y="29210"/>
                  </a:cubicBezTo>
                  <a:lnTo>
                    <a:pt x="4184523" y="25781"/>
                  </a:lnTo>
                  <a:lnTo>
                    <a:pt x="4181094" y="29210"/>
                  </a:lnTo>
                  <a:cubicBezTo>
                    <a:pt x="4178046" y="26162"/>
                    <a:pt x="4174617" y="23368"/>
                    <a:pt x="4170934" y="20955"/>
                  </a:cubicBezTo>
                  <a:lnTo>
                    <a:pt x="4173601" y="17018"/>
                  </a:lnTo>
                  <a:lnTo>
                    <a:pt x="4170934" y="20955"/>
                  </a:lnTo>
                  <a:cubicBezTo>
                    <a:pt x="4167251" y="18542"/>
                    <a:pt x="4163441" y="16510"/>
                    <a:pt x="4159377" y="14732"/>
                  </a:cubicBezTo>
                  <a:lnTo>
                    <a:pt x="4161155" y="10287"/>
                  </a:lnTo>
                  <a:lnTo>
                    <a:pt x="4159377" y="14732"/>
                  </a:lnTo>
                  <a:cubicBezTo>
                    <a:pt x="4155313" y="13081"/>
                    <a:pt x="4151122" y="11811"/>
                    <a:pt x="4146931" y="10922"/>
                  </a:cubicBezTo>
                  <a:lnTo>
                    <a:pt x="4146931" y="10922"/>
                  </a:lnTo>
                  <a:lnTo>
                    <a:pt x="4146931" y="10922"/>
                  </a:lnTo>
                  <a:cubicBezTo>
                    <a:pt x="4142613" y="10033"/>
                    <a:pt x="4138295" y="9652"/>
                    <a:pt x="4133977" y="9652"/>
                  </a:cubicBezTo>
                  <a:lnTo>
                    <a:pt x="76327" y="9652"/>
                  </a:lnTo>
                  <a:cubicBezTo>
                    <a:pt x="72009" y="9652"/>
                    <a:pt x="67564" y="10033"/>
                    <a:pt x="63373" y="10922"/>
                  </a:cubicBezTo>
                  <a:lnTo>
                    <a:pt x="63373" y="10922"/>
                  </a:lnTo>
                  <a:lnTo>
                    <a:pt x="63373" y="10922"/>
                  </a:lnTo>
                  <a:cubicBezTo>
                    <a:pt x="59055" y="11811"/>
                    <a:pt x="54864" y="13081"/>
                    <a:pt x="50927" y="14732"/>
                  </a:cubicBezTo>
                  <a:lnTo>
                    <a:pt x="49149" y="10287"/>
                  </a:lnTo>
                  <a:lnTo>
                    <a:pt x="50927" y="14732"/>
                  </a:lnTo>
                  <a:cubicBezTo>
                    <a:pt x="46863" y="16383"/>
                    <a:pt x="43053" y="18415"/>
                    <a:pt x="39370" y="20955"/>
                  </a:cubicBezTo>
                  <a:lnTo>
                    <a:pt x="39370" y="20955"/>
                  </a:lnTo>
                  <a:lnTo>
                    <a:pt x="39370" y="20955"/>
                  </a:lnTo>
                  <a:cubicBezTo>
                    <a:pt x="35687" y="23368"/>
                    <a:pt x="32385" y="26162"/>
                    <a:pt x="29210" y="29210"/>
                  </a:cubicBezTo>
                  <a:lnTo>
                    <a:pt x="25781" y="25781"/>
                  </a:lnTo>
                  <a:lnTo>
                    <a:pt x="29210" y="29210"/>
                  </a:lnTo>
                  <a:cubicBezTo>
                    <a:pt x="26162" y="32258"/>
                    <a:pt x="23368" y="35687"/>
                    <a:pt x="20955" y="39370"/>
                  </a:cubicBezTo>
                  <a:cubicBezTo>
                    <a:pt x="18542" y="43053"/>
                    <a:pt x="16510" y="46863"/>
                    <a:pt x="14732" y="50927"/>
                  </a:cubicBezTo>
                  <a:lnTo>
                    <a:pt x="14732" y="50927"/>
                  </a:lnTo>
                  <a:lnTo>
                    <a:pt x="14732" y="50927"/>
                  </a:lnTo>
                  <a:cubicBezTo>
                    <a:pt x="13081" y="54991"/>
                    <a:pt x="11811" y="59182"/>
                    <a:pt x="10922" y="63373"/>
                  </a:cubicBezTo>
                  <a:cubicBezTo>
                    <a:pt x="10033" y="67564"/>
                    <a:pt x="9652" y="72009"/>
                    <a:pt x="9652" y="76327"/>
                  </a:cubicBezTo>
                  <a:lnTo>
                    <a:pt x="9652" y="76327"/>
                  </a:lnTo>
                  <a:lnTo>
                    <a:pt x="9652" y="76327"/>
                  </a:lnTo>
                  <a:lnTo>
                    <a:pt x="9652" y="2171827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90195" y="739775"/>
              <a:ext cx="1190625" cy="457200"/>
            </a:xfrm>
            <a:custGeom>
              <a:avLst/>
              <a:gdLst/>
              <a:ahLst/>
              <a:cxnLst/>
              <a:rect r="r" b="b" t="t" l="l"/>
              <a:pathLst>
                <a:path h="457200" w="1190625">
                  <a:moveTo>
                    <a:pt x="0" y="0"/>
                  </a:moveTo>
                  <a:lnTo>
                    <a:pt x="1190625" y="0"/>
                  </a:lnTo>
                  <a:lnTo>
                    <a:pt x="1190625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480820" y="739775"/>
              <a:ext cx="1066800" cy="457200"/>
            </a:xfrm>
            <a:custGeom>
              <a:avLst/>
              <a:gdLst/>
              <a:ahLst/>
              <a:cxnLst/>
              <a:rect r="r" b="b" t="t" l="l"/>
              <a:pathLst>
                <a:path h="457200" w="1066800">
                  <a:moveTo>
                    <a:pt x="0" y="0"/>
                  </a:moveTo>
                  <a:lnTo>
                    <a:pt x="1066800" y="0"/>
                  </a:lnTo>
                  <a:lnTo>
                    <a:pt x="10668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547620" y="739775"/>
              <a:ext cx="1552575" cy="457200"/>
            </a:xfrm>
            <a:custGeom>
              <a:avLst/>
              <a:gdLst/>
              <a:ahLst/>
              <a:cxnLst/>
              <a:rect r="r" b="b" t="t" l="l"/>
              <a:pathLst>
                <a:path h="457200" w="1552575">
                  <a:moveTo>
                    <a:pt x="0" y="0"/>
                  </a:moveTo>
                  <a:lnTo>
                    <a:pt x="1552575" y="0"/>
                  </a:lnTo>
                  <a:lnTo>
                    <a:pt x="1552575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90195" y="1196975"/>
              <a:ext cx="1190625" cy="457200"/>
            </a:xfrm>
            <a:custGeom>
              <a:avLst/>
              <a:gdLst/>
              <a:ahLst/>
              <a:cxnLst/>
              <a:rect r="r" b="b" t="t" l="l"/>
              <a:pathLst>
                <a:path h="457200" w="1190625">
                  <a:moveTo>
                    <a:pt x="0" y="0"/>
                  </a:moveTo>
                  <a:lnTo>
                    <a:pt x="1190625" y="0"/>
                  </a:lnTo>
                  <a:lnTo>
                    <a:pt x="1190625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480820" y="1196975"/>
              <a:ext cx="1066800" cy="457200"/>
            </a:xfrm>
            <a:custGeom>
              <a:avLst/>
              <a:gdLst/>
              <a:ahLst/>
              <a:cxnLst/>
              <a:rect r="r" b="b" t="t" l="l"/>
              <a:pathLst>
                <a:path h="457200" w="1066800">
                  <a:moveTo>
                    <a:pt x="0" y="0"/>
                  </a:moveTo>
                  <a:lnTo>
                    <a:pt x="1066800" y="0"/>
                  </a:lnTo>
                  <a:lnTo>
                    <a:pt x="10668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2547620" y="1196975"/>
              <a:ext cx="1552575" cy="457200"/>
            </a:xfrm>
            <a:custGeom>
              <a:avLst/>
              <a:gdLst/>
              <a:ahLst/>
              <a:cxnLst/>
              <a:rect r="r" b="b" t="t" l="l"/>
              <a:pathLst>
                <a:path h="457200" w="1552575">
                  <a:moveTo>
                    <a:pt x="0" y="0"/>
                  </a:moveTo>
                  <a:lnTo>
                    <a:pt x="1552575" y="0"/>
                  </a:lnTo>
                  <a:lnTo>
                    <a:pt x="1552575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290195" y="1654175"/>
              <a:ext cx="1190625" cy="466725"/>
            </a:xfrm>
            <a:custGeom>
              <a:avLst/>
              <a:gdLst/>
              <a:ahLst/>
              <a:cxnLst/>
              <a:rect r="r" b="b" t="t" l="l"/>
              <a:pathLst>
                <a:path h="466725" w="1190625">
                  <a:moveTo>
                    <a:pt x="0" y="0"/>
                  </a:moveTo>
                  <a:lnTo>
                    <a:pt x="1190625" y="0"/>
                  </a:lnTo>
                  <a:lnTo>
                    <a:pt x="1190625" y="466725"/>
                  </a:lnTo>
                  <a:lnTo>
                    <a:pt x="0" y="466725"/>
                  </a:lnTo>
                  <a:close/>
                </a:path>
              </a:pathLst>
            </a:custGeom>
            <a:solidFill>
              <a:srgbClr val="EFF6FF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480820" y="1654175"/>
              <a:ext cx="1066800" cy="466725"/>
            </a:xfrm>
            <a:custGeom>
              <a:avLst/>
              <a:gdLst/>
              <a:ahLst/>
              <a:cxnLst/>
              <a:rect r="r" b="b" t="t" l="l"/>
              <a:pathLst>
                <a:path h="466725" w="1066800">
                  <a:moveTo>
                    <a:pt x="0" y="0"/>
                  </a:moveTo>
                  <a:lnTo>
                    <a:pt x="1066800" y="0"/>
                  </a:lnTo>
                  <a:lnTo>
                    <a:pt x="1066800" y="466725"/>
                  </a:lnTo>
                  <a:lnTo>
                    <a:pt x="0" y="466725"/>
                  </a:lnTo>
                  <a:close/>
                </a:path>
              </a:pathLst>
            </a:custGeom>
            <a:solidFill>
              <a:srgbClr val="EFF6FF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547620" y="1654175"/>
              <a:ext cx="1552575" cy="466725"/>
            </a:xfrm>
            <a:custGeom>
              <a:avLst/>
              <a:gdLst/>
              <a:ahLst/>
              <a:cxnLst/>
              <a:rect r="r" b="b" t="t" l="l"/>
              <a:pathLst>
                <a:path h="466725" w="1552575">
                  <a:moveTo>
                    <a:pt x="0" y="0"/>
                  </a:moveTo>
                  <a:lnTo>
                    <a:pt x="1552575" y="0"/>
                  </a:lnTo>
                  <a:lnTo>
                    <a:pt x="1552575" y="466725"/>
                  </a:lnTo>
                  <a:lnTo>
                    <a:pt x="0" y="466725"/>
                  </a:lnTo>
                  <a:close/>
                </a:path>
              </a:pathLst>
            </a:custGeom>
            <a:solidFill>
              <a:srgbClr val="EFF6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90195" y="1654175"/>
              <a:ext cx="1190625" cy="9525"/>
            </a:xfrm>
            <a:custGeom>
              <a:avLst/>
              <a:gdLst/>
              <a:ahLst/>
              <a:cxnLst/>
              <a:rect r="r" b="b" t="t" l="l"/>
              <a:pathLst>
                <a:path h="9525" w="1190625">
                  <a:moveTo>
                    <a:pt x="0" y="0"/>
                  </a:moveTo>
                  <a:lnTo>
                    <a:pt x="1190625" y="0"/>
                  </a:lnTo>
                  <a:lnTo>
                    <a:pt x="119062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1480820" y="1654175"/>
              <a:ext cx="1066800" cy="9525"/>
            </a:xfrm>
            <a:custGeom>
              <a:avLst/>
              <a:gdLst/>
              <a:ahLst/>
              <a:cxnLst/>
              <a:rect r="r" b="b" t="t" l="l"/>
              <a:pathLst>
                <a:path h="9525" w="1066800">
                  <a:moveTo>
                    <a:pt x="0" y="0"/>
                  </a:moveTo>
                  <a:lnTo>
                    <a:pt x="1066800" y="0"/>
                  </a:lnTo>
                  <a:lnTo>
                    <a:pt x="106680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547620" y="1654175"/>
              <a:ext cx="1552575" cy="9525"/>
            </a:xfrm>
            <a:custGeom>
              <a:avLst/>
              <a:gdLst/>
              <a:ahLst/>
              <a:cxnLst/>
              <a:rect r="r" b="b" t="t" l="l"/>
              <a:pathLst>
                <a:path h="9525" w="1552575">
                  <a:moveTo>
                    <a:pt x="0" y="0"/>
                  </a:moveTo>
                  <a:lnTo>
                    <a:pt x="1552575" y="0"/>
                  </a:lnTo>
                  <a:lnTo>
                    <a:pt x="155257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290195" y="2120900"/>
              <a:ext cx="1190625" cy="9525"/>
            </a:xfrm>
            <a:custGeom>
              <a:avLst/>
              <a:gdLst/>
              <a:ahLst/>
              <a:cxnLst/>
              <a:rect r="r" b="b" t="t" l="l"/>
              <a:pathLst>
                <a:path h="9525" w="1190625">
                  <a:moveTo>
                    <a:pt x="0" y="0"/>
                  </a:moveTo>
                  <a:lnTo>
                    <a:pt x="1190625" y="0"/>
                  </a:lnTo>
                  <a:lnTo>
                    <a:pt x="119062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480820" y="2120900"/>
              <a:ext cx="1066800" cy="9525"/>
            </a:xfrm>
            <a:custGeom>
              <a:avLst/>
              <a:gdLst/>
              <a:ahLst/>
              <a:cxnLst/>
              <a:rect r="r" b="b" t="t" l="l"/>
              <a:pathLst>
                <a:path h="9525" w="1066800">
                  <a:moveTo>
                    <a:pt x="0" y="0"/>
                  </a:moveTo>
                  <a:lnTo>
                    <a:pt x="1066800" y="0"/>
                  </a:lnTo>
                  <a:lnTo>
                    <a:pt x="1066800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2547620" y="2120900"/>
              <a:ext cx="1552575" cy="9525"/>
            </a:xfrm>
            <a:custGeom>
              <a:avLst/>
              <a:gdLst/>
              <a:ahLst/>
              <a:cxnLst/>
              <a:rect r="r" b="b" t="t" l="l"/>
              <a:pathLst>
                <a:path h="9525" w="1552575">
                  <a:moveTo>
                    <a:pt x="0" y="0"/>
                  </a:moveTo>
                  <a:lnTo>
                    <a:pt x="1552575" y="0"/>
                  </a:lnTo>
                  <a:lnTo>
                    <a:pt x="155257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E5E7EB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609600" y="498472"/>
            <a:ext cx="308998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Thuật toán A*</a:t>
            </a:r>
          </a:p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Công thức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09600" y="3311623"/>
            <a:ext cx="107860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Heuristic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09600" y="5026123"/>
            <a:ext cx="4294213" cy="55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Hoạt động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Cân bằng giữa chi phí đã đi (g) và ước lượng còn lại (h).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576099" y="1416148"/>
            <a:ext cx="9424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 sánh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47725" y="1845907"/>
            <a:ext cx="1701317" cy="286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f(n) = g(n) + h(n)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00150" y="3934187"/>
            <a:ext cx="1571092" cy="226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8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Manhattan Distance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73470" y="4177008"/>
            <a:ext cx="38557" cy="206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8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09600" y="2503151"/>
            <a:ext cx="3089986" cy="514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g(n): Chi phí từ trạng thái ban đầu đến n h(n): Ước lượng chi phí từ n đến đích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62000" y="4100512"/>
            <a:ext cx="291465" cy="385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25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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00150" y="4110333"/>
            <a:ext cx="1581426" cy="273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h(n)=|r - r_g|+|c - c_g|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95400" y="4442146"/>
            <a:ext cx="781107" cy="273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Admissible 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327967" y="4442146"/>
            <a:ext cx="753713" cy="273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Consistent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690399" y="2970162"/>
            <a:ext cx="171993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A*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690399" y="1898675"/>
            <a:ext cx="753504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b="true" sz="1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Thuật toán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7690399" y="2370087"/>
            <a:ext cx="383762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GBFS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879234" y="1908343"/>
            <a:ext cx="501263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b="true" sz="1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Ưu tiên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879234" y="2357733"/>
            <a:ext cx="278787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h(n)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8879234" y="2957808"/>
            <a:ext cx="647443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g(n)+h(n)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7804699" y="4203049"/>
            <a:ext cx="1578464" cy="266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Hoàn chỉnh (complete)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7804699" y="4507849"/>
            <a:ext cx="2097862" cy="27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Luôn tìm được đường đi tối ưu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7804699" y="4812649"/>
            <a:ext cx="2633129" cy="27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Mở rộng ít node hơn BFS nhờ heuristic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0634662" y="2957808"/>
            <a:ext cx="189833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Có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9940233" y="1898675"/>
            <a:ext cx="1058304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b="true" sz="1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Đảm bảo tối ưu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0500122" y="2357733"/>
            <a:ext cx="444941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7576099" y="4170045"/>
            <a:ext cx="155448" cy="89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  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0271817" y="2312670"/>
            <a:ext cx="116586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×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0387308" y="2779395"/>
            <a:ext cx="13601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7576099" y="3928291"/>
            <a:ext cx="664902" cy="266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quả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600" y="876300"/>
            <a:ext cx="571500" cy="38100"/>
            <a:chOff x="0" y="0"/>
            <a:chExt cx="5715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82168" y="1048512"/>
            <a:ext cx="11027664" cy="3483864"/>
            <a:chOff x="0" y="0"/>
            <a:chExt cx="14703552" cy="46451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703552" cy="4645152"/>
            </a:xfrm>
            <a:custGeom>
              <a:avLst/>
              <a:gdLst/>
              <a:ahLst/>
              <a:cxnLst/>
              <a:rect r="r" b="b" t="t" l="l"/>
              <a:pathLst>
                <a:path h="4645152" w="14703552">
                  <a:moveTo>
                    <a:pt x="14565376" y="37084"/>
                  </a:moveTo>
                  <a:cubicBezTo>
                    <a:pt x="14577188" y="37084"/>
                    <a:pt x="14588489" y="39370"/>
                    <a:pt x="14599413" y="43815"/>
                  </a:cubicBezTo>
                  <a:cubicBezTo>
                    <a:pt x="14610336" y="48260"/>
                    <a:pt x="14619860" y="54737"/>
                    <a:pt x="14628242" y="63119"/>
                  </a:cubicBezTo>
                  <a:cubicBezTo>
                    <a:pt x="14636624" y="71501"/>
                    <a:pt x="14642974" y="81026"/>
                    <a:pt x="14647546" y="91948"/>
                  </a:cubicBezTo>
                  <a:cubicBezTo>
                    <a:pt x="14652118" y="102870"/>
                    <a:pt x="14654278" y="114173"/>
                    <a:pt x="14654278" y="125984"/>
                  </a:cubicBezTo>
                  <a:lnTo>
                    <a:pt x="14654278" y="4494784"/>
                  </a:lnTo>
                  <a:cubicBezTo>
                    <a:pt x="14654278" y="4506595"/>
                    <a:pt x="14651991" y="4517898"/>
                    <a:pt x="14647546" y="4528820"/>
                  </a:cubicBezTo>
                  <a:cubicBezTo>
                    <a:pt x="14643102" y="4539742"/>
                    <a:pt x="14636624" y="4549267"/>
                    <a:pt x="14628242" y="4557649"/>
                  </a:cubicBezTo>
                  <a:cubicBezTo>
                    <a:pt x="14619860" y="4566031"/>
                    <a:pt x="14610335" y="4572381"/>
                    <a:pt x="14599413" y="4576953"/>
                  </a:cubicBezTo>
                  <a:cubicBezTo>
                    <a:pt x="14588491" y="4581525"/>
                    <a:pt x="14577188" y="4583684"/>
                    <a:pt x="14565376" y="4583684"/>
                  </a:cubicBezTo>
                  <a:lnTo>
                    <a:pt x="138176" y="4583684"/>
                  </a:lnTo>
                  <a:cubicBezTo>
                    <a:pt x="126365" y="4583684"/>
                    <a:pt x="115062" y="4581398"/>
                    <a:pt x="104140" y="4576953"/>
                  </a:cubicBezTo>
                  <a:cubicBezTo>
                    <a:pt x="93218" y="4572508"/>
                    <a:pt x="83693" y="4566031"/>
                    <a:pt x="75311" y="4557649"/>
                  </a:cubicBezTo>
                  <a:cubicBezTo>
                    <a:pt x="66929" y="4549267"/>
                    <a:pt x="60579" y="4539742"/>
                    <a:pt x="56007" y="4528820"/>
                  </a:cubicBezTo>
                  <a:cubicBezTo>
                    <a:pt x="51435" y="4517898"/>
                    <a:pt x="49276" y="4506595"/>
                    <a:pt x="49276" y="44947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4645152"/>
                  </a:lnTo>
                  <a:lnTo>
                    <a:pt x="14703552" y="4645152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18665" y="985009"/>
            <a:ext cx="11154661" cy="3610861"/>
            <a:chOff x="0" y="0"/>
            <a:chExt cx="11154664" cy="36108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11027664" cy="3483864"/>
            </a:xfrm>
            <a:custGeom>
              <a:avLst/>
              <a:gdLst/>
              <a:ahLst/>
              <a:cxnLst/>
              <a:rect r="r" b="b" t="t" l="l"/>
              <a:pathLst>
                <a:path h="3483864" w="11027664">
                  <a:moveTo>
                    <a:pt x="0" y="0"/>
                  </a:moveTo>
                  <a:lnTo>
                    <a:pt x="11027664" y="0"/>
                  </a:lnTo>
                  <a:lnTo>
                    <a:pt x="11027664" y="3483864"/>
                  </a:lnTo>
                  <a:lnTo>
                    <a:pt x="0" y="3483864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0932" y="81661"/>
              <a:ext cx="10973053" cy="3429254"/>
            </a:xfrm>
            <a:custGeom>
              <a:avLst/>
              <a:gdLst/>
              <a:ahLst/>
              <a:cxnLst/>
              <a:rect r="r" b="b" t="t" l="l"/>
              <a:pathLst>
                <a:path h="3429254" w="10973053">
                  <a:moveTo>
                    <a:pt x="0" y="3352927"/>
                  </a:moveTo>
                  <a:lnTo>
                    <a:pt x="0" y="76327"/>
                  </a:ln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lnTo>
                    <a:pt x="10896727" y="0"/>
                  </a:lnTo>
                  <a:cubicBezTo>
                    <a:pt x="10901680" y="0"/>
                    <a:pt x="10906633" y="508"/>
                    <a:pt x="10911586" y="1524"/>
                  </a:cubicBezTo>
                  <a:cubicBezTo>
                    <a:pt x="10916538" y="2540"/>
                    <a:pt x="10921238" y="3937"/>
                    <a:pt x="10925937" y="5842"/>
                  </a:cubicBezTo>
                  <a:cubicBezTo>
                    <a:pt x="10930636" y="7747"/>
                    <a:pt x="10934954" y="10160"/>
                    <a:pt x="10939144" y="12827"/>
                  </a:cubicBezTo>
                  <a:cubicBezTo>
                    <a:pt x="10943335" y="15494"/>
                    <a:pt x="10947145" y="18796"/>
                    <a:pt x="10950701" y="22352"/>
                  </a:cubicBezTo>
                  <a:cubicBezTo>
                    <a:pt x="10954257" y="25908"/>
                    <a:pt x="10957432" y="29718"/>
                    <a:pt x="10960226" y="33909"/>
                  </a:cubicBezTo>
                  <a:cubicBezTo>
                    <a:pt x="10963020" y="38100"/>
                    <a:pt x="10965306" y="42418"/>
                    <a:pt x="10967211" y="47117"/>
                  </a:cubicBezTo>
                  <a:cubicBezTo>
                    <a:pt x="10969115" y="51816"/>
                    <a:pt x="10970513" y="56515"/>
                    <a:pt x="10971529" y="61468"/>
                  </a:cubicBezTo>
                  <a:cubicBezTo>
                    <a:pt x="10972545" y="66421"/>
                    <a:pt x="10973053" y="71374"/>
                    <a:pt x="10973053" y="76327"/>
                  </a:cubicBezTo>
                  <a:lnTo>
                    <a:pt x="10973053" y="3352927"/>
                  </a:lnTo>
                  <a:cubicBezTo>
                    <a:pt x="10973053" y="3357880"/>
                    <a:pt x="10972545" y="3362833"/>
                    <a:pt x="10971529" y="3367786"/>
                  </a:cubicBezTo>
                  <a:cubicBezTo>
                    <a:pt x="10970513" y="3372739"/>
                    <a:pt x="10969116" y="3377438"/>
                    <a:pt x="10967211" y="3382137"/>
                  </a:cubicBezTo>
                  <a:cubicBezTo>
                    <a:pt x="10965306" y="3386836"/>
                    <a:pt x="10962893" y="3391154"/>
                    <a:pt x="10960226" y="3395345"/>
                  </a:cubicBezTo>
                  <a:cubicBezTo>
                    <a:pt x="10957560" y="3399537"/>
                    <a:pt x="10954257" y="3403346"/>
                    <a:pt x="10950701" y="3406902"/>
                  </a:cubicBezTo>
                  <a:cubicBezTo>
                    <a:pt x="10947145" y="3410458"/>
                    <a:pt x="10943335" y="3413633"/>
                    <a:pt x="10939144" y="3416427"/>
                  </a:cubicBezTo>
                  <a:cubicBezTo>
                    <a:pt x="10934954" y="3419221"/>
                    <a:pt x="10930636" y="3421507"/>
                    <a:pt x="10925937" y="3423412"/>
                  </a:cubicBezTo>
                  <a:cubicBezTo>
                    <a:pt x="10921238" y="3425317"/>
                    <a:pt x="10916539" y="3426714"/>
                    <a:pt x="10911586" y="3427730"/>
                  </a:cubicBezTo>
                  <a:cubicBezTo>
                    <a:pt x="10906632" y="3428746"/>
                    <a:pt x="10901679" y="3429254"/>
                    <a:pt x="10896727" y="3429254"/>
                  </a:cubicBezTo>
                  <a:lnTo>
                    <a:pt x="76327" y="3429254"/>
                  </a:lnTo>
                  <a:cubicBezTo>
                    <a:pt x="71374" y="3429254"/>
                    <a:pt x="66421" y="3428746"/>
                    <a:pt x="61468" y="3427730"/>
                  </a:cubicBezTo>
                  <a:cubicBezTo>
                    <a:pt x="56515" y="3426714"/>
                    <a:pt x="51816" y="3425317"/>
                    <a:pt x="47117" y="3423412"/>
                  </a:cubicBezTo>
                  <a:cubicBezTo>
                    <a:pt x="42418" y="3421507"/>
                    <a:pt x="38100" y="3419094"/>
                    <a:pt x="33909" y="3416427"/>
                  </a:cubicBezTo>
                  <a:cubicBezTo>
                    <a:pt x="29718" y="3413761"/>
                    <a:pt x="25908" y="3410458"/>
                    <a:pt x="22352" y="3406902"/>
                  </a:cubicBezTo>
                  <a:cubicBezTo>
                    <a:pt x="18796" y="3403346"/>
                    <a:pt x="15621" y="3399537"/>
                    <a:pt x="12827" y="3395345"/>
                  </a:cubicBezTo>
                  <a:cubicBezTo>
                    <a:pt x="10033" y="3391154"/>
                    <a:pt x="7747" y="3386836"/>
                    <a:pt x="5842" y="3382137"/>
                  </a:cubicBezTo>
                  <a:cubicBezTo>
                    <a:pt x="3937" y="3377438"/>
                    <a:pt x="2540" y="3372739"/>
                    <a:pt x="1524" y="3367786"/>
                  </a:cubicBezTo>
                  <a:cubicBezTo>
                    <a:pt x="508" y="3362833"/>
                    <a:pt x="0" y="3357880"/>
                    <a:pt x="0" y="3352927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43332" y="615188"/>
              <a:ext cx="10668000" cy="2133600"/>
            </a:xfrm>
            <a:custGeom>
              <a:avLst/>
              <a:gdLst/>
              <a:ahLst/>
              <a:cxnLst/>
              <a:rect r="r" b="b" t="t" l="l"/>
              <a:pathLst>
                <a:path h="2133600" w="10668000">
                  <a:moveTo>
                    <a:pt x="0" y="2095500"/>
                  </a:move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lnTo>
                    <a:pt x="10629900" y="0"/>
                  </a:lnTo>
                  <a:cubicBezTo>
                    <a:pt x="10634980" y="0"/>
                    <a:pt x="10639806" y="1016"/>
                    <a:pt x="10644505" y="2921"/>
                  </a:cubicBezTo>
                  <a:cubicBezTo>
                    <a:pt x="10649204" y="4826"/>
                    <a:pt x="10653268" y="7620"/>
                    <a:pt x="10656824" y="11176"/>
                  </a:cubicBezTo>
                  <a:cubicBezTo>
                    <a:pt x="10660379" y="14732"/>
                    <a:pt x="10663174" y="18923"/>
                    <a:pt x="10665079" y="23495"/>
                  </a:cubicBezTo>
                  <a:cubicBezTo>
                    <a:pt x="10666984" y="28067"/>
                    <a:pt x="10668000" y="33020"/>
                    <a:pt x="10668000" y="38100"/>
                  </a:cubicBezTo>
                  <a:lnTo>
                    <a:pt x="10668000" y="2095500"/>
                  </a:lnTo>
                  <a:cubicBezTo>
                    <a:pt x="10668000" y="2100580"/>
                    <a:pt x="10666983" y="2105406"/>
                    <a:pt x="10665079" y="2110105"/>
                  </a:cubicBezTo>
                  <a:cubicBezTo>
                    <a:pt x="10663174" y="2114804"/>
                    <a:pt x="10660380" y="2118868"/>
                    <a:pt x="10656824" y="2122424"/>
                  </a:cubicBezTo>
                  <a:cubicBezTo>
                    <a:pt x="10653267" y="2125980"/>
                    <a:pt x="10649077" y="2128774"/>
                    <a:pt x="10644505" y="2130679"/>
                  </a:cubicBezTo>
                  <a:cubicBezTo>
                    <a:pt x="10639933" y="2132584"/>
                    <a:pt x="10634980" y="2133600"/>
                    <a:pt x="10629900" y="2133600"/>
                  </a:cubicBezTo>
                  <a:lnTo>
                    <a:pt x="38100" y="2133600"/>
                  </a:lnTo>
                  <a:cubicBezTo>
                    <a:pt x="33020" y="2133600"/>
                    <a:pt x="28194" y="2132584"/>
                    <a:pt x="23495" y="2130679"/>
                  </a:cubicBezTo>
                  <a:cubicBezTo>
                    <a:pt x="18796" y="2128774"/>
                    <a:pt x="14732" y="2125980"/>
                    <a:pt x="11176" y="2122424"/>
                  </a:cubicBezTo>
                  <a:cubicBezTo>
                    <a:pt x="7620" y="2118868"/>
                    <a:pt x="4826" y="2114677"/>
                    <a:pt x="2921" y="2110105"/>
                  </a:cubicBezTo>
                  <a:cubicBezTo>
                    <a:pt x="1016" y="2105533"/>
                    <a:pt x="0" y="2100580"/>
                    <a:pt x="0" y="2095500"/>
                  </a:cubicBezTo>
                  <a:close/>
                </a:path>
              </a:pathLst>
            </a:custGeom>
            <a:solidFill>
              <a:srgbClr val="1F2937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71525" y="1614840"/>
            <a:ext cx="4567390" cy="2055325"/>
          </a:xfrm>
          <a:custGeom>
            <a:avLst/>
            <a:gdLst/>
            <a:ahLst/>
            <a:cxnLst/>
            <a:rect r="r" b="b" t="t" l="l"/>
            <a:pathLst>
              <a:path h="2055325" w="4567390">
                <a:moveTo>
                  <a:pt x="0" y="0"/>
                </a:moveTo>
                <a:lnTo>
                  <a:pt x="4567390" y="0"/>
                </a:lnTo>
                <a:lnTo>
                  <a:pt x="4567390" y="2055325"/>
                </a:lnTo>
                <a:lnTo>
                  <a:pt x="0" y="2055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09600" y="311267"/>
            <a:ext cx="6320885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 quả thực nghiệm – Maze 10×22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2000" y="1195740"/>
            <a:ext cx="184645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Cấu trúc mê cung: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2000" y="3891258"/>
            <a:ext cx="827180" cy="443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 spc="2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Start: (4,11) Goal: (8,1)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6427" y="4586345"/>
            <a:ext cx="753504" cy="328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Thuật toán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6427" y="4988481"/>
            <a:ext cx="277882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BFS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6427" y="5379006"/>
            <a:ext cx="281216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DFS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6427" y="5769531"/>
            <a:ext cx="383762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GBFS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6427" y="6160056"/>
            <a:ext cx="171993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A*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107363" y="4593565"/>
            <a:ext cx="662016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Path cost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345193" y="4988481"/>
            <a:ext cx="176698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0B981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346231" y="5380415"/>
            <a:ext cx="174727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EF4444"/>
                </a:solidFill>
                <a:latin typeface="Roboto"/>
                <a:ea typeface="Roboto"/>
                <a:cs typeface="Roboto"/>
                <a:sym typeface="Roboto"/>
              </a:rPr>
              <a:t>67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346231" y="5765140"/>
            <a:ext cx="174727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345193" y="6160056"/>
            <a:ext cx="176698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0B981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000162" y="4593565"/>
            <a:ext cx="1167146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Nodes expanded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443817" y="4984090"/>
            <a:ext cx="26209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470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443817" y="5374615"/>
            <a:ext cx="26209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280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443817" y="5765140"/>
            <a:ext cx="26209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443817" y="6155665"/>
            <a:ext cx="26209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160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172200" y="3891258"/>
            <a:ext cx="1084564" cy="449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Số ô trống: ~85 Tường: 135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294192" y="4593565"/>
            <a:ext cx="412071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Depth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410577" y="4984090"/>
            <a:ext cx="174727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410577" y="5374615"/>
            <a:ext cx="174727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67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410577" y="5765140"/>
            <a:ext cx="174727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410577" y="6155665"/>
            <a:ext cx="174727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614747" y="4593565"/>
            <a:ext cx="547421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Frontier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754641" y="4984090"/>
            <a:ext cx="26209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210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797503" y="5374615"/>
            <a:ext cx="174727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90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797503" y="5765140"/>
            <a:ext cx="174727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80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754641" y="6155665"/>
            <a:ext cx="26209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402771" y="4586345"/>
            <a:ext cx="522589" cy="334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Tối ưu?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623179" y="4984090"/>
            <a:ext cx="22839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Có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498163" y="5374615"/>
            <a:ext cx="483499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Không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389521" y="5754938"/>
            <a:ext cx="705136" cy="331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Gần đúng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623179" y="6155665"/>
            <a:ext cx="22839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Có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733019" y="6542551"/>
            <a:ext cx="176698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470779" y="4931064"/>
            <a:ext cx="15544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0B981"/>
                </a:solidFill>
                <a:latin typeface="Arimo"/>
                <a:ea typeface="Arimo"/>
                <a:cs typeface="Arimo"/>
                <a:sym typeface="Arimo"/>
              </a:rPr>
              <a:t>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345763" y="5321589"/>
            <a:ext cx="15544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EF4444"/>
                </a:solidFill>
                <a:latin typeface="Arimo"/>
                <a:ea typeface="Arimo"/>
                <a:cs typeface="Arimo"/>
                <a:sym typeface="Arimo"/>
              </a:rPr>
              <a:t>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237121" y="5712114"/>
            <a:ext cx="15544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F59E0B"/>
                </a:solidFill>
                <a:latin typeface="Arimo"/>
                <a:ea typeface="Arimo"/>
                <a:cs typeface="Arimo"/>
                <a:sym typeface="Arimo"/>
              </a:rPr>
              <a:t>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470779" y="6102639"/>
            <a:ext cx="15544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0B981"/>
                </a:solidFill>
                <a:latin typeface="Arimo"/>
                <a:ea typeface="Arimo"/>
                <a:cs typeface="Arimo"/>
                <a:sym typeface="Arimo"/>
              </a:rPr>
              <a:t>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2192000" cy="95250"/>
            <a:chOff x="0" y="0"/>
            <a:chExt cx="1219200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95250"/>
            </a:xfrm>
            <a:custGeom>
              <a:avLst/>
              <a:gdLst/>
              <a:ahLst/>
              <a:cxnLst/>
              <a:rect r="r" b="b" t="t" l="l"/>
              <a:pathLst>
                <a:path h="9525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952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9600" y="971550"/>
            <a:ext cx="571500" cy="38100"/>
            <a:chOff x="0" y="0"/>
            <a:chExt cx="5715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82168" y="1219200"/>
            <a:ext cx="5388864" cy="1197864"/>
            <a:chOff x="0" y="0"/>
            <a:chExt cx="7185152" cy="15971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85152" cy="1597152"/>
            </a:xfrm>
            <a:custGeom>
              <a:avLst/>
              <a:gdLst/>
              <a:ahLst/>
              <a:cxnLst/>
              <a:rect r="r" b="b" t="t" l="l"/>
              <a:pathLst>
                <a:path h="1597152" w="7185152">
                  <a:moveTo>
                    <a:pt x="7046976" y="38100"/>
                  </a:moveTo>
                  <a:cubicBezTo>
                    <a:pt x="7058787" y="38100"/>
                    <a:pt x="7070090" y="40386"/>
                    <a:pt x="7081012" y="44831"/>
                  </a:cubicBezTo>
                  <a:cubicBezTo>
                    <a:pt x="7091934" y="49276"/>
                    <a:pt x="7101459" y="55753"/>
                    <a:pt x="7109841" y="64135"/>
                  </a:cubicBezTo>
                  <a:cubicBezTo>
                    <a:pt x="7118224" y="72517"/>
                    <a:pt x="7124573" y="82042"/>
                    <a:pt x="7129145" y="92964"/>
                  </a:cubicBezTo>
                  <a:cubicBezTo>
                    <a:pt x="7133718" y="103886"/>
                    <a:pt x="7135877" y="115189"/>
                    <a:pt x="7135877" y="127000"/>
                  </a:cubicBezTo>
                  <a:lnTo>
                    <a:pt x="7135877" y="1447800"/>
                  </a:lnTo>
                  <a:cubicBezTo>
                    <a:pt x="7135877" y="1459611"/>
                    <a:pt x="7133591" y="1470914"/>
                    <a:pt x="7129145" y="1481836"/>
                  </a:cubicBezTo>
                  <a:cubicBezTo>
                    <a:pt x="7124700" y="1492758"/>
                    <a:pt x="7118224" y="1502283"/>
                    <a:pt x="7109841" y="1510665"/>
                  </a:cubicBezTo>
                  <a:cubicBezTo>
                    <a:pt x="7101459" y="1519047"/>
                    <a:pt x="7091935" y="1525397"/>
                    <a:pt x="7081012" y="1529969"/>
                  </a:cubicBezTo>
                  <a:cubicBezTo>
                    <a:pt x="7070089" y="1534541"/>
                    <a:pt x="7058787" y="1536700"/>
                    <a:pt x="7046976" y="1536700"/>
                  </a:cubicBezTo>
                  <a:lnTo>
                    <a:pt x="138176" y="1536700"/>
                  </a:lnTo>
                  <a:cubicBezTo>
                    <a:pt x="126365" y="1536700"/>
                    <a:pt x="115062" y="1534414"/>
                    <a:pt x="104140" y="1529969"/>
                  </a:cubicBezTo>
                  <a:cubicBezTo>
                    <a:pt x="93218" y="1525524"/>
                    <a:pt x="83693" y="1519047"/>
                    <a:pt x="75311" y="1510665"/>
                  </a:cubicBezTo>
                  <a:cubicBezTo>
                    <a:pt x="66929" y="1502283"/>
                    <a:pt x="60579" y="1492758"/>
                    <a:pt x="56007" y="1481836"/>
                  </a:cubicBezTo>
                  <a:cubicBezTo>
                    <a:pt x="51435" y="1470914"/>
                    <a:pt x="49276" y="1459611"/>
                    <a:pt x="49276" y="14478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1597152"/>
                  </a:lnTo>
                  <a:lnTo>
                    <a:pt x="7185152" y="1597152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18665" y="1155697"/>
            <a:ext cx="5515861" cy="1324861"/>
          </a:xfrm>
          <a:custGeom>
            <a:avLst/>
            <a:gdLst/>
            <a:ahLst/>
            <a:cxnLst/>
            <a:rect r="r" b="b" t="t" l="l"/>
            <a:pathLst>
              <a:path h="1324861" w="5515861">
                <a:moveTo>
                  <a:pt x="0" y="0"/>
                </a:moveTo>
                <a:lnTo>
                  <a:pt x="5515861" y="0"/>
                </a:lnTo>
                <a:lnTo>
                  <a:pt x="5515861" y="1324861"/>
                </a:lnTo>
                <a:lnTo>
                  <a:pt x="0" y="1324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82168" y="2590800"/>
            <a:ext cx="5388864" cy="2264664"/>
            <a:chOff x="0" y="0"/>
            <a:chExt cx="7185152" cy="301955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85152" cy="3019552"/>
            </a:xfrm>
            <a:custGeom>
              <a:avLst/>
              <a:gdLst/>
              <a:ahLst/>
              <a:cxnLst/>
              <a:rect r="r" b="b" t="t" l="l"/>
              <a:pathLst>
                <a:path h="3019552" w="7185152">
                  <a:moveTo>
                    <a:pt x="7046976" y="38100"/>
                  </a:moveTo>
                  <a:cubicBezTo>
                    <a:pt x="7058787" y="38100"/>
                    <a:pt x="7070090" y="40386"/>
                    <a:pt x="7081012" y="44831"/>
                  </a:cubicBezTo>
                  <a:cubicBezTo>
                    <a:pt x="7091934" y="49276"/>
                    <a:pt x="7101459" y="55753"/>
                    <a:pt x="7109841" y="64135"/>
                  </a:cubicBezTo>
                  <a:cubicBezTo>
                    <a:pt x="7118224" y="72517"/>
                    <a:pt x="7124573" y="82042"/>
                    <a:pt x="7129145" y="92964"/>
                  </a:cubicBezTo>
                  <a:cubicBezTo>
                    <a:pt x="7133718" y="103886"/>
                    <a:pt x="7135877" y="115189"/>
                    <a:pt x="7135877" y="127000"/>
                  </a:cubicBezTo>
                  <a:lnTo>
                    <a:pt x="7135877" y="2870200"/>
                  </a:lnTo>
                  <a:cubicBezTo>
                    <a:pt x="7135877" y="2882011"/>
                    <a:pt x="7133591" y="2893314"/>
                    <a:pt x="7129145" y="2904236"/>
                  </a:cubicBezTo>
                  <a:cubicBezTo>
                    <a:pt x="7124700" y="2915158"/>
                    <a:pt x="7118224" y="2924683"/>
                    <a:pt x="7109841" y="2933065"/>
                  </a:cubicBezTo>
                  <a:cubicBezTo>
                    <a:pt x="7101459" y="2941447"/>
                    <a:pt x="7091935" y="2947797"/>
                    <a:pt x="7081012" y="2952369"/>
                  </a:cubicBezTo>
                  <a:cubicBezTo>
                    <a:pt x="7070089" y="2956941"/>
                    <a:pt x="7058787" y="2959100"/>
                    <a:pt x="7046976" y="2959100"/>
                  </a:cubicBezTo>
                  <a:lnTo>
                    <a:pt x="138176" y="2959100"/>
                  </a:lnTo>
                  <a:cubicBezTo>
                    <a:pt x="126365" y="2959100"/>
                    <a:pt x="115062" y="2956814"/>
                    <a:pt x="104140" y="2952369"/>
                  </a:cubicBezTo>
                  <a:cubicBezTo>
                    <a:pt x="93218" y="2947924"/>
                    <a:pt x="83693" y="2941447"/>
                    <a:pt x="75311" y="2933065"/>
                  </a:cubicBezTo>
                  <a:cubicBezTo>
                    <a:pt x="66929" y="2924683"/>
                    <a:pt x="60579" y="2915158"/>
                    <a:pt x="56007" y="2904236"/>
                  </a:cubicBezTo>
                  <a:cubicBezTo>
                    <a:pt x="51435" y="2893314"/>
                    <a:pt x="49276" y="2882011"/>
                    <a:pt x="49276" y="28702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3019552"/>
                  </a:lnTo>
                  <a:lnTo>
                    <a:pt x="7185152" y="3019552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18665" y="2527297"/>
            <a:ext cx="5515861" cy="2391661"/>
          </a:xfrm>
          <a:custGeom>
            <a:avLst/>
            <a:gdLst/>
            <a:ahLst/>
            <a:cxnLst/>
            <a:rect r="r" b="b" t="t" l="l"/>
            <a:pathLst>
              <a:path h="2391661" w="5515861">
                <a:moveTo>
                  <a:pt x="0" y="0"/>
                </a:moveTo>
                <a:lnTo>
                  <a:pt x="5515861" y="0"/>
                </a:lnTo>
                <a:lnTo>
                  <a:pt x="5515861" y="2391661"/>
                </a:lnTo>
                <a:lnTo>
                  <a:pt x="0" y="23916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220968" y="1219200"/>
            <a:ext cx="5388864" cy="4742688"/>
            <a:chOff x="0" y="0"/>
            <a:chExt cx="7185152" cy="63235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85152" cy="6323584"/>
            </a:xfrm>
            <a:custGeom>
              <a:avLst/>
              <a:gdLst/>
              <a:ahLst/>
              <a:cxnLst/>
              <a:rect r="r" b="b" t="t" l="l"/>
              <a:pathLst>
                <a:path h="6323584" w="7185152">
                  <a:moveTo>
                    <a:pt x="7046976" y="38100"/>
                  </a:moveTo>
                  <a:cubicBezTo>
                    <a:pt x="7058787" y="38100"/>
                    <a:pt x="7070090" y="40386"/>
                    <a:pt x="7081012" y="44831"/>
                  </a:cubicBezTo>
                  <a:cubicBezTo>
                    <a:pt x="7091934" y="49276"/>
                    <a:pt x="7101459" y="55753"/>
                    <a:pt x="7109841" y="64135"/>
                  </a:cubicBezTo>
                  <a:cubicBezTo>
                    <a:pt x="7118224" y="72517"/>
                    <a:pt x="7124573" y="82042"/>
                    <a:pt x="7129145" y="92964"/>
                  </a:cubicBezTo>
                  <a:cubicBezTo>
                    <a:pt x="7133718" y="103886"/>
                    <a:pt x="7135877" y="115189"/>
                    <a:pt x="7135877" y="127000"/>
                  </a:cubicBezTo>
                  <a:lnTo>
                    <a:pt x="7135877" y="6172200"/>
                  </a:lnTo>
                  <a:cubicBezTo>
                    <a:pt x="7135877" y="6184011"/>
                    <a:pt x="7133591" y="6195314"/>
                    <a:pt x="7129145" y="6206236"/>
                  </a:cubicBezTo>
                  <a:cubicBezTo>
                    <a:pt x="7124700" y="6217158"/>
                    <a:pt x="7118224" y="6226683"/>
                    <a:pt x="7109841" y="6235065"/>
                  </a:cubicBezTo>
                  <a:cubicBezTo>
                    <a:pt x="7101459" y="6243447"/>
                    <a:pt x="7091935" y="6249797"/>
                    <a:pt x="7081012" y="6254369"/>
                  </a:cubicBezTo>
                  <a:cubicBezTo>
                    <a:pt x="7070089" y="6258940"/>
                    <a:pt x="7058787" y="6261100"/>
                    <a:pt x="7046976" y="6261100"/>
                  </a:cubicBezTo>
                  <a:lnTo>
                    <a:pt x="138176" y="6261100"/>
                  </a:lnTo>
                  <a:cubicBezTo>
                    <a:pt x="126365" y="6261100"/>
                    <a:pt x="115062" y="6258814"/>
                    <a:pt x="104140" y="6254369"/>
                  </a:cubicBezTo>
                  <a:cubicBezTo>
                    <a:pt x="93218" y="6249924"/>
                    <a:pt x="83693" y="6243447"/>
                    <a:pt x="75311" y="6235065"/>
                  </a:cubicBezTo>
                  <a:cubicBezTo>
                    <a:pt x="66929" y="6226683"/>
                    <a:pt x="60579" y="6217158"/>
                    <a:pt x="56007" y="6206236"/>
                  </a:cubicBezTo>
                  <a:cubicBezTo>
                    <a:pt x="51435" y="6195314"/>
                    <a:pt x="49276" y="6184011"/>
                    <a:pt x="49276" y="61722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6323584"/>
                  </a:lnTo>
                  <a:lnTo>
                    <a:pt x="7185152" y="6323584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6157465" y="1155697"/>
            <a:ext cx="5515861" cy="4869685"/>
            <a:chOff x="0" y="0"/>
            <a:chExt cx="5515864" cy="48696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0" y="63500"/>
              <a:ext cx="5388864" cy="4742688"/>
            </a:xfrm>
            <a:custGeom>
              <a:avLst/>
              <a:gdLst/>
              <a:ahLst/>
              <a:cxnLst/>
              <a:rect r="r" b="b" t="t" l="l"/>
              <a:pathLst>
                <a:path h="4742688" w="5388864">
                  <a:moveTo>
                    <a:pt x="0" y="0"/>
                  </a:moveTo>
                  <a:lnTo>
                    <a:pt x="5388864" y="0"/>
                  </a:lnTo>
                  <a:lnTo>
                    <a:pt x="5388864" y="4742688"/>
                  </a:lnTo>
                  <a:lnTo>
                    <a:pt x="0" y="4742688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90932" y="82423"/>
              <a:ext cx="5334254" cy="4686554"/>
            </a:xfrm>
            <a:custGeom>
              <a:avLst/>
              <a:gdLst/>
              <a:ahLst/>
              <a:cxnLst/>
              <a:rect r="r" b="b" t="t" l="l"/>
              <a:pathLst>
                <a:path h="4686554" w="5334254">
                  <a:moveTo>
                    <a:pt x="0" y="4610227"/>
                  </a:moveTo>
                  <a:lnTo>
                    <a:pt x="0" y="76327"/>
                  </a:ln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lnTo>
                    <a:pt x="5257927" y="0"/>
                  </a:lnTo>
                  <a:cubicBezTo>
                    <a:pt x="5262880" y="0"/>
                    <a:pt x="5267833" y="508"/>
                    <a:pt x="5272786" y="1524"/>
                  </a:cubicBezTo>
                  <a:cubicBezTo>
                    <a:pt x="5277740" y="2540"/>
                    <a:pt x="5282438" y="3937"/>
                    <a:pt x="5287137" y="5842"/>
                  </a:cubicBezTo>
                  <a:cubicBezTo>
                    <a:pt x="5291836" y="7747"/>
                    <a:pt x="5296154" y="10160"/>
                    <a:pt x="5300346" y="12827"/>
                  </a:cubicBezTo>
                  <a:cubicBezTo>
                    <a:pt x="5304537" y="15494"/>
                    <a:pt x="5308347" y="18796"/>
                    <a:pt x="5311903" y="22352"/>
                  </a:cubicBezTo>
                  <a:cubicBezTo>
                    <a:pt x="5315459" y="25908"/>
                    <a:pt x="5318634" y="29718"/>
                    <a:pt x="5321428" y="33909"/>
                  </a:cubicBezTo>
                  <a:cubicBezTo>
                    <a:pt x="5324222" y="38100"/>
                    <a:pt x="5326507" y="42418"/>
                    <a:pt x="5328412" y="47117"/>
                  </a:cubicBezTo>
                  <a:cubicBezTo>
                    <a:pt x="5330317" y="51816"/>
                    <a:pt x="5331715" y="56515"/>
                    <a:pt x="5332730" y="61468"/>
                  </a:cubicBezTo>
                  <a:cubicBezTo>
                    <a:pt x="5333746" y="66421"/>
                    <a:pt x="5334254" y="71374"/>
                    <a:pt x="5334254" y="76327"/>
                  </a:cubicBezTo>
                  <a:lnTo>
                    <a:pt x="5334254" y="4610227"/>
                  </a:lnTo>
                  <a:cubicBezTo>
                    <a:pt x="5334254" y="4615180"/>
                    <a:pt x="5333746" y="4620133"/>
                    <a:pt x="5332730" y="4625086"/>
                  </a:cubicBezTo>
                  <a:cubicBezTo>
                    <a:pt x="5331715" y="4630039"/>
                    <a:pt x="5330317" y="4634738"/>
                    <a:pt x="5328412" y="4639437"/>
                  </a:cubicBezTo>
                  <a:cubicBezTo>
                    <a:pt x="5326507" y="4644136"/>
                    <a:pt x="5324094" y="4648454"/>
                    <a:pt x="5321428" y="4652645"/>
                  </a:cubicBezTo>
                  <a:cubicBezTo>
                    <a:pt x="5318761" y="4656837"/>
                    <a:pt x="5315459" y="4660646"/>
                    <a:pt x="5311903" y="4664202"/>
                  </a:cubicBezTo>
                  <a:cubicBezTo>
                    <a:pt x="5308347" y="4667758"/>
                    <a:pt x="5304537" y="4670933"/>
                    <a:pt x="5300346" y="4673727"/>
                  </a:cubicBezTo>
                  <a:cubicBezTo>
                    <a:pt x="5296154" y="4676521"/>
                    <a:pt x="5291836" y="4678807"/>
                    <a:pt x="5287137" y="4680712"/>
                  </a:cubicBezTo>
                  <a:cubicBezTo>
                    <a:pt x="5282438" y="4682617"/>
                    <a:pt x="5277740" y="4684014"/>
                    <a:pt x="5272786" y="4685030"/>
                  </a:cubicBezTo>
                  <a:cubicBezTo>
                    <a:pt x="5267833" y="4686046"/>
                    <a:pt x="5262880" y="4686554"/>
                    <a:pt x="5257927" y="4686554"/>
                  </a:cubicBezTo>
                  <a:lnTo>
                    <a:pt x="76327" y="4686554"/>
                  </a:lnTo>
                  <a:cubicBezTo>
                    <a:pt x="71374" y="4686554"/>
                    <a:pt x="66421" y="4686046"/>
                    <a:pt x="61468" y="4685030"/>
                  </a:cubicBezTo>
                  <a:cubicBezTo>
                    <a:pt x="56515" y="4684014"/>
                    <a:pt x="51816" y="4682617"/>
                    <a:pt x="47117" y="4680712"/>
                  </a:cubicBezTo>
                  <a:cubicBezTo>
                    <a:pt x="42418" y="4678807"/>
                    <a:pt x="38100" y="4676394"/>
                    <a:pt x="33909" y="4673727"/>
                  </a:cubicBezTo>
                  <a:cubicBezTo>
                    <a:pt x="29718" y="4671060"/>
                    <a:pt x="25908" y="4667758"/>
                    <a:pt x="22352" y="4664202"/>
                  </a:cubicBezTo>
                  <a:cubicBezTo>
                    <a:pt x="18796" y="4660646"/>
                    <a:pt x="15621" y="4656837"/>
                    <a:pt x="12827" y="4652645"/>
                  </a:cubicBezTo>
                  <a:cubicBezTo>
                    <a:pt x="10033" y="4648454"/>
                    <a:pt x="7747" y="4644136"/>
                    <a:pt x="5842" y="4639437"/>
                  </a:cubicBezTo>
                  <a:cubicBezTo>
                    <a:pt x="3937" y="4634738"/>
                    <a:pt x="2540" y="4630039"/>
                    <a:pt x="1524" y="4625086"/>
                  </a:cubicBezTo>
                  <a:cubicBezTo>
                    <a:pt x="508" y="4620133"/>
                    <a:pt x="0" y="4615180"/>
                    <a:pt x="0" y="4610227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6449568" y="1905000"/>
            <a:ext cx="4931664" cy="1161288"/>
            <a:chOff x="0" y="0"/>
            <a:chExt cx="6575552" cy="154838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575552" cy="1548384"/>
            </a:xfrm>
            <a:custGeom>
              <a:avLst/>
              <a:gdLst/>
              <a:ahLst/>
              <a:cxnLst/>
              <a:rect r="r" b="b" t="t" l="l"/>
              <a:pathLst>
                <a:path h="1548384" w="6575552">
                  <a:moveTo>
                    <a:pt x="6462776" y="38100"/>
                  </a:moveTo>
                  <a:cubicBezTo>
                    <a:pt x="6480302" y="38100"/>
                    <a:pt x="6495288" y="44323"/>
                    <a:pt x="6507734" y="56642"/>
                  </a:cubicBezTo>
                  <a:cubicBezTo>
                    <a:pt x="6520180" y="68961"/>
                    <a:pt x="6526276" y="83947"/>
                    <a:pt x="6526276" y="101600"/>
                  </a:cubicBezTo>
                  <a:lnTo>
                    <a:pt x="6526276" y="1422400"/>
                  </a:lnTo>
                  <a:cubicBezTo>
                    <a:pt x="6526276" y="1439926"/>
                    <a:pt x="6520053" y="1454912"/>
                    <a:pt x="6507734" y="1467358"/>
                  </a:cubicBezTo>
                  <a:cubicBezTo>
                    <a:pt x="6495414" y="1479804"/>
                    <a:pt x="6480429" y="1485900"/>
                    <a:pt x="6462776" y="1485900"/>
                  </a:cubicBezTo>
                  <a:lnTo>
                    <a:pt x="112776" y="1485900"/>
                  </a:lnTo>
                  <a:cubicBezTo>
                    <a:pt x="95250" y="1485900"/>
                    <a:pt x="80264" y="1479677"/>
                    <a:pt x="67818" y="1467358"/>
                  </a:cubicBezTo>
                  <a:cubicBezTo>
                    <a:pt x="55372" y="1455039"/>
                    <a:pt x="49276" y="1439926"/>
                    <a:pt x="49276" y="1422400"/>
                  </a:cubicBezTo>
                  <a:lnTo>
                    <a:pt x="49276" y="101600"/>
                  </a:lnTo>
                  <a:cubicBezTo>
                    <a:pt x="49276" y="84074"/>
                    <a:pt x="55499" y="69088"/>
                    <a:pt x="67818" y="56642"/>
                  </a:cubicBezTo>
                  <a:cubicBezTo>
                    <a:pt x="80137" y="44196"/>
                    <a:pt x="95250" y="38100"/>
                    <a:pt x="112776" y="38100"/>
                  </a:cubicBezTo>
                  <a:close/>
                  <a:moveTo>
                    <a:pt x="0" y="0"/>
                  </a:moveTo>
                  <a:lnTo>
                    <a:pt x="0" y="1548384"/>
                  </a:lnTo>
                  <a:lnTo>
                    <a:pt x="6575552" y="1548384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6386065" y="1841497"/>
            <a:ext cx="5058661" cy="1288285"/>
            <a:chOff x="0" y="0"/>
            <a:chExt cx="5058664" cy="128828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0" y="63500"/>
              <a:ext cx="4931664" cy="1161288"/>
            </a:xfrm>
            <a:custGeom>
              <a:avLst/>
              <a:gdLst/>
              <a:ahLst/>
              <a:cxnLst/>
              <a:rect r="r" b="b" t="t" l="l"/>
              <a:pathLst>
                <a:path h="1161288" w="4931664">
                  <a:moveTo>
                    <a:pt x="0" y="0"/>
                  </a:moveTo>
                  <a:lnTo>
                    <a:pt x="4931664" y="0"/>
                  </a:lnTo>
                  <a:lnTo>
                    <a:pt x="4931664" y="1161288"/>
                  </a:lnTo>
                  <a:lnTo>
                    <a:pt x="0" y="1161288"/>
                  </a:ln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90932" y="82423"/>
              <a:ext cx="4877054" cy="1105154"/>
            </a:xfrm>
            <a:custGeom>
              <a:avLst/>
              <a:gdLst/>
              <a:ahLst/>
              <a:cxnLst/>
              <a:rect r="r" b="b" t="t" l="l"/>
              <a:pathLst>
                <a:path h="1105154" w="4877054">
                  <a:moveTo>
                    <a:pt x="0" y="10478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819777" y="0"/>
                  </a:lnTo>
                  <a:cubicBezTo>
                    <a:pt x="4823587" y="0"/>
                    <a:pt x="4827270" y="381"/>
                    <a:pt x="4830953" y="1143"/>
                  </a:cubicBezTo>
                  <a:cubicBezTo>
                    <a:pt x="4834636" y="1905"/>
                    <a:pt x="4838192" y="2921"/>
                    <a:pt x="4841621" y="4445"/>
                  </a:cubicBezTo>
                  <a:cubicBezTo>
                    <a:pt x="4845050" y="5969"/>
                    <a:pt x="4848352" y="7620"/>
                    <a:pt x="4851527" y="9779"/>
                  </a:cubicBezTo>
                  <a:cubicBezTo>
                    <a:pt x="4854702" y="11938"/>
                    <a:pt x="4857496" y="14224"/>
                    <a:pt x="4860163" y="16891"/>
                  </a:cubicBezTo>
                  <a:cubicBezTo>
                    <a:pt x="4862830" y="19558"/>
                    <a:pt x="4865243" y="22479"/>
                    <a:pt x="4867275" y="25527"/>
                  </a:cubicBezTo>
                  <a:cubicBezTo>
                    <a:pt x="4869307" y="28575"/>
                    <a:pt x="4871085" y="32004"/>
                    <a:pt x="4872609" y="35433"/>
                  </a:cubicBezTo>
                  <a:cubicBezTo>
                    <a:pt x="4874134" y="38862"/>
                    <a:pt x="4875149" y="42418"/>
                    <a:pt x="4875911" y="46101"/>
                  </a:cubicBezTo>
                  <a:cubicBezTo>
                    <a:pt x="4876673" y="49784"/>
                    <a:pt x="4877054" y="53467"/>
                    <a:pt x="4877054" y="57277"/>
                  </a:cubicBezTo>
                  <a:lnTo>
                    <a:pt x="4877054" y="1047877"/>
                  </a:lnTo>
                  <a:cubicBezTo>
                    <a:pt x="4877054" y="1051687"/>
                    <a:pt x="4876673" y="1055370"/>
                    <a:pt x="4875911" y="1059053"/>
                  </a:cubicBezTo>
                  <a:cubicBezTo>
                    <a:pt x="4875149" y="1062736"/>
                    <a:pt x="4874133" y="1066292"/>
                    <a:pt x="4872609" y="1069721"/>
                  </a:cubicBezTo>
                  <a:cubicBezTo>
                    <a:pt x="4871085" y="1073150"/>
                    <a:pt x="4869434" y="1076452"/>
                    <a:pt x="4867275" y="1079627"/>
                  </a:cubicBezTo>
                  <a:cubicBezTo>
                    <a:pt x="4865116" y="1082802"/>
                    <a:pt x="4862830" y="1085596"/>
                    <a:pt x="4860163" y="1088263"/>
                  </a:cubicBezTo>
                  <a:cubicBezTo>
                    <a:pt x="4857496" y="1090930"/>
                    <a:pt x="4854575" y="1093343"/>
                    <a:pt x="4851527" y="1095375"/>
                  </a:cubicBezTo>
                  <a:cubicBezTo>
                    <a:pt x="4848479" y="1097407"/>
                    <a:pt x="4845050" y="1099185"/>
                    <a:pt x="4841621" y="1100709"/>
                  </a:cubicBezTo>
                  <a:cubicBezTo>
                    <a:pt x="4838192" y="1102233"/>
                    <a:pt x="4834636" y="1103249"/>
                    <a:pt x="4830953" y="1104011"/>
                  </a:cubicBezTo>
                  <a:cubicBezTo>
                    <a:pt x="4827270" y="1104773"/>
                    <a:pt x="4823587" y="1105154"/>
                    <a:pt x="4819777" y="1105154"/>
                  </a:cubicBezTo>
                  <a:lnTo>
                    <a:pt x="57277" y="1105154"/>
                  </a:lnTo>
                  <a:cubicBezTo>
                    <a:pt x="53467" y="1105154"/>
                    <a:pt x="49784" y="1104773"/>
                    <a:pt x="46101" y="1104011"/>
                  </a:cubicBezTo>
                  <a:cubicBezTo>
                    <a:pt x="42418" y="1103249"/>
                    <a:pt x="38862" y="1102233"/>
                    <a:pt x="35433" y="1100709"/>
                  </a:cubicBezTo>
                  <a:cubicBezTo>
                    <a:pt x="32004" y="1099185"/>
                    <a:pt x="28702" y="1097534"/>
                    <a:pt x="25527" y="1095375"/>
                  </a:cubicBezTo>
                  <a:cubicBezTo>
                    <a:pt x="22352" y="1093216"/>
                    <a:pt x="19558" y="1090930"/>
                    <a:pt x="16891" y="1088263"/>
                  </a:cubicBezTo>
                  <a:cubicBezTo>
                    <a:pt x="14224" y="1085596"/>
                    <a:pt x="11811" y="1082675"/>
                    <a:pt x="9779" y="1079627"/>
                  </a:cubicBezTo>
                  <a:cubicBezTo>
                    <a:pt x="7747" y="1076579"/>
                    <a:pt x="5969" y="1073150"/>
                    <a:pt x="4445" y="1069721"/>
                  </a:cubicBezTo>
                  <a:cubicBezTo>
                    <a:pt x="2921" y="1066292"/>
                    <a:pt x="1905" y="1062736"/>
                    <a:pt x="1143" y="1059053"/>
                  </a:cubicBezTo>
                  <a:cubicBezTo>
                    <a:pt x="381" y="1055370"/>
                    <a:pt x="0" y="1051687"/>
                    <a:pt x="0" y="10478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6449568" y="3240024"/>
            <a:ext cx="4931664" cy="1158240"/>
            <a:chOff x="0" y="0"/>
            <a:chExt cx="6575552" cy="15443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575552" cy="1544320"/>
            </a:xfrm>
            <a:custGeom>
              <a:avLst/>
              <a:gdLst/>
              <a:ahLst/>
              <a:cxnLst/>
              <a:rect r="r" b="b" t="t" l="l"/>
              <a:pathLst>
                <a:path h="1544320" w="6575552">
                  <a:moveTo>
                    <a:pt x="6462776" y="36068"/>
                  </a:moveTo>
                  <a:cubicBezTo>
                    <a:pt x="6480302" y="36068"/>
                    <a:pt x="6495288" y="42291"/>
                    <a:pt x="6507734" y="54610"/>
                  </a:cubicBezTo>
                  <a:cubicBezTo>
                    <a:pt x="6520180" y="66929"/>
                    <a:pt x="6526276" y="81915"/>
                    <a:pt x="6526276" y="99568"/>
                  </a:cubicBezTo>
                  <a:lnTo>
                    <a:pt x="6526276" y="1420368"/>
                  </a:lnTo>
                  <a:cubicBezTo>
                    <a:pt x="6526276" y="1437894"/>
                    <a:pt x="6520053" y="1452880"/>
                    <a:pt x="6507734" y="1465326"/>
                  </a:cubicBezTo>
                  <a:cubicBezTo>
                    <a:pt x="6495414" y="1477772"/>
                    <a:pt x="6480429" y="1483868"/>
                    <a:pt x="6462776" y="1483868"/>
                  </a:cubicBezTo>
                  <a:lnTo>
                    <a:pt x="112776" y="1483868"/>
                  </a:lnTo>
                  <a:cubicBezTo>
                    <a:pt x="95250" y="1483868"/>
                    <a:pt x="80264" y="1477645"/>
                    <a:pt x="67818" y="1465326"/>
                  </a:cubicBezTo>
                  <a:cubicBezTo>
                    <a:pt x="55372" y="1453007"/>
                    <a:pt x="49276" y="1438021"/>
                    <a:pt x="49276" y="1420368"/>
                  </a:cubicBezTo>
                  <a:lnTo>
                    <a:pt x="49276" y="99568"/>
                  </a:lnTo>
                  <a:cubicBezTo>
                    <a:pt x="49276" y="82042"/>
                    <a:pt x="55499" y="67056"/>
                    <a:pt x="67818" y="54610"/>
                  </a:cubicBezTo>
                  <a:cubicBezTo>
                    <a:pt x="80137" y="42164"/>
                    <a:pt x="95250" y="36068"/>
                    <a:pt x="112776" y="36068"/>
                  </a:cubicBezTo>
                  <a:close/>
                  <a:moveTo>
                    <a:pt x="0" y="0"/>
                  </a:moveTo>
                  <a:lnTo>
                    <a:pt x="0" y="1544320"/>
                  </a:lnTo>
                  <a:lnTo>
                    <a:pt x="6575552" y="1544320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6386065" y="3176521"/>
            <a:ext cx="5058661" cy="1285237"/>
            <a:chOff x="0" y="0"/>
            <a:chExt cx="5058664" cy="12852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63500" y="63500"/>
              <a:ext cx="4931664" cy="1158240"/>
            </a:xfrm>
            <a:custGeom>
              <a:avLst/>
              <a:gdLst/>
              <a:ahLst/>
              <a:cxnLst/>
              <a:rect r="r" b="b" t="t" l="l"/>
              <a:pathLst>
                <a:path h="1158240" w="4931664">
                  <a:moveTo>
                    <a:pt x="0" y="0"/>
                  </a:moveTo>
                  <a:lnTo>
                    <a:pt x="4931664" y="0"/>
                  </a:lnTo>
                  <a:lnTo>
                    <a:pt x="4931664" y="1158240"/>
                  </a:lnTo>
                  <a:lnTo>
                    <a:pt x="0" y="11582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90932" y="80899"/>
              <a:ext cx="4877054" cy="1105154"/>
            </a:xfrm>
            <a:custGeom>
              <a:avLst/>
              <a:gdLst/>
              <a:ahLst/>
              <a:cxnLst/>
              <a:rect r="r" b="b" t="t" l="l"/>
              <a:pathLst>
                <a:path h="1105154" w="4877054">
                  <a:moveTo>
                    <a:pt x="0" y="10478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819777" y="0"/>
                  </a:lnTo>
                  <a:cubicBezTo>
                    <a:pt x="4823587" y="0"/>
                    <a:pt x="4827270" y="381"/>
                    <a:pt x="4830953" y="1143"/>
                  </a:cubicBezTo>
                  <a:cubicBezTo>
                    <a:pt x="4834636" y="1905"/>
                    <a:pt x="4838192" y="2921"/>
                    <a:pt x="4841621" y="4445"/>
                  </a:cubicBezTo>
                  <a:cubicBezTo>
                    <a:pt x="4845050" y="5969"/>
                    <a:pt x="4848352" y="7620"/>
                    <a:pt x="4851527" y="9779"/>
                  </a:cubicBezTo>
                  <a:cubicBezTo>
                    <a:pt x="4854702" y="11938"/>
                    <a:pt x="4857496" y="14224"/>
                    <a:pt x="4860163" y="16891"/>
                  </a:cubicBezTo>
                  <a:cubicBezTo>
                    <a:pt x="4862830" y="19558"/>
                    <a:pt x="4865243" y="22479"/>
                    <a:pt x="4867275" y="25527"/>
                  </a:cubicBezTo>
                  <a:cubicBezTo>
                    <a:pt x="4869307" y="28575"/>
                    <a:pt x="4871085" y="31877"/>
                    <a:pt x="4872609" y="35433"/>
                  </a:cubicBezTo>
                  <a:cubicBezTo>
                    <a:pt x="4874134" y="38989"/>
                    <a:pt x="4875149" y="42418"/>
                    <a:pt x="4875911" y="46101"/>
                  </a:cubicBezTo>
                  <a:cubicBezTo>
                    <a:pt x="4876673" y="49784"/>
                    <a:pt x="4877054" y="53467"/>
                    <a:pt x="4877054" y="57277"/>
                  </a:cubicBezTo>
                  <a:lnTo>
                    <a:pt x="4877054" y="1047877"/>
                  </a:lnTo>
                  <a:cubicBezTo>
                    <a:pt x="4877054" y="1051687"/>
                    <a:pt x="4876673" y="1055370"/>
                    <a:pt x="4875911" y="1059053"/>
                  </a:cubicBezTo>
                  <a:cubicBezTo>
                    <a:pt x="4875149" y="1062736"/>
                    <a:pt x="4874133" y="1066292"/>
                    <a:pt x="4872609" y="1069721"/>
                  </a:cubicBezTo>
                  <a:cubicBezTo>
                    <a:pt x="4871085" y="1073150"/>
                    <a:pt x="4869434" y="1076452"/>
                    <a:pt x="4867275" y="1079627"/>
                  </a:cubicBezTo>
                  <a:cubicBezTo>
                    <a:pt x="4865116" y="1082802"/>
                    <a:pt x="4862830" y="1085596"/>
                    <a:pt x="4860163" y="1088263"/>
                  </a:cubicBezTo>
                  <a:cubicBezTo>
                    <a:pt x="4857496" y="1090930"/>
                    <a:pt x="4854575" y="1093343"/>
                    <a:pt x="4851527" y="1095375"/>
                  </a:cubicBezTo>
                  <a:cubicBezTo>
                    <a:pt x="4848479" y="1097407"/>
                    <a:pt x="4845050" y="1099185"/>
                    <a:pt x="4841621" y="1100709"/>
                  </a:cubicBezTo>
                  <a:cubicBezTo>
                    <a:pt x="4838192" y="1102233"/>
                    <a:pt x="4834636" y="1103249"/>
                    <a:pt x="4830953" y="1104011"/>
                  </a:cubicBezTo>
                  <a:cubicBezTo>
                    <a:pt x="4827270" y="1104773"/>
                    <a:pt x="4823587" y="1105154"/>
                    <a:pt x="4819777" y="1105154"/>
                  </a:cubicBezTo>
                  <a:lnTo>
                    <a:pt x="57277" y="1105154"/>
                  </a:lnTo>
                  <a:cubicBezTo>
                    <a:pt x="53467" y="1105154"/>
                    <a:pt x="49784" y="1104773"/>
                    <a:pt x="46101" y="1104011"/>
                  </a:cubicBezTo>
                  <a:cubicBezTo>
                    <a:pt x="42418" y="1103249"/>
                    <a:pt x="38862" y="1102233"/>
                    <a:pt x="35433" y="1100709"/>
                  </a:cubicBezTo>
                  <a:cubicBezTo>
                    <a:pt x="32004" y="1099185"/>
                    <a:pt x="28702" y="1097534"/>
                    <a:pt x="25527" y="1095375"/>
                  </a:cubicBezTo>
                  <a:cubicBezTo>
                    <a:pt x="22352" y="1093216"/>
                    <a:pt x="19558" y="1090930"/>
                    <a:pt x="16891" y="1088263"/>
                  </a:cubicBezTo>
                  <a:cubicBezTo>
                    <a:pt x="14224" y="1085596"/>
                    <a:pt x="11811" y="1082675"/>
                    <a:pt x="9779" y="1079627"/>
                  </a:cubicBezTo>
                  <a:cubicBezTo>
                    <a:pt x="7747" y="1076579"/>
                    <a:pt x="5969" y="1073150"/>
                    <a:pt x="4445" y="1069721"/>
                  </a:cubicBezTo>
                  <a:cubicBezTo>
                    <a:pt x="2921" y="1066292"/>
                    <a:pt x="1905" y="1062736"/>
                    <a:pt x="1143" y="1059053"/>
                  </a:cubicBezTo>
                  <a:cubicBezTo>
                    <a:pt x="381" y="1055370"/>
                    <a:pt x="0" y="1051687"/>
                    <a:pt x="0" y="10478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6449568" y="4572000"/>
            <a:ext cx="4931664" cy="1161288"/>
            <a:chOff x="0" y="0"/>
            <a:chExt cx="6575552" cy="154838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575552" cy="1548384"/>
            </a:xfrm>
            <a:custGeom>
              <a:avLst/>
              <a:gdLst/>
              <a:ahLst/>
              <a:cxnLst/>
              <a:rect r="r" b="b" t="t" l="l"/>
              <a:pathLst>
                <a:path h="1548384" w="6575552">
                  <a:moveTo>
                    <a:pt x="6462776" y="38100"/>
                  </a:moveTo>
                  <a:cubicBezTo>
                    <a:pt x="6480302" y="38100"/>
                    <a:pt x="6495288" y="44323"/>
                    <a:pt x="6507734" y="56642"/>
                  </a:cubicBezTo>
                  <a:cubicBezTo>
                    <a:pt x="6520180" y="68961"/>
                    <a:pt x="6526276" y="83947"/>
                    <a:pt x="6526276" y="101600"/>
                  </a:cubicBezTo>
                  <a:lnTo>
                    <a:pt x="6526276" y="1422400"/>
                  </a:lnTo>
                  <a:cubicBezTo>
                    <a:pt x="6526276" y="1439926"/>
                    <a:pt x="6520053" y="1454912"/>
                    <a:pt x="6507734" y="1467358"/>
                  </a:cubicBezTo>
                  <a:cubicBezTo>
                    <a:pt x="6495414" y="1479804"/>
                    <a:pt x="6480429" y="1485900"/>
                    <a:pt x="6462776" y="1485900"/>
                  </a:cubicBezTo>
                  <a:lnTo>
                    <a:pt x="112776" y="1485900"/>
                  </a:lnTo>
                  <a:cubicBezTo>
                    <a:pt x="95250" y="1485900"/>
                    <a:pt x="80264" y="1479677"/>
                    <a:pt x="67818" y="1467358"/>
                  </a:cubicBezTo>
                  <a:cubicBezTo>
                    <a:pt x="55372" y="1455039"/>
                    <a:pt x="49276" y="1439926"/>
                    <a:pt x="49276" y="1422400"/>
                  </a:cubicBezTo>
                  <a:lnTo>
                    <a:pt x="49276" y="101600"/>
                  </a:lnTo>
                  <a:cubicBezTo>
                    <a:pt x="49276" y="84074"/>
                    <a:pt x="55499" y="69088"/>
                    <a:pt x="67818" y="56642"/>
                  </a:cubicBezTo>
                  <a:cubicBezTo>
                    <a:pt x="80137" y="44196"/>
                    <a:pt x="95250" y="38100"/>
                    <a:pt x="112776" y="38100"/>
                  </a:cubicBezTo>
                  <a:close/>
                  <a:moveTo>
                    <a:pt x="0" y="0"/>
                  </a:moveTo>
                  <a:lnTo>
                    <a:pt x="0" y="1548384"/>
                  </a:lnTo>
                  <a:lnTo>
                    <a:pt x="6575552" y="1548384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0" y="6438900"/>
            <a:ext cx="12192000" cy="419100"/>
            <a:chOff x="0" y="0"/>
            <a:chExt cx="12192000" cy="4191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192000" cy="419100"/>
            </a:xfrm>
            <a:custGeom>
              <a:avLst/>
              <a:gdLst/>
              <a:ahLst/>
              <a:cxnLst/>
              <a:rect r="r" b="b" t="t" l="l"/>
              <a:pathLst>
                <a:path h="419100" w="12192000">
                  <a:moveTo>
                    <a:pt x="0" y="0"/>
                  </a:moveTo>
                  <a:lnTo>
                    <a:pt x="0" y="419100"/>
                  </a:lnTo>
                  <a:lnTo>
                    <a:pt x="12192000" y="4191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6386065" y="4508497"/>
            <a:ext cx="5058661" cy="1288285"/>
            <a:chOff x="0" y="0"/>
            <a:chExt cx="5058664" cy="128828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63500" y="63500"/>
              <a:ext cx="4931664" cy="1161288"/>
            </a:xfrm>
            <a:custGeom>
              <a:avLst/>
              <a:gdLst/>
              <a:ahLst/>
              <a:cxnLst/>
              <a:rect r="r" b="b" t="t" l="l"/>
              <a:pathLst>
                <a:path h="1161288" w="4931664">
                  <a:moveTo>
                    <a:pt x="0" y="0"/>
                  </a:moveTo>
                  <a:lnTo>
                    <a:pt x="4931664" y="0"/>
                  </a:lnTo>
                  <a:lnTo>
                    <a:pt x="4931664" y="1161288"/>
                  </a:lnTo>
                  <a:lnTo>
                    <a:pt x="0" y="11612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90932" y="82423"/>
              <a:ext cx="4877054" cy="1105154"/>
            </a:xfrm>
            <a:custGeom>
              <a:avLst/>
              <a:gdLst/>
              <a:ahLst/>
              <a:cxnLst/>
              <a:rect r="r" b="b" t="t" l="l"/>
              <a:pathLst>
                <a:path h="1105154" w="4877054">
                  <a:moveTo>
                    <a:pt x="0" y="10478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819777" y="0"/>
                  </a:lnTo>
                  <a:cubicBezTo>
                    <a:pt x="4823587" y="0"/>
                    <a:pt x="4827270" y="381"/>
                    <a:pt x="4830953" y="1143"/>
                  </a:cubicBezTo>
                  <a:cubicBezTo>
                    <a:pt x="4834636" y="1905"/>
                    <a:pt x="4838192" y="2921"/>
                    <a:pt x="4841621" y="4445"/>
                  </a:cubicBezTo>
                  <a:cubicBezTo>
                    <a:pt x="4845050" y="5969"/>
                    <a:pt x="4848352" y="7620"/>
                    <a:pt x="4851527" y="9779"/>
                  </a:cubicBezTo>
                  <a:cubicBezTo>
                    <a:pt x="4854702" y="11938"/>
                    <a:pt x="4857496" y="14224"/>
                    <a:pt x="4860163" y="16891"/>
                  </a:cubicBezTo>
                  <a:cubicBezTo>
                    <a:pt x="4862830" y="19558"/>
                    <a:pt x="4865243" y="22479"/>
                    <a:pt x="4867275" y="25527"/>
                  </a:cubicBezTo>
                  <a:cubicBezTo>
                    <a:pt x="4869307" y="28575"/>
                    <a:pt x="4871085" y="32004"/>
                    <a:pt x="4872609" y="35433"/>
                  </a:cubicBezTo>
                  <a:cubicBezTo>
                    <a:pt x="4874134" y="38862"/>
                    <a:pt x="4875149" y="42418"/>
                    <a:pt x="4875911" y="46101"/>
                  </a:cubicBezTo>
                  <a:cubicBezTo>
                    <a:pt x="4876673" y="49784"/>
                    <a:pt x="4877054" y="53467"/>
                    <a:pt x="4877054" y="57277"/>
                  </a:cubicBezTo>
                  <a:lnTo>
                    <a:pt x="4877054" y="1047877"/>
                  </a:lnTo>
                  <a:cubicBezTo>
                    <a:pt x="4877054" y="1051687"/>
                    <a:pt x="4876673" y="1055370"/>
                    <a:pt x="4875911" y="1059053"/>
                  </a:cubicBezTo>
                  <a:cubicBezTo>
                    <a:pt x="4875149" y="1062736"/>
                    <a:pt x="4874133" y="1066292"/>
                    <a:pt x="4872609" y="1069721"/>
                  </a:cubicBezTo>
                  <a:cubicBezTo>
                    <a:pt x="4871085" y="1073150"/>
                    <a:pt x="4869434" y="1076452"/>
                    <a:pt x="4867275" y="1079627"/>
                  </a:cubicBezTo>
                  <a:cubicBezTo>
                    <a:pt x="4865116" y="1082802"/>
                    <a:pt x="4862830" y="1085596"/>
                    <a:pt x="4860163" y="1088263"/>
                  </a:cubicBezTo>
                  <a:cubicBezTo>
                    <a:pt x="4857496" y="1090930"/>
                    <a:pt x="4854575" y="1093343"/>
                    <a:pt x="4851527" y="1095375"/>
                  </a:cubicBezTo>
                  <a:cubicBezTo>
                    <a:pt x="4848479" y="1097407"/>
                    <a:pt x="4845050" y="1099185"/>
                    <a:pt x="4841621" y="1100709"/>
                  </a:cubicBezTo>
                  <a:cubicBezTo>
                    <a:pt x="4838192" y="1102233"/>
                    <a:pt x="4834636" y="1103249"/>
                    <a:pt x="4830953" y="1104011"/>
                  </a:cubicBezTo>
                  <a:cubicBezTo>
                    <a:pt x="4827270" y="1104773"/>
                    <a:pt x="4823587" y="1105154"/>
                    <a:pt x="4819777" y="1105154"/>
                  </a:cubicBezTo>
                  <a:lnTo>
                    <a:pt x="57277" y="1105154"/>
                  </a:lnTo>
                  <a:cubicBezTo>
                    <a:pt x="53467" y="1105154"/>
                    <a:pt x="49784" y="1104773"/>
                    <a:pt x="46101" y="1104011"/>
                  </a:cubicBezTo>
                  <a:cubicBezTo>
                    <a:pt x="42418" y="1103249"/>
                    <a:pt x="38862" y="1102233"/>
                    <a:pt x="35433" y="1100709"/>
                  </a:cubicBezTo>
                  <a:cubicBezTo>
                    <a:pt x="32004" y="1099185"/>
                    <a:pt x="28702" y="1097534"/>
                    <a:pt x="25527" y="1095375"/>
                  </a:cubicBezTo>
                  <a:cubicBezTo>
                    <a:pt x="22352" y="1093216"/>
                    <a:pt x="19558" y="1090930"/>
                    <a:pt x="16891" y="1088263"/>
                  </a:cubicBezTo>
                  <a:cubicBezTo>
                    <a:pt x="14224" y="1085596"/>
                    <a:pt x="11811" y="1082675"/>
                    <a:pt x="9779" y="1079627"/>
                  </a:cubicBezTo>
                  <a:cubicBezTo>
                    <a:pt x="7747" y="1076579"/>
                    <a:pt x="5969" y="1073150"/>
                    <a:pt x="4445" y="1069721"/>
                  </a:cubicBezTo>
                  <a:cubicBezTo>
                    <a:pt x="2921" y="1066292"/>
                    <a:pt x="1905" y="1062736"/>
                    <a:pt x="1143" y="1059053"/>
                  </a:cubicBezTo>
                  <a:cubicBezTo>
                    <a:pt x="381" y="1055370"/>
                    <a:pt x="0" y="1051687"/>
                    <a:pt x="0" y="10478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34" id="34"/>
          <p:cNvSpPr/>
          <p:nvPr/>
        </p:nvSpPr>
        <p:spPr>
          <a:xfrm flipH="false" flipV="false" rot="0">
            <a:off x="6589787" y="2103549"/>
            <a:ext cx="369178" cy="359026"/>
          </a:xfrm>
          <a:custGeom>
            <a:avLst/>
            <a:gdLst/>
            <a:ahLst/>
            <a:cxnLst/>
            <a:rect r="r" b="b" t="t" l="l"/>
            <a:pathLst>
              <a:path h="359026" w="369178">
                <a:moveTo>
                  <a:pt x="0" y="0"/>
                </a:moveTo>
                <a:lnTo>
                  <a:pt x="369178" y="0"/>
                </a:lnTo>
                <a:lnTo>
                  <a:pt x="369178" y="359025"/>
                </a:lnTo>
                <a:lnTo>
                  <a:pt x="0" y="3590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6597919" y="3468820"/>
            <a:ext cx="361046" cy="257696"/>
          </a:xfrm>
          <a:custGeom>
            <a:avLst/>
            <a:gdLst/>
            <a:ahLst/>
            <a:cxnLst/>
            <a:rect r="r" b="b" t="t" l="l"/>
            <a:pathLst>
              <a:path h="257696" w="361046">
                <a:moveTo>
                  <a:pt x="0" y="0"/>
                </a:moveTo>
                <a:lnTo>
                  <a:pt x="361046" y="0"/>
                </a:lnTo>
                <a:lnTo>
                  <a:pt x="361046" y="257697"/>
                </a:lnTo>
                <a:lnTo>
                  <a:pt x="0" y="2576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6589787" y="4833233"/>
            <a:ext cx="333717" cy="231781"/>
          </a:xfrm>
          <a:custGeom>
            <a:avLst/>
            <a:gdLst/>
            <a:ahLst/>
            <a:cxnLst/>
            <a:rect r="r" b="b" t="t" l="l"/>
            <a:pathLst>
              <a:path h="231781" w="333717">
                <a:moveTo>
                  <a:pt x="0" y="0"/>
                </a:moveTo>
                <a:lnTo>
                  <a:pt x="333716" y="0"/>
                </a:lnTo>
                <a:lnTo>
                  <a:pt x="333716" y="231781"/>
                </a:lnTo>
                <a:lnTo>
                  <a:pt x="0" y="23178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609600" y="418862"/>
            <a:ext cx="892494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Discussion 1 – Kích Thước Không Gian Trạng Thái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76300" y="2788434"/>
            <a:ext cx="4810373" cy="622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Ý nghĩa</a:t>
            </a:r>
          </a:p>
          <a:p>
            <a:pPr algn="l">
              <a:lnSpc>
                <a:spcPts val="314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Ước lượng kích thước của không gian trạng thái giúp chúng ta: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76300" y="1416834"/>
            <a:ext cx="4451471" cy="55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Khái niệm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Tập hợp tất cả trạng thái có thể xảy ra trong một bài toán.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449568" y="1404452"/>
            <a:ext cx="1382236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Ví dụ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76300" y="3520049"/>
            <a:ext cx="2863234" cy="1048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→Biết được độ khó của bài toán</a:t>
            </a:r>
          </a:p>
          <a:p>
            <a:pPr algn="l">
              <a:lnSpc>
                <a:spcPts val="225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→Chọn thuật toán tìm kiếm phù hợp</a:t>
            </a:r>
          </a:p>
          <a:p>
            <a:pPr algn="l">
              <a:lnSpc>
                <a:spcPts val="314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→Dự đoán tài nguyên cần thiết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972300" y="2102244"/>
            <a:ext cx="1586421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8-Puzzle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972300" y="4769244"/>
            <a:ext cx="834733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8-Queens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029450" y="3435744"/>
            <a:ext cx="2034573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Tic-Tac-Toe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85750" y="6629095"/>
            <a:ext cx="1576816" cy="100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 02: TÌM KIẾM TỐI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896100" y="5085902"/>
            <a:ext cx="2844289" cy="44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Từ 2^64 trạng thái lý thuyết Còn lại khoảng 4.4×10^9 trạng thái hợp lệ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896100" y="3752402"/>
            <a:ext cx="3055220" cy="44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3^9 = 19,683 trạng thái lý thuyết Thực tế ít hơn nhiều do luật chơi và đối xứng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896100" y="2418902"/>
            <a:ext cx="4335847" cy="44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9! = 362,880 trạng thái có thể Chỉ có 181,440 trạng thái có thể đạt được từ trạng thái ban đầu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819630" y="6542551"/>
            <a:ext cx="88354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</a:p>
        </p:txBody>
      </p:sp>
    </p:spTree>
  </p:cSld>
  <p:clrMapOvr>
    <a:masterClrMapping/>
  </p:clrMapOvr>
  <p:transition spd="fast">
    <p:push dir="l"/>
  </p:transition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2695" y="443720"/>
            <a:ext cx="3919220" cy="3165303"/>
          </a:xfrm>
          <a:custGeom>
            <a:avLst/>
            <a:gdLst/>
            <a:ahLst/>
            <a:cxnLst/>
            <a:rect r="r" b="b" t="t" l="l"/>
            <a:pathLst>
              <a:path h="3165303" w="3919220">
                <a:moveTo>
                  <a:pt x="0" y="0"/>
                </a:moveTo>
                <a:lnTo>
                  <a:pt x="3919220" y="0"/>
                </a:lnTo>
                <a:lnTo>
                  <a:pt x="3919220" y="3165302"/>
                </a:lnTo>
                <a:lnTo>
                  <a:pt x="0" y="3165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85348" y="443720"/>
            <a:ext cx="3973957" cy="3165303"/>
          </a:xfrm>
          <a:custGeom>
            <a:avLst/>
            <a:gdLst/>
            <a:ahLst/>
            <a:cxnLst/>
            <a:rect r="r" b="b" t="t" l="l"/>
            <a:pathLst>
              <a:path h="3165303" w="3973957">
                <a:moveTo>
                  <a:pt x="0" y="0"/>
                </a:moveTo>
                <a:lnTo>
                  <a:pt x="3973957" y="0"/>
                </a:lnTo>
                <a:lnTo>
                  <a:pt x="3973957" y="3165302"/>
                </a:lnTo>
                <a:lnTo>
                  <a:pt x="0" y="3165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2695" y="3694747"/>
            <a:ext cx="3962405" cy="3165303"/>
          </a:xfrm>
          <a:custGeom>
            <a:avLst/>
            <a:gdLst/>
            <a:ahLst/>
            <a:cxnLst/>
            <a:rect r="r" b="b" t="t" l="l"/>
            <a:pathLst>
              <a:path h="3165303" w="3962405">
                <a:moveTo>
                  <a:pt x="0" y="0"/>
                </a:moveTo>
                <a:lnTo>
                  <a:pt x="3962404" y="0"/>
                </a:lnTo>
                <a:lnTo>
                  <a:pt x="3962404" y="3165303"/>
                </a:lnTo>
                <a:lnTo>
                  <a:pt x="0" y="31653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85348" y="3652910"/>
            <a:ext cx="4064219" cy="3248977"/>
          </a:xfrm>
          <a:custGeom>
            <a:avLst/>
            <a:gdLst/>
            <a:ahLst/>
            <a:cxnLst/>
            <a:rect r="r" b="b" t="t" l="l"/>
            <a:pathLst>
              <a:path h="3248977" w="4064219">
                <a:moveTo>
                  <a:pt x="0" y="0"/>
                </a:moveTo>
                <a:lnTo>
                  <a:pt x="4064220" y="0"/>
                </a:lnTo>
                <a:lnTo>
                  <a:pt x="4064220" y="3248978"/>
                </a:lnTo>
                <a:lnTo>
                  <a:pt x="0" y="32489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-95250"/>
            <a:ext cx="3919220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Biểu đồ so sánh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82168" y="5181600"/>
            <a:ext cx="11027664" cy="1313688"/>
            <a:chOff x="0" y="0"/>
            <a:chExt cx="14703552" cy="17515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703552" cy="1751584"/>
            </a:xfrm>
            <a:custGeom>
              <a:avLst/>
              <a:gdLst/>
              <a:ahLst/>
              <a:cxnLst/>
              <a:rect r="r" b="b" t="t" l="l"/>
              <a:pathLst>
                <a:path h="1751584" w="14703552">
                  <a:moveTo>
                    <a:pt x="14565376" y="38100"/>
                  </a:moveTo>
                  <a:cubicBezTo>
                    <a:pt x="14577188" y="38100"/>
                    <a:pt x="14588489" y="40386"/>
                    <a:pt x="14599413" y="44831"/>
                  </a:cubicBezTo>
                  <a:cubicBezTo>
                    <a:pt x="14610336" y="49276"/>
                    <a:pt x="14619860" y="55753"/>
                    <a:pt x="14628242" y="64135"/>
                  </a:cubicBezTo>
                  <a:cubicBezTo>
                    <a:pt x="14636624" y="72517"/>
                    <a:pt x="14642974" y="82042"/>
                    <a:pt x="14647546" y="92964"/>
                  </a:cubicBezTo>
                  <a:cubicBezTo>
                    <a:pt x="14652118" y="103886"/>
                    <a:pt x="14654278" y="115189"/>
                    <a:pt x="14654278" y="127000"/>
                  </a:cubicBezTo>
                  <a:lnTo>
                    <a:pt x="14654278" y="1600200"/>
                  </a:lnTo>
                  <a:cubicBezTo>
                    <a:pt x="14654278" y="1612011"/>
                    <a:pt x="14651991" y="1623314"/>
                    <a:pt x="14647546" y="1634236"/>
                  </a:cubicBezTo>
                  <a:cubicBezTo>
                    <a:pt x="14643102" y="1645158"/>
                    <a:pt x="14636624" y="1654683"/>
                    <a:pt x="14628242" y="1663065"/>
                  </a:cubicBezTo>
                  <a:cubicBezTo>
                    <a:pt x="14619860" y="1671447"/>
                    <a:pt x="14610335" y="1677797"/>
                    <a:pt x="14599413" y="1682369"/>
                  </a:cubicBezTo>
                  <a:cubicBezTo>
                    <a:pt x="14588491" y="1686941"/>
                    <a:pt x="14577188" y="1689100"/>
                    <a:pt x="14565376" y="1689100"/>
                  </a:cubicBezTo>
                  <a:lnTo>
                    <a:pt x="138176" y="1689100"/>
                  </a:lnTo>
                  <a:cubicBezTo>
                    <a:pt x="126365" y="1689100"/>
                    <a:pt x="115062" y="1686814"/>
                    <a:pt x="104140" y="1682369"/>
                  </a:cubicBezTo>
                  <a:cubicBezTo>
                    <a:pt x="93218" y="1677924"/>
                    <a:pt x="83693" y="1671447"/>
                    <a:pt x="75311" y="1663065"/>
                  </a:cubicBezTo>
                  <a:cubicBezTo>
                    <a:pt x="66929" y="1654683"/>
                    <a:pt x="60579" y="1645158"/>
                    <a:pt x="56007" y="1634236"/>
                  </a:cubicBezTo>
                  <a:cubicBezTo>
                    <a:pt x="51435" y="1623314"/>
                    <a:pt x="49276" y="1612011"/>
                    <a:pt x="49276" y="16002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1751584"/>
                  </a:lnTo>
                  <a:lnTo>
                    <a:pt x="14703552" y="1751584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18665" y="5118097"/>
            <a:ext cx="11154661" cy="1440685"/>
            <a:chOff x="0" y="0"/>
            <a:chExt cx="11154664" cy="14406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027664" cy="1313688"/>
            </a:xfrm>
            <a:custGeom>
              <a:avLst/>
              <a:gdLst/>
              <a:ahLst/>
              <a:cxnLst/>
              <a:rect r="r" b="b" t="t" l="l"/>
              <a:pathLst>
                <a:path h="1313688" w="11027664">
                  <a:moveTo>
                    <a:pt x="0" y="0"/>
                  </a:moveTo>
                  <a:lnTo>
                    <a:pt x="11027664" y="0"/>
                  </a:lnTo>
                  <a:lnTo>
                    <a:pt x="11027664" y="1313688"/>
                  </a:lnTo>
                  <a:lnTo>
                    <a:pt x="0" y="1313688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0932" y="82423"/>
              <a:ext cx="10973053" cy="1257554"/>
            </a:xfrm>
            <a:custGeom>
              <a:avLst/>
              <a:gdLst/>
              <a:ahLst/>
              <a:cxnLst/>
              <a:rect r="r" b="b" t="t" l="l"/>
              <a:pathLst>
                <a:path h="1257554" w="10973053">
                  <a:moveTo>
                    <a:pt x="0" y="1181227"/>
                  </a:moveTo>
                  <a:lnTo>
                    <a:pt x="0" y="76327"/>
                  </a:ln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lnTo>
                    <a:pt x="10896727" y="0"/>
                  </a:lnTo>
                  <a:cubicBezTo>
                    <a:pt x="10901680" y="0"/>
                    <a:pt x="10906633" y="508"/>
                    <a:pt x="10911586" y="1524"/>
                  </a:cubicBezTo>
                  <a:cubicBezTo>
                    <a:pt x="10916538" y="2540"/>
                    <a:pt x="10921238" y="3937"/>
                    <a:pt x="10925937" y="5842"/>
                  </a:cubicBezTo>
                  <a:cubicBezTo>
                    <a:pt x="10930636" y="7747"/>
                    <a:pt x="10934954" y="10160"/>
                    <a:pt x="10939144" y="12827"/>
                  </a:cubicBezTo>
                  <a:cubicBezTo>
                    <a:pt x="10943335" y="15494"/>
                    <a:pt x="10947145" y="18796"/>
                    <a:pt x="10950701" y="22352"/>
                  </a:cubicBezTo>
                  <a:cubicBezTo>
                    <a:pt x="10954257" y="25908"/>
                    <a:pt x="10957432" y="29718"/>
                    <a:pt x="10960226" y="33909"/>
                  </a:cubicBezTo>
                  <a:cubicBezTo>
                    <a:pt x="10963020" y="38100"/>
                    <a:pt x="10965306" y="42418"/>
                    <a:pt x="10967211" y="47117"/>
                  </a:cubicBezTo>
                  <a:cubicBezTo>
                    <a:pt x="10969115" y="51816"/>
                    <a:pt x="10970513" y="56515"/>
                    <a:pt x="10971529" y="61468"/>
                  </a:cubicBezTo>
                  <a:cubicBezTo>
                    <a:pt x="10972545" y="66421"/>
                    <a:pt x="10973053" y="71374"/>
                    <a:pt x="10973053" y="76327"/>
                  </a:cubicBezTo>
                  <a:lnTo>
                    <a:pt x="10973053" y="1181227"/>
                  </a:lnTo>
                  <a:cubicBezTo>
                    <a:pt x="10973053" y="1186180"/>
                    <a:pt x="10972545" y="1191133"/>
                    <a:pt x="10971529" y="1196086"/>
                  </a:cubicBezTo>
                  <a:cubicBezTo>
                    <a:pt x="10970513" y="1201039"/>
                    <a:pt x="10969116" y="1205738"/>
                    <a:pt x="10967211" y="1210437"/>
                  </a:cubicBezTo>
                  <a:cubicBezTo>
                    <a:pt x="10965306" y="1215136"/>
                    <a:pt x="10962893" y="1219454"/>
                    <a:pt x="10960226" y="1223645"/>
                  </a:cubicBezTo>
                  <a:cubicBezTo>
                    <a:pt x="10957560" y="1227836"/>
                    <a:pt x="10954257" y="1231646"/>
                    <a:pt x="10950701" y="1235202"/>
                  </a:cubicBezTo>
                  <a:cubicBezTo>
                    <a:pt x="10947145" y="1238758"/>
                    <a:pt x="10943335" y="1241933"/>
                    <a:pt x="10939144" y="1244727"/>
                  </a:cubicBezTo>
                  <a:cubicBezTo>
                    <a:pt x="10934954" y="1247521"/>
                    <a:pt x="10930636" y="1249807"/>
                    <a:pt x="10925937" y="1251712"/>
                  </a:cubicBezTo>
                  <a:cubicBezTo>
                    <a:pt x="10921238" y="1253617"/>
                    <a:pt x="10916539" y="1255014"/>
                    <a:pt x="10911586" y="1256030"/>
                  </a:cubicBezTo>
                  <a:cubicBezTo>
                    <a:pt x="10906632" y="1257046"/>
                    <a:pt x="10901679" y="1257554"/>
                    <a:pt x="10896727" y="1257554"/>
                  </a:cubicBezTo>
                  <a:lnTo>
                    <a:pt x="76327" y="1257554"/>
                  </a:lnTo>
                  <a:cubicBezTo>
                    <a:pt x="71374" y="1257554"/>
                    <a:pt x="66421" y="1257046"/>
                    <a:pt x="61468" y="1256030"/>
                  </a:cubicBezTo>
                  <a:cubicBezTo>
                    <a:pt x="56515" y="1255014"/>
                    <a:pt x="51816" y="1253617"/>
                    <a:pt x="47117" y="1251712"/>
                  </a:cubicBezTo>
                  <a:cubicBezTo>
                    <a:pt x="42418" y="1249807"/>
                    <a:pt x="38100" y="1247394"/>
                    <a:pt x="33909" y="1244727"/>
                  </a:cubicBezTo>
                  <a:cubicBezTo>
                    <a:pt x="29718" y="1242060"/>
                    <a:pt x="25908" y="1238758"/>
                    <a:pt x="22352" y="1235202"/>
                  </a:cubicBezTo>
                  <a:cubicBezTo>
                    <a:pt x="18796" y="1231646"/>
                    <a:pt x="15621" y="1227836"/>
                    <a:pt x="12827" y="1223645"/>
                  </a:cubicBezTo>
                  <a:cubicBezTo>
                    <a:pt x="10033" y="1219454"/>
                    <a:pt x="7747" y="1215136"/>
                    <a:pt x="5842" y="1210437"/>
                  </a:cubicBezTo>
                  <a:cubicBezTo>
                    <a:pt x="3937" y="1205738"/>
                    <a:pt x="2540" y="1201039"/>
                    <a:pt x="1524" y="1196086"/>
                  </a:cubicBezTo>
                  <a:cubicBezTo>
                    <a:pt x="508" y="1191133"/>
                    <a:pt x="0" y="1186180"/>
                    <a:pt x="0" y="1181227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66800" y="5829300"/>
            <a:ext cx="161925" cy="180975"/>
            <a:chOff x="0" y="0"/>
            <a:chExt cx="161925" cy="180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1925" cy="180975"/>
            </a:xfrm>
            <a:custGeom>
              <a:avLst/>
              <a:gdLst/>
              <a:ahLst/>
              <a:cxnLst/>
              <a:rect r="r" b="b" t="t" l="l"/>
              <a:pathLst>
                <a:path h="180975" w="161925">
                  <a:moveTo>
                    <a:pt x="0" y="0"/>
                  </a:moveTo>
                  <a:lnTo>
                    <a:pt x="161925" y="0"/>
                  </a:lnTo>
                  <a:lnTo>
                    <a:pt x="161925" y="180975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rgbClr val="4BC0C0">
                <a:alpha val="3922"/>
              </a:srgbClr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4648200" y="5829300"/>
            <a:ext cx="371475" cy="180975"/>
            <a:chOff x="0" y="0"/>
            <a:chExt cx="371475" cy="180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1475" cy="180975"/>
            </a:xfrm>
            <a:custGeom>
              <a:avLst/>
              <a:gdLst/>
              <a:ahLst/>
              <a:cxnLst/>
              <a:rect r="r" b="b" t="t" l="l"/>
              <a:pathLst>
                <a:path h="180975" w="371475">
                  <a:moveTo>
                    <a:pt x="0" y="0"/>
                  </a:moveTo>
                  <a:lnTo>
                    <a:pt x="371475" y="0"/>
                  </a:lnTo>
                  <a:lnTo>
                    <a:pt x="371475" y="180975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rgbClr val="FFCE56">
                <a:alpha val="3922"/>
              </a:srgbClr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8229600" y="5829300"/>
            <a:ext cx="276225" cy="180975"/>
            <a:chOff x="0" y="0"/>
            <a:chExt cx="276225" cy="180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6225" cy="180975"/>
            </a:xfrm>
            <a:custGeom>
              <a:avLst/>
              <a:gdLst/>
              <a:ahLst/>
              <a:cxnLst/>
              <a:rect r="r" b="b" t="t" l="l"/>
              <a:pathLst>
                <a:path h="180975" w="276225">
                  <a:moveTo>
                    <a:pt x="0" y="0"/>
                  </a:moveTo>
                  <a:lnTo>
                    <a:pt x="276225" y="0"/>
                  </a:lnTo>
                  <a:lnTo>
                    <a:pt x="276225" y="180975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rgbClr val="FF6384">
                <a:alpha val="3922"/>
              </a:srgbClr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248093" y="685800"/>
            <a:ext cx="4917868" cy="3904316"/>
          </a:xfrm>
          <a:custGeom>
            <a:avLst/>
            <a:gdLst/>
            <a:ahLst/>
            <a:cxnLst/>
            <a:rect r="r" b="b" t="t" l="l"/>
            <a:pathLst>
              <a:path h="3904316" w="4917868">
                <a:moveTo>
                  <a:pt x="0" y="0"/>
                </a:moveTo>
                <a:lnTo>
                  <a:pt x="4917869" y="0"/>
                </a:lnTo>
                <a:lnTo>
                  <a:pt x="4917869" y="3904316"/>
                </a:lnTo>
                <a:lnTo>
                  <a:pt x="0" y="39043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349039" y="685800"/>
            <a:ext cx="4946563" cy="3899899"/>
          </a:xfrm>
          <a:custGeom>
            <a:avLst/>
            <a:gdLst/>
            <a:ahLst/>
            <a:cxnLst/>
            <a:rect r="r" b="b" t="t" l="l"/>
            <a:pathLst>
              <a:path h="3899899" w="4946563">
                <a:moveTo>
                  <a:pt x="0" y="0"/>
                </a:moveTo>
                <a:lnTo>
                  <a:pt x="4946563" y="0"/>
                </a:lnTo>
                <a:lnTo>
                  <a:pt x="4946563" y="3899899"/>
                </a:lnTo>
                <a:lnTo>
                  <a:pt x="0" y="38998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00100" y="5401418"/>
            <a:ext cx="710355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1F2937"/>
                </a:solidFill>
                <a:latin typeface="Roboto Bold"/>
                <a:ea typeface="Roboto Bold"/>
                <a:cs typeface="Roboto Bold"/>
                <a:sym typeface="Roboto Bold"/>
              </a:rPr>
              <a:t>Kết luận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0100" y="5813927"/>
            <a:ext cx="3214087" cy="217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20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</a:t>
            </a:r>
            <a:r>
              <a:rPr lang="en-US" sz="1200">
                <a:solidFill>
                  <a:srgbClr val="4BC0C0"/>
                </a:solidFill>
                <a:latin typeface="Roboto"/>
                <a:ea typeface="Roboto"/>
                <a:cs typeface="Roboto"/>
                <a:sym typeface="Roboto"/>
              </a:rPr>
              <a:t>A*</a:t>
            </a:r>
            <a:r>
              <a:rPr lang="en-US" sz="12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 đạt hiệu quả tổng thể tốt nhất: đường đi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6800" y="6066977"/>
            <a:ext cx="2359504" cy="191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5"/>
              </a:lnSpc>
            </a:pPr>
            <a:r>
              <a:rPr lang="en-US" sz="12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ngắn nhất và mở rộng ít node nhất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48200" y="5809802"/>
            <a:ext cx="3183188" cy="44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FF9F40"/>
                </a:solidFill>
                <a:latin typeface="Roboto"/>
                <a:ea typeface="Roboto"/>
                <a:cs typeface="Roboto"/>
                <a:sym typeface="Roboto"/>
              </a:rPr>
              <a:t>GBFS</a:t>
            </a:r>
            <a:r>
              <a:rPr lang="en-US" sz="12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 nhanh nhưng kém ổn định: có thể không tìm được đường đi tối ưu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229600" y="5809802"/>
            <a:ext cx="3066002" cy="44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FF6384"/>
                </a:solidFill>
                <a:latin typeface="Roboto"/>
                <a:ea typeface="Roboto"/>
                <a:cs typeface="Roboto"/>
                <a:sym typeface="Roboto"/>
              </a:rPr>
              <a:t>DFS</a:t>
            </a:r>
            <a:r>
              <a:rPr lang="en-US" sz="12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 chỉ nên dùng khi bộ nhớ hạn chế: đường đi dài và không tối ưu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381500" y="5817870"/>
            <a:ext cx="155448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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962900" y="5817870"/>
            <a:ext cx="155448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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2592" y="47625"/>
            <a:ext cx="3919220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Biểu đồ so sánh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600" y="876300"/>
            <a:ext cx="571500" cy="38100"/>
            <a:chOff x="0" y="0"/>
            <a:chExt cx="5715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307592" y="1581912"/>
            <a:ext cx="3099816" cy="1618488"/>
            <a:chOff x="0" y="0"/>
            <a:chExt cx="4133088" cy="21579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33088" cy="2157984"/>
            </a:xfrm>
            <a:custGeom>
              <a:avLst/>
              <a:gdLst/>
              <a:ahLst/>
              <a:cxnLst/>
              <a:rect r="r" b="b" t="t" l="l"/>
              <a:pathLst>
                <a:path h="2157984" w="4133088">
                  <a:moveTo>
                    <a:pt x="3996944" y="37084"/>
                  </a:moveTo>
                  <a:cubicBezTo>
                    <a:pt x="4008755" y="37084"/>
                    <a:pt x="4020058" y="39370"/>
                    <a:pt x="4030980" y="43815"/>
                  </a:cubicBezTo>
                  <a:cubicBezTo>
                    <a:pt x="4041902" y="48260"/>
                    <a:pt x="4051427" y="54737"/>
                    <a:pt x="4059809" y="63119"/>
                  </a:cubicBezTo>
                  <a:cubicBezTo>
                    <a:pt x="4068191" y="71501"/>
                    <a:pt x="4074541" y="81026"/>
                    <a:pt x="4079113" y="91948"/>
                  </a:cubicBezTo>
                  <a:cubicBezTo>
                    <a:pt x="4083684" y="102870"/>
                    <a:pt x="4085844" y="114173"/>
                    <a:pt x="4085844" y="125984"/>
                  </a:cubicBezTo>
                  <a:lnTo>
                    <a:pt x="4085844" y="2005584"/>
                  </a:lnTo>
                  <a:cubicBezTo>
                    <a:pt x="4085844" y="2017395"/>
                    <a:pt x="4083558" y="2028698"/>
                    <a:pt x="4079113" y="2039620"/>
                  </a:cubicBezTo>
                  <a:cubicBezTo>
                    <a:pt x="4074668" y="2050542"/>
                    <a:pt x="4068191" y="2060067"/>
                    <a:pt x="4059809" y="2068449"/>
                  </a:cubicBezTo>
                  <a:cubicBezTo>
                    <a:pt x="4051427" y="2076831"/>
                    <a:pt x="4041902" y="2083181"/>
                    <a:pt x="4030980" y="2087753"/>
                  </a:cubicBezTo>
                  <a:cubicBezTo>
                    <a:pt x="4020058" y="2092325"/>
                    <a:pt x="4008755" y="2094484"/>
                    <a:pt x="3996944" y="2094484"/>
                  </a:cubicBezTo>
                  <a:lnTo>
                    <a:pt x="136144" y="2094484"/>
                  </a:lnTo>
                  <a:cubicBezTo>
                    <a:pt x="124333" y="2094484"/>
                    <a:pt x="113030" y="2092198"/>
                    <a:pt x="102108" y="2087753"/>
                  </a:cubicBezTo>
                  <a:cubicBezTo>
                    <a:pt x="91186" y="2083308"/>
                    <a:pt x="81661" y="2076831"/>
                    <a:pt x="73279" y="2068449"/>
                  </a:cubicBezTo>
                  <a:cubicBezTo>
                    <a:pt x="64897" y="2060067"/>
                    <a:pt x="58547" y="2050542"/>
                    <a:pt x="53975" y="2039620"/>
                  </a:cubicBezTo>
                  <a:cubicBezTo>
                    <a:pt x="49403" y="2028698"/>
                    <a:pt x="47244" y="2017395"/>
                    <a:pt x="47244" y="2005584"/>
                  </a:cubicBezTo>
                  <a:lnTo>
                    <a:pt x="47244" y="125984"/>
                  </a:lnTo>
                  <a:cubicBezTo>
                    <a:pt x="47244" y="114173"/>
                    <a:pt x="49530" y="102870"/>
                    <a:pt x="53975" y="91948"/>
                  </a:cubicBezTo>
                  <a:cubicBezTo>
                    <a:pt x="58420" y="81026"/>
                    <a:pt x="64897" y="71501"/>
                    <a:pt x="73279" y="63119"/>
                  </a:cubicBezTo>
                  <a:cubicBezTo>
                    <a:pt x="81661" y="54737"/>
                    <a:pt x="91186" y="48387"/>
                    <a:pt x="102108" y="43815"/>
                  </a:cubicBezTo>
                  <a:cubicBezTo>
                    <a:pt x="113030" y="39243"/>
                    <a:pt x="124333" y="37084"/>
                    <a:pt x="136144" y="37084"/>
                  </a:cubicBezTo>
                  <a:close/>
                  <a:moveTo>
                    <a:pt x="0" y="0"/>
                  </a:moveTo>
                  <a:lnTo>
                    <a:pt x="0" y="2157984"/>
                  </a:lnTo>
                  <a:lnTo>
                    <a:pt x="4133088" y="2157984"/>
                  </a:lnTo>
                  <a:lnTo>
                    <a:pt x="4133088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44089" y="1518409"/>
            <a:ext cx="3226813" cy="1745485"/>
          </a:xfrm>
          <a:custGeom>
            <a:avLst/>
            <a:gdLst/>
            <a:ahLst/>
            <a:cxnLst/>
            <a:rect r="r" b="b" t="t" l="l"/>
            <a:pathLst>
              <a:path h="1745485" w="3226813">
                <a:moveTo>
                  <a:pt x="0" y="0"/>
                </a:moveTo>
                <a:lnTo>
                  <a:pt x="3226813" y="0"/>
                </a:lnTo>
                <a:lnTo>
                  <a:pt x="3226813" y="1745485"/>
                </a:lnTo>
                <a:lnTo>
                  <a:pt x="0" y="17454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4544568" y="1581912"/>
            <a:ext cx="3102864" cy="1618488"/>
            <a:chOff x="0" y="0"/>
            <a:chExt cx="4137152" cy="21579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37152" cy="2157984"/>
            </a:xfrm>
            <a:custGeom>
              <a:avLst/>
              <a:gdLst/>
              <a:ahLst/>
              <a:cxnLst/>
              <a:rect r="r" b="b" t="t" l="l"/>
              <a:pathLst>
                <a:path h="2157984" w="4137152">
                  <a:moveTo>
                    <a:pt x="3998976" y="37084"/>
                  </a:moveTo>
                  <a:cubicBezTo>
                    <a:pt x="4010787" y="37084"/>
                    <a:pt x="4022090" y="39370"/>
                    <a:pt x="4033012" y="43815"/>
                  </a:cubicBezTo>
                  <a:cubicBezTo>
                    <a:pt x="4043934" y="48260"/>
                    <a:pt x="4053459" y="54737"/>
                    <a:pt x="4061841" y="63119"/>
                  </a:cubicBezTo>
                  <a:cubicBezTo>
                    <a:pt x="4070223" y="71501"/>
                    <a:pt x="4076573" y="81026"/>
                    <a:pt x="4081145" y="91948"/>
                  </a:cubicBezTo>
                  <a:cubicBezTo>
                    <a:pt x="4085717" y="102870"/>
                    <a:pt x="4087876" y="114173"/>
                    <a:pt x="4087876" y="125984"/>
                  </a:cubicBezTo>
                  <a:lnTo>
                    <a:pt x="4087876" y="2005584"/>
                  </a:lnTo>
                  <a:cubicBezTo>
                    <a:pt x="4087876" y="2017395"/>
                    <a:pt x="4085590" y="2028698"/>
                    <a:pt x="4081145" y="2039620"/>
                  </a:cubicBezTo>
                  <a:cubicBezTo>
                    <a:pt x="4076700" y="2050542"/>
                    <a:pt x="4070223" y="2060067"/>
                    <a:pt x="4061841" y="2068449"/>
                  </a:cubicBezTo>
                  <a:cubicBezTo>
                    <a:pt x="4053459" y="2076831"/>
                    <a:pt x="4043934" y="2083181"/>
                    <a:pt x="4033012" y="2087753"/>
                  </a:cubicBezTo>
                  <a:cubicBezTo>
                    <a:pt x="4022090" y="2092325"/>
                    <a:pt x="4010787" y="2094484"/>
                    <a:pt x="3998976" y="2094484"/>
                  </a:cubicBezTo>
                  <a:lnTo>
                    <a:pt x="138176" y="2094484"/>
                  </a:lnTo>
                  <a:cubicBezTo>
                    <a:pt x="126365" y="2094484"/>
                    <a:pt x="115062" y="2092198"/>
                    <a:pt x="104140" y="2087753"/>
                  </a:cubicBezTo>
                  <a:cubicBezTo>
                    <a:pt x="93218" y="2083308"/>
                    <a:pt x="83693" y="2076831"/>
                    <a:pt x="75311" y="2068449"/>
                  </a:cubicBezTo>
                  <a:cubicBezTo>
                    <a:pt x="66929" y="2060067"/>
                    <a:pt x="60579" y="2050542"/>
                    <a:pt x="56007" y="2039620"/>
                  </a:cubicBezTo>
                  <a:cubicBezTo>
                    <a:pt x="51435" y="2028698"/>
                    <a:pt x="49276" y="2017395"/>
                    <a:pt x="49276" y="20055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2157984"/>
                  </a:lnTo>
                  <a:lnTo>
                    <a:pt x="4137152" y="2157984"/>
                  </a:lnTo>
                  <a:lnTo>
                    <a:pt x="41371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481065" y="1518409"/>
            <a:ext cx="3229861" cy="1745485"/>
          </a:xfrm>
          <a:custGeom>
            <a:avLst/>
            <a:gdLst/>
            <a:ahLst/>
            <a:cxnLst/>
            <a:rect r="r" b="b" t="t" l="l"/>
            <a:pathLst>
              <a:path h="1745485" w="3229861">
                <a:moveTo>
                  <a:pt x="0" y="0"/>
                </a:moveTo>
                <a:lnTo>
                  <a:pt x="3229861" y="0"/>
                </a:lnTo>
                <a:lnTo>
                  <a:pt x="3229861" y="1745485"/>
                </a:lnTo>
                <a:lnTo>
                  <a:pt x="0" y="17454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784592" y="1581912"/>
            <a:ext cx="3099816" cy="1618488"/>
            <a:chOff x="0" y="0"/>
            <a:chExt cx="4133088" cy="21579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33088" cy="2157984"/>
            </a:xfrm>
            <a:custGeom>
              <a:avLst/>
              <a:gdLst/>
              <a:ahLst/>
              <a:cxnLst/>
              <a:rect r="r" b="b" t="t" l="l"/>
              <a:pathLst>
                <a:path h="2157984" w="4133088">
                  <a:moveTo>
                    <a:pt x="3996944" y="37084"/>
                  </a:moveTo>
                  <a:cubicBezTo>
                    <a:pt x="4008755" y="37084"/>
                    <a:pt x="4020058" y="39370"/>
                    <a:pt x="4030980" y="43815"/>
                  </a:cubicBezTo>
                  <a:cubicBezTo>
                    <a:pt x="4041902" y="48260"/>
                    <a:pt x="4051427" y="54737"/>
                    <a:pt x="4059809" y="63119"/>
                  </a:cubicBezTo>
                  <a:cubicBezTo>
                    <a:pt x="4068191" y="71501"/>
                    <a:pt x="4074541" y="81026"/>
                    <a:pt x="4079113" y="91948"/>
                  </a:cubicBezTo>
                  <a:cubicBezTo>
                    <a:pt x="4083684" y="102870"/>
                    <a:pt x="4085844" y="114173"/>
                    <a:pt x="4085844" y="125984"/>
                  </a:cubicBezTo>
                  <a:lnTo>
                    <a:pt x="4085844" y="2005584"/>
                  </a:lnTo>
                  <a:cubicBezTo>
                    <a:pt x="4085844" y="2017395"/>
                    <a:pt x="4083558" y="2028698"/>
                    <a:pt x="4079113" y="2039620"/>
                  </a:cubicBezTo>
                  <a:cubicBezTo>
                    <a:pt x="4074668" y="2050542"/>
                    <a:pt x="4068191" y="2060067"/>
                    <a:pt x="4059809" y="2068449"/>
                  </a:cubicBezTo>
                  <a:cubicBezTo>
                    <a:pt x="4051427" y="2076831"/>
                    <a:pt x="4041902" y="2083181"/>
                    <a:pt x="4030980" y="2087753"/>
                  </a:cubicBezTo>
                  <a:cubicBezTo>
                    <a:pt x="4020058" y="2092325"/>
                    <a:pt x="4008755" y="2094484"/>
                    <a:pt x="3996944" y="2094484"/>
                  </a:cubicBezTo>
                  <a:lnTo>
                    <a:pt x="136144" y="2094484"/>
                  </a:lnTo>
                  <a:cubicBezTo>
                    <a:pt x="124333" y="2094484"/>
                    <a:pt x="113030" y="2092198"/>
                    <a:pt x="102108" y="2087753"/>
                  </a:cubicBezTo>
                  <a:cubicBezTo>
                    <a:pt x="91186" y="2083308"/>
                    <a:pt x="81661" y="2076831"/>
                    <a:pt x="73279" y="2068449"/>
                  </a:cubicBezTo>
                  <a:cubicBezTo>
                    <a:pt x="64897" y="2060067"/>
                    <a:pt x="58547" y="2050542"/>
                    <a:pt x="53975" y="2039620"/>
                  </a:cubicBezTo>
                  <a:cubicBezTo>
                    <a:pt x="49403" y="2028698"/>
                    <a:pt x="47244" y="2017395"/>
                    <a:pt x="47244" y="2005584"/>
                  </a:cubicBezTo>
                  <a:lnTo>
                    <a:pt x="47244" y="125984"/>
                  </a:lnTo>
                  <a:cubicBezTo>
                    <a:pt x="47244" y="114173"/>
                    <a:pt x="49530" y="102870"/>
                    <a:pt x="53975" y="91948"/>
                  </a:cubicBezTo>
                  <a:cubicBezTo>
                    <a:pt x="58420" y="81026"/>
                    <a:pt x="64897" y="71501"/>
                    <a:pt x="73279" y="63119"/>
                  </a:cubicBezTo>
                  <a:cubicBezTo>
                    <a:pt x="81661" y="54737"/>
                    <a:pt x="91186" y="48387"/>
                    <a:pt x="102108" y="43815"/>
                  </a:cubicBezTo>
                  <a:cubicBezTo>
                    <a:pt x="113030" y="39243"/>
                    <a:pt x="124333" y="37084"/>
                    <a:pt x="136144" y="37084"/>
                  </a:cubicBezTo>
                  <a:close/>
                  <a:moveTo>
                    <a:pt x="0" y="0"/>
                  </a:moveTo>
                  <a:lnTo>
                    <a:pt x="0" y="2157984"/>
                  </a:lnTo>
                  <a:lnTo>
                    <a:pt x="4133088" y="2157984"/>
                  </a:lnTo>
                  <a:lnTo>
                    <a:pt x="4133088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7721089" y="1518409"/>
            <a:ext cx="3226813" cy="1745485"/>
          </a:xfrm>
          <a:custGeom>
            <a:avLst/>
            <a:gdLst/>
            <a:ahLst/>
            <a:cxnLst/>
            <a:rect r="r" b="b" t="t" l="l"/>
            <a:pathLst>
              <a:path h="1745485" w="3226813">
                <a:moveTo>
                  <a:pt x="0" y="0"/>
                </a:moveTo>
                <a:lnTo>
                  <a:pt x="3226813" y="0"/>
                </a:lnTo>
                <a:lnTo>
                  <a:pt x="3226813" y="1745485"/>
                </a:lnTo>
                <a:lnTo>
                  <a:pt x="0" y="17454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4544568" y="3334512"/>
            <a:ext cx="3102864" cy="1618488"/>
            <a:chOff x="0" y="0"/>
            <a:chExt cx="4137152" cy="215798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137152" cy="2157984"/>
            </a:xfrm>
            <a:custGeom>
              <a:avLst/>
              <a:gdLst/>
              <a:ahLst/>
              <a:cxnLst/>
              <a:rect r="r" b="b" t="t" l="l"/>
              <a:pathLst>
                <a:path h="2157984" w="4137152">
                  <a:moveTo>
                    <a:pt x="3998976" y="37084"/>
                  </a:moveTo>
                  <a:cubicBezTo>
                    <a:pt x="4010787" y="37084"/>
                    <a:pt x="4022090" y="39370"/>
                    <a:pt x="4033012" y="43815"/>
                  </a:cubicBezTo>
                  <a:cubicBezTo>
                    <a:pt x="4043934" y="48260"/>
                    <a:pt x="4053459" y="54737"/>
                    <a:pt x="4061841" y="63119"/>
                  </a:cubicBezTo>
                  <a:cubicBezTo>
                    <a:pt x="4070223" y="71501"/>
                    <a:pt x="4076573" y="81026"/>
                    <a:pt x="4081145" y="91948"/>
                  </a:cubicBezTo>
                  <a:cubicBezTo>
                    <a:pt x="4085717" y="102870"/>
                    <a:pt x="4087876" y="114173"/>
                    <a:pt x="4087876" y="125984"/>
                  </a:cubicBezTo>
                  <a:lnTo>
                    <a:pt x="4087876" y="2005584"/>
                  </a:lnTo>
                  <a:cubicBezTo>
                    <a:pt x="4087876" y="2017395"/>
                    <a:pt x="4085590" y="2028698"/>
                    <a:pt x="4081145" y="2039620"/>
                  </a:cubicBezTo>
                  <a:cubicBezTo>
                    <a:pt x="4076700" y="2050542"/>
                    <a:pt x="4070223" y="2060067"/>
                    <a:pt x="4061841" y="2068449"/>
                  </a:cubicBezTo>
                  <a:cubicBezTo>
                    <a:pt x="4053459" y="2076831"/>
                    <a:pt x="4043934" y="2083181"/>
                    <a:pt x="4033012" y="2087753"/>
                  </a:cubicBezTo>
                  <a:cubicBezTo>
                    <a:pt x="4022090" y="2092325"/>
                    <a:pt x="4010787" y="2094484"/>
                    <a:pt x="3998976" y="2094484"/>
                  </a:cubicBezTo>
                  <a:lnTo>
                    <a:pt x="138176" y="2094484"/>
                  </a:lnTo>
                  <a:cubicBezTo>
                    <a:pt x="126365" y="2094484"/>
                    <a:pt x="115062" y="2092198"/>
                    <a:pt x="104140" y="2087753"/>
                  </a:cubicBezTo>
                  <a:cubicBezTo>
                    <a:pt x="93218" y="2083308"/>
                    <a:pt x="83693" y="2076831"/>
                    <a:pt x="75311" y="2068449"/>
                  </a:cubicBezTo>
                  <a:cubicBezTo>
                    <a:pt x="66929" y="2060067"/>
                    <a:pt x="60579" y="2050542"/>
                    <a:pt x="56007" y="2039620"/>
                  </a:cubicBezTo>
                  <a:cubicBezTo>
                    <a:pt x="51435" y="2028698"/>
                    <a:pt x="49276" y="2017395"/>
                    <a:pt x="49276" y="20055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2157984"/>
                  </a:lnTo>
                  <a:lnTo>
                    <a:pt x="4137152" y="2157984"/>
                  </a:lnTo>
                  <a:lnTo>
                    <a:pt x="41371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4481065" y="3271009"/>
            <a:ext cx="3229861" cy="1745485"/>
          </a:xfrm>
          <a:custGeom>
            <a:avLst/>
            <a:gdLst/>
            <a:ahLst/>
            <a:cxnLst/>
            <a:rect r="r" b="b" t="t" l="l"/>
            <a:pathLst>
              <a:path h="1745485" w="3229861">
                <a:moveTo>
                  <a:pt x="0" y="0"/>
                </a:moveTo>
                <a:lnTo>
                  <a:pt x="3229861" y="0"/>
                </a:lnTo>
                <a:lnTo>
                  <a:pt x="3229861" y="1745485"/>
                </a:lnTo>
                <a:lnTo>
                  <a:pt x="0" y="17454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09600" y="394459"/>
            <a:ext cx="3583962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Thảo luận tổng hợp</a:t>
            </a:r>
          </a:p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Discussion and Observations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2100" y="1735455"/>
            <a:ext cx="233172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59669"/>
                </a:solidFill>
                <a:latin typeface="Arimo"/>
                <a:ea typeface="Arimo"/>
                <a:cs typeface="Arimo"/>
                <a:sym typeface="Arimo"/>
              </a:rPr>
              <a:t>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00600" y="3488055"/>
            <a:ext cx="262318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7C3AED"/>
                </a:solidFill>
                <a:latin typeface="Arimo"/>
                <a:ea typeface="Arimo"/>
                <a:cs typeface="Arimo"/>
                <a:sym typeface="Arimo"/>
              </a:rPr>
              <a:t>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00600" y="1735455"/>
            <a:ext cx="204026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D97706"/>
                </a:solidFill>
                <a:latin typeface="Arimo"/>
                <a:ea typeface="Arimo"/>
                <a:cs typeface="Arimo"/>
                <a:sym typeface="Arimo"/>
              </a:rPr>
              <a:t>⚡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039100" y="1735455"/>
            <a:ext cx="233172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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05000" y="1816494"/>
            <a:ext cx="866613" cy="246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BFS và A*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14925" y="1816494"/>
            <a:ext cx="218789" cy="246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A*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72075" y="3569094"/>
            <a:ext cx="352568" cy="246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DFS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382000" y="1816494"/>
            <a:ext cx="482737" cy="246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GBFS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62100" y="2175958"/>
            <a:ext cx="2386232" cy="51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Luôn tìm được đường đi tối ưu nhất từ điểm bắt đầu đến đích.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800600" y="3928558"/>
            <a:ext cx="2507990" cy="78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Tiết kiệm bộ nhớ đáng kể nhưng không đảm bảo tìm được đường đi tối ưu.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800600" y="2175958"/>
            <a:ext cx="2572293" cy="78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Mở rộng ít node hơn nhờ sử dụng heuristic Manhattan để định hướng tìm kiếm.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039100" y="2175958"/>
            <a:ext cx="2582456" cy="51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Nhanh nhưng dễ lạc hướng nếu gặp tường dày hoặc nhiều ngã rẽ.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2192000" cy="95250"/>
            <a:chOff x="0" y="0"/>
            <a:chExt cx="1219200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95250"/>
            </a:xfrm>
            <a:custGeom>
              <a:avLst/>
              <a:gdLst/>
              <a:ahLst/>
              <a:cxnLst/>
              <a:rect r="r" b="b" t="t" l="l"/>
              <a:pathLst>
                <a:path h="9525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952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9600" y="971550"/>
            <a:ext cx="571500" cy="38100"/>
            <a:chOff x="0" y="0"/>
            <a:chExt cx="5715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82168" y="1219200"/>
            <a:ext cx="5388864" cy="3523488"/>
            <a:chOff x="0" y="0"/>
            <a:chExt cx="7185152" cy="46979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85152" cy="4697984"/>
            </a:xfrm>
            <a:custGeom>
              <a:avLst/>
              <a:gdLst/>
              <a:ahLst/>
              <a:cxnLst/>
              <a:rect r="r" b="b" t="t" l="l"/>
              <a:pathLst>
                <a:path h="4697984" w="7185152">
                  <a:moveTo>
                    <a:pt x="7046976" y="38100"/>
                  </a:moveTo>
                  <a:cubicBezTo>
                    <a:pt x="7058787" y="38100"/>
                    <a:pt x="7070090" y="40386"/>
                    <a:pt x="7081012" y="44831"/>
                  </a:cubicBezTo>
                  <a:cubicBezTo>
                    <a:pt x="7091934" y="49276"/>
                    <a:pt x="7101459" y="55753"/>
                    <a:pt x="7109841" y="64135"/>
                  </a:cubicBezTo>
                  <a:cubicBezTo>
                    <a:pt x="7118224" y="72517"/>
                    <a:pt x="7124573" y="82042"/>
                    <a:pt x="7129145" y="92964"/>
                  </a:cubicBezTo>
                  <a:cubicBezTo>
                    <a:pt x="7133718" y="103886"/>
                    <a:pt x="7135877" y="115189"/>
                    <a:pt x="7135877" y="127000"/>
                  </a:cubicBezTo>
                  <a:lnTo>
                    <a:pt x="7135877" y="4546600"/>
                  </a:lnTo>
                  <a:cubicBezTo>
                    <a:pt x="7135877" y="4558411"/>
                    <a:pt x="7133591" y="4569714"/>
                    <a:pt x="7129145" y="4580636"/>
                  </a:cubicBezTo>
                  <a:cubicBezTo>
                    <a:pt x="7124700" y="4591558"/>
                    <a:pt x="7118224" y="4601083"/>
                    <a:pt x="7109841" y="4609465"/>
                  </a:cubicBezTo>
                  <a:cubicBezTo>
                    <a:pt x="7101459" y="4617847"/>
                    <a:pt x="7091935" y="4624197"/>
                    <a:pt x="7081012" y="4628769"/>
                  </a:cubicBezTo>
                  <a:cubicBezTo>
                    <a:pt x="7070089" y="4633340"/>
                    <a:pt x="7058787" y="4635500"/>
                    <a:pt x="7046976" y="4635500"/>
                  </a:cubicBezTo>
                  <a:lnTo>
                    <a:pt x="138176" y="4635500"/>
                  </a:lnTo>
                  <a:cubicBezTo>
                    <a:pt x="126365" y="4635500"/>
                    <a:pt x="115062" y="4633214"/>
                    <a:pt x="104140" y="4628769"/>
                  </a:cubicBezTo>
                  <a:cubicBezTo>
                    <a:pt x="93218" y="4624324"/>
                    <a:pt x="83693" y="4617847"/>
                    <a:pt x="75311" y="4609465"/>
                  </a:cubicBezTo>
                  <a:cubicBezTo>
                    <a:pt x="66929" y="4601083"/>
                    <a:pt x="60579" y="4591558"/>
                    <a:pt x="56007" y="4580636"/>
                  </a:cubicBezTo>
                  <a:cubicBezTo>
                    <a:pt x="51435" y="4569714"/>
                    <a:pt x="49276" y="4558411"/>
                    <a:pt x="49276" y="45466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4697984"/>
                  </a:lnTo>
                  <a:lnTo>
                    <a:pt x="7185152" y="4697984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18665" y="1155697"/>
            <a:ext cx="5515861" cy="3650485"/>
          </a:xfrm>
          <a:custGeom>
            <a:avLst/>
            <a:gdLst/>
            <a:ahLst/>
            <a:cxnLst/>
            <a:rect r="r" b="b" t="t" l="l"/>
            <a:pathLst>
              <a:path h="3650485" w="5515861">
                <a:moveTo>
                  <a:pt x="0" y="0"/>
                </a:moveTo>
                <a:lnTo>
                  <a:pt x="5515861" y="0"/>
                </a:lnTo>
                <a:lnTo>
                  <a:pt x="5515861" y="3650485"/>
                </a:lnTo>
                <a:lnTo>
                  <a:pt x="0" y="36504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220968" y="1219200"/>
            <a:ext cx="5388864" cy="4245864"/>
            <a:chOff x="0" y="0"/>
            <a:chExt cx="7185152" cy="566115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85152" cy="5661152"/>
            </a:xfrm>
            <a:custGeom>
              <a:avLst/>
              <a:gdLst/>
              <a:ahLst/>
              <a:cxnLst/>
              <a:rect r="r" b="b" t="t" l="l"/>
              <a:pathLst>
                <a:path h="5661152" w="7185152">
                  <a:moveTo>
                    <a:pt x="7046976" y="38100"/>
                  </a:moveTo>
                  <a:cubicBezTo>
                    <a:pt x="7058787" y="38100"/>
                    <a:pt x="7070090" y="40386"/>
                    <a:pt x="7081012" y="44831"/>
                  </a:cubicBezTo>
                  <a:cubicBezTo>
                    <a:pt x="7091934" y="49276"/>
                    <a:pt x="7101459" y="55753"/>
                    <a:pt x="7109841" y="64135"/>
                  </a:cubicBezTo>
                  <a:cubicBezTo>
                    <a:pt x="7118224" y="72517"/>
                    <a:pt x="7124573" y="82042"/>
                    <a:pt x="7129145" y="92964"/>
                  </a:cubicBezTo>
                  <a:cubicBezTo>
                    <a:pt x="7133718" y="103886"/>
                    <a:pt x="7135877" y="115189"/>
                    <a:pt x="7135877" y="127000"/>
                  </a:cubicBezTo>
                  <a:lnTo>
                    <a:pt x="7135877" y="5511800"/>
                  </a:lnTo>
                  <a:cubicBezTo>
                    <a:pt x="7135877" y="5523611"/>
                    <a:pt x="7133591" y="5534914"/>
                    <a:pt x="7129145" y="5545836"/>
                  </a:cubicBezTo>
                  <a:cubicBezTo>
                    <a:pt x="7124700" y="5556758"/>
                    <a:pt x="7118224" y="5566283"/>
                    <a:pt x="7109841" y="5574665"/>
                  </a:cubicBezTo>
                  <a:cubicBezTo>
                    <a:pt x="7101459" y="5583047"/>
                    <a:pt x="7091935" y="5589397"/>
                    <a:pt x="7081012" y="5593969"/>
                  </a:cubicBezTo>
                  <a:cubicBezTo>
                    <a:pt x="7070089" y="5598540"/>
                    <a:pt x="7058787" y="5600700"/>
                    <a:pt x="7046976" y="5600700"/>
                  </a:cubicBezTo>
                  <a:lnTo>
                    <a:pt x="138176" y="5600700"/>
                  </a:lnTo>
                  <a:cubicBezTo>
                    <a:pt x="126365" y="5600700"/>
                    <a:pt x="115062" y="5598414"/>
                    <a:pt x="104140" y="5593969"/>
                  </a:cubicBezTo>
                  <a:cubicBezTo>
                    <a:pt x="93218" y="5589524"/>
                    <a:pt x="83693" y="5583047"/>
                    <a:pt x="75311" y="5574665"/>
                  </a:cubicBezTo>
                  <a:cubicBezTo>
                    <a:pt x="66929" y="5566283"/>
                    <a:pt x="60579" y="5556758"/>
                    <a:pt x="56007" y="5545836"/>
                  </a:cubicBezTo>
                  <a:cubicBezTo>
                    <a:pt x="51435" y="5534914"/>
                    <a:pt x="49276" y="5523611"/>
                    <a:pt x="49276" y="55118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5661152"/>
                  </a:lnTo>
                  <a:lnTo>
                    <a:pt x="7185152" y="5661152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6157465" y="1155697"/>
            <a:ext cx="5515861" cy="4372861"/>
          </a:xfrm>
          <a:custGeom>
            <a:avLst/>
            <a:gdLst/>
            <a:ahLst/>
            <a:cxnLst/>
            <a:rect r="r" b="b" t="t" l="l"/>
            <a:pathLst>
              <a:path h="4372861" w="5515861">
                <a:moveTo>
                  <a:pt x="0" y="0"/>
                </a:moveTo>
                <a:lnTo>
                  <a:pt x="5515861" y="0"/>
                </a:lnTo>
                <a:lnTo>
                  <a:pt x="5515861" y="4372861"/>
                </a:lnTo>
                <a:lnTo>
                  <a:pt x="0" y="43728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473804" y="5465064"/>
            <a:ext cx="2437593" cy="1227937"/>
          </a:xfrm>
          <a:custGeom>
            <a:avLst/>
            <a:gdLst/>
            <a:ahLst/>
            <a:cxnLst/>
            <a:rect r="r" b="b" t="t" l="l"/>
            <a:pathLst>
              <a:path h="1227937" w="2437593">
                <a:moveTo>
                  <a:pt x="0" y="0"/>
                </a:moveTo>
                <a:lnTo>
                  <a:pt x="2437593" y="0"/>
                </a:lnTo>
                <a:lnTo>
                  <a:pt x="2437593" y="1227937"/>
                </a:lnTo>
                <a:lnTo>
                  <a:pt x="0" y="12279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82168" y="4936798"/>
            <a:ext cx="5334172" cy="868522"/>
          </a:xfrm>
          <a:custGeom>
            <a:avLst/>
            <a:gdLst/>
            <a:ahLst/>
            <a:cxnLst/>
            <a:rect r="r" b="b" t="t" l="l"/>
            <a:pathLst>
              <a:path h="868522" w="5334172">
                <a:moveTo>
                  <a:pt x="0" y="0"/>
                </a:moveTo>
                <a:lnTo>
                  <a:pt x="5334172" y="0"/>
                </a:lnTo>
                <a:lnTo>
                  <a:pt x="5334172" y="868522"/>
                </a:lnTo>
                <a:lnTo>
                  <a:pt x="0" y="8685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09600" y="406517"/>
            <a:ext cx="6395656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Phần nâng cao (IDS và Multi-goals)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6300" y="1430655"/>
            <a:ext cx="262318" cy="68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</a:t>
            </a:r>
          </a:p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15100" y="1430655"/>
            <a:ext cx="233172" cy="68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</a:t>
            </a:r>
          </a:p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7775" y="1444723"/>
            <a:ext cx="472325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IDS (Iterative Deepening Search)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858000" y="1444723"/>
            <a:ext cx="265577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Multiple Goals for BFS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3344942"/>
            <a:ext cx="1908943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1F2937"/>
                </a:solidFill>
                <a:latin typeface="Roboto Bold"/>
                <a:ea typeface="Roboto Bold"/>
                <a:cs typeface="Roboto Bold"/>
                <a:sym typeface="Roboto Bold"/>
              </a:rPr>
              <a:t>Phân tích độ phức tạp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67500" y="3344942"/>
            <a:ext cx="109299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Kết quả: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3000" y="3816629"/>
            <a:ext cx="559213" cy="36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Thời gian</a:t>
            </a:r>
          </a:p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O(b^d)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448050" y="3816629"/>
            <a:ext cx="681609" cy="36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Không gian</a:t>
            </a:r>
          </a:p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O(d)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953250" y="4759947"/>
            <a:ext cx="3477663" cy="17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BFS tìm được đường đi tối ưu tới mục tiêu gần nhất trước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667500" y="3661096"/>
            <a:ext cx="48046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Goal 1: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667500" y="4099246"/>
            <a:ext cx="480460" cy="3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Goal 2: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762875" y="3661096"/>
            <a:ext cx="929726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path_len = 16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762875" y="4099246"/>
            <a:ext cx="929726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path_len = 19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534275" y="3608070"/>
            <a:ext cx="15544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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534275" y="4046220"/>
            <a:ext cx="155448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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76300" y="219741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76300" y="257841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515100" y="219741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515100" y="257841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781800" y="4731067"/>
            <a:ext cx="136017" cy="1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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43000" y="1853613"/>
            <a:ext cx="2437295" cy="325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Lặp lại DFS với độ sâu tăng dần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43000" y="2234613"/>
            <a:ext cx="2922051" cy="325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Hoàn chỉnh và tối ưu, tiết kiệm bộ nhớ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43000" y="2615613"/>
            <a:ext cx="2618832" cy="325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Tốn thời gian do lặp lại nhiều tầng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781800" y="1853613"/>
            <a:ext cx="3074470" cy="325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Mở rộng BFS cho nhiều mục tiêu G1, G2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781800" y="2234613"/>
            <a:ext cx="2731970" cy="329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Agent dừng khi gặp bất kỳ goal nào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781800" y="2615613"/>
            <a:ext cx="3028617" cy="325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BFS vẫn đảm bảo tìm đường ngắn nhất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2192000" cy="95250"/>
            <a:chOff x="0" y="0"/>
            <a:chExt cx="1219200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95250"/>
            </a:xfrm>
            <a:custGeom>
              <a:avLst/>
              <a:gdLst/>
              <a:ahLst/>
              <a:cxnLst/>
              <a:rect r="r" b="b" t="t" l="l"/>
              <a:pathLst>
                <a:path h="9525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952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9600" y="971550"/>
            <a:ext cx="571500" cy="38100"/>
            <a:chOff x="0" y="0"/>
            <a:chExt cx="5715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82168" y="1295400"/>
            <a:ext cx="5349240" cy="4209288"/>
            <a:chOff x="0" y="0"/>
            <a:chExt cx="7132320" cy="56123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32320" cy="5612384"/>
            </a:xfrm>
            <a:custGeom>
              <a:avLst/>
              <a:gdLst/>
              <a:ahLst/>
              <a:cxnLst/>
              <a:rect r="r" b="b" t="t" l="l"/>
              <a:pathLst>
                <a:path h="5612384" w="7132320">
                  <a:moveTo>
                    <a:pt x="6996176" y="38100"/>
                  </a:moveTo>
                  <a:cubicBezTo>
                    <a:pt x="7007987" y="38100"/>
                    <a:pt x="7019290" y="40386"/>
                    <a:pt x="7030212" y="44831"/>
                  </a:cubicBezTo>
                  <a:cubicBezTo>
                    <a:pt x="7041134" y="49276"/>
                    <a:pt x="7050659" y="55753"/>
                    <a:pt x="7059041" y="64135"/>
                  </a:cubicBezTo>
                  <a:cubicBezTo>
                    <a:pt x="7067424" y="72517"/>
                    <a:pt x="7073773" y="82042"/>
                    <a:pt x="7078345" y="92964"/>
                  </a:cubicBezTo>
                  <a:cubicBezTo>
                    <a:pt x="7082918" y="103886"/>
                    <a:pt x="7085077" y="115189"/>
                    <a:pt x="7085077" y="127000"/>
                  </a:cubicBezTo>
                  <a:lnTo>
                    <a:pt x="7085077" y="5461000"/>
                  </a:lnTo>
                  <a:cubicBezTo>
                    <a:pt x="7085077" y="5472811"/>
                    <a:pt x="7082791" y="5484114"/>
                    <a:pt x="7078345" y="5495036"/>
                  </a:cubicBezTo>
                  <a:cubicBezTo>
                    <a:pt x="7073900" y="5505958"/>
                    <a:pt x="7067424" y="5515483"/>
                    <a:pt x="7059041" y="5523865"/>
                  </a:cubicBezTo>
                  <a:cubicBezTo>
                    <a:pt x="7050659" y="5532247"/>
                    <a:pt x="7041135" y="5538597"/>
                    <a:pt x="7030212" y="5543169"/>
                  </a:cubicBezTo>
                  <a:cubicBezTo>
                    <a:pt x="7019289" y="5547740"/>
                    <a:pt x="7007987" y="5549900"/>
                    <a:pt x="6996176" y="5549900"/>
                  </a:cubicBezTo>
                  <a:lnTo>
                    <a:pt x="138176" y="5549900"/>
                  </a:lnTo>
                  <a:cubicBezTo>
                    <a:pt x="126365" y="5549900"/>
                    <a:pt x="115062" y="5547614"/>
                    <a:pt x="104140" y="5543169"/>
                  </a:cubicBezTo>
                  <a:cubicBezTo>
                    <a:pt x="93218" y="5538724"/>
                    <a:pt x="83693" y="5532247"/>
                    <a:pt x="75311" y="5523865"/>
                  </a:cubicBezTo>
                  <a:cubicBezTo>
                    <a:pt x="66929" y="5515483"/>
                    <a:pt x="60579" y="5505958"/>
                    <a:pt x="56007" y="5495036"/>
                  </a:cubicBezTo>
                  <a:cubicBezTo>
                    <a:pt x="51435" y="5484114"/>
                    <a:pt x="49276" y="5472811"/>
                    <a:pt x="49276" y="54610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5612384"/>
                  </a:lnTo>
                  <a:lnTo>
                    <a:pt x="7132320" y="5612384"/>
                  </a:lnTo>
                  <a:lnTo>
                    <a:pt x="713232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18665" y="1231897"/>
            <a:ext cx="5476237" cy="4336285"/>
          </a:xfrm>
          <a:custGeom>
            <a:avLst/>
            <a:gdLst/>
            <a:ahLst/>
            <a:cxnLst/>
            <a:rect r="r" b="b" t="t" l="l"/>
            <a:pathLst>
              <a:path h="4336285" w="5476237">
                <a:moveTo>
                  <a:pt x="0" y="0"/>
                </a:moveTo>
                <a:lnTo>
                  <a:pt x="5476237" y="0"/>
                </a:lnTo>
                <a:lnTo>
                  <a:pt x="5476237" y="4336285"/>
                </a:lnTo>
                <a:lnTo>
                  <a:pt x="0" y="43362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50392" y="4114800"/>
            <a:ext cx="4852416" cy="1161288"/>
            <a:chOff x="0" y="0"/>
            <a:chExt cx="6469888" cy="15483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69888" cy="1548384"/>
            </a:xfrm>
            <a:custGeom>
              <a:avLst/>
              <a:gdLst/>
              <a:ahLst/>
              <a:cxnLst/>
              <a:rect r="r" b="b" t="t" l="l"/>
              <a:pathLst>
                <a:path h="1548384" w="6469888">
                  <a:moveTo>
                    <a:pt x="6359144" y="38100"/>
                  </a:moveTo>
                  <a:cubicBezTo>
                    <a:pt x="6376670" y="38100"/>
                    <a:pt x="6391656" y="44323"/>
                    <a:pt x="6404102" y="56642"/>
                  </a:cubicBezTo>
                  <a:cubicBezTo>
                    <a:pt x="6416548" y="68961"/>
                    <a:pt x="6422644" y="83947"/>
                    <a:pt x="6422644" y="101600"/>
                  </a:cubicBezTo>
                  <a:lnTo>
                    <a:pt x="6422644" y="1422400"/>
                  </a:lnTo>
                  <a:cubicBezTo>
                    <a:pt x="6422644" y="1439926"/>
                    <a:pt x="6416421" y="1454912"/>
                    <a:pt x="6404102" y="1467358"/>
                  </a:cubicBezTo>
                  <a:cubicBezTo>
                    <a:pt x="6391783" y="1479804"/>
                    <a:pt x="6376670" y="1485900"/>
                    <a:pt x="6359144" y="1485900"/>
                  </a:cubicBezTo>
                  <a:lnTo>
                    <a:pt x="110744" y="1485900"/>
                  </a:lnTo>
                  <a:cubicBezTo>
                    <a:pt x="93218" y="1485900"/>
                    <a:pt x="78232" y="1479677"/>
                    <a:pt x="65786" y="1467358"/>
                  </a:cubicBezTo>
                  <a:cubicBezTo>
                    <a:pt x="53340" y="1455039"/>
                    <a:pt x="47244" y="1439926"/>
                    <a:pt x="47244" y="1422400"/>
                  </a:cubicBezTo>
                  <a:lnTo>
                    <a:pt x="47244" y="101600"/>
                  </a:lnTo>
                  <a:cubicBezTo>
                    <a:pt x="47244" y="84074"/>
                    <a:pt x="53467" y="69088"/>
                    <a:pt x="65786" y="56642"/>
                  </a:cubicBezTo>
                  <a:cubicBezTo>
                    <a:pt x="78105" y="44196"/>
                    <a:pt x="93218" y="38100"/>
                    <a:pt x="110744" y="38100"/>
                  </a:cubicBezTo>
                  <a:close/>
                  <a:moveTo>
                    <a:pt x="0" y="0"/>
                  </a:moveTo>
                  <a:lnTo>
                    <a:pt x="0" y="1548384"/>
                  </a:lnTo>
                  <a:lnTo>
                    <a:pt x="6469888" y="1548384"/>
                  </a:lnTo>
                  <a:lnTo>
                    <a:pt x="6469888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86889" y="4051297"/>
            <a:ext cx="4979413" cy="1288285"/>
          </a:xfrm>
          <a:custGeom>
            <a:avLst/>
            <a:gdLst/>
            <a:ahLst/>
            <a:cxnLst/>
            <a:rect r="r" b="b" t="t" l="l"/>
            <a:pathLst>
              <a:path h="1288285" w="4979413">
                <a:moveTo>
                  <a:pt x="0" y="0"/>
                </a:moveTo>
                <a:lnTo>
                  <a:pt x="4979413" y="0"/>
                </a:lnTo>
                <a:lnTo>
                  <a:pt x="4979413" y="1288285"/>
                </a:lnTo>
                <a:lnTo>
                  <a:pt x="0" y="1288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260592" y="1295400"/>
            <a:ext cx="5349240" cy="4971288"/>
            <a:chOff x="0" y="0"/>
            <a:chExt cx="7132320" cy="66283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32320" cy="6628384"/>
            </a:xfrm>
            <a:custGeom>
              <a:avLst/>
              <a:gdLst/>
              <a:ahLst/>
              <a:cxnLst/>
              <a:rect r="r" b="b" t="t" l="l"/>
              <a:pathLst>
                <a:path h="6628384" w="7132320">
                  <a:moveTo>
                    <a:pt x="6994144" y="38100"/>
                  </a:moveTo>
                  <a:cubicBezTo>
                    <a:pt x="7005955" y="38100"/>
                    <a:pt x="7017258" y="40386"/>
                    <a:pt x="7028180" y="44831"/>
                  </a:cubicBezTo>
                  <a:cubicBezTo>
                    <a:pt x="7039101" y="49276"/>
                    <a:pt x="7048626" y="55753"/>
                    <a:pt x="7057009" y="64135"/>
                  </a:cubicBezTo>
                  <a:cubicBezTo>
                    <a:pt x="7065391" y="72517"/>
                    <a:pt x="7071740" y="82042"/>
                    <a:pt x="7076313" y="92964"/>
                  </a:cubicBezTo>
                  <a:cubicBezTo>
                    <a:pt x="7080886" y="103886"/>
                    <a:pt x="7083044" y="115189"/>
                    <a:pt x="7083044" y="127000"/>
                  </a:cubicBezTo>
                  <a:lnTo>
                    <a:pt x="7083044" y="6477000"/>
                  </a:lnTo>
                  <a:cubicBezTo>
                    <a:pt x="7083044" y="6488811"/>
                    <a:pt x="7080758" y="6500114"/>
                    <a:pt x="7076313" y="6511036"/>
                  </a:cubicBezTo>
                  <a:cubicBezTo>
                    <a:pt x="7071868" y="6521958"/>
                    <a:pt x="7065391" y="6531483"/>
                    <a:pt x="7057009" y="6539865"/>
                  </a:cubicBezTo>
                  <a:cubicBezTo>
                    <a:pt x="7048626" y="6548248"/>
                    <a:pt x="7039102" y="6554597"/>
                    <a:pt x="7028180" y="6559169"/>
                  </a:cubicBezTo>
                  <a:cubicBezTo>
                    <a:pt x="7017257" y="6563742"/>
                    <a:pt x="7005955" y="6565901"/>
                    <a:pt x="6994144" y="6565901"/>
                  </a:cubicBezTo>
                  <a:lnTo>
                    <a:pt x="136144" y="6565901"/>
                  </a:lnTo>
                  <a:cubicBezTo>
                    <a:pt x="124333" y="6565901"/>
                    <a:pt x="113030" y="6563615"/>
                    <a:pt x="102108" y="6559169"/>
                  </a:cubicBezTo>
                  <a:cubicBezTo>
                    <a:pt x="91186" y="6554724"/>
                    <a:pt x="81661" y="6548248"/>
                    <a:pt x="73279" y="6539865"/>
                  </a:cubicBezTo>
                  <a:cubicBezTo>
                    <a:pt x="64897" y="6531483"/>
                    <a:pt x="58547" y="6521958"/>
                    <a:pt x="53975" y="6511036"/>
                  </a:cubicBezTo>
                  <a:cubicBezTo>
                    <a:pt x="49403" y="6500113"/>
                    <a:pt x="47244" y="6488811"/>
                    <a:pt x="47244" y="6477000"/>
                  </a:cubicBezTo>
                  <a:lnTo>
                    <a:pt x="47244" y="127000"/>
                  </a:lnTo>
                  <a:cubicBezTo>
                    <a:pt x="47244" y="115189"/>
                    <a:pt x="49530" y="103886"/>
                    <a:pt x="53975" y="92964"/>
                  </a:cubicBezTo>
                  <a:cubicBezTo>
                    <a:pt x="58420" y="82042"/>
                    <a:pt x="64897" y="72517"/>
                    <a:pt x="73279" y="64135"/>
                  </a:cubicBezTo>
                  <a:cubicBezTo>
                    <a:pt x="81661" y="55753"/>
                    <a:pt x="91186" y="49403"/>
                    <a:pt x="102108" y="44831"/>
                  </a:cubicBezTo>
                  <a:cubicBezTo>
                    <a:pt x="113030" y="40259"/>
                    <a:pt x="124333" y="38100"/>
                    <a:pt x="136144" y="38100"/>
                  </a:cubicBezTo>
                  <a:close/>
                  <a:moveTo>
                    <a:pt x="0" y="0"/>
                  </a:moveTo>
                  <a:lnTo>
                    <a:pt x="0" y="6628384"/>
                  </a:lnTo>
                  <a:lnTo>
                    <a:pt x="7132320" y="6628384"/>
                  </a:lnTo>
                  <a:lnTo>
                    <a:pt x="713232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6197089" y="1231897"/>
            <a:ext cx="5476237" cy="5098285"/>
          </a:xfrm>
          <a:custGeom>
            <a:avLst/>
            <a:gdLst/>
            <a:ahLst/>
            <a:cxnLst/>
            <a:rect r="r" b="b" t="t" l="l"/>
            <a:pathLst>
              <a:path h="5098285" w="5476237">
                <a:moveTo>
                  <a:pt x="0" y="0"/>
                </a:moveTo>
                <a:lnTo>
                  <a:pt x="5476237" y="0"/>
                </a:lnTo>
                <a:lnTo>
                  <a:pt x="5476237" y="5098285"/>
                </a:lnTo>
                <a:lnTo>
                  <a:pt x="0" y="509828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6525768" y="4876800"/>
            <a:ext cx="4855464" cy="1161288"/>
            <a:chOff x="0" y="0"/>
            <a:chExt cx="6473952" cy="154838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473952" cy="1548384"/>
            </a:xfrm>
            <a:custGeom>
              <a:avLst/>
              <a:gdLst/>
              <a:ahLst/>
              <a:cxnLst/>
              <a:rect r="r" b="b" t="t" l="l"/>
              <a:pathLst>
                <a:path h="1548384" w="6473952">
                  <a:moveTo>
                    <a:pt x="6361176" y="38100"/>
                  </a:moveTo>
                  <a:cubicBezTo>
                    <a:pt x="6378702" y="38100"/>
                    <a:pt x="6393688" y="44323"/>
                    <a:pt x="6406134" y="56642"/>
                  </a:cubicBezTo>
                  <a:cubicBezTo>
                    <a:pt x="6418580" y="68961"/>
                    <a:pt x="6424676" y="83947"/>
                    <a:pt x="6424676" y="101600"/>
                  </a:cubicBezTo>
                  <a:lnTo>
                    <a:pt x="6424676" y="1422400"/>
                  </a:lnTo>
                  <a:cubicBezTo>
                    <a:pt x="6424676" y="1439926"/>
                    <a:pt x="6418453" y="1454912"/>
                    <a:pt x="6406134" y="1467358"/>
                  </a:cubicBezTo>
                  <a:cubicBezTo>
                    <a:pt x="6393815" y="1479804"/>
                    <a:pt x="6378829" y="1485900"/>
                    <a:pt x="6361176" y="1485900"/>
                  </a:cubicBezTo>
                  <a:lnTo>
                    <a:pt x="112776" y="1485900"/>
                  </a:lnTo>
                  <a:cubicBezTo>
                    <a:pt x="95250" y="1485900"/>
                    <a:pt x="80264" y="1479677"/>
                    <a:pt x="67818" y="1467358"/>
                  </a:cubicBezTo>
                  <a:cubicBezTo>
                    <a:pt x="55372" y="1455039"/>
                    <a:pt x="49276" y="1439926"/>
                    <a:pt x="49276" y="1422400"/>
                  </a:cubicBezTo>
                  <a:lnTo>
                    <a:pt x="49276" y="101600"/>
                  </a:lnTo>
                  <a:cubicBezTo>
                    <a:pt x="49276" y="84074"/>
                    <a:pt x="55499" y="69088"/>
                    <a:pt x="67818" y="56642"/>
                  </a:cubicBezTo>
                  <a:cubicBezTo>
                    <a:pt x="80137" y="44196"/>
                    <a:pt x="95250" y="38100"/>
                    <a:pt x="112776" y="38100"/>
                  </a:cubicBezTo>
                  <a:close/>
                  <a:moveTo>
                    <a:pt x="0" y="0"/>
                  </a:moveTo>
                  <a:lnTo>
                    <a:pt x="0" y="1548384"/>
                  </a:lnTo>
                  <a:lnTo>
                    <a:pt x="6473952" y="1548384"/>
                  </a:lnTo>
                  <a:lnTo>
                    <a:pt x="6473952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6462265" y="4813297"/>
            <a:ext cx="4982461" cy="1288285"/>
          </a:xfrm>
          <a:custGeom>
            <a:avLst/>
            <a:gdLst/>
            <a:ahLst/>
            <a:cxnLst/>
            <a:rect r="r" b="b" t="t" l="l"/>
            <a:pathLst>
              <a:path h="1288285" w="4982461">
                <a:moveTo>
                  <a:pt x="0" y="0"/>
                </a:moveTo>
                <a:lnTo>
                  <a:pt x="4982461" y="0"/>
                </a:lnTo>
                <a:lnTo>
                  <a:pt x="4982461" y="1288285"/>
                </a:lnTo>
                <a:lnTo>
                  <a:pt x="0" y="12882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09600" y="397259"/>
            <a:ext cx="3585019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Tổng kết và bài học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76300" y="1506855"/>
            <a:ext cx="233172" cy="701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</a:t>
            </a:r>
          </a:p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6800" y="4231005"/>
            <a:ext cx="174879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59E0B"/>
                </a:solidFill>
                <a:latin typeface="Arimo"/>
                <a:ea typeface="Arimo"/>
                <a:cs typeface="Arimo"/>
                <a:sym typeface="Arimo"/>
              </a:rPr>
              <a:t>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553200" y="1506855"/>
            <a:ext cx="174879" cy="817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59E0B"/>
                </a:solidFill>
                <a:latin typeface="Arimo"/>
                <a:ea typeface="Arimo"/>
                <a:cs typeface="Arimo"/>
                <a:sym typeface="Arimo"/>
              </a:rPr>
              <a:t>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E3A008"/>
                </a:solidFill>
                <a:latin typeface="Arimo"/>
                <a:ea typeface="Arimo"/>
                <a:cs typeface="Arimo"/>
                <a:sym typeface="Arimo"/>
              </a:rPr>
              <a:t>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743700" y="4993005"/>
            <a:ext cx="233172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59669"/>
                </a:solidFill>
                <a:latin typeface="Arimo"/>
                <a:ea typeface="Arimo"/>
                <a:cs typeface="Arimo"/>
                <a:sym typeface="Arimo"/>
              </a:rPr>
              <a:t>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19200" y="1505607"/>
            <a:ext cx="10689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Tổng kết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838950" y="1505607"/>
            <a:ext cx="2136686" cy="590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Bài học</a:t>
            </a:r>
          </a:p>
          <a:p>
            <a:pPr algn="l">
              <a:lnSpc>
                <a:spcPts val="2344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Chọn thuật toán phù hợp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52550" y="4282097"/>
            <a:ext cx="2160689" cy="276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Thuật toán hiệu quả nhất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838950" y="2967647"/>
            <a:ext cx="1572882" cy="295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4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Heuristic hiệu quả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164210" y="3280096"/>
            <a:ext cx="38557" cy="235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6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086600" y="5177447"/>
            <a:ext cx="136912" cy="11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Ứ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220826" y="5177447"/>
            <a:ext cx="1360932" cy="14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ng dụng thực tế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838950" y="3882047"/>
            <a:ext cx="2111416" cy="295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4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Visualization quan trọng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205416" y="4194496"/>
            <a:ext cx="38557" cy="235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6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099916" y="2365696"/>
            <a:ext cx="38557" cy="235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6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66800" y="4628702"/>
            <a:ext cx="4421086" cy="44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A* đạt hiệu quả cao nhất khi cân nhắc cả thời gian và chất lượng giải pháp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838950" y="2380802"/>
            <a:ext cx="4217813" cy="22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Quymô mêcungkhácnhau cần những thuật toán khác nhau.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838950" y="2609402"/>
            <a:ext cx="3645589" cy="22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Không có thuật toán nào phù hợp với mọi tình huống.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838950" y="3295202"/>
            <a:ext cx="4366203" cy="22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HàmManhattandistance giúp tăng tốc tìm kiếm đáng kể so với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838950" y="3523802"/>
            <a:ext cx="901113" cy="22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tìm kiếm mù.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743700" y="5390702"/>
            <a:ext cx="4502525" cy="44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Các thuật toán này áp dụng được cho nhiều bài toán lập kế hoạch đường đi khác như định tuyến GPS, robot tự hành...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838950" y="4209602"/>
            <a:ext cx="4501391" cy="22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Trực quan hóa thuậttoángiúphiểu rõ cách mở rộng node và phát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838950" y="4438202"/>
            <a:ext cx="1548784" cy="22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hiện điểm cần cải tiến.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43000" y="1863138"/>
            <a:ext cx="3204781" cy="354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Cả bốn thuật toán đều giải được mê cung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43000" y="2282238"/>
            <a:ext cx="2677382" cy="354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1350">
                <a:solidFill>
                  <a:srgbClr val="1D4ED8"/>
                </a:solidFill>
                <a:latin typeface="Roboto"/>
                <a:ea typeface="Roboto"/>
                <a:cs typeface="Roboto"/>
                <a:sym typeface="Roboto"/>
              </a:rPr>
              <a:t>BFS và A*</a:t>
            </a: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 tối ưu nhưng tốn bộ nhớ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43000" y="2701338"/>
            <a:ext cx="2655865" cy="354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1350">
                <a:solidFill>
                  <a:srgbClr val="1D4ED8"/>
                </a:solidFill>
                <a:latin typeface="Roboto"/>
                <a:ea typeface="Roboto"/>
                <a:cs typeface="Roboto"/>
                <a:sym typeface="Roboto"/>
              </a:rPr>
              <a:t>DFS</a:t>
            </a: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 tiết kiệm bộ nhớ, không tối ưu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43000" y="3120438"/>
            <a:ext cx="2001288" cy="354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1350">
                <a:solidFill>
                  <a:srgbClr val="1D4ED8"/>
                </a:solidFill>
                <a:latin typeface="Roboto"/>
                <a:ea typeface="Roboto"/>
                <a:cs typeface="Roboto"/>
                <a:sym typeface="Roboto"/>
              </a:rPr>
              <a:t>GBFS</a:t>
            </a: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 nhanh nhưng dễ sai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43000" y="3539538"/>
            <a:ext cx="2813323" cy="354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1350">
                <a:solidFill>
                  <a:srgbClr val="1D4ED8"/>
                </a:solidFill>
                <a:latin typeface="Roboto"/>
                <a:ea typeface="Roboto"/>
                <a:cs typeface="Roboto"/>
                <a:sym typeface="Roboto"/>
              </a:rPr>
              <a:t>A*</a:t>
            </a: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 cân bằng nhất về tốc độ và tối ưu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76300" y="2274570"/>
            <a:ext cx="13601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76300" y="2693670"/>
            <a:ext cx="13601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76300" y="3112770"/>
            <a:ext cx="13601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876300" y="3531870"/>
            <a:ext cx="136017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20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553200" y="2999422"/>
            <a:ext cx="131159" cy="23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E3A008"/>
                </a:solidFill>
                <a:latin typeface="Arimo"/>
                <a:ea typeface="Arimo"/>
                <a:cs typeface="Arimo"/>
                <a:sym typeface="Arimo"/>
              </a:rPr>
              <a:t>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553200" y="3913822"/>
            <a:ext cx="131159" cy="23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E3A008"/>
                </a:solidFill>
                <a:latin typeface="Arimo"/>
                <a:ea typeface="Arimo"/>
                <a:cs typeface="Arimo"/>
                <a:sym typeface="Arimo"/>
              </a:rPr>
              <a:t>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2192000" cy="95250"/>
            <a:chOff x="0" y="0"/>
            <a:chExt cx="1219200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95250"/>
            </a:xfrm>
            <a:custGeom>
              <a:avLst/>
              <a:gdLst/>
              <a:ahLst/>
              <a:cxnLst/>
              <a:rect r="r" b="b" t="t" l="l"/>
              <a:pathLst>
                <a:path h="9525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952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9600" y="971550"/>
            <a:ext cx="571500" cy="38100"/>
            <a:chOff x="0" y="0"/>
            <a:chExt cx="5715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36624" y="1123950"/>
            <a:ext cx="11118752" cy="3364908"/>
          </a:xfrm>
          <a:custGeom>
            <a:avLst/>
            <a:gdLst/>
            <a:ahLst/>
            <a:cxnLst/>
            <a:rect r="r" b="b" t="t" l="l"/>
            <a:pathLst>
              <a:path h="3364908" w="11118752">
                <a:moveTo>
                  <a:pt x="0" y="0"/>
                </a:moveTo>
                <a:lnTo>
                  <a:pt x="11118752" y="0"/>
                </a:lnTo>
                <a:lnTo>
                  <a:pt x="11118752" y="3364908"/>
                </a:lnTo>
                <a:lnTo>
                  <a:pt x="0" y="3364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9600" y="406517"/>
            <a:ext cx="635242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LỜI CẢM ƠN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5750" y="6629095"/>
            <a:ext cx="1576816" cy="100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 02: TÌM KIẾM TỐI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2716" y="1751034"/>
            <a:ext cx="9286568" cy="2034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b="true" sz="38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CẢM ƠN THẦY VÀ CÁC BẠN ĐÃ LẮNG NGHE BÀI THUYẾT TRÌNH CỦA NHÓM EM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2192000" cy="95250"/>
            <a:chOff x="0" y="0"/>
            <a:chExt cx="1219200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95250"/>
            </a:xfrm>
            <a:custGeom>
              <a:avLst/>
              <a:gdLst/>
              <a:ahLst/>
              <a:cxnLst/>
              <a:rect r="r" b="b" t="t" l="l"/>
              <a:pathLst>
                <a:path h="9525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952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9600" y="971550"/>
            <a:ext cx="571500" cy="38100"/>
            <a:chOff x="0" y="0"/>
            <a:chExt cx="5715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82168" y="1219200"/>
            <a:ext cx="5388864" cy="1466088"/>
            <a:chOff x="0" y="0"/>
            <a:chExt cx="7185152" cy="19547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85152" cy="1954784"/>
            </a:xfrm>
            <a:custGeom>
              <a:avLst/>
              <a:gdLst/>
              <a:ahLst/>
              <a:cxnLst/>
              <a:rect r="r" b="b" t="t" l="l"/>
              <a:pathLst>
                <a:path h="1954784" w="7185152">
                  <a:moveTo>
                    <a:pt x="7046976" y="38100"/>
                  </a:moveTo>
                  <a:cubicBezTo>
                    <a:pt x="7058787" y="38100"/>
                    <a:pt x="7070090" y="40386"/>
                    <a:pt x="7081012" y="44831"/>
                  </a:cubicBezTo>
                  <a:cubicBezTo>
                    <a:pt x="7091934" y="49276"/>
                    <a:pt x="7101459" y="55753"/>
                    <a:pt x="7109841" y="64135"/>
                  </a:cubicBezTo>
                  <a:cubicBezTo>
                    <a:pt x="7118224" y="72517"/>
                    <a:pt x="7124573" y="82042"/>
                    <a:pt x="7129145" y="92964"/>
                  </a:cubicBezTo>
                  <a:cubicBezTo>
                    <a:pt x="7133718" y="103886"/>
                    <a:pt x="7135877" y="115189"/>
                    <a:pt x="7135877" y="127000"/>
                  </a:cubicBezTo>
                  <a:lnTo>
                    <a:pt x="7135877" y="1803400"/>
                  </a:lnTo>
                  <a:cubicBezTo>
                    <a:pt x="7135877" y="1815211"/>
                    <a:pt x="7133591" y="1826514"/>
                    <a:pt x="7129145" y="1837436"/>
                  </a:cubicBezTo>
                  <a:cubicBezTo>
                    <a:pt x="7124700" y="1848358"/>
                    <a:pt x="7118224" y="1857883"/>
                    <a:pt x="7109841" y="1866265"/>
                  </a:cubicBezTo>
                  <a:cubicBezTo>
                    <a:pt x="7101459" y="1874647"/>
                    <a:pt x="7091935" y="1880997"/>
                    <a:pt x="7081012" y="1885569"/>
                  </a:cubicBezTo>
                  <a:cubicBezTo>
                    <a:pt x="7070089" y="1890141"/>
                    <a:pt x="7058787" y="1892300"/>
                    <a:pt x="7046976" y="1892300"/>
                  </a:cubicBezTo>
                  <a:lnTo>
                    <a:pt x="138176" y="1892300"/>
                  </a:lnTo>
                  <a:cubicBezTo>
                    <a:pt x="126365" y="1892300"/>
                    <a:pt x="115062" y="1890014"/>
                    <a:pt x="104140" y="1885569"/>
                  </a:cubicBezTo>
                  <a:cubicBezTo>
                    <a:pt x="93218" y="1881124"/>
                    <a:pt x="83693" y="1874647"/>
                    <a:pt x="75311" y="1866265"/>
                  </a:cubicBezTo>
                  <a:cubicBezTo>
                    <a:pt x="66929" y="1857883"/>
                    <a:pt x="60579" y="1848358"/>
                    <a:pt x="56007" y="1837436"/>
                  </a:cubicBezTo>
                  <a:cubicBezTo>
                    <a:pt x="51435" y="1826514"/>
                    <a:pt x="49276" y="1815211"/>
                    <a:pt x="49276" y="18034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1954784"/>
                  </a:lnTo>
                  <a:lnTo>
                    <a:pt x="7185152" y="1954784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18665" y="1155697"/>
            <a:ext cx="5515861" cy="1593085"/>
          </a:xfrm>
          <a:custGeom>
            <a:avLst/>
            <a:gdLst/>
            <a:ahLst/>
            <a:cxnLst/>
            <a:rect r="r" b="b" t="t" l="l"/>
            <a:pathLst>
              <a:path h="1593085" w="5515861">
                <a:moveTo>
                  <a:pt x="0" y="0"/>
                </a:moveTo>
                <a:lnTo>
                  <a:pt x="5515861" y="0"/>
                </a:lnTo>
                <a:lnTo>
                  <a:pt x="5515861" y="1593085"/>
                </a:lnTo>
                <a:lnTo>
                  <a:pt x="0" y="15930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82168" y="2859024"/>
            <a:ext cx="5388864" cy="2950464"/>
            <a:chOff x="0" y="0"/>
            <a:chExt cx="7185152" cy="393395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85152" cy="3933952"/>
            </a:xfrm>
            <a:custGeom>
              <a:avLst/>
              <a:gdLst/>
              <a:ahLst/>
              <a:cxnLst/>
              <a:rect r="r" b="b" t="t" l="l"/>
              <a:pathLst>
                <a:path h="3933952" w="7185152">
                  <a:moveTo>
                    <a:pt x="7046976" y="36068"/>
                  </a:moveTo>
                  <a:cubicBezTo>
                    <a:pt x="7058787" y="36068"/>
                    <a:pt x="7070090" y="38354"/>
                    <a:pt x="7081012" y="42799"/>
                  </a:cubicBezTo>
                  <a:cubicBezTo>
                    <a:pt x="7091934" y="47244"/>
                    <a:pt x="7101459" y="53721"/>
                    <a:pt x="7109841" y="62103"/>
                  </a:cubicBezTo>
                  <a:cubicBezTo>
                    <a:pt x="7118224" y="70485"/>
                    <a:pt x="7124573" y="80010"/>
                    <a:pt x="7129145" y="90932"/>
                  </a:cubicBezTo>
                  <a:cubicBezTo>
                    <a:pt x="7133718" y="101854"/>
                    <a:pt x="7135877" y="113157"/>
                    <a:pt x="7135877" y="124968"/>
                  </a:cubicBezTo>
                  <a:lnTo>
                    <a:pt x="7135877" y="3782568"/>
                  </a:lnTo>
                  <a:cubicBezTo>
                    <a:pt x="7135877" y="3794379"/>
                    <a:pt x="7133591" y="3805682"/>
                    <a:pt x="7129145" y="3816604"/>
                  </a:cubicBezTo>
                  <a:cubicBezTo>
                    <a:pt x="7124700" y="3827526"/>
                    <a:pt x="7118224" y="3837051"/>
                    <a:pt x="7109841" y="3845433"/>
                  </a:cubicBezTo>
                  <a:cubicBezTo>
                    <a:pt x="7101459" y="3853815"/>
                    <a:pt x="7091935" y="3860165"/>
                    <a:pt x="7081012" y="3864737"/>
                  </a:cubicBezTo>
                  <a:cubicBezTo>
                    <a:pt x="7070089" y="3869308"/>
                    <a:pt x="7058787" y="3871468"/>
                    <a:pt x="7046976" y="3871468"/>
                  </a:cubicBezTo>
                  <a:lnTo>
                    <a:pt x="138176" y="3871468"/>
                  </a:lnTo>
                  <a:cubicBezTo>
                    <a:pt x="126365" y="3871468"/>
                    <a:pt x="115062" y="3869182"/>
                    <a:pt x="104140" y="3864737"/>
                  </a:cubicBezTo>
                  <a:cubicBezTo>
                    <a:pt x="93218" y="3860292"/>
                    <a:pt x="83693" y="3853815"/>
                    <a:pt x="75311" y="3845433"/>
                  </a:cubicBezTo>
                  <a:cubicBezTo>
                    <a:pt x="66929" y="3837051"/>
                    <a:pt x="60579" y="3827526"/>
                    <a:pt x="56007" y="3816604"/>
                  </a:cubicBezTo>
                  <a:cubicBezTo>
                    <a:pt x="51435" y="3805682"/>
                    <a:pt x="49276" y="3794379"/>
                    <a:pt x="49276" y="3782568"/>
                  </a:cubicBezTo>
                  <a:lnTo>
                    <a:pt x="49276" y="124968"/>
                  </a:lnTo>
                  <a:cubicBezTo>
                    <a:pt x="49276" y="113157"/>
                    <a:pt x="51562" y="101854"/>
                    <a:pt x="56007" y="90932"/>
                  </a:cubicBezTo>
                  <a:cubicBezTo>
                    <a:pt x="60452" y="80010"/>
                    <a:pt x="66929" y="70485"/>
                    <a:pt x="75311" y="62103"/>
                  </a:cubicBezTo>
                  <a:cubicBezTo>
                    <a:pt x="83693" y="53721"/>
                    <a:pt x="93218" y="47371"/>
                    <a:pt x="104140" y="42799"/>
                  </a:cubicBezTo>
                  <a:cubicBezTo>
                    <a:pt x="115062" y="38227"/>
                    <a:pt x="126365" y="36068"/>
                    <a:pt x="138176" y="36068"/>
                  </a:cubicBezTo>
                  <a:close/>
                  <a:moveTo>
                    <a:pt x="0" y="0"/>
                  </a:moveTo>
                  <a:lnTo>
                    <a:pt x="0" y="3933952"/>
                  </a:lnTo>
                  <a:lnTo>
                    <a:pt x="7185152" y="3933952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18665" y="2795521"/>
            <a:ext cx="5515861" cy="3077461"/>
          </a:xfrm>
          <a:custGeom>
            <a:avLst/>
            <a:gdLst/>
            <a:ahLst/>
            <a:cxnLst/>
            <a:rect r="r" b="b" t="t" l="l"/>
            <a:pathLst>
              <a:path h="3077461" w="5515861">
                <a:moveTo>
                  <a:pt x="0" y="0"/>
                </a:moveTo>
                <a:lnTo>
                  <a:pt x="5515861" y="0"/>
                </a:lnTo>
                <a:lnTo>
                  <a:pt x="5515861" y="3077461"/>
                </a:lnTo>
                <a:lnTo>
                  <a:pt x="0" y="30774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220968" y="1219200"/>
            <a:ext cx="5388864" cy="4590288"/>
            <a:chOff x="0" y="0"/>
            <a:chExt cx="7185152" cy="61203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85152" cy="6120384"/>
            </a:xfrm>
            <a:custGeom>
              <a:avLst/>
              <a:gdLst/>
              <a:ahLst/>
              <a:cxnLst/>
              <a:rect r="r" b="b" t="t" l="l"/>
              <a:pathLst>
                <a:path h="6120384" w="7185152">
                  <a:moveTo>
                    <a:pt x="7046976" y="38100"/>
                  </a:moveTo>
                  <a:cubicBezTo>
                    <a:pt x="7058787" y="38100"/>
                    <a:pt x="7070090" y="40386"/>
                    <a:pt x="7081012" y="44831"/>
                  </a:cubicBezTo>
                  <a:cubicBezTo>
                    <a:pt x="7091934" y="49276"/>
                    <a:pt x="7101459" y="55753"/>
                    <a:pt x="7109841" y="64135"/>
                  </a:cubicBezTo>
                  <a:cubicBezTo>
                    <a:pt x="7118224" y="72517"/>
                    <a:pt x="7124573" y="82042"/>
                    <a:pt x="7129145" y="92964"/>
                  </a:cubicBezTo>
                  <a:cubicBezTo>
                    <a:pt x="7133718" y="103886"/>
                    <a:pt x="7135877" y="115189"/>
                    <a:pt x="7135877" y="127000"/>
                  </a:cubicBezTo>
                  <a:lnTo>
                    <a:pt x="7135877" y="5969000"/>
                  </a:lnTo>
                  <a:cubicBezTo>
                    <a:pt x="7135877" y="5980811"/>
                    <a:pt x="7133591" y="5992114"/>
                    <a:pt x="7129145" y="6003036"/>
                  </a:cubicBezTo>
                  <a:cubicBezTo>
                    <a:pt x="7124700" y="6013958"/>
                    <a:pt x="7118224" y="6023483"/>
                    <a:pt x="7109841" y="6031865"/>
                  </a:cubicBezTo>
                  <a:cubicBezTo>
                    <a:pt x="7101459" y="6040247"/>
                    <a:pt x="7091935" y="6046597"/>
                    <a:pt x="7081012" y="6051169"/>
                  </a:cubicBezTo>
                  <a:cubicBezTo>
                    <a:pt x="7070089" y="6055740"/>
                    <a:pt x="7058787" y="6057900"/>
                    <a:pt x="7046976" y="6057900"/>
                  </a:cubicBezTo>
                  <a:lnTo>
                    <a:pt x="138176" y="6057900"/>
                  </a:lnTo>
                  <a:cubicBezTo>
                    <a:pt x="126365" y="6057900"/>
                    <a:pt x="115062" y="6055614"/>
                    <a:pt x="104140" y="6051169"/>
                  </a:cubicBezTo>
                  <a:cubicBezTo>
                    <a:pt x="93218" y="6046724"/>
                    <a:pt x="83693" y="6040247"/>
                    <a:pt x="75311" y="6031865"/>
                  </a:cubicBezTo>
                  <a:cubicBezTo>
                    <a:pt x="66929" y="6023483"/>
                    <a:pt x="60579" y="6013958"/>
                    <a:pt x="56007" y="6003036"/>
                  </a:cubicBezTo>
                  <a:cubicBezTo>
                    <a:pt x="51435" y="5992114"/>
                    <a:pt x="49276" y="5980811"/>
                    <a:pt x="49276" y="59690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6120384"/>
                  </a:lnTo>
                  <a:lnTo>
                    <a:pt x="7185152" y="6120384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6157465" y="1155697"/>
            <a:ext cx="5515861" cy="4717285"/>
            <a:chOff x="0" y="0"/>
            <a:chExt cx="5515864" cy="47172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0" y="63500"/>
              <a:ext cx="5388864" cy="4590288"/>
            </a:xfrm>
            <a:custGeom>
              <a:avLst/>
              <a:gdLst/>
              <a:ahLst/>
              <a:cxnLst/>
              <a:rect r="r" b="b" t="t" l="l"/>
              <a:pathLst>
                <a:path h="4590288" w="5388864">
                  <a:moveTo>
                    <a:pt x="0" y="0"/>
                  </a:moveTo>
                  <a:lnTo>
                    <a:pt x="5388864" y="0"/>
                  </a:lnTo>
                  <a:lnTo>
                    <a:pt x="5388864" y="4590288"/>
                  </a:lnTo>
                  <a:lnTo>
                    <a:pt x="0" y="4590288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90932" y="82423"/>
              <a:ext cx="5334254" cy="4534154"/>
            </a:xfrm>
            <a:custGeom>
              <a:avLst/>
              <a:gdLst/>
              <a:ahLst/>
              <a:cxnLst/>
              <a:rect r="r" b="b" t="t" l="l"/>
              <a:pathLst>
                <a:path h="4534154" w="5334254">
                  <a:moveTo>
                    <a:pt x="0" y="4457827"/>
                  </a:moveTo>
                  <a:lnTo>
                    <a:pt x="0" y="76327"/>
                  </a:ln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lnTo>
                    <a:pt x="5257927" y="0"/>
                  </a:lnTo>
                  <a:cubicBezTo>
                    <a:pt x="5262880" y="0"/>
                    <a:pt x="5267833" y="508"/>
                    <a:pt x="5272786" y="1524"/>
                  </a:cubicBezTo>
                  <a:cubicBezTo>
                    <a:pt x="5277740" y="2540"/>
                    <a:pt x="5282438" y="3937"/>
                    <a:pt x="5287137" y="5842"/>
                  </a:cubicBezTo>
                  <a:cubicBezTo>
                    <a:pt x="5291836" y="7747"/>
                    <a:pt x="5296154" y="10160"/>
                    <a:pt x="5300346" y="12827"/>
                  </a:cubicBezTo>
                  <a:cubicBezTo>
                    <a:pt x="5304537" y="15494"/>
                    <a:pt x="5308347" y="18796"/>
                    <a:pt x="5311903" y="22352"/>
                  </a:cubicBezTo>
                  <a:cubicBezTo>
                    <a:pt x="5315459" y="25908"/>
                    <a:pt x="5318634" y="29718"/>
                    <a:pt x="5321428" y="33909"/>
                  </a:cubicBezTo>
                  <a:cubicBezTo>
                    <a:pt x="5324222" y="38100"/>
                    <a:pt x="5326507" y="42418"/>
                    <a:pt x="5328412" y="47117"/>
                  </a:cubicBezTo>
                  <a:cubicBezTo>
                    <a:pt x="5330317" y="51816"/>
                    <a:pt x="5331715" y="56515"/>
                    <a:pt x="5332730" y="61468"/>
                  </a:cubicBezTo>
                  <a:cubicBezTo>
                    <a:pt x="5333746" y="66421"/>
                    <a:pt x="5334254" y="71374"/>
                    <a:pt x="5334254" y="76327"/>
                  </a:cubicBezTo>
                  <a:lnTo>
                    <a:pt x="5334254" y="4457827"/>
                  </a:lnTo>
                  <a:cubicBezTo>
                    <a:pt x="5334254" y="4462780"/>
                    <a:pt x="5333746" y="4467733"/>
                    <a:pt x="5332730" y="4472686"/>
                  </a:cubicBezTo>
                  <a:cubicBezTo>
                    <a:pt x="5331715" y="4477639"/>
                    <a:pt x="5330317" y="4482338"/>
                    <a:pt x="5328412" y="4487037"/>
                  </a:cubicBezTo>
                  <a:cubicBezTo>
                    <a:pt x="5326507" y="4491736"/>
                    <a:pt x="5324094" y="4496054"/>
                    <a:pt x="5321428" y="4500245"/>
                  </a:cubicBezTo>
                  <a:cubicBezTo>
                    <a:pt x="5318761" y="4504437"/>
                    <a:pt x="5315459" y="4508246"/>
                    <a:pt x="5311903" y="4511802"/>
                  </a:cubicBezTo>
                  <a:cubicBezTo>
                    <a:pt x="5308347" y="4515358"/>
                    <a:pt x="5304537" y="4518533"/>
                    <a:pt x="5300346" y="4521327"/>
                  </a:cubicBezTo>
                  <a:cubicBezTo>
                    <a:pt x="5296154" y="4524121"/>
                    <a:pt x="5291836" y="4526407"/>
                    <a:pt x="5287137" y="4528312"/>
                  </a:cubicBezTo>
                  <a:cubicBezTo>
                    <a:pt x="5282438" y="4530217"/>
                    <a:pt x="5277740" y="4531614"/>
                    <a:pt x="5272786" y="4532630"/>
                  </a:cubicBezTo>
                  <a:cubicBezTo>
                    <a:pt x="5267833" y="4533646"/>
                    <a:pt x="5262880" y="4534154"/>
                    <a:pt x="5257927" y="4534154"/>
                  </a:cubicBezTo>
                  <a:lnTo>
                    <a:pt x="76327" y="4534154"/>
                  </a:lnTo>
                  <a:cubicBezTo>
                    <a:pt x="71374" y="4534154"/>
                    <a:pt x="66421" y="4533646"/>
                    <a:pt x="61468" y="4532630"/>
                  </a:cubicBezTo>
                  <a:cubicBezTo>
                    <a:pt x="56515" y="4531614"/>
                    <a:pt x="51816" y="4530217"/>
                    <a:pt x="47117" y="4528312"/>
                  </a:cubicBezTo>
                  <a:cubicBezTo>
                    <a:pt x="42418" y="4526407"/>
                    <a:pt x="38100" y="4523994"/>
                    <a:pt x="33909" y="4521327"/>
                  </a:cubicBezTo>
                  <a:cubicBezTo>
                    <a:pt x="29718" y="4518660"/>
                    <a:pt x="25908" y="4515358"/>
                    <a:pt x="22352" y="4511802"/>
                  </a:cubicBezTo>
                  <a:cubicBezTo>
                    <a:pt x="18796" y="4508246"/>
                    <a:pt x="15621" y="4504437"/>
                    <a:pt x="12827" y="4500245"/>
                  </a:cubicBezTo>
                  <a:cubicBezTo>
                    <a:pt x="10033" y="4496054"/>
                    <a:pt x="7747" y="4491736"/>
                    <a:pt x="5842" y="4487037"/>
                  </a:cubicBezTo>
                  <a:cubicBezTo>
                    <a:pt x="3937" y="4482338"/>
                    <a:pt x="2540" y="4477639"/>
                    <a:pt x="1524" y="4472686"/>
                  </a:cubicBezTo>
                  <a:cubicBezTo>
                    <a:pt x="508" y="4467733"/>
                    <a:pt x="0" y="4462780"/>
                    <a:pt x="0" y="4457827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6449568" y="1905000"/>
            <a:ext cx="4931664" cy="1655064"/>
            <a:chOff x="0" y="0"/>
            <a:chExt cx="6575552" cy="220675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575552" cy="2206752"/>
            </a:xfrm>
            <a:custGeom>
              <a:avLst/>
              <a:gdLst/>
              <a:ahLst/>
              <a:cxnLst/>
              <a:rect r="r" b="b" t="t" l="l"/>
              <a:pathLst>
                <a:path h="2206752" w="6575552">
                  <a:moveTo>
                    <a:pt x="6462776" y="38100"/>
                  </a:moveTo>
                  <a:cubicBezTo>
                    <a:pt x="6480302" y="38100"/>
                    <a:pt x="6495288" y="44323"/>
                    <a:pt x="6507734" y="56642"/>
                  </a:cubicBezTo>
                  <a:cubicBezTo>
                    <a:pt x="6520180" y="68961"/>
                    <a:pt x="6526276" y="83947"/>
                    <a:pt x="6526276" y="101600"/>
                  </a:cubicBezTo>
                  <a:lnTo>
                    <a:pt x="6526276" y="2082800"/>
                  </a:lnTo>
                  <a:cubicBezTo>
                    <a:pt x="6526276" y="2100326"/>
                    <a:pt x="6520053" y="2115312"/>
                    <a:pt x="6507734" y="2127758"/>
                  </a:cubicBezTo>
                  <a:cubicBezTo>
                    <a:pt x="6495414" y="2140204"/>
                    <a:pt x="6480429" y="2146300"/>
                    <a:pt x="6462776" y="2146300"/>
                  </a:cubicBezTo>
                  <a:lnTo>
                    <a:pt x="112776" y="2146300"/>
                  </a:lnTo>
                  <a:cubicBezTo>
                    <a:pt x="95250" y="2146300"/>
                    <a:pt x="80264" y="2140077"/>
                    <a:pt x="67818" y="2127758"/>
                  </a:cubicBezTo>
                  <a:cubicBezTo>
                    <a:pt x="55372" y="2115439"/>
                    <a:pt x="49276" y="2100326"/>
                    <a:pt x="49276" y="2082800"/>
                  </a:cubicBezTo>
                  <a:lnTo>
                    <a:pt x="49276" y="101600"/>
                  </a:lnTo>
                  <a:cubicBezTo>
                    <a:pt x="49276" y="84074"/>
                    <a:pt x="55499" y="69088"/>
                    <a:pt x="67818" y="56642"/>
                  </a:cubicBezTo>
                  <a:cubicBezTo>
                    <a:pt x="80137" y="44196"/>
                    <a:pt x="95250" y="38100"/>
                    <a:pt x="112776" y="38100"/>
                  </a:cubicBezTo>
                  <a:close/>
                  <a:moveTo>
                    <a:pt x="0" y="0"/>
                  </a:moveTo>
                  <a:lnTo>
                    <a:pt x="0" y="2206752"/>
                  </a:lnTo>
                  <a:lnTo>
                    <a:pt x="6575552" y="2206752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6386065" y="1841497"/>
            <a:ext cx="5058661" cy="1782061"/>
            <a:chOff x="0" y="0"/>
            <a:chExt cx="5058664" cy="178206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0" y="63500"/>
              <a:ext cx="4931664" cy="1655064"/>
            </a:xfrm>
            <a:custGeom>
              <a:avLst/>
              <a:gdLst/>
              <a:ahLst/>
              <a:cxnLst/>
              <a:rect r="r" b="b" t="t" l="l"/>
              <a:pathLst>
                <a:path h="1655064" w="4931664">
                  <a:moveTo>
                    <a:pt x="0" y="0"/>
                  </a:moveTo>
                  <a:lnTo>
                    <a:pt x="4931664" y="0"/>
                  </a:lnTo>
                  <a:lnTo>
                    <a:pt x="4931664" y="1655064"/>
                  </a:lnTo>
                  <a:lnTo>
                    <a:pt x="0" y="1655064"/>
                  </a:ln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90932" y="82423"/>
              <a:ext cx="4877054" cy="1600454"/>
            </a:xfrm>
            <a:custGeom>
              <a:avLst/>
              <a:gdLst/>
              <a:ahLst/>
              <a:cxnLst/>
              <a:rect r="r" b="b" t="t" l="l"/>
              <a:pathLst>
                <a:path h="1600454" w="4877054">
                  <a:moveTo>
                    <a:pt x="0" y="15431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819777" y="0"/>
                  </a:lnTo>
                  <a:cubicBezTo>
                    <a:pt x="4823587" y="0"/>
                    <a:pt x="4827270" y="381"/>
                    <a:pt x="4830953" y="1143"/>
                  </a:cubicBezTo>
                  <a:cubicBezTo>
                    <a:pt x="4834636" y="1905"/>
                    <a:pt x="4838192" y="2921"/>
                    <a:pt x="4841621" y="4445"/>
                  </a:cubicBezTo>
                  <a:cubicBezTo>
                    <a:pt x="4845050" y="5969"/>
                    <a:pt x="4848352" y="7620"/>
                    <a:pt x="4851527" y="9779"/>
                  </a:cubicBezTo>
                  <a:cubicBezTo>
                    <a:pt x="4854702" y="11938"/>
                    <a:pt x="4857496" y="14224"/>
                    <a:pt x="4860163" y="16891"/>
                  </a:cubicBezTo>
                  <a:cubicBezTo>
                    <a:pt x="4862830" y="19558"/>
                    <a:pt x="4865243" y="22479"/>
                    <a:pt x="4867275" y="25527"/>
                  </a:cubicBezTo>
                  <a:cubicBezTo>
                    <a:pt x="4869307" y="28575"/>
                    <a:pt x="4871085" y="32004"/>
                    <a:pt x="4872609" y="35433"/>
                  </a:cubicBezTo>
                  <a:cubicBezTo>
                    <a:pt x="4874134" y="38862"/>
                    <a:pt x="4875149" y="42418"/>
                    <a:pt x="4875911" y="46101"/>
                  </a:cubicBezTo>
                  <a:cubicBezTo>
                    <a:pt x="4876673" y="49784"/>
                    <a:pt x="4877054" y="53467"/>
                    <a:pt x="4877054" y="57277"/>
                  </a:cubicBezTo>
                  <a:lnTo>
                    <a:pt x="4877054" y="1543177"/>
                  </a:lnTo>
                  <a:cubicBezTo>
                    <a:pt x="4877054" y="1546987"/>
                    <a:pt x="4876673" y="1550670"/>
                    <a:pt x="4875911" y="1554353"/>
                  </a:cubicBezTo>
                  <a:cubicBezTo>
                    <a:pt x="4875149" y="1558036"/>
                    <a:pt x="4874133" y="1561592"/>
                    <a:pt x="4872609" y="1565021"/>
                  </a:cubicBezTo>
                  <a:cubicBezTo>
                    <a:pt x="4871085" y="1568450"/>
                    <a:pt x="4869434" y="1571752"/>
                    <a:pt x="4867275" y="1574927"/>
                  </a:cubicBezTo>
                  <a:cubicBezTo>
                    <a:pt x="4865116" y="1578102"/>
                    <a:pt x="4862830" y="1580896"/>
                    <a:pt x="4860163" y="1583563"/>
                  </a:cubicBezTo>
                  <a:cubicBezTo>
                    <a:pt x="4857496" y="1586230"/>
                    <a:pt x="4854575" y="1588643"/>
                    <a:pt x="4851527" y="1590675"/>
                  </a:cubicBezTo>
                  <a:cubicBezTo>
                    <a:pt x="4848479" y="1592707"/>
                    <a:pt x="4845050" y="1594485"/>
                    <a:pt x="4841621" y="1596009"/>
                  </a:cubicBezTo>
                  <a:cubicBezTo>
                    <a:pt x="4838192" y="1597533"/>
                    <a:pt x="4834636" y="1598549"/>
                    <a:pt x="4830953" y="1599311"/>
                  </a:cubicBezTo>
                  <a:cubicBezTo>
                    <a:pt x="4827270" y="1600073"/>
                    <a:pt x="4823587" y="1600454"/>
                    <a:pt x="4819777" y="1600454"/>
                  </a:cubicBezTo>
                  <a:lnTo>
                    <a:pt x="57277" y="1600454"/>
                  </a:lnTo>
                  <a:cubicBezTo>
                    <a:pt x="53467" y="1600454"/>
                    <a:pt x="49784" y="1600073"/>
                    <a:pt x="46101" y="1599311"/>
                  </a:cubicBezTo>
                  <a:cubicBezTo>
                    <a:pt x="42418" y="1598549"/>
                    <a:pt x="38862" y="1597533"/>
                    <a:pt x="35433" y="1596009"/>
                  </a:cubicBezTo>
                  <a:cubicBezTo>
                    <a:pt x="32004" y="1594485"/>
                    <a:pt x="28702" y="1592834"/>
                    <a:pt x="25527" y="1590675"/>
                  </a:cubicBezTo>
                  <a:cubicBezTo>
                    <a:pt x="22352" y="1588516"/>
                    <a:pt x="19558" y="1586230"/>
                    <a:pt x="16891" y="1583563"/>
                  </a:cubicBezTo>
                  <a:cubicBezTo>
                    <a:pt x="14224" y="1580896"/>
                    <a:pt x="11811" y="1577975"/>
                    <a:pt x="9779" y="1574927"/>
                  </a:cubicBezTo>
                  <a:cubicBezTo>
                    <a:pt x="7747" y="1571879"/>
                    <a:pt x="5969" y="1568450"/>
                    <a:pt x="4445" y="1565021"/>
                  </a:cubicBezTo>
                  <a:cubicBezTo>
                    <a:pt x="2921" y="1561592"/>
                    <a:pt x="1905" y="1558036"/>
                    <a:pt x="1143" y="1554353"/>
                  </a:cubicBezTo>
                  <a:cubicBezTo>
                    <a:pt x="381" y="1550670"/>
                    <a:pt x="0" y="1546987"/>
                    <a:pt x="0" y="15431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81432" y="654050"/>
              <a:ext cx="38100" cy="838200"/>
            </a:xfrm>
            <a:custGeom>
              <a:avLst/>
              <a:gdLst/>
              <a:ahLst/>
              <a:cxnLst/>
              <a:rect r="r" b="b" t="t" l="l"/>
              <a:pathLst>
                <a:path h="838200" w="38100">
                  <a:moveTo>
                    <a:pt x="0" y="0"/>
                  </a:moveTo>
                  <a:lnTo>
                    <a:pt x="38100" y="0"/>
                  </a:lnTo>
                  <a:lnTo>
                    <a:pt x="38100" y="838200"/>
                  </a:lnTo>
                  <a:lnTo>
                    <a:pt x="0" y="838200"/>
                  </a:lnTo>
                  <a:close/>
                </a:path>
              </a:pathLst>
            </a:custGeom>
            <a:solidFill>
              <a:srgbClr val="DBEAFE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6449568" y="3733800"/>
            <a:ext cx="4931664" cy="1655064"/>
            <a:chOff x="0" y="0"/>
            <a:chExt cx="6575552" cy="220675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575552" cy="2206752"/>
            </a:xfrm>
            <a:custGeom>
              <a:avLst/>
              <a:gdLst/>
              <a:ahLst/>
              <a:cxnLst/>
              <a:rect r="r" b="b" t="t" l="l"/>
              <a:pathLst>
                <a:path h="2206752" w="6575552">
                  <a:moveTo>
                    <a:pt x="6462776" y="38100"/>
                  </a:moveTo>
                  <a:cubicBezTo>
                    <a:pt x="6480302" y="38100"/>
                    <a:pt x="6495288" y="44323"/>
                    <a:pt x="6507734" y="56642"/>
                  </a:cubicBezTo>
                  <a:cubicBezTo>
                    <a:pt x="6520180" y="68961"/>
                    <a:pt x="6526276" y="83947"/>
                    <a:pt x="6526276" y="101600"/>
                  </a:cubicBezTo>
                  <a:lnTo>
                    <a:pt x="6526276" y="2082800"/>
                  </a:lnTo>
                  <a:cubicBezTo>
                    <a:pt x="6526276" y="2100326"/>
                    <a:pt x="6520053" y="2115312"/>
                    <a:pt x="6507734" y="2127758"/>
                  </a:cubicBezTo>
                  <a:cubicBezTo>
                    <a:pt x="6495414" y="2140204"/>
                    <a:pt x="6480429" y="2146300"/>
                    <a:pt x="6462776" y="2146300"/>
                  </a:cubicBezTo>
                  <a:lnTo>
                    <a:pt x="112776" y="2146300"/>
                  </a:lnTo>
                  <a:cubicBezTo>
                    <a:pt x="95250" y="2146300"/>
                    <a:pt x="80264" y="2140077"/>
                    <a:pt x="67818" y="2127758"/>
                  </a:cubicBezTo>
                  <a:cubicBezTo>
                    <a:pt x="55372" y="2115439"/>
                    <a:pt x="49276" y="2100326"/>
                    <a:pt x="49276" y="2082800"/>
                  </a:cubicBezTo>
                  <a:lnTo>
                    <a:pt x="49276" y="101600"/>
                  </a:lnTo>
                  <a:cubicBezTo>
                    <a:pt x="49276" y="84074"/>
                    <a:pt x="55499" y="69088"/>
                    <a:pt x="67818" y="56642"/>
                  </a:cubicBezTo>
                  <a:cubicBezTo>
                    <a:pt x="80137" y="44196"/>
                    <a:pt x="95250" y="38100"/>
                    <a:pt x="112776" y="38100"/>
                  </a:cubicBezTo>
                  <a:close/>
                  <a:moveTo>
                    <a:pt x="0" y="0"/>
                  </a:moveTo>
                  <a:lnTo>
                    <a:pt x="0" y="2206752"/>
                  </a:lnTo>
                  <a:lnTo>
                    <a:pt x="6575552" y="2206752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0" y="6438900"/>
            <a:ext cx="12192000" cy="419100"/>
            <a:chOff x="0" y="0"/>
            <a:chExt cx="12192000" cy="4191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192000" cy="419100"/>
            </a:xfrm>
            <a:custGeom>
              <a:avLst/>
              <a:gdLst/>
              <a:ahLst/>
              <a:cxnLst/>
              <a:rect r="r" b="b" t="t" l="l"/>
              <a:pathLst>
                <a:path h="419100" w="12192000">
                  <a:moveTo>
                    <a:pt x="0" y="0"/>
                  </a:moveTo>
                  <a:lnTo>
                    <a:pt x="0" y="419100"/>
                  </a:lnTo>
                  <a:lnTo>
                    <a:pt x="12192000" y="4191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6386065" y="3670297"/>
            <a:ext cx="5058661" cy="1782061"/>
            <a:chOff x="0" y="0"/>
            <a:chExt cx="5058664" cy="178206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63500" y="63500"/>
              <a:ext cx="4931664" cy="1655064"/>
            </a:xfrm>
            <a:custGeom>
              <a:avLst/>
              <a:gdLst/>
              <a:ahLst/>
              <a:cxnLst/>
              <a:rect r="r" b="b" t="t" l="l"/>
              <a:pathLst>
                <a:path h="1655064" w="4931664">
                  <a:moveTo>
                    <a:pt x="0" y="0"/>
                  </a:moveTo>
                  <a:lnTo>
                    <a:pt x="4931664" y="0"/>
                  </a:lnTo>
                  <a:lnTo>
                    <a:pt x="4931664" y="1655064"/>
                  </a:lnTo>
                  <a:lnTo>
                    <a:pt x="0" y="1655064"/>
                  </a:lnTo>
                  <a:close/>
                </a:path>
              </a:pathLst>
            </a:custGeom>
            <a:solidFill>
              <a:srgbClr val="DBEAFE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90932" y="82423"/>
              <a:ext cx="4877054" cy="1600454"/>
            </a:xfrm>
            <a:custGeom>
              <a:avLst/>
              <a:gdLst/>
              <a:ahLst/>
              <a:cxnLst/>
              <a:rect r="r" b="b" t="t" l="l"/>
              <a:pathLst>
                <a:path h="1600454" w="4877054">
                  <a:moveTo>
                    <a:pt x="0" y="15431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819777" y="0"/>
                  </a:lnTo>
                  <a:cubicBezTo>
                    <a:pt x="4823587" y="0"/>
                    <a:pt x="4827270" y="381"/>
                    <a:pt x="4830953" y="1143"/>
                  </a:cubicBezTo>
                  <a:cubicBezTo>
                    <a:pt x="4834636" y="1905"/>
                    <a:pt x="4838192" y="2921"/>
                    <a:pt x="4841621" y="4445"/>
                  </a:cubicBezTo>
                  <a:cubicBezTo>
                    <a:pt x="4845050" y="5969"/>
                    <a:pt x="4848352" y="7620"/>
                    <a:pt x="4851527" y="9779"/>
                  </a:cubicBezTo>
                  <a:cubicBezTo>
                    <a:pt x="4854702" y="11938"/>
                    <a:pt x="4857496" y="14224"/>
                    <a:pt x="4860163" y="16891"/>
                  </a:cubicBezTo>
                  <a:cubicBezTo>
                    <a:pt x="4862830" y="19558"/>
                    <a:pt x="4865243" y="22479"/>
                    <a:pt x="4867275" y="25527"/>
                  </a:cubicBezTo>
                  <a:cubicBezTo>
                    <a:pt x="4869307" y="28575"/>
                    <a:pt x="4871085" y="32004"/>
                    <a:pt x="4872609" y="35433"/>
                  </a:cubicBezTo>
                  <a:cubicBezTo>
                    <a:pt x="4874134" y="38862"/>
                    <a:pt x="4875149" y="42418"/>
                    <a:pt x="4875911" y="46101"/>
                  </a:cubicBezTo>
                  <a:cubicBezTo>
                    <a:pt x="4876673" y="49784"/>
                    <a:pt x="4877054" y="53467"/>
                    <a:pt x="4877054" y="57277"/>
                  </a:cubicBezTo>
                  <a:lnTo>
                    <a:pt x="4877054" y="1543177"/>
                  </a:lnTo>
                  <a:cubicBezTo>
                    <a:pt x="4877054" y="1546987"/>
                    <a:pt x="4876673" y="1550670"/>
                    <a:pt x="4875911" y="1554353"/>
                  </a:cubicBezTo>
                  <a:cubicBezTo>
                    <a:pt x="4875149" y="1558036"/>
                    <a:pt x="4874133" y="1561592"/>
                    <a:pt x="4872609" y="1565021"/>
                  </a:cubicBezTo>
                  <a:cubicBezTo>
                    <a:pt x="4871085" y="1568450"/>
                    <a:pt x="4869434" y="1571752"/>
                    <a:pt x="4867275" y="1574927"/>
                  </a:cubicBezTo>
                  <a:cubicBezTo>
                    <a:pt x="4865116" y="1578102"/>
                    <a:pt x="4862830" y="1580896"/>
                    <a:pt x="4860163" y="1583563"/>
                  </a:cubicBezTo>
                  <a:cubicBezTo>
                    <a:pt x="4857496" y="1586230"/>
                    <a:pt x="4854575" y="1588643"/>
                    <a:pt x="4851527" y="1590675"/>
                  </a:cubicBezTo>
                  <a:cubicBezTo>
                    <a:pt x="4848479" y="1592707"/>
                    <a:pt x="4845050" y="1594485"/>
                    <a:pt x="4841621" y="1596009"/>
                  </a:cubicBezTo>
                  <a:cubicBezTo>
                    <a:pt x="4838192" y="1597533"/>
                    <a:pt x="4834636" y="1598549"/>
                    <a:pt x="4830953" y="1599311"/>
                  </a:cubicBezTo>
                  <a:cubicBezTo>
                    <a:pt x="4827270" y="1600073"/>
                    <a:pt x="4823587" y="1600454"/>
                    <a:pt x="4819777" y="1600454"/>
                  </a:cubicBezTo>
                  <a:lnTo>
                    <a:pt x="57277" y="1600454"/>
                  </a:lnTo>
                  <a:cubicBezTo>
                    <a:pt x="53467" y="1600454"/>
                    <a:pt x="49784" y="1600073"/>
                    <a:pt x="46101" y="1599311"/>
                  </a:cubicBezTo>
                  <a:cubicBezTo>
                    <a:pt x="42418" y="1598549"/>
                    <a:pt x="38862" y="1597533"/>
                    <a:pt x="35433" y="1596009"/>
                  </a:cubicBezTo>
                  <a:cubicBezTo>
                    <a:pt x="32004" y="1594485"/>
                    <a:pt x="28702" y="1592834"/>
                    <a:pt x="25527" y="1590675"/>
                  </a:cubicBezTo>
                  <a:cubicBezTo>
                    <a:pt x="22352" y="1588516"/>
                    <a:pt x="19558" y="1586230"/>
                    <a:pt x="16891" y="1583563"/>
                  </a:cubicBezTo>
                  <a:cubicBezTo>
                    <a:pt x="14224" y="1580896"/>
                    <a:pt x="11811" y="1577975"/>
                    <a:pt x="9779" y="1574927"/>
                  </a:cubicBezTo>
                  <a:cubicBezTo>
                    <a:pt x="7747" y="1571879"/>
                    <a:pt x="5969" y="1568450"/>
                    <a:pt x="4445" y="1565021"/>
                  </a:cubicBezTo>
                  <a:cubicBezTo>
                    <a:pt x="2921" y="1561592"/>
                    <a:pt x="1905" y="1558036"/>
                    <a:pt x="1143" y="1554353"/>
                  </a:cubicBezTo>
                  <a:cubicBezTo>
                    <a:pt x="381" y="1550670"/>
                    <a:pt x="0" y="1546987"/>
                    <a:pt x="0" y="15431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81432" y="654050"/>
              <a:ext cx="38100" cy="838200"/>
            </a:xfrm>
            <a:custGeom>
              <a:avLst/>
              <a:gdLst/>
              <a:ahLst/>
              <a:cxnLst/>
              <a:rect r="r" b="b" t="t" l="l"/>
              <a:pathLst>
                <a:path h="838200" w="38100">
                  <a:moveTo>
                    <a:pt x="0" y="0"/>
                  </a:moveTo>
                  <a:lnTo>
                    <a:pt x="38100" y="0"/>
                  </a:lnTo>
                  <a:lnTo>
                    <a:pt x="38100" y="838200"/>
                  </a:lnTo>
                  <a:lnTo>
                    <a:pt x="0" y="838200"/>
                  </a:lnTo>
                  <a:close/>
                </a:path>
              </a:pathLst>
            </a:custGeom>
            <a:solidFill>
              <a:srgbClr val="DBEAFE"/>
            </a:solid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6589787" y="2103549"/>
            <a:ext cx="369178" cy="359026"/>
          </a:xfrm>
          <a:custGeom>
            <a:avLst/>
            <a:gdLst/>
            <a:ahLst/>
            <a:cxnLst/>
            <a:rect r="r" b="b" t="t" l="l"/>
            <a:pathLst>
              <a:path h="359026" w="369178">
                <a:moveTo>
                  <a:pt x="0" y="0"/>
                </a:moveTo>
                <a:lnTo>
                  <a:pt x="369178" y="0"/>
                </a:lnTo>
                <a:lnTo>
                  <a:pt x="369178" y="359025"/>
                </a:lnTo>
                <a:lnTo>
                  <a:pt x="0" y="3590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6597919" y="4014816"/>
            <a:ext cx="361046" cy="257696"/>
          </a:xfrm>
          <a:custGeom>
            <a:avLst/>
            <a:gdLst/>
            <a:ahLst/>
            <a:cxnLst/>
            <a:rect r="r" b="b" t="t" l="l"/>
            <a:pathLst>
              <a:path h="257696" w="361046">
                <a:moveTo>
                  <a:pt x="0" y="0"/>
                </a:moveTo>
                <a:lnTo>
                  <a:pt x="361046" y="0"/>
                </a:lnTo>
                <a:lnTo>
                  <a:pt x="361046" y="257697"/>
                </a:lnTo>
                <a:lnTo>
                  <a:pt x="0" y="2576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609600" y="406517"/>
            <a:ext cx="9040206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Discussion 2 – Độ Phức Tạp Tìm Kiếm (Khái niệm)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49528" y="5014160"/>
            <a:ext cx="16135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08742" y="4290260"/>
            <a:ext cx="24460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76300" y="1434894"/>
            <a:ext cx="4934436" cy="83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 đích</a:t>
            </a:r>
          </a:p>
          <a:p>
            <a:pPr algn="l">
              <a:lnSpc>
                <a:spcPts val="21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Đánh giá chi phí thời gian và bộ nhớ cần thiết cho thuật toán tìm kiếm.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76300" y="2958894"/>
            <a:ext cx="2108987" cy="417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 tham số chính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49823" y="3419704"/>
            <a:ext cx="2948426" cy="426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b="true" sz="18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b</a:t>
            </a:r>
            <a:r>
              <a:rPr lang="en-US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Branching factor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34703" y="3986508"/>
            <a:ext cx="38557" cy="9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477000" y="1434894"/>
            <a:ext cx="146320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Ví dụ nhanh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57300" y="4291041"/>
            <a:ext cx="916143" cy="265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4"/>
              </a:lnSpc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 depth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46457" y="4567533"/>
            <a:ext cx="38557" cy="235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6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57300" y="5014941"/>
            <a:ext cx="1224591" cy="265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4"/>
              </a:lnSpc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Optimal depth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46457" y="5291433"/>
            <a:ext cx="38557" cy="235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6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010400" y="2138391"/>
            <a:ext cx="573605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Maze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067550" y="3967191"/>
            <a:ext cx="1032910" cy="246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Tic-Tac-Toe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85750" y="6629095"/>
            <a:ext cx="1576816" cy="100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 02: TÌM KIẾM TỐI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57300" y="5334886"/>
            <a:ext cx="1697479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Độ sâu của lời giải tối ưu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57300" y="4610986"/>
            <a:ext cx="3336493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Độ sâu tối đa của cây ( không gian tìm kiếm )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57300" y="3887086"/>
            <a:ext cx="4386858" cy="417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Hệ số phân nhánh tối đa s</a:t>
            </a: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ố trạng thái con được sinh ra từ mỗi trạng thái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819900" y="4268086"/>
            <a:ext cx="2344474" cy="891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b= 9 ban đầu, giảm dần theo lượt m= 9 (tối đa 9 lượt đi) d≈ 5-9 (tùy trạng thái thắng/hòa)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6819900" y="2439286"/>
            <a:ext cx="2367772" cy="891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b= 4 (lên, xuống, trái, phải) m≤ số ô trong mê cung d≤ số ô trong đường đi ngắn nhất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819630" y="6542551"/>
            <a:ext cx="88354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2192000" cy="95250"/>
            <a:chOff x="0" y="0"/>
            <a:chExt cx="1219200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95250"/>
            </a:xfrm>
            <a:custGeom>
              <a:avLst/>
              <a:gdLst/>
              <a:ahLst/>
              <a:cxnLst/>
              <a:rect r="r" b="b" t="t" l="l"/>
              <a:pathLst>
                <a:path h="9525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952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9600" y="971550"/>
            <a:ext cx="571500" cy="38100"/>
            <a:chOff x="0" y="0"/>
            <a:chExt cx="5715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82168" y="1295400"/>
            <a:ext cx="11027664" cy="2295144"/>
            <a:chOff x="0" y="0"/>
            <a:chExt cx="14703552" cy="30601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703552" cy="3060192"/>
            </a:xfrm>
            <a:custGeom>
              <a:avLst/>
              <a:gdLst/>
              <a:ahLst/>
              <a:cxnLst/>
              <a:rect r="r" b="b" t="t" l="l"/>
              <a:pathLst>
                <a:path h="3060192" w="14703552">
                  <a:moveTo>
                    <a:pt x="14565376" y="25400"/>
                  </a:moveTo>
                  <a:cubicBezTo>
                    <a:pt x="14578839" y="25400"/>
                    <a:pt x="14591792" y="27940"/>
                    <a:pt x="14604239" y="33147"/>
                  </a:cubicBezTo>
                  <a:cubicBezTo>
                    <a:pt x="14616686" y="38354"/>
                    <a:pt x="14627733" y="45593"/>
                    <a:pt x="14637258" y="55118"/>
                  </a:cubicBezTo>
                  <a:cubicBezTo>
                    <a:pt x="14646783" y="64643"/>
                    <a:pt x="14654149" y="75692"/>
                    <a:pt x="14659229" y="88138"/>
                  </a:cubicBezTo>
                  <a:cubicBezTo>
                    <a:pt x="14664310" y="100584"/>
                    <a:pt x="14666976" y="113538"/>
                    <a:pt x="14666976" y="127000"/>
                  </a:cubicBezTo>
                  <a:lnTo>
                    <a:pt x="14666976" y="2908300"/>
                  </a:lnTo>
                  <a:cubicBezTo>
                    <a:pt x="14666976" y="2921762"/>
                    <a:pt x="14664437" y="2934716"/>
                    <a:pt x="14659229" y="2947162"/>
                  </a:cubicBezTo>
                  <a:cubicBezTo>
                    <a:pt x="14654022" y="2959608"/>
                    <a:pt x="14646783" y="2970657"/>
                    <a:pt x="14637258" y="2980182"/>
                  </a:cubicBezTo>
                  <a:cubicBezTo>
                    <a:pt x="14627733" y="2989707"/>
                    <a:pt x="14616685" y="2997073"/>
                    <a:pt x="14604239" y="3002153"/>
                  </a:cubicBezTo>
                  <a:cubicBezTo>
                    <a:pt x="14591793" y="3007233"/>
                    <a:pt x="14578839" y="3009900"/>
                    <a:pt x="14565376" y="3009900"/>
                  </a:cubicBezTo>
                  <a:lnTo>
                    <a:pt x="138176" y="3009900"/>
                  </a:lnTo>
                  <a:cubicBezTo>
                    <a:pt x="124714" y="3009900"/>
                    <a:pt x="111760" y="3007360"/>
                    <a:pt x="99314" y="3002153"/>
                  </a:cubicBezTo>
                  <a:cubicBezTo>
                    <a:pt x="86868" y="2996946"/>
                    <a:pt x="75819" y="2989707"/>
                    <a:pt x="66294" y="2980182"/>
                  </a:cubicBezTo>
                  <a:cubicBezTo>
                    <a:pt x="56769" y="2970657"/>
                    <a:pt x="49403" y="2959608"/>
                    <a:pt x="44323" y="2947162"/>
                  </a:cubicBezTo>
                  <a:cubicBezTo>
                    <a:pt x="39243" y="2934716"/>
                    <a:pt x="36576" y="2921762"/>
                    <a:pt x="36576" y="2908300"/>
                  </a:cubicBezTo>
                  <a:lnTo>
                    <a:pt x="36576" y="127000"/>
                  </a:lnTo>
                  <a:cubicBezTo>
                    <a:pt x="36576" y="113538"/>
                    <a:pt x="39116" y="100584"/>
                    <a:pt x="44323" y="88138"/>
                  </a:cubicBezTo>
                  <a:cubicBezTo>
                    <a:pt x="49530" y="75692"/>
                    <a:pt x="56769" y="64643"/>
                    <a:pt x="66294" y="55118"/>
                  </a:cubicBezTo>
                  <a:cubicBezTo>
                    <a:pt x="75819" y="45593"/>
                    <a:pt x="86868" y="38227"/>
                    <a:pt x="99314" y="33147"/>
                  </a:cubicBezTo>
                  <a:cubicBezTo>
                    <a:pt x="111760" y="28067"/>
                    <a:pt x="124714" y="25400"/>
                    <a:pt x="138176" y="25400"/>
                  </a:cubicBezTo>
                  <a:close/>
                  <a:moveTo>
                    <a:pt x="0" y="0"/>
                  </a:moveTo>
                  <a:lnTo>
                    <a:pt x="0" y="3060192"/>
                  </a:lnTo>
                  <a:lnTo>
                    <a:pt x="14703552" y="3060192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18665" y="1231897"/>
            <a:ext cx="11154661" cy="2422141"/>
          </a:xfrm>
          <a:custGeom>
            <a:avLst/>
            <a:gdLst/>
            <a:ahLst/>
            <a:cxnLst/>
            <a:rect r="r" b="b" t="t" l="l"/>
            <a:pathLst>
              <a:path h="2422141" w="11154661">
                <a:moveTo>
                  <a:pt x="0" y="0"/>
                </a:moveTo>
                <a:lnTo>
                  <a:pt x="11154661" y="0"/>
                </a:lnTo>
                <a:lnTo>
                  <a:pt x="11154661" y="2422141"/>
                </a:lnTo>
                <a:lnTo>
                  <a:pt x="0" y="2422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82168" y="3916680"/>
            <a:ext cx="11027664" cy="1615440"/>
            <a:chOff x="0" y="0"/>
            <a:chExt cx="14703552" cy="21539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703552" cy="2153920"/>
            </a:xfrm>
            <a:custGeom>
              <a:avLst/>
              <a:gdLst/>
              <a:ahLst/>
              <a:cxnLst/>
              <a:rect r="r" b="b" t="t" l="l"/>
              <a:pathLst>
                <a:path h="2153920" w="14703552">
                  <a:moveTo>
                    <a:pt x="14565376" y="35560"/>
                  </a:moveTo>
                  <a:cubicBezTo>
                    <a:pt x="14577188" y="35560"/>
                    <a:pt x="14588489" y="37846"/>
                    <a:pt x="14599413" y="42291"/>
                  </a:cubicBezTo>
                  <a:cubicBezTo>
                    <a:pt x="14610336" y="46736"/>
                    <a:pt x="14619860" y="53213"/>
                    <a:pt x="14628242" y="61595"/>
                  </a:cubicBezTo>
                  <a:cubicBezTo>
                    <a:pt x="14636624" y="69977"/>
                    <a:pt x="14642974" y="79502"/>
                    <a:pt x="14647546" y="90424"/>
                  </a:cubicBezTo>
                  <a:cubicBezTo>
                    <a:pt x="14652118" y="101346"/>
                    <a:pt x="14654278" y="112649"/>
                    <a:pt x="14654278" y="124460"/>
                  </a:cubicBezTo>
                  <a:lnTo>
                    <a:pt x="14654278" y="2004060"/>
                  </a:lnTo>
                  <a:cubicBezTo>
                    <a:pt x="14654278" y="2015871"/>
                    <a:pt x="14651991" y="2027174"/>
                    <a:pt x="14647546" y="2038096"/>
                  </a:cubicBezTo>
                  <a:cubicBezTo>
                    <a:pt x="14643102" y="2049018"/>
                    <a:pt x="14636624" y="2058543"/>
                    <a:pt x="14628242" y="2066925"/>
                  </a:cubicBezTo>
                  <a:cubicBezTo>
                    <a:pt x="14619860" y="2075307"/>
                    <a:pt x="14610335" y="2081657"/>
                    <a:pt x="14599413" y="2086229"/>
                  </a:cubicBezTo>
                  <a:cubicBezTo>
                    <a:pt x="14588491" y="2090801"/>
                    <a:pt x="14577188" y="2092960"/>
                    <a:pt x="14565376" y="2092960"/>
                  </a:cubicBezTo>
                  <a:lnTo>
                    <a:pt x="138176" y="2092960"/>
                  </a:lnTo>
                  <a:cubicBezTo>
                    <a:pt x="126365" y="2092960"/>
                    <a:pt x="115062" y="2090674"/>
                    <a:pt x="104140" y="2086229"/>
                  </a:cubicBezTo>
                  <a:cubicBezTo>
                    <a:pt x="93218" y="2081784"/>
                    <a:pt x="83693" y="2075307"/>
                    <a:pt x="75311" y="2066925"/>
                  </a:cubicBezTo>
                  <a:cubicBezTo>
                    <a:pt x="66929" y="2058543"/>
                    <a:pt x="60579" y="2049018"/>
                    <a:pt x="56007" y="2038096"/>
                  </a:cubicBezTo>
                  <a:cubicBezTo>
                    <a:pt x="51435" y="2027174"/>
                    <a:pt x="49276" y="2015871"/>
                    <a:pt x="49276" y="2004060"/>
                  </a:cubicBezTo>
                  <a:lnTo>
                    <a:pt x="49276" y="124460"/>
                  </a:lnTo>
                  <a:cubicBezTo>
                    <a:pt x="49276" y="112649"/>
                    <a:pt x="51562" y="101346"/>
                    <a:pt x="56007" y="90424"/>
                  </a:cubicBezTo>
                  <a:cubicBezTo>
                    <a:pt x="60452" y="79502"/>
                    <a:pt x="66929" y="69977"/>
                    <a:pt x="75311" y="61595"/>
                  </a:cubicBezTo>
                  <a:cubicBezTo>
                    <a:pt x="83693" y="53213"/>
                    <a:pt x="93218" y="46863"/>
                    <a:pt x="104140" y="42291"/>
                  </a:cubicBezTo>
                  <a:cubicBezTo>
                    <a:pt x="115062" y="37719"/>
                    <a:pt x="126365" y="35560"/>
                    <a:pt x="138176" y="35560"/>
                  </a:cubicBezTo>
                  <a:close/>
                  <a:moveTo>
                    <a:pt x="0" y="0"/>
                  </a:moveTo>
                  <a:lnTo>
                    <a:pt x="0" y="2153920"/>
                  </a:lnTo>
                  <a:lnTo>
                    <a:pt x="14703552" y="2153920"/>
                  </a:lnTo>
                  <a:lnTo>
                    <a:pt x="147035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0" y="6438900"/>
            <a:ext cx="12192000" cy="419100"/>
            <a:chOff x="0" y="0"/>
            <a:chExt cx="12192000" cy="4191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2000" cy="419100"/>
            </a:xfrm>
            <a:custGeom>
              <a:avLst/>
              <a:gdLst/>
              <a:ahLst/>
              <a:cxnLst/>
              <a:rect r="r" b="b" t="t" l="l"/>
              <a:pathLst>
                <a:path h="419100" w="12192000">
                  <a:moveTo>
                    <a:pt x="0" y="0"/>
                  </a:moveTo>
                  <a:lnTo>
                    <a:pt x="0" y="419100"/>
                  </a:lnTo>
                  <a:lnTo>
                    <a:pt x="12192000" y="4191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518665" y="3853177"/>
            <a:ext cx="11154661" cy="1742437"/>
          </a:xfrm>
          <a:custGeom>
            <a:avLst/>
            <a:gdLst/>
            <a:ahLst/>
            <a:cxnLst/>
            <a:rect r="r" b="b" t="t" l="l"/>
            <a:pathLst>
              <a:path h="1742437" w="11154661">
                <a:moveTo>
                  <a:pt x="0" y="0"/>
                </a:moveTo>
                <a:lnTo>
                  <a:pt x="11154661" y="0"/>
                </a:lnTo>
                <a:lnTo>
                  <a:pt x="11154661" y="1742437"/>
                </a:lnTo>
                <a:lnTo>
                  <a:pt x="0" y="17424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16226" y="4574138"/>
            <a:ext cx="313524" cy="243373"/>
          </a:xfrm>
          <a:custGeom>
            <a:avLst/>
            <a:gdLst/>
            <a:ahLst/>
            <a:cxnLst/>
            <a:rect r="r" b="b" t="t" l="l"/>
            <a:pathLst>
              <a:path h="243373" w="313524">
                <a:moveTo>
                  <a:pt x="0" y="0"/>
                </a:moveTo>
                <a:lnTo>
                  <a:pt x="313524" y="0"/>
                </a:lnTo>
                <a:lnTo>
                  <a:pt x="313524" y="243374"/>
                </a:lnTo>
                <a:lnTo>
                  <a:pt x="0" y="2433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09600" y="418862"/>
            <a:ext cx="8180670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Discussion 2 – Comparaison des Algorithmes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38200" y="3186732"/>
            <a:ext cx="269577" cy="207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8200" y="2024682"/>
            <a:ext cx="312610" cy="207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BFS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8200" y="2605707"/>
            <a:ext cx="316373" cy="207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DFS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8200" y="1463840"/>
            <a:ext cx="1416120" cy="23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b="true" sz="135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Thuật Toán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58395" y="1333862"/>
            <a:ext cx="400564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Time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58395" y="1822037"/>
            <a:ext cx="715480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O(b^d)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858395" y="3126962"/>
            <a:ext cx="715480" cy="23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O(b^d)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858395" y="2545937"/>
            <a:ext cx="715480" cy="23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O(b^m)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43000" y="4689062"/>
            <a:ext cx="909037" cy="13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Nếu bd nhỏ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034207" y="4696882"/>
            <a:ext cx="1428921" cy="13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→ BFS/IDS khả thi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3000" y="4878781"/>
            <a:ext cx="1590218" cy="36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Nếu bộ nhớ hạn chế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702042" y="5115982"/>
            <a:ext cx="871833" cy="13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→ DFS/IDS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240263" y="3154756"/>
            <a:ext cx="531209" cy="207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O(b×d)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240263" y="2573731"/>
            <a:ext cx="585949" cy="232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O(b×m)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240263" y="1333862"/>
            <a:ext cx="651358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 spc="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Memory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240263" y="1822037"/>
            <a:ext cx="828625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O(b^d)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917559" y="2573731"/>
            <a:ext cx="682352" cy="22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Ít bộ nhớ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917559" y="1320965"/>
            <a:ext cx="668350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Ưu điểm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917559" y="1849831"/>
            <a:ext cx="1137399" cy="36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Tìm lời giải tối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032650" y="2107006"/>
            <a:ext cx="204597" cy="120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917559" y="3154756"/>
            <a:ext cx="1461192" cy="22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hợp BFS &amp; DFS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810177" y="1320965"/>
            <a:ext cx="966016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Nhược điểm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810177" y="1849831"/>
            <a:ext cx="878234" cy="36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Tốn bộ nhớ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810177" y="3154756"/>
            <a:ext cx="1256605" cy="22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Lặp lại nhiều lần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496050" y="4716856"/>
            <a:ext cx="1349416" cy="106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Nếu b hoặc d lớn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819015" y="4696882"/>
            <a:ext cx="1879178" cy="13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→ cần heuristic, pruning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496050" y="4878781"/>
            <a:ext cx="463067" cy="350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IDS th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950040" y="5135956"/>
            <a:ext cx="3258826" cy="120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ường là lựa chọn tốt khi không biết độ sâu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810177" y="2688031"/>
            <a:ext cx="2696023" cy="120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 tối ưu, dễ lạc vào dead end  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76300" y="4130469"/>
            <a:ext cx="1005669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 luận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85750" y="6629095"/>
            <a:ext cx="1576816" cy="100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 02: TÌM KIẾM TỐI 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819630" y="6542551"/>
            <a:ext cx="88354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0">
            <a:off x="816226" y="5017960"/>
            <a:ext cx="313524" cy="243373"/>
          </a:xfrm>
          <a:custGeom>
            <a:avLst/>
            <a:gdLst/>
            <a:ahLst/>
            <a:cxnLst/>
            <a:rect r="r" b="b" t="t" l="l"/>
            <a:pathLst>
              <a:path h="243373" w="313524">
                <a:moveTo>
                  <a:pt x="0" y="0"/>
                </a:moveTo>
                <a:lnTo>
                  <a:pt x="313524" y="0"/>
                </a:lnTo>
                <a:lnTo>
                  <a:pt x="313524" y="243374"/>
                </a:lnTo>
                <a:lnTo>
                  <a:pt x="0" y="2433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6172734" y="4574138"/>
            <a:ext cx="313524" cy="243373"/>
          </a:xfrm>
          <a:custGeom>
            <a:avLst/>
            <a:gdLst/>
            <a:ahLst/>
            <a:cxnLst/>
            <a:rect r="r" b="b" t="t" l="l"/>
            <a:pathLst>
              <a:path h="243373" w="313524">
                <a:moveTo>
                  <a:pt x="0" y="0"/>
                </a:moveTo>
                <a:lnTo>
                  <a:pt x="313524" y="0"/>
                </a:lnTo>
                <a:lnTo>
                  <a:pt x="313524" y="243374"/>
                </a:lnTo>
                <a:lnTo>
                  <a:pt x="0" y="2433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6172734" y="5012646"/>
            <a:ext cx="313524" cy="243373"/>
          </a:xfrm>
          <a:custGeom>
            <a:avLst/>
            <a:gdLst/>
            <a:ahLst/>
            <a:cxnLst/>
            <a:rect r="r" b="b" t="t" l="l"/>
            <a:pathLst>
              <a:path h="243373" w="313524">
                <a:moveTo>
                  <a:pt x="0" y="0"/>
                </a:moveTo>
                <a:lnTo>
                  <a:pt x="313524" y="0"/>
                </a:lnTo>
                <a:lnTo>
                  <a:pt x="313524" y="243373"/>
                </a:lnTo>
                <a:lnTo>
                  <a:pt x="0" y="2433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600" y="876300"/>
            <a:ext cx="571500" cy="38100"/>
            <a:chOff x="0" y="0"/>
            <a:chExt cx="5715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82168" y="1124712"/>
            <a:ext cx="5388864" cy="2721864"/>
            <a:chOff x="0" y="0"/>
            <a:chExt cx="7185152" cy="36291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85152" cy="3629152"/>
            </a:xfrm>
            <a:custGeom>
              <a:avLst/>
              <a:gdLst/>
              <a:ahLst/>
              <a:cxnLst/>
              <a:rect r="r" b="b" t="t" l="l"/>
              <a:pathLst>
                <a:path h="3629152" w="7185152">
                  <a:moveTo>
                    <a:pt x="7046976" y="37084"/>
                  </a:moveTo>
                  <a:cubicBezTo>
                    <a:pt x="7058787" y="37084"/>
                    <a:pt x="7070090" y="39370"/>
                    <a:pt x="7081012" y="43815"/>
                  </a:cubicBezTo>
                  <a:cubicBezTo>
                    <a:pt x="7091934" y="48260"/>
                    <a:pt x="7101459" y="54737"/>
                    <a:pt x="7109841" y="63119"/>
                  </a:cubicBezTo>
                  <a:cubicBezTo>
                    <a:pt x="7118224" y="71501"/>
                    <a:pt x="7124573" y="81026"/>
                    <a:pt x="7129145" y="91948"/>
                  </a:cubicBezTo>
                  <a:cubicBezTo>
                    <a:pt x="7133718" y="102870"/>
                    <a:pt x="7135877" y="114173"/>
                    <a:pt x="7135877" y="125984"/>
                  </a:cubicBezTo>
                  <a:lnTo>
                    <a:pt x="7135877" y="3478784"/>
                  </a:lnTo>
                  <a:cubicBezTo>
                    <a:pt x="7135877" y="3490595"/>
                    <a:pt x="7133591" y="3501898"/>
                    <a:pt x="7129145" y="3512820"/>
                  </a:cubicBezTo>
                  <a:cubicBezTo>
                    <a:pt x="7124700" y="3523742"/>
                    <a:pt x="7118224" y="3533267"/>
                    <a:pt x="7109841" y="3541649"/>
                  </a:cubicBezTo>
                  <a:cubicBezTo>
                    <a:pt x="7101459" y="3550031"/>
                    <a:pt x="7091935" y="3556381"/>
                    <a:pt x="7081012" y="3560953"/>
                  </a:cubicBezTo>
                  <a:cubicBezTo>
                    <a:pt x="7070089" y="3565525"/>
                    <a:pt x="7058787" y="3567684"/>
                    <a:pt x="7046976" y="3567684"/>
                  </a:cubicBezTo>
                  <a:lnTo>
                    <a:pt x="138176" y="3567684"/>
                  </a:lnTo>
                  <a:cubicBezTo>
                    <a:pt x="126365" y="3567684"/>
                    <a:pt x="115062" y="3565398"/>
                    <a:pt x="104140" y="3560953"/>
                  </a:cubicBezTo>
                  <a:cubicBezTo>
                    <a:pt x="93218" y="3556508"/>
                    <a:pt x="83693" y="3550031"/>
                    <a:pt x="75311" y="3541649"/>
                  </a:cubicBezTo>
                  <a:cubicBezTo>
                    <a:pt x="66929" y="3533267"/>
                    <a:pt x="60579" y="3523742"/>
                    <a:pt x="56007" y="3512820"/>
                  </a:cubicBezTo>
                  <a:cubicBezTo>
                    <a:pt x="51435" y="3501898"/>
                    <a:pt x="49276" y="3490595"/>
                    <a:pt x="49276" y="34787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3629152"/>
                  </a:lnTo>
                  <a:lnTo>
                    <a:pt x="7185152" y="3629152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18665" y="1061209"/>
            <a:ext cx="5515861" cy="2848861"/>
          </a:xfrm>
          <a:custGeom>
            <a:avLst/>
            <a:gdLst/>
            <a:ahLst/>
            <a:cxnLst/>
            <a:rect r="r" b="b" t="t" l="l"/>
            <a:pathLst>
              <a:path h="2848861" w="5515861">
                <a:moveTo>
                  <a:pt x="0" y="0"/>
                </a:moveTo>
                <a:lnTo>
                  <a:pt x="5515861" y="0"/>
                </a:lnTo>
                <a:lnTo>
                  <a:pt x="5515861" y="2848861"/>
                </a:lnTo>
                <a:lnTo>
                  <a:pt x="0" y="2848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82168" y="4020312"/>
            <a:ext cx="5388864" cy="2837688"/>
            <a:chOff x="0" y="0"/>
            <a:chExt cx="7185152" cy="37835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185153" cy="3783584"/>
            </a:xfrm>
            <a:custGeom>
              <a:avLst/>
              <a:gdLst/>
              <a:ahLst/>
              <a:cxnLst/>
              <a:rect r="r" b="b" t="t" l="l"/>
              <a:pathLst>
                <a:path h="3783584" w="7185153">
                  <a:moveTo>
                    <a:pt x="0" y="0"/>
                  </a:moveTo>
                  <a:lnTo>
                    <a:pt x="0" y="3783584"/>
                  </a:lnTo>
                  <a:lnTo>
                    <a:pt x="49276" y="3783584"/>
                  </a:ln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lnTo>
                    <a:pt x="7046976" y="37084"/>
                  </a:lnTo>
                  <a:cubicBezTo>
                    <a:pt x="7058787" y="37084"/>
                    <a:pt x="7070090" y="39370"/>
                    <a:pt x="7081012" y="43815"/>
                  </a:cubicBezTo>
                  <a:cubicBezTo>
                    <a:pt x="7091934" y="48260"/>
                    <a:pt x="7101459" y="54737"/>
                    <a:pt x="7109841" y="63119"/>
                  </a:cubicBezTo>
                  <a:cubicBezTo>
                    <a:pt x="7118224" y="71501"/>
                    <a:pt x="7124573" y="81026"/>
                    <a:pt x="7129145" y="91948"/>
                  </a:cubicBezTo>
                  <a:cubicBezTo>
                    <a:pt x="7133718" y="102870"/>
                    <a:pt x="7135877" y="114173"/>
                    <a:pt x="7135877" y="125984"/>
                  </a:cubicBezTo>
                  <a:lnTo>
                    <a:pt x="7135877" y="3783584"/>
                  </a:lnTo>
                  <a:lnTo>
                    <a:pt x="7185153" y="3783584"/>
                  </a:lnTo>
                  <a:lnTo>
                    <a:pt x="7185153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-1074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18665" y="3956809"/>
            <a:ext cx="5515861" cy="3174235"/>
          </a:xfrm>
          <a:custGeom>
            <a:avLst/>
            <a:gdLst/>
            <a:ahLst/>
            <a:cxnLst/>
            <a:rect r="r" b="b" t="t" l="l"/>
            <a:pathLst>
              <a:path h="3174235" w="5515861">
                <a:moveTo>
                  <a:pt x="0" y="0"/>
                </a:moveTo>
                <a:lnTo>
                  <a:pt x="5515861" y="0"/>
                </a:lnTo>
                <a:lnTo>
                  <a:pt x="5515861" y="3174235"/>
                </a:lnTo>
                <a:lnTo>
                  <a:pt x="0" y="31742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3822697" y="1727197"/>
            <a:ext cx="1917697" cy="1917697"/>
            <a:chOff x="0" y="0"/>
            <a:chExt cx="1917700" cy="19177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0" y="635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0F4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0" y="635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9525" y="0"/>
                  </a:moveTo>
                  <a:lnTo>
                    <a:pt x="561975" y="0"/>
                  </a:lnTo>
                  <a:lnTo>
                    <a:pt x="571500" y="0"/>
                  </a:lnTo>
                  <a:lnTo>
                    <a:pt x="571500" y="9525"/>
                  </a:lnTo>
                  <a:lnTo>
                    <a:pt x="571500" y="561975"/>
                  </a:lnTo>
                  <a:lnTo>
                    <a:pt x="571500" y="571500"/>
                  </a:lnTo>
                  <a:lnTo>
                    <a:pt x="561975" y="571500"/>
                  </a:lnTo>
                  <a:lnTo>
                    <a:pt x="9525" y="571500"/>
                  </a:lnTo>
                  <a:lnTo>
                    <a:pt x="0" y="571500"/>
                  </a:lnTo>
                  <a:lnTo>
                    <a:pt x="0" y="561975"/>
                  </a:ln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61975"/>
                  </a:lnTo>
                  <a:lnTo>
                    <a:pt x="9525" y="561975"/>
                  </a:lnTo>
                  <a:lnTo>
                    <a:pt x="9525" y="552450"/>
                  </a:lnTo>
                  <a:lnTo>
                    <a:pt x="561975" y="552450"/>
                  </a:lnTo>
                  <a:lnTo>
                    <a:pt x="561975" y="561975"/>
                  </a:lnTo>
                  <a:lnTo>
                    <a:pt x="552450" y="561975"/>
                  </a:lnTo>
                  <a:lnTo>
                    <a:pt x="552450" y="9525"/>
                  </a:lnTo>
                  <a:lnTo>
                    <a:pt x="561975" y="9525"/>
                  </a:lnTo>
                  <a:lnTo>
                    <a:pt x="56197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73100" y="635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0F4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73100" y="635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9525" y="0"/>
                  </a:moveTo>
                  <a:lnTo>
                    <a:pt x="561975" y="0"/>
                  </a:lnTo>
                  <a:lnTo>
                    <a:pt x="571500" y="0"/>
                  </a:lnTo>
                  <a:lnTo>
                    <a:pt x="571500" y="9525"/>
                  </a:lnTo>
                  <a:lnTo>
                    <a:pt x="571500" y="561975"/>
                  </a:lnTo>
                  <a:lnTo>
                    <a:pt x="571500" y="571500"/>
                  </a:lnTo>
                  <a:lnTo>
                    <a:pt x="561975" y="571500"/>
                  </a:lnTo>
                  <a:lnTo>
                    <a:pt x="9525" y="571500"/>
                  </a:lnTo>
                  <a:lnTo>
                    <a:pt x="0" y="571500"/>
                  </a:lnTo>
                  <a:lnTo>
                    <a:pt x="0" y="561975"/>
                  </a:ln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61975"/>
                  </a:lnTo>
                  <a:lnTo>
                    <a:pt x="9525" y="561975"/>
                  </a:lnTo>
                  <a:lnTo>
                    <a:pt x="9525" y="552450"/>
                  </a:lnTo>
                  <a:lnTo>
                    <a:pt x="561975" y="552450"/>
                  </a:lnTo>
                  <a:lnTo>
                    <a:pt x="561975" y="561975"/>
                  </a:lnTo>
                  <a:lnTo>
                    <a:pt x="552450" y="561975"/>
                  </a:lnTo>
                  <a:lnTo>
                    <a:pt x="552450" y="9525"/>
                  </a:lnTo>
                  <a:lnTo>
                    <a:pt x="561975" y="9525"/>
                  </a:lnTo>
                  <a:lnTo>
                    <a:pt x="56197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282700" y="635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0F4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282700" y="635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9525" y="0"/>
                  </a:moveTo>
                  <a:lnTo>
                    <a:pt x="561975" y="0"/>
                  </a:lnTo>
                  <a:lnTo>
                    <a:pt x="571500" y="0"/>
                  </a:lnTo>
                  <a:lnTo>
                    <a:pt x="571500" y="9525"/>
                  </a:lnTo>
                  <a:lnTo>
                    <a:pt x="571500" y="561975"/>
                  </a:lnTo>
                  <a:lnTo>
                    <a:pt x="571500" y="571500"/>
                  </a:lnTo>
                  <a:lnTo>
                    <a:pt x="561975" y="571500"/>
                  </a:lnTo>
                  <a:lnTo>
                    <a:pt x="9525" y="571500"/>
                  </a:lnTo>
                  <a:lnTo>
                    <a:pt x="0" y="571500"/>
                  </a:lnTo>
                  <a:lnTo>
                    <a:pt x="0" y="561975"/>
                  </a:ln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61975"/>
                  </a:lnTo>
                  <a:lnTo>
                    <a:pt x="9525" y="561975"/>
                  </a:lnTo>
                  <a:lnTo>
                    <a:pt x="9525" y="552450"/>
                  </a:lnTo>
                  <a:lnTo>
                    <a:pt x="561975" y="552450"/>
                  </a:lnTo>
                  <a:lnTo>
                    <a:pt x="561975" y="561975"/>
                  </a:lnTo>
                  <a:lnTo>
                    <a:pt x="552450" y="561975"/>
                  </a:lnTo>
                  <a:lnTo>
                    <a:pt x="552450" y="9525"/>
                  </a:lnTo>
                  <a:lnTo>
                    <a:pt x="561975" y="9525"/>
                  </a:lnTo>
                  <a:lnTo>
                    <a:pt x="56197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3500" y="6731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0F4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3500" y="6731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9525" y="0"/>
                  </a:moveTo>
                  <a:lnTo>
                    <a:pt x="561975" y="0"/>
                  </a:lnTo>
                  <a:lnTo>
                    <a:pt x="571500" y="0"/>
                  </a:lnTo>
                  <a:lnTo>
                    <a:pt x="571500" y="9525"/>
                  </a:lnTo>
                  <a:lnTo>
                    <a:pt x="571500" y="561975"/>
                  </a:lnTo>
                  <a:lnTo>
                    <a:pt x="571500" y="571500"/>
                  </a:lnTo>
                  <a:lnTo>
                    <a:pt x="561975" y="571500"/>
                  </a:lnTo>
                  <a:lnTo>
                    <a:pt x="9525" y="571500"/>
                  </a:lnTo>
                  <a:lnTo>
                    <a:pt x="0" y="571500"/>
                  </a:lnTo>
                  <a:lnTo>
                    <a:pt x="0" y="561975"/>
                  </a:ln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61975"/>
                  </a:lnTo>
                  <a:lnTo>
                    <a:pt x="9525" y="561975"/>
                  </a:lnTo>
                  <a:lnTo>
                    <a:pt x="9525" y="552450"/>
                  </a:lnTo>
                  <a:lnTo>
                    <a:pt x="561975" y="552450"/>
                  </a:lnTo>
                  <a:lnTo>
                    <a:pt x="561975" y="561975"/>
                  </a:lnTo>
                  <a:lnTo>
                    <a:pt x="552450" y="561975"/>
                  </a:lnTo>
                  <a:lnTo>
                    <a:pt x="552450" y="9525"/>
                  </a:lnTo>
                  <a:lnTo>
                    <a:pt x="561975" y="9525"/>
                  </a:lnTo>
                  <a:lnTo>
                    <a:pt x="56197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673100" y="6731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E5ED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73100" y="6731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9525" y="0"/>
                  </a:moveTo>
                  <a:lnTo>
                    <a:pt x="561975" y="0"/>
                  </a:lnTo>
                  <a:lnTo>
                    <a:pt x="571500" y="0"/>
                  </a:lnTo>
                  <a:lnTo>
                    <a:pt x="571500" y="9525"/>
                  </a:lnTo>
                  <a:lnTo>
                    <a:pt x="571500" y="561975"/>
                  </a:lnTo>
                  <a:lnTo>
                    <a:pt x="571500" y="571500"/>
                  </a:lnTo>
                  <a:lnTo>
                    <a:pt x="561975" y="571500"/>
                  </a:lnTo>
                  <a:lnTo>
                    <a:pt x="9525" y="571500"/>
                  </a:lnTo>
                  <a:lnTo>
                    <a:pt x="0" y="571500"/>
                  </a:lnTo>
                  <a:lnTo>
                    <a:pt x="0" y="561975"/>
                  </a:ln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61975"/>
                  </a:lnTo>
                  <a:lnTo>
                    <a:pt x="9525" y="561975"/>
                  </a:lnTo>
                  <a:lnTo>
                    <a:pt x="9525" y="552450"/>
                  </a:lnTo>
                  <a:lnTo>
                    <a:pt x="561975" y="552450"/>
                  </a:lnTo>
                  <a:lnTo>
                    <a:pt x="561975" y="561975"/>
                  </a:lnTo>
                  <a:lnTo>
                    <a:pt x="552450" y="561975"/>
                  </a:lnTo>
                  <a:lnTo>
                    <a:pt x="552450" y="9525"/>
                  </a:lnTo>
                  <a:lnTo>
                    <a:pt x="561975" y="9525"/>
                  </a:lnTo>
                  <a:lnTo>
                    <a:pt x="56197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282700" y="6731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F0F4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282700" y="6731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9525" y="0"/>
                  </a:moveTo>
                  <a:lnTo>
                    <a:pt x="561975" y="0"/>
                  </a:lnTo>
                  <a:lnTo>
                    <a:pt x="571500" y="0"/>
                  </a:lnTo>
                  <a:lnTo>
                    <a:pt x="571500" y="9525"/>
                  </a:lnTo>
                  <a:lnTo>
                    <a:pt x="571500" y="561975"/>
                  </a:lnTo>
                  <a:lnTo>
                    <a:pt x="571500" y="571500"/>
                  </a:lnTo>
                  <a:lnTo>
                    <a:pt x="561975" y="571500"/>
                  </a:lnTo>
                  <a:lnTo>
                    <a:pt x="9525" y="571500"/>
                  </a:lnTo>
                  <a:lnTo>
                    <a:pt x="0" y="571500"/>
                  </a:lnTo>
                  <a:lnTo>
                    <a:pt x="0" y="561975"/>
                  </a:ln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61975"/>
                  </a:lnTo>
                  <a:lnTo>
                    <a:pt x="9525" y="561975"/>
                  </a:lnTo>
                  <a:lnTo>
                    <a:pt x="9525" y="552450"/>
                  </a:lnTo>
                  <a:lnTo>
                    <a:pt x="561975" y="552450"/>
                  </a:lnTo>
                  <a:lnTo>
                    <a:pt x="561975" y="561975"/>
                  </a:lnTo>
                  <a:lnTo>
                    <a:pt x="552450" y="561975"/>
                  </a:lnTo>
                  <a:lnTo>
                    <a:pt x="552450" y="9525"/>
                  </a:lnTo>
                  <a:lnTo>
                    <a:pt x="561975" y="9525"/>
                  </a:lnTo>
                  <a:lnTo>
                    <a:pt x="56197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3500" y="12827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E5ED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63500" y="12827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9525" y="0"/>
                  </a:moveTo>
                  <a:lnTo>
                    <a:pt x="561975" y="0"/>
                  </a:lnTo>
                  <a:lnTo>
                    <a:pt x="571500" y="0"/>
                  </a:lnTo>
                  <a:lnTo>
                    <a:pt x="571500" y="9525"/>
                  </a:lnTo>
                  <a:lnTo>
                    <a:pt x="571500" y="561975"/>
                  </a:lnTo>
                  <a:lnTo>
                    <a:pt x="571500" y="571500"/>
                  </a:lnTo>
                  <a:lnTo>
                    <a:pt x="561975" y="571500"/>
                  </a:lnTo>
                  <a:lnTo>
                    <a:pt x="9525" y="571500"/>
                  </a:lnTo>
                  <a:lnTo>
                    <a:pt x="0" y="571500"/>
                  </a:lnTo>
                  <a:lnTo>
                    <a:pt x="0" y="561975"/>
                  </a:ln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61975"/>
                  </a:lnTo>
                  <a:lnTo>
                    <a:pt x="9525" y="561975"/>
                  </a:lnTo>
                  <a:lnTo>
                    <a:pt x="9525" y="552450"/>
                  </a:lnTo>
                  <a:lnTo>
                    <a:pt x="561975" y="552450"/>
                  </a:lnTo>
                  <a:lnTo>
                    <a:pt x="561975" y="561975"/>
                  </a:lnTo>
                  <a:lnTo>
                    <a:pt x="552450" y="561975"/>
                  </a:lnTo>
                  <a:lnTo>
                    <a:pt x="552450" y="9525"/>
                  </a:lnTo>
                  <a:lnTo>
                    <a:pt x="561975" y="9525"/>
                  </a:lnTo>
                  <a:lnTo>
                    <a:pt x="56197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673100" y="12827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E5EDF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673100" y="12827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9525" y="0"/>
                  </a:moveTo>
                  <a:lnTo>
                    <a:pt x="561975" y="0"/>
                  </a:lnTo>
                  <a:lnTo>
                    <a:pt x="571500" y="0"/>
                  </a:lnTo>
                  <a:lnTo>
                    <a:pt x="571500" y="9525"/>
                  </a:lnTo>
                  <a:lnTo>
                    <a:pt x="571500" y="561975"/>
                  </a:lnTo>
                  <a:lnTo>
                    <a:pt x="571500" y="571500"/>
                  </a:lnTo>
                  <a:lnTo>
                    <a:pt x="561975" y="571500"/>
                  </a:lnTo>
                  <a:lnTo>
                    <a:pt x="9525" y="571500"/>
                  </a:lnTo>
                  <a:lnTo>
                    <a:pt x="0" y="571500"/>
                  </a:lnTo>
                  <a:lnTo>
                    <a:pt x="0" y="561975"/>
                  </a:ln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61975"/>
                  </a:lnTo>
                  <a:lnTo>
                    <a:pt x="9525" y="561975"/>
                  </a:lnTo>
                  <a:lnTo>
                    <a:pt x="9525" y="552450"/>
                  </a:lnTo>
                  <a:lnTo>
                    <a:pt x="561975" y="552450"/>
                  </a:lnTo>
                  <a:lnTo>
                    <a:pt x="561975" y="561975"/>
                  </a:lnTo>
                  <a:lnTo>
                    <a:pt x="552450" y="561975"/>
                  </a:lnTo>
                  <a:lnTo>
                    <a:pt x="552450" y="9525"/>
                  </a:lnTo>
                  <a:lnTo>
                    <a:pt x="561975" y="9525"/>
                  </a:lnTo>
                  <a:lnTo>
                    <a:pt x="56197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282700" y="12827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571500"/>
                  </a:lnTo>
                  <a:lnTo>
                    <a:pt x="0" y="571500"/>
                  </a:lnTo>
                  <a:close/>
                </a:path>
              </a:pathLst>
            </a:custGeom>
            <a:solidFill>
              <a:srgbClr val="E5ED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282700" y="1282700"/>
              <a:ext cx="571500" cy="571500"/>
            </a:xfrm>
            <a:custGeom>
              <a:avLst/>
              <a:gdLst/>
              <a:ahLst/>
              <a:cxnLst/>
              <a:rect r="r" b="b" t="t" l="l"/>
              <a:pathLst>
                <a:path h="571500" w="571500">
                  <a:moveTo>
                    <a:pt x="9525" y="0"/>
                  </a:moveTo>
                  <a:lnTo>
                    <a:pt x="561975" y="0"/>
                  </a:lnTo>
                  <a:lnTo>
                    <a:pt x="571500" y="0"/>
                  </a:lnTo>
                  <a:lnTo>
                    <a:pt x="571500" y="9525"/>
                  </a:lnTo>
                  <a:lnTo>
                    <a:pt x="571500" y="561975"/>
                  </a:lnTo>
                  <a:lnTo>
                    <a:pt x="571500" y="571500"/>
                  </a:lnTo>
                  <a:lnTo>
                    <a:pt x="561975" y="571500"/>
                  </a:lnTo>
                  <a:lnTo>
                    <a:pt x="9525" y="571500"/>
                  </a:lnTo>
                  <a:lnTo>
                    <a:pt x="0" y="571500"/>
                  </a:lnTo>
                  <a:lnTo>
                    <a:pt x="0" y="561975"/>
                  </a:ln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61975"/>
                  </a:lnTo>
                  <a:lnTo>
                    <a:pt x="9525" y="561975"/>
                  </a:lnTo>
                  <a:lnTo>
                    <a:pt x="9525" y="552450"/>
                  </a:lnTo>
                  <a:lnTo>
                    <a:pt x="561975" y="552450"/>
                  </a:lnTo>
                  <a:lnTo>
                    <a:pt x="561975" y="561975"/>
                  </a:lnTo>
                  <a:lnTo>
                    <a:pt x="552450" y="561975"/>
                  </a:lnTo>
                  <a:lnTo>
                    <a:pt x="552450" y="9525"/>
                  </a:lnTo>
                  <a:lnTo>
                    <a:pt x="561975" y="9525"/>
                  </a:lnTo>
                  <a:lnTo>
                    <a:pt x="56197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6220968" y="1124712"/>
            <a:ext cx="5388864" cy="1883664"/>
            <a:chOff x="0" y="0"/>
            <a:chExt cx="7185152" cy="251155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185152" cy="2511552"/>
            </a:xfrm>
            <a:custGeom>
              <a:avLst/>
              <a:gdLst/>
              <a:ahLst/>
              <a:cxnLst/>
              <a:rect r="r" b="b" t="t" l="l"/>
              <a:pathLst>
                <a:path h="2511552" w="7185152">
                  <a:moveTo>
                    <a:pt x="7046976" y="37084"/>
                  </a:moveTo>
                  <a:cubicBezTo>
                    <a:pt x="7058787" y="37084"/>
                    <a:pt x="7070090" y="39370"/>
                    <a:pt x="7081012" y="43815"/>
                  </a:cubicBezTo>
                  <a:cubicBezTo>
                    <a:pt x="7091934" y="48260"/>
                    <a:pt x="7101459" y="54737"/>
                    <a:pt x="7109841" y="63119"/>
                  </a:cubicBezTo>
                  <a:cubicBezTo>
                    <a:pt x="7118224" y="71501"/>
                    <a:pt x="7124573" y="81026"/>
                    <a:pt x="7129145" y="91948"/>
                  </a:cubicBezTo>
                  <a:cubicBezTo>
                    <a:pt x="7133718" y="102870"/>
                    <a:pt x="7135877" y="114173"/>
                    <a:pt x="7135877" y="125984"/>
                  </a:cubicBezTo>
                  <a:lnTo>
                    <a:pt x="7135877" y="2361184"/>
                  </a:lnTo>
                  <a:cubicBezTo>
                    <a:pt x="7135877" y="2372995"/>
                    <a:pt x="7133591" y="2384298"/>
                    <a:pt x="7129145" y="2395220"/>
                  </a:cubicBezTo>
                  <a:cubicBezTo>
                    <a:pt x="7124700" y="2406142"/>
                    <a:pt x="7118224" y="2415667"/>
                    <a:pt x="7109841" y="2424049"/>
                  </a:cubicBezTo>
                  <a:cubicBezTo>
                    <a:pt x="7101459" y="2432431"/>
                    <a:pt x="7091935" y="2438781"/>
                    <a:pt x="7081012" y="2443353"/>
                  </a:cubicBezTo>
                  <a:cubicBezTo>
                    <a:pt x="7070089" y="2447925"/>
                    <a:pt x="7058787" y="2450084"/>
                    <a:pt x="7046976" y="2450084"/>
                  </a:cubicBezTo>
                  <a:lnTo>
                    <a:pt x="138176" y="2450084"/>
                  </a:lnTo>
                  <a:cubicBezTo>
                    <a:pt x="126365" y="2450084"/>
                    <a:pt x="115062" y="2447798"/>
                    <a:pt x="104140" y="2443353"/>
                  </a:cubicBezTo>
                  <a:cubicBezTo>
                    <a:pt x="93218" y="2438908"/>
                    <a:pt x="83693" y="2432431"/>
                    <a:pt x="75311" y="2424049"/>
                  </a:cubicBezTo>
                  <a:cubicBezTo>
                    <a:pt x="66929" y="2415667"/>
                    <a:pt x="60579" y="2406142"/>
                    <a:pt x="56007" y="2395220"/>
                  </a:cubicBezTo>
                  <a:cubicBezTo>
                    <a:pt x="51435" y="2384298"/>
                    <a:pt x="49276" y="2372995"/>
                    <a:pt x="49276" y="23611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2511552"/>
                  </a:lnTo>
                  <a:lnTo>
                    <a:pt x="7185152" y="2511552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6157465" y="1061209"/>
            <a:ext cx="5515861" cy="2010661"/>
          </a:xfrm>
          <a:custGeom>
            <a:avLst/>
            <a:gdLst/>
            <a:ahLst/>
            <a:cxnLst/>
            <a:rect r="r" b="b" t="t" l="l"/>
            <a:pathLst>
              <a:path h="2010661" w="5515861">
                <a:moveTo>
                  <a:pt x="0" y="0"/>
                </a:moveTo>
                <a:lnTo>
                  <a:pt x="5515861" y="0"/>
                </a:lnTo>
                <a:lnTo>
                  <a:pt x="5515861" y="2010661"/>
                </a:lnTo>
                <a:lnTo>
                  <a:pt x="0" y="20106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6405877" y="5005259"/>
            <a:ext cx="5019037" cy="1285237"/>
            <a:chOff x="0" y="0"/>
            <a:chExt cx="5019040" cy="128524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63500" y="63500"/>
              <a:ext cx="4892040" cy="1158240"/>
            </a:xfrm>
            <a:custGeom>
              <a:avLst/>
              <a:gdLst/>
              <a:ahLst/>
              <a:cxnLst/>
              <a:rect r="r" b="b" t="t" l="l"/>
              <a:pathLst>
                <a:path h="1158240" w="4892040">
                  <a:moveTo>
                    <a:pt x="0" y="0"/>
                  </a:moveTo>
                  <a:lnTo>
                    <a:pt x="4892040" y="0"/>
                  </a:lnTo>
                  <a:lnTo>
                    <a:pt x="4892040" y="1158240"/>
                  </a:lnTo>
                  <a:lnTo>
                    <a:pt x="0" y="115824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89408" y="80137"/>
              <a:ext cx="4838954" cy="1105154"/>
            </a:xfrm>
            <a:custGeom>
              <a:avLst/>
              <a:gdLst/>
              <a:ahLst/>
              <a:cxnLst/>
              <a:rect r="r" b="b" t="t" l="l"/>
              <a:pathLst>
                <a:path h="1105154" w="4838954">
                  <a:moveTo>
                    <a:pt x="0" y="10478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1877" y="5969"/>
                    <a:pt x="35433" y="4445"/>
                  </a:cubicBezTo>
                  <a:cubicBezTo>
                    <a:pt x="38989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781677" y="0"/>
                  </a:lnTo>
                  <a:cubicBezTo>
                    <a:pt x="4785487" y="0"/>
                    <a:pt x="4789170" y="381"/>
                    <a:pt x="4792853" y="1143"/>
                  </a:cubicBezTo>
                  <a:cubicBezTo>
                    <a:pt x="4796536" y="1905"/>
                    <a:pt x="4800092" y="2921"/>
                    <a:pt x="4803521" y="4445"/>
                  </a:cubicBezTo>
                  <a:cubicBezTo>
                    <a:pt x="4806950" y="5969"/>
                    <a:pt x="4810252" y="7620"/>
                    <a:pt x="4813427" y="9779"/>
                  </a:cubicBezTo>
                  <a:cubicBezTo>
                    <a:pt x="4816602" y="11938"/>
                    <a:pt x="4819396" y="14224"/>
                    <a:pt x="4822063" y="16891"/>
                  </a:cubicBezTo>
                  <a:cubicBezTo>
                    <a:pt x="4824730" y="19558"/>
                    <a:pt x="4827143" y="22479"/>
                    <a:pt x="4829175" y="25527"/>
                  </a:cubicBezTo>
                  <a:cubicBezTo>
                    <a:pt x="4831207" y="28575"/>
                    <a:pt x="4832985" y="32004"/>
                    <a:pt x="4834509" y="35433"/>
                  </a:cubicBezTo>
                  <a:cubicBezTo>
                    <a:pt x="4836033" y="38862"/>
                    <a:pt x="4837049" y="42418"/>
                    <a:pt x="4837811" y="46101"/>
                  </a:cubicBezTo>
                  <a:cubicBezTo>
                    <a:pt x="4838573" y="49784"/>
                    <a:pt x="4838954" y="53467"/>
                    <a:pt x="4838954" y="57277"/>
                  </a:cubicBezTo>
                  <a:lnTo>
                    <a:pt x="4838954" y="1047877"/>
                  </a:lnTo>
                  <a:cubicBezTo>
                    <a:pt x="4838954" y="1051687"/>
                    <a:pt x="4838573" y="1055370"/>
                    <a:pt x="4837811" y="1059053"/>
                  </a:cubicBezTo>
                  <a:cubicBezTo>
                    <a:pt x="4837049" y="1062736"/>
                    <a:pt x="4836033" y="1066292"/>
                    <a:pt x="4834509" y="1069721"/>
                  </a:cubicBezTo>
                  <a:cubicBezTo>
                    <a:pt x="4832985" y="1073150"/>
                    <a:pt x="4831334" y="1076452"/>
                    <a:pt x="4829175" y="1079627"/>
                  </a:cubicBezTo>
                  <a:cubicBezTo>
                    <a:pt x="4827016" y="1082802"/>
                    <a:pt x="4824730" y="1085596"/>
                    <a:pt x="4822063" y="1088263"/>
                  </a:cubicBezTo>
                  <a:cubicBezTo>
                    <a:pt x="4819396" y="1090930"/>
                    <a:pt x="4816475" y="1093343"/>
                    <a:pt x="4813427" y="1095375"/>
                  </a:cubicBezTo>
                  <a:cubicBezTo>
                    <a:pt x="4810379" y="1097407"/>
                    <a:pt x="4806950" y="1099185"/>
                    <a:pt x="4803521" y="1100709"/>
                  </a:cubicBezTo>
                  <a:cubicBezTo>
                    <a:pt x="4800092" y="1102233"/>
                    <a:pt x="4796536" y="1103249"/>
                    <a:pt x="4792853" y="1104011"/>
                  </a:cubicBezTo>
                  <a:cubicBezTo>
                    <a:pt x="4789170" y="1104773"/>
                    <a:pt x="4785487" y="1105154"/>
                    <a:pt x="4781677" y="1105154"/>
                  </a:cubicBezTo>
                  <a:lnTo>
                    <a:pt x="57277" y="1105154"/>
                  </a:lnTo>
                  <a:cubicBezTo>
                    <a:pt x="53467" y="1105154"/>
                    <a:pt x="49784" y="1104773"/>
                    <a:pt x="46101" y="1104011"/>
                  </a:cubicBezTo>
                  <a:cubicBezTo>
                    <a:pt x="42418" y="1103249"/>
                    <a:pt x="38862" y="1102233"/>
                    <a:pt x="35433" y="1100709"/>
                  </a:cubicBezTo>
                  <a:cubicBezTo>
                    <a:pt x="32004" y="1099185"/>
                    <a:pt x="28702" y="1097534"/>
                    <a:pt x="25527" y="1095375"/>
                  </a:cubicBezTo>
                  <a:cubicBezTo>
                    <a:pt x="22352" y="1093216"/>
                    <a:pt x="19558" y="1090930"/>
                    <a:pt x="16891" y="1088263"/>
                  </a:cubicBezTo>
                  <a:cubicBezTo>
                    <a:pt x="14224" y="1085596"/>
                    <a:pt x="11811" y="1082675"/>
                    <a:pt x="9779" y="1079627"/>
                  </a:cubicBezTo>
                  <a:cubicBezTo>
                    <a:pt x="7747" y="1076579"/>
                    <a:pt x="5969" y="1073150"/>
                    <a:pt x="4445" y="1069721"/>
                  </a:cubicBezTo>
                  <a:cubicBezTo>
                    <a:pt x="2921" y="1066292"/>
                    <a:pt x="1905" y="1062736"/>
                    <a:pt x="1143" y="1059053"/>
                  </a:cubicBezTo>
                  <a:cubicBezTo>
                    <a:pt x="381" y="1055370"/>
                    <a:pt x="0" y="1051687"/>
                    <a:pt x="0" y="10478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6220968" y="3182112"/>
            <a:ext cx="5388864" cy="3294888"/>
            <a:chOff x="0" y="0"/>
            <a:chExt cx="7185152" cy="439318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185152" cy="4393184"/>
            </a:xfrm>
            <a:custGeom>
              <a:avLst/>
              <a:gdLst/>
              <a:ahLst/>
              <a:cxnLst/>
              <a:rect r="r" b="b" t="t" l="l"/>
              <a:pathLst>
                <a:path h="4393184" w="7185152">
                  <a:moveTo>
                    <a:pt x="7046976" y="37084"/>
                  </a:moveTo>
                  <a:cubicBezTo>
                    <a:pt x="7058787" y="37084"/>
                    <a:pt x="7070090" y="39370"/>
                    <a:pt x="7081012" y="43815"/>
                  </a:cubicBezTo>
                  <a:cubicBezTo>
                    <a:pt x="7091934" y="48260"/>
                    <a:pt x="7101459" y="54737"/>
                    <a:pt x="7109841" y="63119"/>
                  </a:cubicBezTo>
                  <a:cubicBezTo>
                    <a:pt x="7118224" y="71501"/>
                    <a:pt x="7124573" y="81026"/>
                    <a:pt x="7129145" y="91948"/>
                  </a:cubicBezTo>
                  <a:cubicBezTo>
                    <a:pt x="7133718" y="102870"/>
                    <a:pt x="7135877" y="114173"/>
                    <a:pt x="7135877" y="125984"/>
                  </a:cubicBezTo>
                  <a:lnTo>
                    <a:pt x="7135877" y="4240784"/>
                  </a:lnTo>
                  <a:cubicBezTo>
                    <a:pt x="7135877" y="4252595"/>
                    <a:pt x="7133591" y="4263898"/>
                    <a:pt x="7129145" y="4274820"/>
                  </a:cubicBezTo>
                  <a:cubicBezTo>
                    <a:pt x="7124700" y="4285742"/>
                    <a:pt x="7118224" y="4295267"/>
                    <a:pt x="7109841" y="4303649"/>
                  </a:cubicBezTo>
                  <a:cubicBezTo>
                    <a:pt x="7101459" y="4312031"/>
                    <a:pt x="7091935" y="4318381"/>
                    <a:pt x="7081012" y="4322953"/>
                  </a:cubicBezTo>
                  <a:cubicBezTo>
                    <a:pt x="7070089" y="4327525"/>
                    <a:pt x="7058787" y="4329684"/>
                    <a:pt x="7046976" y="4329684"/>
                  </a:cubicBezTo>
                  <a:lnTo>
                    <a:pt x="138176" y="4329684"/>
                  </a:lnTo>
                  <a:cubicBezTo>
                    <a:pt x="126365" y="4329684"/>
                    <a:pt x="115062" y="4327398"/>
                    <a:pt x="104140" y="4322953"/>
                  </a:cubicBezTo>
                  <a:cubicBezTo>
                    <a:pt x="93218" y="4318508"/>
                    <a:pt x="83693" y="4312031"/>
                    <a:pt x="75311" y="4303649"/>
                  </a:cubicBezTo>
                  <a:cubicBezTo>
                    <a:pt x="66929" y="4295267"/>
                    <a:pt x="60579" y="4285742"/>
                    <a:pt x="56007" y="4274820"/>
                  </a:cubicBezTo>
                  <a:cubicBezTo>
                    <a:pt x="51435" y="4263898"/>
                    <a:pt x="49276" y="4252595"/>
                    <a:pt x="49276" y="42407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4393184"/>
                  </a:lnTo>
                  <a:lnTo>
                    <a:pt x="7185152" y="4393184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sp>
        <p:nvSpPr>
          <p:cNvPr name="Freeform 37" id="37"/>
          <p:cNvSpPr/>
          <p:nvPr/>
        </p:nvSpPr>
        <p:spPr>
          <a:xfrm flipH="false" flipV="false" rot="0">
            <a:off x="6157465" y="3118609"/>
            <a:ext cx="5515861" cy="3421885"/>
          </a:xfrm>
          <a:custGeom>
            <a:avLst/>
            <a:gdLst/>
            <a:ahLst/>
            <a:cxnLst/>
            <a:rect r="r" b="b" t="t" l="l"/>
            <a:pathLst>
              <a:path h="3421885" w="5515861">
                <a:moveTo>
                  <a:pt x="0" y="0"/>
                </a:moveTo>
                <a:lnTo>
                  <a:pt x="5515861" y="0"/>
                </a:lnTo>
                <a:lnTo>
                  <a:pt x="5515861" y="3421885"/>
                </a:lnTo>
                <a:lnTo>
                  <a:pt x="0" y="34218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>
            <a:grpSpLocks noChangeAspect="true"/>
          </p:cNvGrpSpPr>
          <p:nvPr/>
        </p:nvGrpSpPr>
        <p:grpSpPr>
          <a:xfrm rot="0">
            <a:off x="6489192" y="3831336"/>
            <a:ext cx="4892040" cy="1158240"/>
            <a:chOff x="0" y="0"/>
            <a:chExt cx="6522720" cy="154432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522720" cy="1544320"/>
            </a:xfrm>
            <a:custGeom>
              <a:avLst/>
              <a:gdLst/>
              <a:ahLst/>
              <a:cxnLst/>
              <a:rect r="r" b="b" t="t" l="l"/>
              <a:pathLst>
                <a:path h="1544320" w="6522720">
                  <a:moveTo>
                    <a:pt x="6409944" y="35052"/>
                  </a:moveTo>
                  <a:cubicBezTo>
                    <a:pt x="6427470" y="35052"/>
                    <a:pt x="6442456" y="41275"/>
                    <a:pt x="6454902" y="53594"/>
                  </a:cubicBezTo>
                  <a:cubicBezTo>
                    <a:pt x="6467348" y="65913"/>
                    <a:pt x="6473444" y="80899"/>
                    <a:pt x="6473444" y="98552"/>
                  </a:cubicBezTo>
                  <a:lnTo>
                    <a:pt x="6473444" y="1419352"/>
                  </a:lnTo>
                  <a:cubicBezTo>
                    <a:pt x="6473444" y="1436878"/>
                    <a:pt x="6467221" y="1451864"/>
                    <a:pt x="6454902" y="1464310"/>
                  </a:cubicBezTo>
                  <a:cubicBezTo>
                    <a:pt x="6442583" y="1476756"/>
                    <a:pt x="6427597" y="1482852"/>
                    <a:pt x="6409944" y="1482852"/>
                  </a:cubicBezTo>
                  <a:lnTo>
                    <a:pt x="110744" y="1482852"/>
                  </a:lnTo>
                  <a:cubicBezTo>
                    <a:pt x="93218" y="1482852"/>
                    <a:pt x="78232" y="1476629"/>
                    <a:pt x="65786" y="1464310"/>
                  </a:cubicBezTo>
                  <a:cubicBezTo>
                    <a:pt x="53340" y="1451991"/>
                    <a:pt x="47244" y="1437005"/>
                    <a:pt x="47244" y="1419352"/>
                  </a:cubicBezTo>
                  <a:lnTo>
                    <a:pt x="47244" y="98552"/>
                  </a:lnTo>
                  <a:cubicBezTo>
                    <a:pt x="47244" y="81026"/>
                    <a:pt x="53467" y="66040"/>
                    <a:pt x="65786" y="53594"/>
                  </a:cubicBezTo>
                  <a:cubicBezTo>
                    <a:pt x="78105" y="41148"/>
                    <a:pt x="93218" y="35052"/>
                    <a:pt x="110744" y="35052"/>
                  </a:cubicBezTo>
                  <a:close/>
                  <a:moveTo>
                    <a:pt x="0" y="0"/>
                  </a:moveTo>
                  <a:lnTo>
                    <a:pt x="0" y="1544320"/>
                  </a:lnTo>
                  <a:lnTo>
                    <a:pt x="6522720" y="1544320"/>
                  </a:lnTo>
                  <a:lnTo>
                    <a:pt x="652272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grpSp>
        <p:nvGrpSpPr>
          <p:cNvPr name="Group 40" id="40"/>
          <p:cNvGrpSpPr>
            <a:grpSpLocks noChangeAspect="true"/>
          </p:cNvGrpSpPr>
          <p:nvPr/>
        </p:nvGrpSpPr>
        <p:grpSpPr>
          <a:xfrm rot="0">
            <a:off x="6425689" y="3767833"/>
            <a:ext cx="5019037" cy="1285237"/>
            <a:chOff x="0" y="0"/>
            <a:chExt cx="5019040" cy="128524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63500" y="63500"/>
              <a:ext cx="4892040" cy="1158240"/>
            </a:xfrm>
            <a:custGeom>
              <a:avLst/>
              <a:gdLst/>
              <a:ahLst/>
              <a:cxnLst/>
              <a:rect r="r" b="b" t="t" l="l"/>
              <a:pathLst>
                <a:path h="1158240" w="4892040">
                  <a:moveTo>
                    <a:pt x="0" y="0"/>
                  </a:moveTo>
                  <a:lnTo>
                    <a:pt x="4892040" y="0"/>
                  </a:lnTo>
                  <a:lnTo>
                    <a:pt x="4892040" y="1158240"/>
                  </a:lnTo>
                  <a:lnTo>
                    <a:pt x="0" y="1158240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89408" y="80137"/>
              <a:ext cx="4838954" cy="1105154"/>
            </a:xfrm>
            <a:custGeom>
              <a:avLst/>
              <a:gdLst/>
              <a:ahLst/>
              <a:cxnLst/>
              <a:rect r="r" b="b" t="t" l="l"/>
              <a:pathLst>
                <a:path h="1105154" w="4838954">
                  <a:moveTo>
                    <a:pt x="0" y="10478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1877" y="5969"/>
                    <a:pt x="35433" y="4445"/>
                  </a:cubicBezTo>
                  <a:cubicBezTo>
                    <a:pt x="38989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781677" y="0"/>
                  </a:lnTo>
                  <a:cubicBezTo>
                    <a:pt x="4785487" y="0"/>
                    <a:pt x="4789170" y="381"/>
                    <a:pt x="4792853" y="1143"/>
                  </a:cubicBezTo>
                  <a:cubicBezTo>
                    <a:pt x="4796536" y="1905"/>
                    <a:pt x="4800092" y="2921"/>
                    <a:pt x="4803521" y="4445"/>
                  </a:cubicBezTo>
                  <a:cubicBezTo>
                    <a:pt x="4806950" y="5969"/>
                    <a:pt x="4810252" y="7620"/>
                    <a:pt x="4813427" y="9779"/>
                  </a:cubicBezTo>
                  <a:cubicBezTo>
                    <a:pt x="4816602" y="11938"/>
                    <a:pt x="4819396" y="14224"/>
                    <a:pt x="4822063" y="16891"/>
                  </a:cubicBezTo>
                  <a:cubicBezTo>
                    <a:pt x="4824730" y="19558"/>
                    <a:pt x="4827143" y="22479"/>
                    <a:pt x="4829175" y="25527"/>
                  </a:cubicBezTo>
                  <a:cubicBezTo>
                    <a:pt x="4831207" y="28575"/>
                    <a:pt x="4832985" y="32004"/>
                    <a:pt x="4834509" y="35433"/>
                  </a:cubicBezTo>
                  <a:cubicBezTo>
                    <a:pt x="4836033" y="38862"/>
                    <a:pt x="4837049" y="42418"/>
                    <a:pt x="4837811" y="46101"/>
                  </a:cubicBezTo>
                  <a:cubicBezTo>
                    <a:pt x="4838573" y="49784"/>
                    <a:pt x="4838954" y="53467"/>
                    <a:pt x="4838954" y="57277"/>
                  </a:cubicBezTo>
                  <a:lnTo>
                    <a:pt x="4838954" y="1047877"/>
                  </a:lnTo>
                  <a:cubicBezTo>
                    <a:pt x="4838954" y="1051687"/>
                    <a:pt x="4838573" y="1055370"/>
                    <a:pt x="4837811" y="1059053"/>
                  </a:cubicBezTo>
                  <a:cubicBezTo>
                    <a:pt x="4837049" y="1062736"/>
                    <a:pt x="4836033" y="1066292"/>
                    <a:pt x="4834509" y="1069721"/>
                  </a:cubicBezTo>
                  <a:cubicBezTo>
                    <a:pt x="4832985" y="1073150"/>
                    <a:pt x="4831334" y="1076452"/>
                    <a:pt x="4829175" y="1079627"/>
                  </a:cubicBezTo>
                  <a:cubicBezTo>
                    <a:pt x="4827016" y="1082802"/>
                    <a:pt x="4824730" y="1085596"/>
                    <a:pt x="4822063" y="1088263"/>
                  </a:cubicBezTo>
                  <a:cubicBezTo>
                    <a:pt x="4819396" y="1090930"/>
                    <a:pt x="4816475" y="1093343"/>
                    <a:pt x="4813427" y="1095375"/>
                  </a:cubicBezTo>
                  <a:cubicBezTo>
                    <a:pt x="4810379" y="1097407"/>
                    <a:pt x="4806950" y="1099185"/>
                    <a:pt x="4803521" y="1100709"/>
                  </a:cubicBezTo>
                  <a:cubicBezTo>
                    <a:pt x="4800092" y="1102233"/>
                    <a:pt x="4796536" y="1103249"/>
                    <a:pt x="4792853" y="1104011"/>
                  </a:cubicBezTo>
                  <a:cubicBezTo>
                    <a:pt x="4789170" y="1104773"/>
                    <a:pt x="4785487" y="1105154"/>
                    <a:pt x="4781677" y="1105154"/>
                  </a:cubicBezTo>
                  <a:lnTo>
                    <a:pt x="57277" y="1105154"/>
                  </a:lnTo>
                  <a:cubicBezTo>
                    <a:pt x="53467" y="1105154"/>
                    <a:pt x="49784" y="1104773"/>
                    <a:pt x="46101" y="1104011"/>
                  </a:cubicBezTo>
                  <a:cubicBezTo>
                    <a:pt x="42418" y="1103249"/>
                    <a:pt x="38862" y="1102233"/>
                    <a:pt x="35433" y="1100709"/>
                  </a:cubicBezTo>
                  <a:cubicBezTo>
                    <a:pt x="32004" y="1099185"/>
                    <a:pt x="28702" y="1097534"/>
                    <a:pt x="25527" y="1095375"/>
                  </a:cubicBezTo>
                  <a:cubicBezTo>
                    <a:pt x="22352" y="1093216"/>
                    <a:pt x="19558" y="1090930"/>
                    <a:pt x="16891" y="1088263"/>
                  </a:cubicBezTo>
                  <a:cubicBezTo>
                    <a:pt x="14224" y="1085596"/>
                    <a:pt x="11811" y="1082675"/>
                    <a:pt x="9779" y="1079627"/>
                  </a:cubicBezTo>
                  <a:cubicBezTo>
                    <a:pt x="7747" y="1076579"/>
                    <a:pt x="5969" y="1073150"/>
                    <a:pt x="4445" y="1069721"/>
                  </a:cubicBezTo>
                  <a:cubicBezTo>
                    <a:pt x="2921" y="1066292"/>
                    <a:pt x="1905" y="1062736"/>
                    <a:pt x="1143" y="1059053"/>
                  </a:cubicBezTo>
                  <a:cubicBezTo>
                    <a:pt x="381" y="1055370"/>
                    <a:pt x="0" y="1051687"/>
                    <a:pt x="0" y="10478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3" id="43"/>
          <p:cNvGrpSpPr>
            <a:grpSpLocks noChangeAspect="true"/>
          </p:cNvGrpSpPr>
          <p:nvPr/>
        </p:nvGrpSpPr>
        <p:grpSpPr>
          <a:xfrm rot="0">
            <a:off x="6515100" y="5107905"/>
            <a:ext cx="4892040" cy="1161288"/>
            <a:chOff x="0" y="0"/>
            <a:chExt cx="6522720" cy="154838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522720" cy="1548384"/>
            </a:xfrm>
            <a:custGeom>
              <a:avLst/>
              <a:gdLst/>
              <a:ahLst/>
              <a:cxnLst/>
              <a:rect r="r" b="b" t="t" l="l"/>
              <a:pathLst>
                <a:path h="1548384" w="6522720">
                  <a:moveTo>
                    <a:pt x="6409944" y="37084"/>
                  </a:moveTo>
                  <a:cubicBezTo>
                    <a:pt x="6427470" y="37084"/>
                    <a:pt x="6442456" y="43307"/>
                    <a:pt x="6454902" y="55626"/>
                  </a:cubicBezTo>
                  <a:cubicBezTo>
                    <a:pt x="6467348" y="67945"/>
                    <a:pt x="6473444" y="82931"/>
                    <a:pt x="6473444" y="100584"/>
                  </a:cubicBezTo>
                  <a:lnTo>
                    <a:pt x="6473444" y="1421384"/>
                  </a:lnTo>
                  <a:cubicBezTo>
                    <a:pt x="6473444" y="1438910"/>
                    <a:pt x="6467221" y="1453896"/>
                    <a:pt x="6454902" y="1466342"/>
                  </a:cubicBezTo>
                  <a:cubicBezTo>
                    <a:pt x="6442583" y="1478788"/>
                    <a:pt x="6427597" y="1484884"/>
                    <a:pt x="6409944" y="1484884"/>
                  </a:cubicBezTo>
                  <a:lnTo>
                    <a:pt x="110744" y="1484884"/>
                  </a:lnTo>
                  <a:cubicBezTo>
                    <a:pt x="93218" y="1484884"/>
                    <a:pt x="78232" y="1478661"/>
                    <a:pt x="65786" y="1466342"/>
                  </a:cubicBezTo>
                  <a:cubicBezTo>
                    <a:pt x="53340" y="1454023"/>
                    <a:pt x="47244" y="1439037"/>
                    <a:pt x="47244" y="1421384"/>
                  </a:cubicBezTo>
                  <a:lnTo>
                    <a:pt x="47244" y="100584"/>
                  </a:lnTo>
                  <a:cubicBezTo>
                    <a:pt x="47244" y="83058"/>
                    <a:pt x="53467" y="68072"/>
                    <a:pt x="65786" y="55626"/>
                  </a:cubicBezTo>
                  <a:cubicBezTo>
                    <a:pt x="78105" y="43180"/>
                    <a:pt x="93218" y="37084"/>
                    <a:pt x="110744" y="37084"/>
                  </a:cubicBezTo>
                  <a:close/>
                  <a:moveTo>
                    <a:pt x="0" y="0"/>
                  </a:moveTo>
                  <a:lnTo>
                    <a:pt x="0" y="1548384"/>
                  </a:lnTo>
                  <a:lnTo>
                    <a:pt x="6522720" y="1548384"/>
                  </a:lnTo>
                  <a:lnTo>
                    <a:pt x="652272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TextBox 45" id="45"/>
          <p:cNvSpPr txBox="true"/>
          <p:nvPr/>
        </p:nvSpPr>
        <p:spPr>
          <a:xfrm rot="0">
            <a:off x="609600" y="323612"/>
            <a:ext cx="6436700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Discussion 3 – Heuristic Tic-Tac-Toe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54504" y="1233521"/>
            <a:ext cx="2991993" cy="104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 State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675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• 3 ô liên tiếp </a:t>
            </a:r>
          </a:p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• Đầy bàn không có 3 liên tiếp ⟶ hòa 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76300" y="4957239"/>
            <a:ext cx="125494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Công thức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76300" y="4235244"/>
            <a:ext cx="2929995" cy="55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Chi phí cần ước lượng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Số lượt tối thiểu để đạt được thắng lợi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515100" y="1339644"/>
            <a:ext cx="1140619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Giải thích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515100" y="3397044"/>
            <a:ext cx="354043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Tính chất heuristic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894875" y="1917859"/>
            <a:ext cx="661692" cy="120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"/>
              </a:lnSpc>
            </a:pPr>
            <a:r>
              <a:rPr lang="en-US" sz="135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→ thắng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181100" y="6057900"/>
            <a:ext cx="1782775" cy="308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5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Loại line chứa cả X &amp; O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121693" y="6466351"/>
            <a:ext cx="38633" cy="263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4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81100" y="6464998"/>
            <a:ext cx="3697910" cy="20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Số ô trống ít nhất = số lượt nhanh nhất để thắng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741319" y="1718758"/>
            <a:ext cx="4320569" cy="327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Line mở là dòng/cột/đường chéo có thể tạo 3 ô liên tiếp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741319" y="2099758"/>
            <a:ext cx="3623443" cy="327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Line chứa cả X và O không còn khả năng thắng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741319" y="2480758"/>
            <a:ext cx="3653419" cy="327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Càng nhiều line mở, càng nhiều khả năng thắng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4078929" y="1792938"/>
            <a:ext cx="185014" cy="50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25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4071195" y="2399748"/>
            <a:ext cx="200949" cy="50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250">
                <a:solidFill>
                  <a:srgbClr val="EF4444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4688529" y="1945338"/>
            <a:ext cx="185014" cy="35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25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5298129" y="1792938"/>
            <a:ext cx="185014" cy="50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25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5290395" y="2399748"/>
            <a:ext cx="200949" cy="507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250">
                <a:solidFill>
                  <a:srgbClr val="EF4444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038225" y="5699941"/>
            <a:ext cx="3449669" cy="24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1A56DB"/>
                </a:solidFill>
                <a:latin typeface="Roboto"/>
                <a:ea typeface="Roboto"/>
                <a:cs typeface="Roboto"/>
                <a:sym typeface="Roboto"/>
              </a:rPr>
              <a:t>H(n) = (line mở cho X) – (line mở cho O)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7010400" y="5283594"/>
            <a:ext cx="915762" cy="246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Relaxation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7010400" y="4026294"/>
            <a:ext cx="969464" cy="246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Admissible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876300" y="6076950"/>
            <a:ext cx="174879" cy="29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6"/>
              </a:lnSpc>
            </a:pPr>
            <a:r>
              <a:rPr lang="en-US" sz="1350" spc="526">
                <a:solidFill>
                  <a:srgbClr val="EF4444"/>
                </a:solidFill>
                <a:latin typeface="IBM Plex Sans"/>
                <a:ea typeface="IBM Plex Sans"/>
                <a:cs typeface="IBM Plex Sans"/>
                <a:sym typeface="IBM Plex Sans"/>
              </a:rPr>
              <a:t>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818036" y="6485401"/>
            <a:ext cx="38633" cy="244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3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863346" y="6553391"/>
            <a:ext cx="174879" cy="111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"/>
              </a:lnSpc>
            </a:pPr>
            <a:r>
              <a:rPr lang="en-US" sz="1350" spc="526">
                <a:solidFill>
                  <a:srgbClr val="3B82F6"/>
                </a:solidFill>
                <a:latin typeface="IBM Plex Sans"/>
                <a:ea typeface="IBM Plex Sans"/>
                <a:cs typeface="IBM Plex Sans"/>
                <a:sym typeface="IBM Plex Sans"/>
              </a:rPr>
              <a:t>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6515100" y="1704023"/>
            <a:ext cx="153019" cy="1092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</a:pPr>
            <a:r>
              <a:rPr lang="en-US" sz="1350" spc="526">
                <a:solidFill>
                  <a:srgbClr val="2563EB"/>
                </a:solidFill>
                <a:latin typeface="IBM Plex Sans"/>
                <a:ea typeface="IBM Plex Sans"/>
                <a:cs typeface="IBM Plex Sans"/>
                <a:sym typeface="IBM Plex Sans"/>
              </a:rPr>
              <a:t>→ → →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6667500" y="4045344"/>
            <a:ext cx="233172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</a:p>
          <a:p>
            <a:pPr algn="just">
              <a:lnSpc>
                <a:spcPts val="1800"/>
              </a:lnSpc>
            </a:pPr>
            <a:r>
              <a:rPr lang="en-US" sz="1200" spc="468">
                <a:solidFill>
                  <a:srgbClr val="22C55E"/>
                </a:solidFill>
                <a:latin typeface="IBM Plex Sans"/>
                <a:ea typeface="IBM Plex Sans"/>
                <a:cs typeface="IBM Plex Sans"/>
                <a:sym typeface="IBM Plex Sans"/>
              </a:rPr>
              <a:t>✓ ✓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6667500" y="5319770"/>
            <a:ext cx="233172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</a:p>
          <a:p>
            <a:pPr algn="just">
              <a:lnSpc>
                <a:spcPts val="1800"/>
              </a:lnSpc>
            </a:pPr>
            <a:r>
              <a:rPr lang="en-US" sz="1200" spc="468">
                <a:solidFill>
                  <a:srgbClr val="22C55E"/>
                </a:solidFill>
                <a:latin typeface="IBM Plex Sans"/>
                <a:ea typeface="IBM Plex Sans"/>
                <a:cs typeface="IBM Plex Sans"/>
                <a:sym typeface="IBM Plex Sans"/>
              </a:rPr>
              <a:t>✓ ✓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6934200" y="5600252"/>
            <a:ext cx="3121333" cy="44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Được tạo bằng cách làm đơn giản hóa vấn đề Loại bỏ một số ràng buộc của bài toán gốc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6934200" y="4342952"/>
            <a:ext cx="3240195" cy="44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Không bao giờ đánh giá quá cao chi phí thực tế Đảm bảo tính tối ưu của thuật toán A*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1819630" y="6542551"/>
            <a:ext cx="88354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</a:p>
        </p:txBody>
      </p:sp>
      <p:sp>
        <p:nvSpPr>
          <p:cNvPr name="Freeform 75" id="75"/>
          <p:cNvSpPr/>
          <p:nvPr/>
        </p:nvSpPr>
        <p:spPr>
          <a:xfrm flipH="false" flipV="false" rot="0">
            <a:off x="6667500" y="4083444"/>
            <a:ext cx="232195" cy="180242"/>
          </a:xfrm>
          <a:custGeom>
            <a:avLst/>
            <a:gdLst/>
            <a:ahLst/>
            <a:cxnLst/>
            <a:rect r="r" b="b" t="t" l="l"/>
            <a:pathLst>
              <a:path h="180242" w="232195">
                <a:moveTo>
                  <a:pt x="0" y="0"/>
                </a:moveTo>
                <a:lnTo>
                  <a:pt x="232195" y="0"/>
                </a:lnTo>
                <a:lnTo>
                  <a:pt x="232195" y="180241"/>
                </a:lnTo>
                <a:lnTo>
                  <a:pt x="0" y="18024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6" id="76"/>
          <p:cNvSpPr/>
          <p:nvPr/>
        </p:nvSpPr>
        <p:spPr>
          <a:xfrm flipH="false" flipV="false" rot="0">
            <a:off x="6668477" y="5363685"/>
            <a:ext cx="232195" cy="180242"/>
          </a:xfrm>
          <a:custGeom>
            <a:avLst/>
            <a:gdLst/>
            <a:ahLst/>
            <a:cxnLst/>
            <a:rect r="r" b="b" t="t" l="l"/>
            <a:pathLst>
              <a:path h="180242" w="232195">
                <a:moveTo>
                  <a:pt x="0" y="0"/>
                </a:moveTo>
                <a:lnTo>
                  <a:pt x="232195" y="0"/>
                </a:lnTo>
                <a:lnTo>
                  <a:pt x="232195" y="180241"/>
                </a:lnTo>
                <a:lnTo>
                  <a:pt x="0" y="18024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2192000" cy="95250"/>
            <a:chOff x="0" y="0"/>
            <a:chExt cx="1219200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95250"/>
            </a:xfrm>
            <a:custGeom>
              <a:avLst/>
              <a:gdLst/>
              <a:ahLst/>
              <a:cxnLst/>
              <a:rect r="r" b="b" t="t" l="l"/>
              <a:pathLst>
                <a:path h="9525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952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9600" y="971550"/>
            <a:ext cx="571500" cy="38100"/>
            <a:chOff x="0" y="0"/>
            <a:chExt cx="5715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82168" y="1219200"/>
            <a:ext cx="5388864" cy="1466088"/>
            <a:chOff x="0" y="0"/>
            <a:chExt cx="7185152" cy="19547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85152" cy="1954784"/>
            </a:xfrm>
            <a:custGeom>
              <a:avLst/>
              <a:gdLst/>
              <a:ahLst/>
              <a:cxnLst/>
              <a:rect r="r" b="b" t="t" l="l"/>
              <a:pathLst>
                <a:path h="1954784" w="7185152">
                  <a:moveTo>
                    <a:pt x="7046976" y="38100"/>
                  </a:moveTo>
                  <a:cubicBezTo>
                    <a:pt x="7058787" y="38100"/>
                    <a:pt x="7070090" y="40386"/>
                    <a:pt x="7081012" y="44831"/>
                  </a:cubicBezTo>
                  <a:cubicBezTo>
                    <a:pt x="7091934" y="49276"/>
                    <a:pt x="7101459" y="55753"/>
                    <a:pt x="7109841" y="64135"/>
                  </a:cubicBezTo>
                  <a:cubicBezTo>
                    <a:pt x="7118224" y="72517"/>
                    <a:pt x="7124573" y="82042"/>
                    <a:pt x="7129145" y="92964"/>
                  </a:cubicBezTo>
                  <a:cubicBezTo>
                    <a:pt x="7133718" y="103886"/>
                    <a:pt x="7135877" y="115189"/>
                    <a:pt x="7135877" y="127000"/>
                  </a:cubicBezTo>
                  <a:lnTo>
                    <a:pt x="7135877" y="1803400"/>
                  </a:lnTo>
                  <a:cubicBezTo>
                    <a:pt x="7135877" y="1815211"/>
                    <a:pt x="7133591" y="1826514"/>
                    <a:pt x="7129145" y="1837436"/>
                  </a:cubicBezTo>
                  <a:cubicBezTo>
                    <a:pt x="7124700" y="1848358"/>
                    <a:pt x="7118224" y="1857883"/>
                    <a:pt x="7109841" y="1866265"/>
                  </a:cubicBezTo>
                  <a:cubicBezTo>
                    <a:pt x="7101459" y="1874647"/>
                    <a:pt x="7091935" y="1880997"/>
                    <a:pt x="7081012" y="1885569"/>
                  </a:cubicBezTo>
                  <a:cubicBezTo>
                    <a:pt x="7070089" y="1890141"/>
                    <a:pt x="7058787" y="1892300"/>
                    <a:pt x="7046976" y="1892300"/>
                  </a:cubicBezTo>
                  <a:lnTo>
                    <a:pt x="138176" y="1892300"/>
                  </a:lnTo>
                  <a:cubicBezTo>
                    <a:pt x="126365" y="1892300"/>
                    <a:pt x="115062" y="1890014"/>
                    <a:pt x="104140" y="1885569"/>
                  </a:cubicBezTo>
                  <a:cubicBezTo>
                    <a:pt x="93218" y="1881124"/>
                    <a:pt x="83693" y="1874647"/>
                    <a:pt x="75311" y="1866265"/>
                  </a:cubicBezTo>
                  <a:cubicBezTo>
                    <a:pt x="66929" y="1857883"/>
                    <a:pt x="60579" y="1848358"/>
                    <a:pt x="56007" y="1837436"/>
                  </a:cubicBezTo>
                  <a:cubicBezTo>
                    <a:pt x="51435" y="1826514"/>
                    <a:pt x="49276" y="1815211"/>
                    <a:pt x="49276" y="18034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1954784"/>
                  </a:lnTo>
                  <a:lnTo>
                    <a:pt x="7185152" y="1954784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18665" y="1155697"/>
            <a:ext cx="5515861" cy="1593085"/>
          </a:xfrm>
          <a:custGeom>
            <a:avLst/>
            <a:gdLst/>
            <a:ahLst/>
            <a:cxnLst/>
            <a:rect r="r" b="b" t="t" l="l"/>
            <a:pathLst>
              <a:path h="1593085" w="5515861">
                <a:moveTo>
                  <a:pt x="0" y="0"/>
                </a:moveTo>
                <a:lnTo>
                  <a:pt x="5515861" y="0"/>
                </a:lnTo>
                <a:lnTo>
                  <a:pt x="5515861" y="1593085"/>
                </a:lnTo>
                <a:lnTo>
                  <a:pt x="0" y="15930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82168" y="2859024"/>
            <a:ext cx="5388864" cy="2569464"/>
            <a:chOff x="0" y="0"/>
            <a:chExt cx="7185152" cy="342595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85152" cy="3425952"/>
            </a:xfrm>
            <a:custGeom>
              <a:avLst/>
              <a:gdLst/>
              <a:ahLst/>
              <a:cxnLst/>
              <a:rect r="r" b="b" t="t" l="l"/>
              <a:pathLst>
                <a:path h="3425952" w="7185152">
                  <a:moveTo>
                    <a:pt x="7046976" y="36068"/>
                  </a:moveTo>
                  <a:cubicBezTo>
                    <a:pt x="7058787" y="36068"/>
                    <a:pt x="7070090" y="38354"/>
                    <a:pt x="7081012" y="42799"/>
                  </a:cubicBezTo>
                  <a:cubicBezTo>
                    <a:pt x="7091934" y="47244"/>
                    <a:pt x="7101459" y="53721"/>
                    <a:pt x="7109841" y="62103"/>
                  </a:cubicBezTo>
                  <a:cubicBezTo>
                    <a:pt x="7118224" y="70485"/>
                    <a:pt x="7124573" y="80010"/>
                    <a:pt x="7129145" y="90932"/>
                  </a:cubicBezTo>
                  <a:cubicBezTo>
                    <a:pt x="7133718" y="101854"/>
                    <a:pt x="7135877" y="113157"/>
                    <a:pt x="7135877" y="124968"/>
                  </a:cubicBezTo>
                  <a:lnTo>
                    <a:pt x="7135877" y="3274568"/>
                  </a:lnTo>
                  <a:cubicBezTo>
                    <a:pt x="7135877" y="3286379"/>
                    <a:pt x="7133591" y="3297682"/>
                    <a:pt x="7129145" y="3308604"/>
                  </a:cubicBezTo>
                  <a:cubicBezTo>
                    <a:pt x="7124700" y="3319526"/>
                    <a:pt x="7118224" y="3329051"/>
                    <a:pt x="7109841" y="3337433"/>
                  </a:cubicBezTo>
                  <a:cubicBezTo>
                    <a:pt x="7101459" y="3345815"/>
                    <a:pt x="7091935" y="3352165"/>
                    <a:pt x="7081012" y="3356737"/>
                  </a:cubicBezTo>
                  <a:cubicBezTo>
                    <a:pt x="7070089" y="3361308"/>
                    <a:pt x="7058787" y="3363468"/>
                    <a:pt x="7046976" y="3363468"/>
                  </a:cubicBezTo>
                  <a:lnTo>
                    <a:pt x="138176" y="3363468"/>
                  </a:lnTo>
                  <a:cubicBezTo>
                    <a:pt x="126365" y="3363468"/>
                    <a:pt x="115062" y="3361182"/>
                    <a:pt x="104140" y="3356737"/>
                  </a:cubicBezTo>
                  <a:cubicBezTo>
                    <a:pt x="93218" y="3352292"/>
                    <a:pt x="83693" y="3345815"/>
                    <a:pt x="75311" y="3337433"/>
                  </a:cubicBezTo>
                  <a:cubicBezTo>
                    <a:pt x="66929" y="3329051"/>
                    <a:pt x="60579" y="3319526"/>
                    <a:pt x="56007" y="3308604"/>
                  </a:cubicBezTo>
                  <a:cubicBezTo>
                    <a:pt x="51435" y="3297682"/>
                    <a:pt x="49276" y="3286379"/>
                    <a:pt x="49276" y="3274568"/>
                  </a:cubicBezTo>
                  <a:lnTo>
                    <a:pt x="49276" y="124968"/>
                  </a:lnTo>
                  <a:cubicBezTo>
                    <a:pt x="49276" y="113157"/>
                    <a:pt x="51562" y="101854"/>
                    <a:pt x="56007" y="90932"/>
                  </a:cubicBezTo>
                  <a:cubicBezTo>
                    <a:pt x="60452" y="80010"/>
                    <a:pt x="66929" y="70485"/>
                    <a:pt x="75311" y="62103"/>
                  </a:cubicBezTo>
                  <a:cubicBezTo>
                    <a:pt x="83693" y="53721"/>
                    <a:pt x="93218" y="47371"/>
                    <a:pt x="104140" y="42799"/>
                  </a:cubicBezTo>
                  <a:cubicBezTo>
                    <a:pt x="115062" y="38227"/>
                    <a:pt x="126365" y="36068"/>
                    <a:pt x="138176" y="36068"/>
                  </a:cubicBezTo>
                  <a:close/>
                  <a:moveTo>
                    <a:pt x="0" y="0"/>
                  </a:moveTo>
                  <a:lnTo>
                    <a:pt x="0" y="3425952"/>
                  </a:lnTo>
                  <a:lnTo>
                    <a:pt x="7185152" y="3425952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18665" y="2795521"/>
            <a:ext cx="5515861" cy="2696461"/>
          </a:xfrm>
          <a:custGeom>
            <a:avLst/>
            <a:gdLst/>
            <a:ahLst/>
            <a:cxnLst/>
            <a:rect r="r" b="b" t="t" l="l"/>
            <a:pathLst>
              <a:path h="2696461" w="5515861">
                <a:moveTo>
                  <a:pt x="0" y="0"/>
                </a:moveTo>
                <a:lnTo>
                  <a:pt x="5515861" y="0"/>
                </a:lnTo>
                <a:lnTo>
                  <a:pt x="5515861" y="2696461"/>
                </a:lnTo>
                <a:lnTo>
                  <a:pt x="0" y="26964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220968" y="1219200"/>
            <a:ext cx="5388864" cy="1435608"/>
            <a:chOff x="0" y="0"/>
            <a:chExt cx="7185152" cy="19141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85152" cy="1914144"/>
            </a:xfrm>
            <a:custGeom>
              <a:avLst/>
              <a:gdLst/>
              <a:ahLst/>
              <a:cxnLst/>
              <a:rect r="r" b="b" t="t" l="l"/>
              <a:pathLst>
                <a:path h="1914144" w="7185152">
                  <a:moveTo>
                    <a:pt x="7046976" y="38100"/>
                  </a:moveTo>
                  <a:cubicBezTo>
                    <a:pt x="7058787" y="38100"/>
                    <a:pt x="7070090" y="40386"/>
                    <a:pt x="7081012" y="44831"/>
                  </a:cubicBezTo>
                  <a:cubicBezTo>
                    <a:pt x="7091934" y="49276"/>
                    <a:pt x="7101459" y="55753"/>
                    <a:pt x="7109841" y="64135"/>
                  </a:cubicBezTo>
                  <a:cubicBezTo>
                    <a:pt x="7118224" y="72517"/>
                    <a:pt x="7124573" y="82042"/>
                    <a:pt x="7129145" y="92964"/>
                  </a:cubicBezTo>
                  <a:cubicBezTo>
                    <a:pt x="7133718" y="103886"/>
                    <a:pt x="7135877" y="115189"/>
                    <a:pt x="7135877" y="127000"/>
                  </a:cubicBezTo>
                  <a:lnTo>
                    <a:pt x="7135877" y="1765300"/>
                  </a:lnTo>
                  <a:cubicBezTo>
                    <a:pt x="7135877" y="1777111"/>
                    <a:pt x="7133591" y="1788414"/>
                    <a:pt x="7129145" y="1799336"/>
                  </a:cubicBezTo>
                  <a:cubicBezTo>
                    <a:pt x="7124700" y="1810258"/>
                    <a:pt x="7118224" y="1819783"/>
                    <a:pt x="7109841" y="1828165"/>
                  </a:cubicBezTo>
                  <a:cubicBezTo>
                    <a:pt x="7101459" y="1836547"/>
                    <a:pt x="7091935" y="1842897"/>
                    <a:pt x="7081012" y="1847469"/>
                  </a:cubicBezTo>
                  <a:cubicBezTo>
                    <a:pt x="7070089" y="1852041"/>
                    <a:pt x="7058787" y="1854200"/>
                    <a:pt x="7046976" y="1854200"/>
                  </a:cubicBezTo>
                  <a:lnTo>
                    <a:pt x="138176" y="1854200"/>
                  </a:lnTo>
                  <a:cubicBezTo>
                    <a:pt x="126365" y="1854200"/>
                    <a:pt x="115062" y="1851914"/>
                    <a:pt x="104140" y="1847469"/>
                  </a:cubicBezTo>
                  <a:cubicBezTo>
                    <a:pt x="93218" y="1843024"/>
                    <a:pt x="83693" y="1836547"/>
                    <a:pt x="75311" y="1828165"/>
                  </a:cubicBezTo>
                  <a:cubicBezTo>
                    <a:pt x="66929" y="1819783"/>
                    <a:pt x="60579" y="1810258"/>
                    <a:pt x="56007" y="1799336"/>
                  </a:cubicBezTo>
                  <a:cubicBezTo>
                    <a:pt x="51435" y="1788414"/>
                    <a:pt x="49276" y="1777111"/>
                    <a:pt x="49276" y="17653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1914144"/>
                  </a:lnTo>
                  <a:lnTo>
                    <a:pt x="7185152" y="1914144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6157465" y="1155697"/>
            <a:ext cx="5515861" cy="1562605"/>
          </a:xfrm>
          <a:custGeom>
            <a:avLst/>
            <a:gdLst/>
            <a:ahLst/>
            <a:cxnLst/>
            <a:rect r="r" b="b" t="t" l="l"/>
            <a:pathLst>
              <a:path h="1562605" w="5515861">
                <a:moveTo>
                  <a:pt x="0" y="0"/>
                </a:moveTo>
                <a:lnTo>
                  <a:pt x="5515861" y="0"/>
                </a:lnTo>
                <a:lnTo>
                  <a:pt x="5515861" y="1562605"/>
                </a:lnTo>
                <a:lnTo>
                  <a:pt x="0" y="15626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6220968" y="2831592"/>
            <a:ext cx="5388864" cy="2548128"/>
            <a:chOff x="0" y="0"/>
            <a:chExt cx="7185152" cy="339750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185152" cy="3397504"/>
            </a:xfrm>
            <a:custGeom>
              <a:avLst/>
              <a:gdLst/>
              <a:ahLst/>
              <a:cxnLst/>
              <a:rect r="r" b="b" t="t" l="l"/>
              <a:pathLst>
                <a:path h="3397504" w="7185152">
                  <a:moveTo>
                    <a:pt x="7046976" y="34544"/>
                  </a:moveTo>
                  <a:cubicBezTo>
                    <a:pt x="7058787" y="34544"/>
                    <a:pt x="7070090" y="36830"/>
                    <a:pt x="7081012" y="41275"/>
                  </a:cubicBezTo>
                  <a:cubicBezTo>
                    <a:pt x="7091934" y="45720"/>
                    <a:pt x="7101459" y="52197"/>
                    <a:pt x="7109841" y="60579"/>
                  </a:cubicBezTo>
                  <a:cubicBezTo>
                    <a:pt x="7118224" y="68961"/>
                    <a:pt x="7124573" y="78486"/>
                    <a:pt x="7129145" y="89408"/>
                  </a:cubicBezTo>
                  <a:cubicBezTo>
                    <a:pt x="7133718" y="100330"/>
                    <a:pt x="7135877" y="111633"/>
                    <a:pt x="7135877" y="123444"/>
                  </a:cubicBezTo>
                  <a:lnTo>
                    <a:pt x="7135877" y="3247644"/>
                  </a:lnTo>
                  <a:cubicBezTo>
                    <a:pt x="7135877" y="3259455"/>
                    <a:pt x="7133591" y="3270758"/>
                    <a:pt x="7129145" y="3281680"/>
                  </a:cubicBezTo>
                  <a:cubicBezTo>
                    <a:pt x="7124700" y="3292602"/>
                    <a:pt x="7118224" y="3302127"/>
                    <a:pt x="7109841" y="3310509"/>
                  </a:cubicBezTo>
                  <a:cubicBezTo>
                    <a:pt x="7101459" y="3318891"/>
                    <a:pt x="7091935" y="3325241"/>
                    <a:pt x="7081012" y="3329813"/>
                  </a:cubicBezTo>
                  <a:cubicBezTo>
                    <a:pt x="7070089" y="3334384"/>
                    <a:pt x="7058787" y="3336544"/>
                    <a:pt x="7046976" y="3336544"/>
                  </a:cubicBezTo>
                  <a:lnTo>
                    <a:pt x="138176" y="3336544"/>
                  </a:lnTo>
                  <a:cubicBezTo>
                    <a:pt x="126365" y="3336544"/>
                    <a:pt x="115062" y="3334258"/>
                    <a:pt x="104140" y="3329813"/>
                  </a:cubicBezTo>
                  <a:cubicBezTo>
                    <a:pt x="93218" y="3325368"/>
                    <a:pt x="83693" y="3318891"/>
                    <a:pt x="75311" y="3310509"/>
                  </a:cubicBezTo>
                  <a:cubicBezTo>
                    <a:pt x="66929" y="3302127"/>
                    <a:pt x="60579" y="3292602"/>
                    <a:pt x="56007" y="3281680"/>
                  </a:cubicBezTo>
                  <a:cubicBezTo>
                    <a:pt x="51435" y="3270758"/>
                    <a:pt x="49276" y="3259455"/>
                    <a:pt x="49276" y="3247644"/>
                  </a:cubicBezTo>
                  <a:lnTo>
                    <a:pt x="49276" y="123444"/>
                  </a:lnTo>
                  <a:cubicBezTo>
                    <a:pt x="49276" y="111633"/>
                    <a:pt x="51562" y="100330"/>
                    <a:pt x="56007" y="89408"/>
                  </a:cubicBezTo>
                  <a:cubicBezTo>
                    <a:pt x="60452" y="78486"/>
                    <a:pt x="66929" y="68961"/>
                    <a:pt x="75311" y="60579"/>
                  </a:cubicBezTo>
                  <a:cubicBezTo>
                    <a:pt x="83693" y="52197"/>
                    <a:pt x="93218" y="45847"/>
                    <a:pt x="104140" y="41275"/>
                  </a:cubicBezTo>
                  <a:cubicBezTo>
                    <a:pt x="115062" y="36703"/>
                    <a:pt x="126365" y="34544"/>
                    <a:pt x="138176" y="34544"/>
                  </a:cubicBezTo>
                  <a:close/>
                  <a:moveTo>
                    <a:pt x="0" y="0"/>
                  </a:moveTo>
                  <a:lnTo>
                    <a:pt x="0" y="3397504"/>
                  </a:lnTo>
                  <a:lnTo>
                    <a:pt x="7185152" y="3397504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0" y="6438900"/>
            <a:ext cx="12192000" cy="419100"/>
            <a:chOff x="0" y="0"/>
            <a:chExt cx="12192000" cy="4191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192000" cy="419100"/>
            </a:xfrm>
            <a:custGeom>
              <a:avLst/>
              <a:gdLst/>
              <a:ahLst/>
              <a:cxnLst/>
              <a:rect r="r" b="b" t="t" l="l"/>
              <a:pathLst>
                <a:path h="419100" w="12192000">
                  <a:moveTo>
                    <a:pt x="0" y="0"/>
                  </a:moveTo>
                  <a:lnTo>
                    <a:pt x="0" y="419100"/>
                  </a:lnTo>
                  <a:lnTo>
                    <a:pt x="12192000" y="4191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6157465" y="2768089"/>
            <a:ext cx="5515861" cy="2675125"/>
            <a:chOff x="0" y="0"/>
            <a:chExt cx="5515864" cy="267512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0" y="63500"/>
              <a:ext cx="5388864" cy="2548128"/>
            </a:xfrm>
            <a:custGeom>
              <a:avLst/>
              <a:gdLst/>
              <a:ahLst/>
              <a:cxnLst/>
              <a:rect r="r" b="b" t="t" l="l"/>
              <a:pathLst>
                <a:path h="2548128" w="5388864">
                  <a:moveTo>
                    <a:pt x="0" y="0"/>
                  </a:moveTo>
                  <a:lnTo>
                    <a:pt x="5388864" y="0"/>
                  </a:lnTo>
                  <a:lnTo>
                    <a:pt x="5388864" y="2548128"/>
                  </a:lnTo>
                  <a:lnTo>
                    <a:pt x="0" y="2548128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90932" y="79756"/>
              <a:ext cx="5334254" cy="2495804"/>
            </a:xfrm>
            <a:custGeom>
              <a:avLst/>
              <a:gdLst/>
              <a:ahLst/>
              <a:cxnLst/>
              <a:rect r="r" b="b" t="t" l="l"/>
              <a:pathLst>
                <a:path h="2495804" w="5334254">
                  <a:moveTo>
                    <a:pt x="0" y="2419477"/>
                  </a:moveTo>
                  <a:lnTo>
                    <a:pt x="0" y="76327"/>
                  </a:lnTo>
                  <a:cubicBezTo>
                    <a:pt x="0" y="71374"/>
                    <a:pt x="508" y="66421"/>
                    <a:pt x="1524" y="61468"/>
                  </a:cubicBezTo>
                  <a:cubicBezTo>
                    <a:pt x="2540" y="56515"/>
                    <a:pt x="3937" y="51816"/>
                    <a:pt x="5842" y="47117"/>
                  </a:cubicBezTo>
                  <a:cubicBezTo>
                    <a:pt x="7747" y="42418"/>
                    <a:pt x="10160" y="38100"/>
                    <a:pt x="12827" y="33909"/>
                  </a:cubicBezTo>
                  <a:cubicBezTo>
                    <a:pt x="15494" y="29718"/>
                    <a:pt x="18796" y="25908"/>
                    <a:pt x="22352" y="22352"/>
                  </a:cubicBezTo>
                  <a:cubicBezTo>
                    <a:pt x="25908" y="18796"/>
                    <a:pt x="29718" y="15621"/>
                    <a:pt x="33909" y="12827"/>
                  </a:cubicBezTo>
                  <a:cubicBezTo>
                    <a:pt x="38100" y="10033"/>
                    <a:pt x="42418" y="7747"/>
                    <a:pt x="47117" y="5842"/>
                  </a:cubicBezTo>
                  <a:cubicBezTo>
                    <a:pt x="51816" y="3937"/>
                    <a:pt x="56515" y="2540"/>
                    <a:pt x="61468" y="1524"/>
                  </a:cubicBezTo>
                  <a:cubicBezTo>
                    <a:pt x="66421" y="508"/>
                    <a:pt x="71374" y="0"/>
                    <a:pt x="76327" y="0"/>
                  </a:cubicBezTo>
                  <a:lnTo>
                    <a:pt x="5257927" y="0"/>
                  </a:lnTo>
                  <a:cubicBezTo>
                    <a:pt x="5262880" y="0"/>
                    <a:pt x="5267833" y="508"/>
                    <a:pt x="5272786" y="1524"/>
                  </a:cubicBezTo>
                  <a:cubicBezTo>
                    <a:pt x="5277740" y="2540"/>
                    <a:pt x="5282438" y="3937"/>
                    <a:pt x="5287137" y="5842"/>
                  </a:cubicBezTo>
                  <a:cubicBezTo>
                    <a:pt x="5291836" y="7747"/>
                    <a:pt x="5296154" y="10160"/>
                    <a:pt x="5300346" y="12827"/>
                  </a:cubicBezTo>
                  <a:cubicBezTo>
                    <a:pt x="5304537" y="15494"/>
                    <a:pt x="5308347" y="18796"/>
                    <a:pt x="5311903" y="22352"/>
                  </a:cubicBezTo>
                  <a:cubicBezTo>
                    <a:pt x="5315459" y="25908"/>
                    <a:pt x="5318634" y="29718"/>
                    <a:pt x="5321428" y="33909"/>
                  </a:cubicBezTo>
                  <a:cubicBezTo>
                    <a:pt x="5324222" y="38100"/>
                    <a:pt x="5326507" y="42418"/>
                    <a:pt x="5328412" y="47117"/>
                  </a:cubicBezTo>
                  <a:cubicBezTo>
                    <a:pt x="5330317" y="51816"/>
                    <a:pt x="5331715" y="56515"/>
                    <a:pt x="5332730" y="61468"/>
                  </a:cubicBezTo>
                  <a:cubicBezTo>
                    <a:pt x="5333746" y="66421"/>
                    <a:pt x="5334254" y="71374"/>
                    <a:pt x="5334254" y="76327"/>
                  </a:cubicBezTo>
                  <a:lnTo>
                    <a:pt x="5334254" y="2419477"/>
                  </a:lnTo>
                  <a:cubicBezTo>
                    <a:pt x="5334254" y="2424430"/>
                    <a:pt x="5333746" y="2429383"/>
                    <a:pt x="5332730" y="2434336"/>
                  </a:cubicBezTo>
                  <a:cubicBezTo>
                    <a:pt x="5331715" y="2439289"/>
                    <a:pt x="5330317" y="2443988"/>
                    <a:pt x="5328412" y="2448687"/>
                  </a:cubicBezTo>
                  <a:cubicBezTo>
                    <a:pt x="5326507" y="2453386"/>
                    <a:pt x="5324094" y="2457704"/>
                    <a:pt x="5321428" y="2461895"/>
                  </a:cubicBezTo>
                  <a:cubicBezTo>
                    <a:pt x="5318761" y="2466086"/>
                    <a:pt x="5315459" y="2469896"/>
                    <a:pt x="5311903" y="2473452"/>
                  </a:cubicBezTo>
                  <a:cubicBezTo>
                    <a:pt x="5308347" y="2477008"/>
                    <a:pt x="5304537" y="2480183"/>
                    <a:pt x="5300346" y="2482977"/>
                  </a:cubicBezTo>
                  <a:cubicBezTo>
                    <a:pt x="5296154" y="2485771"/>
                    <a:pt x="5291836" y="2488057"/>
                    <a:pt x="5287137" y="2489962"/>
                  </a:cubicBezTo>
                  <a:cubicBezTo>
                    <a:pt x="5282438" y="2491867"/>
                    <a:pt x="5277740" y="2493264"/>
                    <a:pt x="5272786" y="2494280"/>
                  </a:cubicBezTo>
                  <a:cubicBezTo>
                    <a:pt x="5267833" y="2495296"/>
                    <a:pt x="5262880" y="2495804"/>
                    <a:pt x="5257927" y="2495804"/>
                  </a:cubicBezTo>
                  <a:lnTo>
                    <a:pt x="76327" y="2495804"/>
                  </a:lnTo>
                  <a:cubicBezTo>
                    <a:pt x="71374" y="2495804"/>
                    <a:pt x="66421" y="2495296"/>
                    <a:pt x="61468" y="2494280"/>
                  </a:cubicBezTo>
                  <a:cubicBezTo>
                    <a:pt x="56515" y="2493264"/>
                    <a:pt x="51816" y="2491867"/>
                    <a:pt x="47117" y="2489962"/>
                  </a:cubicBezTo>
                  <a:cubicBezTo>
                    <a:pt x="42418" y="2488057"/>
                    <a:pt x="38100" y="2485644"/>
                    <a:pt x="33909" y="2482977"/>
                  </a:cubicBezTo>
                  <a:cubicBezTo>
                    <a:pt x="29718" y="2480310"/>
                    <a:pt x="25908" y="2477008"/>
                    <a:pt x="22352" y="2473452"/>
                  </a:cubicBezTo>
                  <a:cubicBezTo>
                    <a:pt x="18796" y="2469896"/>
                    <a:pt x="15621" y="2466086"/>
                    <a:pt x="12827" y="2461895"/>
                  </a:cubicBezTo>
                  <a:cubicBezTo>
                    <a:pt x="10033" y="2457704"/>
                    <a:pt x="7747" y="2453386"/>
                    <a:pt x="5842" y="2448687"/>
                  </a:cubicBezTo>
                  <a:cubicBezTo>
                    <a:pt x="3937" y="2443988"/>
                    <a:pt x="2540" y="2439289"/>
                    <a:pt x="1524" y="2434336"/>
                  </a:cubicBezTo>
                  <a:cubicBezTo>
                    <a:pt x="508" y="2429383"/>
                    <a:pt x="0" y="2424430"/>
                    <a:pt x="0" y="2419477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09600" y="390058"/>
            <a:ext cx="4227290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Lunar Lander – Tóm tắt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6300" y="1349092"/>
            <a:ext cx="4788427" cy="103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8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 tiêu</a:t>
            </a:r>
          </a:p>
          <a:p>
            <a:pPr algn="l">
              <a:lnSpc>
                <a:spcPts val="2511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Xây dựng agent phản xạ (không RL) để điều khiển tàu hạ cánh an toàn.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6300" y="3063592"/>
            <a:ext cx="3501247" cy="646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Nguyên tắc</a:t>
            </a:r>
          </a:p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Dựa trên ngưỡng (tol/hi/lo) với thứ tự ưu tiên: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486577" y="1259267"/>
            <a:ext cx="164805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 quả sơ bộ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95350" y="3615690"/>
            <a:ext cx="3390783" cy="176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75"/>
              </a:lnSpc>
            </a:pPr>
          </a:p>
          <a:p>
            <a:pPr algn="l" marL="291465" indent="-145732" lvl="1">
              <a:lnSpc>
                <a:spcPts val="2775"/>
              </a:lnSpc>
              <a:buFont typeface="Arial"/>
              <a:buChar char="•"/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toàn rơi dọc (VY → MAIN)</a:t>
            </a:r>
          </a:p>
          <a:p>
            <a:pPr algn="l" marL="291465" indent="-145732" lvl="1">
              <a:lnSpc>
                <a:spcPts val="2775"/>
              </a:lnSpc>
              <a:buFont typeface="Arial"/>
              <a:buChar char="•"/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Giữ thăng bằng (ANGLE/AV)</a:t>
            </a:r>
          </a:p>
          <a:p>
            <a:pPr algn="l" marL="291465" indent="-145732" lvl="1">
              <a:lnSpc>
                <a:spcPts val="2775"/>
              </a:lnSpc>
              <a:buFont typeface="Arial"/>
              <a:buChar char="•"/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Giảm trôi ngang (VX/X)</a:t>
            </a:r>
          </a:p>
          <a:p>
            <a:pPr algn="l" marL="291465" indent="-145732" lvl="1">
              <a:lnSpc>
                <a:spcPts val="2025"/>
              </a:lnSpc>
              <a:buFont typeface="Arial"/>
              <a:buChar char="•"/>
            </a:pPr>
            <a:r>
              <a:rPr lang="en-US" sz="1350" spc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Landing phase (Y thấp)</a:t>
            </a:r>
          </a:p>
          <a:p>
            <a:pPr algn="l">
              <a:lnSpc>
                <a:spcPts val="2025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6743700" y="1461935"/>
            <a:ext cx="1133808" cy="29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n=500, seed=0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743700" y="1848860"/>
            <a:ext cx="1730854" cy="308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Average reward ≈ 28.8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743700" y="2182149"/>
            <a:ext cx="1503721" cy="308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Success ≈ 313/500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399138" y="1486995"/>
            <a:ext cx="174879" cy="1003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2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  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000270" y="3958452"/>
            <a:ext cx="3830260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Lunar Lander Simulation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Agent phản xạ dựa trên ngưỡng để điều khiển tàu đổ bộ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85750" y="6629095"/>
            <a:ext cx="1576816" cy="100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 02: TÌM KIẾM TỐI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733019" y="6542551"/>
            <a:ext cx="176698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062186" y="3310890"/>
            <a:ext cx="67627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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2192000" cy="95250"/>
            <a:chOff x="0" y="0"/>
            <a:chExt cx="12192000" cy="95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95250"/>
            </a:xfrm>
            <a:custGeom>
              <a:avLst/>
              <a:gdLst/>
              <a:ahLst/>
              <a:cxnLst/>
              <a:rect r="r" b="b" t="t" l="l"/>
              <a:pathLst>
                <a:path h="9525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95250"/>
                  </a:lnTo>
                  <a:lnTo>
                    <a:pt x="0" y="9525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09600" y="971550"/>
            <a:ext cx="571500" cy="38100"/>
            <a:chOff x="0" y="0"/>
            <a:chExt cx="571500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82168" y="1219200"/>
            <a:ext cx="5388864" cy="1578864"/>
            <a:chOff x="0" y="0"/>
            <a:chExt cx="7185152" cy="21051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85152" cy="2105152"/>
            </a:xfrm>
            <a:custGeom>
              <a:avLst/>
              <a:gdLst/>
              <a:ahLst/>
              <a:cxnLst/>
              <a:rect r="r" b="b" t="t" l="l"/>
              <a:pathLst>
                <a:path h="2105152" w="7185152">
                  <a:moveTo>
                    <a:pt x="7046976" y="38100"/>
                  </a:moveTo>
                  <a:cubicBezTo>
                    <a:pt x="7058787" y="38100"/>
                    <a:pt x="7070090" y="40386"/>
                    <a:pt x="7081012" y="44831"/>
                  </a:cubicBezTo>
                  <a:cubicBezTo>
                    <a:pt x="7091934" y="49276"/>
                    <a:pt x="7101459" y="55753"/>
                    <a:pt x="7109841" y="64135"/>
                  </a:cubicBezTo>
                  <a:cubicBezTo>
                    <a:pt x="7118224" y="72517"/>
                    <a:pt x="7124573" y="82042"/>
                    <a:pt x="7129145" y="92964"/>
                  </a:cubicBezTo>
                  <a:cubicBezTo>
                    <a:pt x="7133718" y="103886"/>
                    <a:pt x="7135877" y="115189"/>
                    <a:pt x="7135877" y="127000"/>
                  </a:cubicBezTo>
                  <a:lnTo>
                    <a:pt x="7135877" y="1955800"/>
                  </a:lnTo>
                  <a:cubicBezTo>
                    <a:pt x="7135877" y="1967611"/>
                    <a:pt x="7133591" y="1978914"/>
                    <a:pt x="7129145" y="1989836"/>
                  </a:cubicBezTo>
                  <a:cubicBezTo>
                    <a:pt x="7124700" y="2000758"/>
                    <a:pt x="7118224" y="2010283"/>
                    <a:pt x="7109841" y="2018665"/>
                  </a:cubicBezTo>
                  <a:cubicBezTo>
                    <a:pt x="7101459" y="2027047"/>
                    <a:pt x="7091935" y="2033397"/>
                    <a:pt x="7081012" y="2037969"/>
                  </a:cubicBezTo>
                  <a:cubicBezTo>
                    <a:pt x="7070089" y="2042541"/>
                    <a:pt x="7058787" y="2044700"/>
                    <a:pt x="7046976" y="2044700"/>
                  </a:cubicBezTo>
                  <a:lnTo>
                    <a:pt x="138176" y="2044700"/>
                  </a:lnTo>
                  <a:cubicBezTo>
                    <a:pt x="126365" y="2044700"/>
                    <a:pt x="115062" y="2042414"/>
                    <a:pt x="104140" y="2037969"/>
                  </a:cubicBezTo>
                  <a:cubicBezTo>
                    <a:pt x="93218" y="2033524"/>
                    <a:pt x="83693" y="2027047"/>
                    <a:pt x="75311" y="2018665"/>
                  </a:cubicBezTo>
                  <a:cubicBezTo>
                    <a:pt x="66929" y="2010283"/>
                    <a:pt x="60579" y="2000758"/>
                    <a:pt x="56007" y="1989836"/>
                  </a:cubicBezTo>
                  <a:cubicBezTo>
                    <a:pt x="51435" y="1978914"/>
                    <a:pt x="49276" y="1967611"/>
                    <a:pt x="49276" y="19558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2105152"/>
                  </a:lnTo>
                  <a:lnTo>
                    <a:pt x="7185152" y="2105152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18665" y="1155697"/>
            <a:ext cx="5515861" cy="1705861"/>
          </a:xfrm>
          <a:custGeom>
            <a:avLst/>
            <a:gdLst/>
            <a:ahLst/>
            <a:cxnLst/>
            <a:rect r="r" b="b" t="t" l="l"/>
            <a:pathLst>
              <a:path h="1705861" w="5515861">
                <a:moveTo>
                  <a:pt x="0" y="0"/>
                </a:moveTo>
                <a:lnTo>
                  <a:pt x="5515861" y="0"/>
                </a:lnTo>
                <a:lnTo>
                  <a:pt x="5515861" y="1705861"/>
                </a:lnTo>
                <a:lnTo>
                  <a:pt x="0" y="17058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82168" y="2971800"/>
            <a:ext cx="5388864" cy="1999488"/>
            <a:chOff x="0" y="0"/>
            <a:chExt cx="7185152" cy="26659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85152" cy="2665984"/>
            </a:xfrm>
            <a:custGeom>
              <a:avLst/>
              <a:gdLst/>
              <a:ahLst/>
              <a:cxnLst/>
              <a:rect r="r" b="b" t="t" l="l"/>
              <a:pathLst>
                <a:path h="2665984" w="7185152">
                  <a:moveTo>
                    <a:pt x="7046976" y="38100"/>
                  </a:moveTo>
                  <a:cubicBezTo>
                    <a:pt x="7058787" y="38100"/>
                    <a:pt x="7070090" y="40386"/>
                    <a:pt x="7081012" y="44831"/>
                  </a:cubicBezTo>
                  <a:cubicBezTo>
                    <a:pt x="7091934" y="49276"/>
                    <a:pt x="7101459" y="55753"/>
                    <a:pt x="7109841" y="64135"/>
                  </a:cubicBezTo>
                  <a:cubicBezTo>
                    <a:pt x="7118224" y="72517"/>
                    <a:pt x="7124573" y="82042"/>
                    <a:pt x="7129145" y="92964"/>
                  </a:cubicBezTo>
                  <a:cubicBezTo>
                    <a:pt x="7133718" y="103886"/>
                    <a:pt x="7135877" y="115189"/>
                    <a:pt x="7135877" y="127000"/>
                  </a:cubicBezTo>
                  <a:lnTo>
                    <a:pt x="7135877" y="2514600"/>
                  </a:lnTo>
                  <a:cubicBezTo>
                    <a:pt x="7135877" y="2526411"/>
                    <a:pt x="7133591" y="2537714"/>
                    <a:pt x="7129145" y="2548636"/>
                  </a:cubicBezTo>
                  <a:cubicBezTo>
                    <a:pt x="7124700" y="2559558"/>
                    <a:pt x="7118224" y="2569083"/>
                    <a:pt x="7109841" y="2577465"/>
                  </a:cubicBezTo>
                  <a:cubicBezTo>
                    <a:pt x="7101459" y="2585847"/>
                    <a:pt x="7091935" y="2592197"/>
                    <a:pt x="7081012" y="2596769"/>
                  </a:cubicBezTo>
                  <a:cubicBezTo>
                    <a:pt x="7070089" y="2601341"/>
                    <a:pt x="7058787" y="2603500"/>
                    <a:pt x="7046976" y="2603500"/>
                  </a:cubicBezTo>
                  <a:lnTo>
                    <a:pt x="138176" y="2603500"/>
                  </a:lnTo>
                  <a:cubicBezTo>
                    <a:pt x="126365" y="2603500"/>
                    <a:pt x="115062" y="2601214"/>
                    <a:pt x="104140" y="2596769"/>
                  </a:cubicBezTo>
                  <a:cubicBezTo>
                    <a:pt x="93218" y="2592324"/>
                    <a:pt x="83693" y="2585847"/>
                    <a:pt x="75311" y="2577465"/>
                  </a:cubicBezTo>
                  <a:cubicBezTo>
                    <a:pt x="66929" y="2569083"/>
                    <a:pt x="60579" y="2559558"/>
                    <a:pt x="56007" y="2548636"/>
                  </a:cubicBezTo>
                  <a:cubicBezTo>
                    <a:pt x="51435" y="2537714"/>
                    <a:pt x="49276" y="2526411"/>
                    <a:pt x="49276" y="25146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2665984"/>
                  </a:lnTo>
                  <a:lnTo>
                    <a:pt x="7185152" y="2665984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18665" y="2908297"/>
            <a:ext cx="5515861" cy="2126485"/>
          </a:xfrm>
          <a:custGeom>
            <a:avLst/>
            <a:gdLst/>
            <a:ahLst/>
            <a:cxnLst/>
            <a:rect r="r" b="b" t="t" l="l"/>
            <a:pathLst>
              <a:path h="2126485" w="5515861">
                <a:moveTo>
                  <a:pt x="0" y="0"/>
                </a:moveTo>
                <a:lnTo>
                  <a:pt x="5515861" y="0"/>
                </a:lnTo>
                <a:lnTo>
                  <a:pt x="5515861" y="2126485"/>
                </a:lnTo>
                <a:lnTo>
                  <a:pt x="0" y="21264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220968" y="1219200"/>
            <a:ext cx="5388864" cy="2228088"/>
            <a:chOff x="0" y="0"/>
            <a:chExt cx="7185152" cy="29707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85152" cy="2970784"/>
            </a:xfrm>
            <a:custGeom>
              <a:avLst/>
              <a:gdLst/>
              <a:ahLst/>
              <a:cxnLst/>
              <a:rect r="r" b="b" t="t" l="l"/>
              <a:pathLst>
                <a:path h="2970784" w="7185152">
                  <a:moveTo>
                    <a:pt x="7046976" y="38100"/>
                  </a:moveTo>
                  <a:cubicBezTo>
                    <a:pt x="7058787" y="38100"/>
                    <a:pt x="7070090" y="40386"/>
                    <a:pt x="7081012" y="44831"/>
                  </a:cubicBezTo>
                  <a:cubicBezTo>
                    <a:pt x="7091934" y="49276"/>
                    <a:pt x="7101459" y="55753"/>
                    <a:pt x="7109841" y="64135"/>
                  </a:cubicBezTo>
                  <a:cubicBezTo>
                    <a:pt x="7118224" y="72517"/>
                    <a:pt x="7124573" y="82042"/>
                    <a:pt x="7129145" y="92964"/>
                  </a:cubicBezTo>
                  <a:cubicBezTo>
                    <a:pt x="7133718" y="103886"/>
                    <a:pt x="7135877" y="115189"/>
                    <a:pt x="7135877" y="127000"/>
                  </a:cubicBezTo>
                  <a:lnTo>
                    <a:pt x="7135877" y="2819400"/>
                  </a:lnTo>
                  <a:cubicBezTo>
                    <a:pt x="7135877" y="2831211"/>
                    <a:pt x="7133591" y="2842514"/>
                    <a:pt x="7129145" y="2853436"/>
                  </a:cubicBezTo>
                  <a:cubicBezTo>
                    <a:pt x="7124700" y="2864358"/>
                    <a:pt x="7118224" y="2873883"/>
                    <a:pt x="7109841" y="2882265"/>
                  </a:cubicBezTo>
                  <a:cubicBezTo>
                    <a:pt x="7101459" y="2890647"/>
                    <a:pt x="7091935" y="2896997"/>
                    <a:pt x="7081012" y="2901569"/>
                  </a:cubicBezTo>
                  <a:cubicBezTo>
                    <a:pt x="7070089" y="2906141"/>
                    <a:pt x="7058787" y="2908300"/>
                    <a:pt x="7046976" y="2908300"/>
                  </a:cubicBezTo>
                  <a:lnTo>
                    <a:pt x="138176" y="2908300"/>
                  </a:lnTo>
                  <a:cubicBezTo>
                    <a:pt x="126365" y="2908300"/>
                    <a:pt x="115062" y="2906014"/>
                    <a:pt x="104140" y="2901569"/>
                  </a:cubicBezTo>
                  <a:cubicBezTo>
                    <a:pt x="93218" y="2897124"/>
                    <a:pt x="83693" y="2890647"/>
                    <a:pt x="75311" y="2882265"/>
                  </a:cubicBezTo>
                  <a:cubicBezTo>
                    <a:pt x="66929" y="2873883"/>
                    <a:pt x="60579" y="2864358"/>
                    <a:pt x="56007" y="2853436"/>
                  </a:cubicBezTo>
                  <a:cubicBezTo>
                    <a:pt x="51435" y="2842514"/>
                    <a:pt x="49276" y="2831211"/>
                    <a:pt x="49276" y="2819400"/>
                  </a:cubicBezTo>
                  <a:lnTo>
                    <a:pt x="49276" y="127000"/>
                  </a:lnTo>
                  <a:cubicBezTo>
                    <a:pt x="49276" y="115189"/>
                    <a:pt x="51562" y="103886"/>
                    <a:pt x="56007" y="92964"/>
                  </a:cubicBezTo>
                  <a:cubicBezTo>
                    <a:pt x="60452" y="82042"/>
                    <a:pt x="66929" y="72517"/>
                    <a:pt x="75311" y="64135"/>
                  </a:cubicBezTo>
                  <a:cubicBezTo>
                    <a:pt x="83693" y="55753"/>
                    <a:pt x="93218" y="49403"/>
                    <a:pt x="104140" y="44831"/>
                  </a:cubicBezTo>
                  <a:cubicBezTo>
                    <a:pt x="115062" y="40259"/>
                    <a:pt x="126365" y="38100"/>
                    <a:pt x="138176" y="38100"/>
                  </a:cubicBezTo>
                  <a:close/>
                  <a:moveTo>
                    <a:pt x="0" y="0"/>
                  </a:moveTo>
                  <a:lnTo>
                    <a:pt x="0" y="2970784"/>
                  </a:lnTo>
                  <a:lnTo>
                    <a:pt x="7185152" y="2970784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6157465" y="1155697"/>
            <a:ext cx="5515861" cy="2355085"/>
          </a:xfrm>
          <a:custGeom>
            <a:avLst/>
            <a:gdLst/>
            <a:ahLst/>
            <a:cxnLst/>
            <a:rect r="r" b="b" t="t" l="l"/>
            <a:pathLst>
              <a:path h="2355085" w="5515861">
                <a:moveTo>
                  <a:pt x="0" y="0"/>
                </a:moveTo>
                <a:lnTo>
                  <a:pt x="5515861" y="0"/>
                </a:lnTo>
                <a:lnTo>
                  <a:pt x="5515861" y="2355085"/>
                </a:lnTo>
                <a:lnTo>
                  <a:pt x="0" y="235508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6220968" y="3621024"/>
            <a:ext cx="5388864" cy="2377440"/>
            <a:chOff x="0" y="0"/>
            <a:chExt cx="7185152" cy="31699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185152" cy="3169920"/>
            </a:xfrm>
            <a:custGeom>
              <a:avLst/>
              <a:gdLst/>
              <a:ahLst/>
              <a:cxnLst/>
              <a:rect r="r" b="b" t="t" l="l"/>
              <a:pathLst>
                <a:path h="3169920" w="7185152">
                  <a:moveTo>
                    <a:pt x="7046976" y="36068"/>
                  </a:moveTo>
                  <a:cubicBezTo>
                    <a:pt x="7058787" y="36068"/>
                    <a:pt x="7070090" y="38354"/>
                    <a:pt x="7081012" y="42799"/>
                  </a:cubicBezTo>
                  <a:cubicBezTo>
                    <a:pt x="7091934" y="47244"/>
                    <a:pt x="7101459" y="53721"/>
                    <a:pt x="7109841" y="62103"/>
                  </a:cubicBezTo>
                  <a:cubicBezTo>
                    <a:pt x="7118224" y="70485"/>
                    <a:pt x="7124573" y="80010"/>
                    <a:pt x="7129145" y="90932"/>
                  </a:cubicBezTo>
                  <a:cubicBezTo>
                    <a:pt x="7133718" y="101854"/>
                    <a:pt x="7135877" y="113157"/>
                    <a:pt x="7135877" y="124968"/>
                  </a:cubicBezTo>
                  <a:lnTo>
                    <a:pt x="7135877" y="3020568"/>
                  </a:lnTo>
                  <a:cubicBezTo>
                    <a:pt x="7135877" y="3032379"/>
                    <a:pt x="7133591" y="3043682"/>
                    <a:pt x="7129145" y="3054604"/>
                  </a:cubicBezTo>
                  <a:cubicBezTo>
                    <a:pt x="7124700" y="3065526"/>
                    <a:pt x="7118224" y="3075051"/>
                    <a:pt x="7109841" y="3083433"/>
                  </a:cubicBezTo>
                  <a:cubicBezTo>
                    <a:pt x="7101459" y="3091815"/>
                    <a:pt x="7091935" y="3098165"/>
                    <a:pt x="7081012" y="3102737"/>
                  </a:cubicBezTo>
                  <a:cubicBezTo>
                    <a:pt x="7070089" y="3107309"/>
                    <a:pt x="7058787" y="3109468"/>
                    <a:pt x="7046976" y="3109468"/>
                  </a:cubicBezTo>
                  <a:lnTo>
                    <a:pt x="138176" y="3109468"/>
                  </a:lnTo>
                  <a:cubicBezTo>
                    <a:pt x="126365" y="3109468"/>
                    <a:pt x="115062" y="3107182"/>
                    <a:pt x="104140" y="3102737"/>
                  </a:cubicBezTo>
                  <a:cubicBezTo>
                    <a:pt x="93218" y="3098292"/>
                    <a:pt x="83693" y="3091815"/>
                    <a:pt x="75311" y="3083433"/>
                  </a:cubicBezTo>
                  <a:cubicBezTo>
                    <a:pt x="66929" y="3075051"/>
                    <a:pt x="60579" y="3065526"/>
                    <a:pt x="56007" y="3054604"/>
                  </a:cubicBezTo>
                  <a:cubicBezTo>
                    <a:pt x="51435" y="3043682"/>
                    <a:pt x="49276" y="3032379"/>
                    <a:pt x="49276" y="3020568"/>
                  </a:cubicBezTo>
                  <a:lnTo>
                    <a:pt x="49276" y="124968"/>
                  </a:lnTo>
                  <a:cubicBezTo>
                    <a:pt x="49276" y="113157"/>
                    <a:pt x="51562" y="101854"/>
                    <a:pt x="56007" y="90932"/>
                  </a:cubicBezTo>
                  <a:cubicBezTo>
                    <a:pt x="60452" y="80010"/>
                    <a:pt x="66929" y="70485"/>
                    <a:pt x="75311" y="62103"/>
                  </a:cubicBezTo>
                  <a:cubicBezTo>
                    <a:pt x="83693" y="53721"/>
                    <a:pt x="93218" y="47371"/>
                    <a:pt x="104140" y="42799"/>
                  </a:cubicBezTo>
                  <a:cubicBezTo>
                    <a:pt x="115062" y="38227"/>
                    <a:pt x="126365" y="36068"/>
                    <a:pt x="138176" y="36068"/>
                  </a:cubicBezTo>
                  <a:close/>
                  <a:moveTo>
                    <a:pt x="0" y="0"/>
                  </a:moveTo>
                  <a:lnTo>
                    <a:pt x="0" y="3169920"/>
                  </a:lnTo>
                  <a:lnTo>
                    <a:pt x="7185152" y="3169920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0" y="6438900"/>
            <a:ext cx="12192000" cy="419100"/>
            <a:chOff x="0" y="0"/>
            <a:chExt cx="12192000" cy="4191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192000" cy="419100"/>
            </a:xfrm>
            <a:custGeom>
              <a:avLst/>
              <a:gdLst/>
              <a:ahLst/>
              <a:cxnLst/>
              <a:rect r="r" b="b" t="t" l="l"/>
              <a:pathLst>
                <a:path h="419100" w="12192000">
                  <a:moveTo>
                    <a:pt x="0" y="0"/>
                  </a:moveTo>
                  <a:lnTo>
                    <a:pt x="0" y="419100"/>
                  </a:lnTo>
                  <a:lnTo>
                    <a:pt x="12192000" y="4191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6157465" y="3557521"/>
            <a:ext cx="5515861" cy="2504437"/>
          </a:xfrm>
          <a:custGeom>
            <a:avLst/>
            <a:gdLst/>
            <a:ahLst/>
            <a:cxnLst/>
            <a:rect r="r" b="b" t="t" l="l"/>
            <a:pathLst>
              <a:path h="2504437" w="5515861">
                <a:moveTo>
                  <a:pt x="0" y="0"/>
                </a:moveTo>
                <a:lnTo>
                  <a:pt x="5515861" y="0"/>
                </a:lnTo>
                <a:lnTo>
                  <a:pt x="5515861" y="2504437"/>
                </a:lnTo>
                <a:lnTo>
                  <a:pt x="0" y="250443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73455" y="3844413"/>
            <a:ext cx="127131" cy="127131"/>
          </a:xfrm>
          <a:custGeom>
            <a:avLst/>
            <a:gdLst/>
            <a:ahLst/>
            <a:cxnLst/>
            <a:rect r="r" b="b" t="t" l="l"/>
            <a:pathLst>
              <a:path h="127131" w="127131">
                <a:moveTo>
                  <a:pt x="0" y="0"/>
                </a:moveTo>
                <a:lnTo>
                  <a:pt x="127131" y="0"/>
                </a:lnTo>
                <a:lnTo>
                  <a:pt x="127131" y="127131"/>
                </a:lnTo>
                <a:lnTo>
                  <a:pt x="0" y="12713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09600" y="418862"/>
            <a:ext cx="4847749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Lunar Lander – Môi trường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6300" y="3194933"/>
            <a:ext cx="334162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Action space (rời rạc)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6300" y="1444723"/>
            <a:ext cx="267942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Performance measure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491940" y="3782378"/>
            <a:ext cx="348190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Tài liệu tham khảo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491940" y="1385888"/>
            <a:ext cx="2578217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Observation (8 chiều)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76300" y="1771650"/>
            <a:ext cx="194310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1500">
                <a:solidFill>
                  <a:srgbClr val="059669"/>
                </a:solidFill>
                <a:latin typeface="Arimo"/>
                <a:ea typeface="Arimo"/>
                <a:cs typeface="Arimo"/>
                <a:sym typeface="Arimo"/>
              </a:rPr>
              <a:t> </a:t>
            </a:r>
            <a:r>
              <a:rPr lang="en-US" sz="1500">
                <a:solidFill>
                  <a:srgbClr val="DC2626"/>
                </a:solidFill>
                <a:latin typeface="Arimo"/>
                <a:ea typeface="Arimo"/>
                <a:cs typeface="Arimo"/>
                <a:sym typeface="Arimo"/>
              </a:rPr>
              <a:t>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81100" y="1814008"/>
            <a:ext cx="2007546" cy="332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047857"/>
                </a:solidFill>
                <a:latin typeface="Roboto"/>
                <a:ea typeface="Roboto"/>
                <a:cs typeface="Roboto"/>
                <a:sym typeface="Roboto"/>
              </a:rPr>
              <a:t>+100</a:t>
            </a: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nếu hạ cánh an toàn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81100" y="2195008"/>
            <a:ext cx="926440" cy="332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1350">
                <a:solidFill>
                  <a:srgbClr val="DC2626"/>
                </a:solidFill>
                <a:latin typeface="Roboto"/>
                <a:ea typeface="Roboto"/>
                <a:cs typeface="Roboto"/>
                <a:sym typeface="Roboto"/>
              </a:rPr>
              <a:t>-100</a:t>
            </a: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nếu nổ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753225" y="1848212"/>
            <a:ext cx="109642" cy="29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753225" y="2191112"/>
            <a:ext cx="220990" cy="29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VX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753225" y="2534012"/>
            <a:ext cx="551536" cy="29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ANGLE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53225" y="2876912"/>
            <a:ext cx="1649654" cy="29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LEFT_LEG_CONTACT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808046" y="4211979"/>
            <a:ext cx="2178472" cy="207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2563EB"/>
                </a:solidFill>
                <a:latin typeface="Roboto"/>
                <a:ea typeface="Roboto"/>
                <a:cs typeface="Roboto"/>
                <a:sym typeface="Roboto"/>
                <a:hlinkClick r:id="rId16" action="ppaction://hlinksldjump"/>
              </a:rPr>
              <a:t>Gymnasium LunarLander-v3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248775" y="1848212"/>
            <a:ext cx="105032" cy="29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248775" y="2191112"/>
            <a:ext cx="216379" cy="29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VY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248775" y="2534012"/>
            <a:ext cx="1657255" cy="29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ANGULAR_VELOCITY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248775" y="2876912"/>
            <a:ext cx="1754429" cy="29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3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RIGHT_LEG_CONTACT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90600" y="4312920"/>
            <a:ext cx="116586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DC2626"/>
                </a:solidFill>
                <a:latin typeface="Arimo"/>
                <a:ea typeface="Arimo"/>
                <a:cs typeface="Arimo"/>
                <a:sym typeface="Arimo"/>
              </a:rPr>
              <a:t>↑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467100" y="3741420"/>
            <a:ext cx="136017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←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467100" y="4312920"/>
            <a:ext cx="136017" cy="21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81100" y="4360812"/>
            <a:ext cx="647748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spc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 = MAIN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19200" y="3789312"/>
            <a:ext cx="746350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 = NO_OP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85750" y="6629095"/>
            <a:ext cx="1576816" cy="100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 02: TÌM KIẾM TỐI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676650" y="3789312"/>
            <a:ext cx="606685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spc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 = LEFT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3676650" y="4360812"/>
            <a:ext cx="703612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 = RIGHT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733019" y="6542551"/>
            <a:ext cx="176698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515100" y="177831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■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515100" y="212121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■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515100" y="246411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■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515100" y="280701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■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9010650" y="177831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■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010650" y="212121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■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9010650" y="246411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■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9010650" y="2807017"/>
            <a:ext cx="119015" cy="29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■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9600" y="876300"/>
            <a:ext cx="571500" cy="38100"/>
            <a:chOff x="0" y="0"/>
            <a:chExt cx="571500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0" cy="38100"/>
            </a:xfrm>
            <a:custGeom>
              <a:avLst/>
              <a:gdLst/>
              <a:ahLst/>
              <a:cxnLst/>
              <a:rect r="r" b="b" t="t" l="l"/>
              <a:pathLst>
                <a:path h="38100" w="571500">
                  <a:moveTo>
                    <a:pt x="0" y="0"/>
                  </a:moveTo>
                  <a:lnTo>
                    <a:pt x="571500" y="0"/>
                  </a:lnTo>
                  <a:lnTo>
                    <a:pt x="571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1A56DB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82168" y="1124712"/>
            <a:ext cx="5388864" cy="2609088"/>
            <a:chOff x="0" y="0"/>
            <a:chExt cx="7185152" cy="34787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85152" cy="3478784"/>
            </a:xfrm>
            <a:custGeom>
              <a:avLst/>
              <a:gdLst/>
              <a:ahLst/>
              <a:cxnLst/>
              <a:rect r="r" b="b" t="t" l="l"/>
              <a:pathLst>
                <a:path h="3478784" w="7185152">
                  <a:moveTo>
                    <a:pt x="7046976" y="37084"/>
                  </a:moveTo>
                  <a:cubicBezTo>
                    <a:pt x="7058787" y="37084"/>
                    <a:pt x="7070090" y="39370"/>
                    <a:pt x="7081012" y="43815"/>
                  </a:cubicBezTo>
                  <a:cubicBezTo>
                    <a:pt x="7091934" y="48260"/>
                    <a:pt x="7101459" y="54737"/>
                    <a:pt x="7109841" y="63119"/>
                  </a:cubicBezTo>
                  <a:cubicBezTo>
                    <a:pt x="7118224" y="71501"/>
                    <a:pt x="7124573" y="81026"/>
                    <a:pt x="7129145" y="91948"/>
                  </a:cubicBezTo>
                  <a:cubicBezTo>
                    <a:pt x="7133718" y="102870"/>
                    <a:pt x="7135877" y="114173"/>
                    <a:pt x="7135877" y="125984"/>
                  </a:cubicBezTo>
                  <a:lnTo>
                    <a:pt x="7135877" y="3326384"/>
                  </a:lnTo>
                  <a:cubicBezTo>
                    <a:pt x="7135877" y="3338195"/>
                    <a:pt x="7133591" y="3349498"/>
                    <a:pt x="7129145" y="3360420"/>
                  </a:cubicBezTo>
                  <a:cubicBezTo>
                    <a:pt x="7124700" y="3371342"/>
                    <a:pt x="7118224" y="3380867"/>
                    <a:pt x="7109841" y="3389249"/>
                  </a:cubicBezTo>
                  <a:cubicBezTo>
                    <a:pt x="7101459" y="3397631"/>
                    <a:pt x="7091935" y="3403981"/>
                    <a:pt x="7081012" y="3408553"/>
                  </a:cubicBezTo>
                  <a:cubicBezTo>
                    <a:pt x="7070089" y="3413125"/>
                    <a:pt x="7058787" y="3415284"/>
                    <a:pt x="7046976" y="3415284"/>
                  </a:cubicBezTo>
                  <a:lnTo>
                    <a:pt x="138176" y="3415284"/>
                  </a:lnTo>
                  <a:cubicBezTo>
                    <a:pt x="126365" y="3415284"/>
                    <a:pt x="115062" y="3412998"/>
                    <a:pt x="104140" y="3408553"/>
                  </a:cubicBezTo>
                  <a:cubicBezTo>
                    <a:pt x="93218" y="3404108"/>
                    <a:pt x="83693" y="3397631"/>
                    <a:pt x="75311" y="3389249"/>
                  </a:cubicBezTo>
                  <a:cubicBezTo>
                    <a:pt x="66929" y="3380867"/>
                    <a:pt x="60579" y="3371342"/>
                    <a:pt x="56007" y="3360420"/>
                  </a:cubicBezTo>
                  <a:cubicBezTo>
                    <a:pt x="51435" y="3349498"/>
                    <a:pt x="49276" y="3338195"/>
                    <a:pt x="49276" y="3326384"/>
                  </a:cubicBez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close/>
                  <a:moveTo>
                    <a:pt x="0" y="0"/>
                  </a:moveTo>
                  <a:lnTo>
                    <a:pt x="0" y="3478784"/>
                  </a:lnTo>
                  <a:lnTo>
                    <a:pt x="7185152" y="3478784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18665" y="1061209"/>
            <a:ext cx="5515861" cy="2736085"/>
          </a:xfrm>
          <a:custGeom>
            <a:avLst/>
            <a:gdLst/>
            <a:ahLst/>
            <a:cxnLst/>
            <a:rect r="r" b="b" t="t" l="l"/>
            <a:pathLst>
              <a:path h="2736085" w="5515861">
                <a:moveTo>
                  <a:pt x="0" y="0"/>
                </a:moveTo>
                <a:lnTo>
                  <a:pt x="5515861" y="0"/>
                </a:lnTo>
                <a:lnTo>
                  <a:pt x="5515861" y="2736085"/>
                </a:lnTo>
                <a:lnTo>
                  <a:pt x="0" y="27360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82168" y="3907536"/>
            <a:ext cx="5388864" cy="1539240"/>
            <a:chOff x="0" y="0"/>
            <a:chExt cx="7185152" cy="20523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185152" cy="2052320"/>
            </a:xfrm>
            <a:custGeom>
              <a:avLst/>
              <a:gdLst/>
              <a:ahLst/>
              <a:cxnLst/>
              <a:rect r="r" b="b" t="t" l="l"/>
              <a:pathLst>
                <a:path h="2052320" w="7185152">
                  <a:moveTo>
                    <a:pt x="7046976" y="35052"/>
                  </a:moveTo>
                  <a:cubicBezTo>
                    <a:pt x="7058787" y="35052"/>
                    <a:pt x="7070090" y="37338"/>
                    <a:pt x="7081012" y="41783"/>
                  </a:cubicBezTo>
                  <a:cubicBezTo>
                    <a:pt x="7091934" y="46228"/>
                    <a:pt x="7101459" y="52705"/>
                    <a:pt x="7109841" y="61087"/>
                  </a:cubicBezTo>
                  <a:cubicBezTo>
                    <a:pt x="7118224" y="69469"/>
                    <a:pt x="7124573" y="78994"/>
                    <a:pt x="7129145" y="89916"/>
                  </a:cubicBezTo>
                  <a:cubicBezTo>
                    <a:pt x="7133718" y="100838"/>
                    <a:pt x="7135877" y="112141"/>
                    <a:pt x="7135877" y="123952"/>
                  </a:cubicBezTo>
                  <a:lnTo>
                    <a:pt x="7135877" y="1901952"/>
                  </a:lnTo>
                  <a:cubicBezTo>
                    <a:pt x="7135877" y="1913763"/>
                    <a:pt x="7133591" y="1925066"/>
                    <a:pt x="7129145" y="1935988"/>
                  </a:cubicBezTo>
                  <a:cubicBezTo>
                    <a:pt x="7124700" y="1946910"/>
                    <a:pt x="7118224" y="1956435"/>
                    <a:pt x="7109841" y="1964817"/>
                  </a:cubicBezTo>
                  <a:cubicBezTo>
                    <a:pt x="7101459" y="1973199"/>
                    <a:pt x="7091935" y="1979549"/>
                    <a:pt x="7081012" y="1984121"/>
                  </a:cubicBezTo>
                  <a:cubicBezTo>
                    <a:pt x="7070089" y="1988693"/>
                    <a:pt x="7058787" y="1990852"/>
                    <a:pt x="7046976" y="1990852"/>
                  </a:cubicBezTo>
                  <a:lnTo>
                    <a:pt x="138176" y="1990852"/>
                  </a:lnTo>
                  <a:cubicBezTo>
                    <a:pt x="126365" y="1990852"/>
                    <a:pt x="115062" y="1988566"/>
                    <a:pt x="104140" y="1984121"/>
                  </a:cubicBezTo>
                  <a:cubicBezTo>
                    <a:pt x="93218" y="1979676"/>
                    <a:pt x="83693" y="1973199"/>
                    <a:pt x="75311" y="1964817"/>
                  </a:cubicBezTo>
                  <a:cubicBezTo>
                    <a:pt x="66929" y="1956435"/>
                    <a:pt x="60579" y="1946910"/>
                    <a:pt x="56007" y="1935988"/>
                  </a:cubicBezTo>
                  <a:cubicBezTo>
                    <a:pt x="51435" y="1925066"/>
                    <a:pt x="49276" y="1913763"/>
                    <a:pt x="49276" y="1901952"/>
                  </a:cubicBezTo>
                  <a:lnTo>
                    <a:pt x="49276" y="123952"/>
                  </a:lnTo>
                  <a:cubicBezTo>
                    <a:pt x="49276" y="112141"/>
                    <a:pt x="51562" y="100838"/>
                    <a:pt x="56007" y="89916"/>
                  </a:cubicBezTo>
                  <a:cubicBezTo>
                    <a:pt x="60452" y="78994"/>
                    <a:pt x="66929" y="69469"/>
                    <a:pt x="75311" y="61087"/>
                  </a:cubicBezTo>
                  <a:cubicBezTo>
                    <a:pt x="83693" y="52705"/>
                    <a:pt x="93218" y="46355"/>
                    <a:pt x="104140" y="41783"/>
                  </a:cubicBezTo>
                  <a:cubicBezTo>
                    <a:pt x="115062" y="37211"/>
                    <a:pt x="126365" y="35052"/>
                    <a:pt x="138176" y="35052"/>
                  </a:cubicBezTo>
                  <a:close/>
                  <a:moveTo>
                    <a:pt x="0" y="0"/>
                  </a:moveTo>
                  <a:lnTo>
                    <a:pt x="0" y="2052320"/>
                  </a:lnTo>
                  <a:lnTo>
                    <a:pt x="7185152" y="2052320"/>
                  </a:lnTo>
                  <a:lnTo>
                    <a:pt x="7185152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18665" y="3844033"/>
            <a:ext cx="5515861" cy="1666237"/>
          </a:xfrm>
          <a:custGeom>
            <a:avLst/>
            <a:gdLst/>
            <a:ahLst/>
            <a:cxnLst/>
            <a:rect r="r" b="b" t="t" l="l"/>
            <a:pathLst>
              <a:path h="1666237" w="5515861">
                <a:moveTo>
                  <a:pt x="0" y="0"/>
                </a:moveTo>
                <a:lnTo>
                  <a:pt x="5515861" y="0"/>
                </a:lnTo>
                <a:lnTo>
                  <a:pt x="5515861" y="1666237"/>
                </a:lnTo>
                <a:lnTo>
                  <a:pt x="0" y="16662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6220968" y="1124712"/>
            <a:ext cx="5388864" cy="5733288"/>
            <a:chOff x="0" y="0"/>
            <a:chExt cx="7185152" cy="76443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85153" cy="7644384"/>
            </a:xfrm>
            <a:custGeom>
              <a:avLst/>
              <a:gdLst/>
              <a:ahLst/>
              <a:cxnLst/>
              <a:rect r="r" b="b" t="t" l="l"/>
              <a:pathLst>
                <a:path h="7644384" w="7185153">
                  <a:moveTo>
                    <a:pt x="0" y="0"/>
                  </a:moveTo>
                  <a:lnTo>
                    <a:pt x="0" y="7644384"/>
                  </a:lnTo>
                  <a:lnTo>
                    <a:pt x="49276" y="7644384"/>
                  </a:lnTo>
                  <a:lnTo>
                    <a:pt x="49276" y="125984"/>
                  </a:lnTo>
                  <a:cubicBezTo>
                    <a:pt x="49276" y="114173"/>
                    <a:pt x="51562" y="102870"/>
                    <a:pt x="56007" y="91948"/>
                  </a:cubicBezTo>
                  <a:cubicBezTo>
                    <a:pt x="60452" y="81026"/>
                    <a:pt x="66929" y="71501"/>
                    <a:pt x="75311" y="63119"/>
                  </a:cubicBezTo>
                  <a:cubicBezTo>
                    <a:pt x="83693" y="54737"/>
                    <a:pt x="93218" y="48387"/>
                    <a:pt x="104140" y="43815"/>
                  </a:cubicBezTo>
                  <a:cubicBezTo>
                    <a:pt x="115062" y="39243"/>
                    <a:pt x="126365" y="37084"/>
                    <a:pt x="138176" y="37084"/>
                  </a:cubicBezTo>
                  <a:lnTo>
                    <a:pt x="7046976" y="37084"/>
                  </a:lnTo>
                  <a:cubicBezTo>
                    <a:pt x="7058787" y="37084"/>
                    <a:pt x="7070090" y="39370"/>
                    <a:pt x="7081012" y="43815"/>
                  </a:cubicBezTo>
                  <a:cubicBezTo>
                    <a:pt x="7091934" y="48260"/>
                    <a:pt x="7101459" y="54737"/>
                    <a:pt x="7109841" y="63119"/>
                  </a:cubicBezTo>
                  <a:cubicBezTo>
                    <a:pt x="7118224" y="71501"/>
                    <a:pt x="7124573" y="81026"/>
                    <a:pt x="7129145" y="91948"/>
                  </a:cubicBezTo>
                  <a:cubicBezTo>
                    <a:pt x="7133718" y="102870"/>
                    <a:pt x="7135877" y="114173"/>
                    <a:pt x="7135877" y="125984"/>
                  </a:cubicBezTo>
                  <a:lnTo>
                    <a:pt x="7135877" y="7644384"/>
                  </a:lnTo>
                  <a:lnTo>
                    <a:pt x="7185153" y="7644384"/>
                  </a:lnTo>
                  <a:lnTo>
                    <a:pt x="7185153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-531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157465" y="1061209"/>
            <a:ext cx="5515861" cy="5890765"/>
            <a:chOff x="0" y="0"/>
            <a:chExt cx="5515864" cy="589076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0" y="63500"/>
              <a:ext cx="5388864" cy="5763768"/>
            </a:xfrm>
            <a:custGeom>
              <a:avLst/>
              <a:gdLst/>
              <a:ahLst/>
              <a:cxnLst/>
              <a:rect r="r" b="b" t="t" l="l"/>
              <a:pathLst>
                <a:path h="5763768" w="5388864">
                  <a:moveTo>
                    <a:pt x="0" y="0"/>
                  </a:moveTo>
                  <a:lnTo>
                    <a:pt x="5388864" y="0"/>
                  </a:lnTo>
                  <a:lnTo>
                    <a:pt x="5388864" y="5763768"/>
                  </a:lnTo>
                  <a:lnTo>
                    <a:pt x="0" y="5763768"/>
                  </a:lnTo>
                  <a:close/>
                </a:path>
              </a:pathLst>
            </a:custGeom>
            <a:solidFill>
              <a:srgbClr val="1A56DB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90805" y="81788"/>
              <a:ext cx="5334000" cy="5715127"/>
            </a:xfrm>
            <a:custGeom>
              <a:avLst/>
              <a:gdLst/>
              <a:ahLst/>
              <a:cxnLst/>
              <a:rect r="r" b="b" t="t" l="l"/>
              <a:pathLst>
                <a:path h="5715127" w="5334000">
                  <a:moveTo>
                    <a:pt x="76327" y="0"/>
                  </a:moveTo>
                  <a:cubicBezTo>
                    <a:pt x="71374" y="0"/>
                    <a:pt x="66421" y="508"/>
                    <a:pt x="61468" y="1524"/>
                  </a:cubicBezTo>
                  <a:cubicBezTo>
                    <a:pt x="56515" y="2540"/>
                    <a:pt x="51816" y="3937"/>
                    <a:pt x="47117" y="5842"/>
                  </a:cubicBezTo>
                  <a:cubicBezTo>
                    <a:pt x="42418" y="7747"/>
                    <a:pt x="38100" y="10160"/>
                    <a:pt x="33909" y="12827"/>
                  </a:cubicBezTo>
                  <a:cubicBezTo>
                    <a:pt x="29718" y="15494"/>
                    <a:pt x="25908" y="18796"/>
                    <a:pt x="22352" y="22352"/>
                  </a:cubicBezTo>
                  <a:cubicBezTo>
                    <a:pt x="18796" y="25908"/>
                    <a:pt x="15621" y="29718"/>
                    <a:pt x="12827" y="33909"/>
                  </a:cubicBezTo>
                  <a:cubicBezTo>
                    <a:pt x="10033" y="38100"/>
                    <a:pt x="7747" y="42418"/>
                    <a:pt x="5842" y="47117"/>
                  </a:cubicBezTo>
                  <a:cubicBezTo>
                    <a:pt x="3937" y="51816"/>
                    <a:pt x="2540" y="56515"/>
                    <a:pt x="1524" y="61468"/>
                  </a:cubicBezTo>
                  <a:cubicBezTo>
                    <a:pt x="508" y="66421"/>
                    <a:pt x="0" y="71374"/>
                    <a:pt x="0" y="76327"/>
                  </a:cubicBezTo>
                  <a:lnTo>
                    <a:pt x="0" y="5715127"/>
                  </a:lnTo>
                  <a:lnTo>
                    <a:pt x="5334000" y="5715127"/>
                  </a:lnTo>
                  <a:lnTo>
                    <a:pt x="5334000" y="76327"/>
                  </a:lnTo>
                  <a:cubicBezTo>
                    <a:pt x="5334000" y="71374"/>
                    <a:pt x="5333492" y="66421"/>
                    <a:pt x="5332476" y="61468"/>
                  </a:cubicBezTo>
                  <a:cubicBezTo>
                    <a:pt x="5331460" y="56515"/>
                    <a:pt x="5330063" y="51816"/>
                    <a:pt x="5328158" y="47117"/>
                  </a:cubicBezTo>
                  <a:cubicBezTo>
                    <a:pt x="5326253" y="42418"/>
                    <a:pt x="5323840" y="38100"/>
                    <a:pt x="5321173" y="33909"/>
                  </a:cubicBezTo>
                  <a:cubicBezTo>
                    <a:pt x="5318506" y="29718"/>
                    <a:pt x="5315204" y="25908"/>
                    <a:pt x="5311648" y="22352"/>
                  </a:cubicBezTo>
                  <a:cubicBezTo>
                    <a:pt x="5308092" y="18796"/>
                    <a:pt x="5304282" y="15621"/>
                    <a:pt x="5300091" y="12827"/>
                  </a:cubicBezTo>
                  <a:cubicBezTo>
                    <a:pt x="5295900" y="10033"/>
                    <a:pt x="5291582" y="7747"/>
                    <a:pt x="5286883" y="5842"/>
                  </a:cubicBezTo>
                  <a:cubicBezTo>
                    <a:pt x="5282184" y="3937"/>
                    <a:pt x="5277485" y="2540"/>
                    <a:pt x="5272532" y="1524"/>
                  </a:cubicBezTo>
                  <a:cubicBezTo>
                    <a:pt x="5267579" y="508"/>
                    <a:pt x="5262626" y="0"/>
                    <a:pt x="5257673" y="0"/>
                  </a:cubicBezTo>
                  <a:close/>
                </a:path>
              </a:pathLst>
            </a:custGeom>
            <a:solidFill>
              <a:srgbClr val="F9FAFB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6449568" y="1810512"/>
            <a:ext cx="4931664" cy="1502664"/>
            <a:chOff x="0" y="0"/>
            <a:chExt cx="6575552" cy="200355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575552" cy="2003552"/>
            </a:xfrm>
            <a:custGeom>
              <a:avLst/>
              <a:gdLst/>
              <a:ahLst/>
              <a:cxnLst/>
              <a:rect r="r" b="b" t="t" l="l"/>
              <a:pathLst>
                <a:path h="2003552" w="6575552">
                  <a:moveTo>
                    <a:pt x="6462776" y="37084"/>
                  </a:moveTo>
                  <a:cubicBezTo>
                    <a:pt x="6480302" y="37084"/>
                    <a:pt x="6495288" y="43307"/>
                    <a:pt x="6507734" y="55626"/>
                  </a:cubicBezTo>
                  <a:cubicBezTo>
                    <a:pt x="6520180" y="67945"/>
                    <a:pt x="6526276" y="82931"/>
                    <a:pt x="6526276" y="100584"/>
                  </a:cubicBezTo>
                  <a:lnTo>
                    <a:pt x="6526276" y="1878584"/>
                  </a:lnTo>
                  <a:cubicBezTo>
                    <a:pt x="6526276" y="1896110"/>
                    <a:pt x="6520053" y="1911096"/>
                    <a:pt x="6507734" y="1923542"/>
                  </a:cubicBezTo>
                  <a:cubicBezTo>
                    <a:pt x="6495414" y="1935988"/>
                    <a:pt x="6480429" y="1942084"/>
                    <a:pt x="6462776" y="1942084"/>
                  </a:cubicBezTo>
                  <a:lnTo>
                    <a:pt x="112776" y="1942084"/>
                  </a:lnTo>
                  <a:cubicBezTo>
                    <a:pt x="95250" y="1942084"/>
                    <a:pt x="80264" y="1935861"/>
                    <a:pt x="67818" y="1923542"/>
                  </a:cubicBezTo>
                  <a:cubicBezTo>
                    <a:pt x="55372" y="1911223"/>
                    <a:pt x="49276" y="1896237"/>
                    <a:pt x="49276" y="1878584"/>
                  </a:cubicBezTo>
                  <a:lnTo>
                    <a:pt x="49276" y="100584"/>
                  </a:lnTo>
                  <a:cubicBezTo>
                    <a:pt x="49276" y="83058"/>
                    <a:pt x="55499" y="68072"/>
                    <a:pt x="67818" y="55626"/>
                  </a:cubicBezTo>
                  <a:cubicBezTo>
                    <a:pt x="80137" y="43180"/>
                    <a:pt x="95250" y="37084"/>
                    <a:pt x="112776" y="37084"/>
                  </a:cubicBezTo>
                  <a:close/>
                  <a:moveTo>
                    <a:pt x="0" y="0"/>
                  </a:moveTo>
                  <a:lnTo>
                    <a:pt x="0" y="2003552"/>
                  </a:lnTo>
                  <a:lnTo>
                    <a:pt x="6575552" y="2003552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6386065" y="1747009"/>
            <a:ext cx="5058661" cy="1629661"/>
            <a:chOff x="0" y="0"/>
            <a:chExt cx="5058664" cy="162966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3500" y="63500"/>
              <a:ext cx="4931664" cy="1502664"/>
            </a:xfrm>
            <a:custGeom>
              <a:avLst/>
              <a:gdLst/>
              <a:ahLst/>
              <a:cxnLst/>
              <a:rect r="r" b="b" t="t" l="l"/>
              <a:pathLst>
                <a:path h="1502664" w="4931664">
                  <a:moveTo>
                    <a:pt x="0" y="0"/>
                  </a:moveTo>
                  <a:lnTo>
                    <a:pt x="4931664" y="0"/>
                  </a:lnTo>
                  <a:lnTo>
                    <a:pt x="4931664" y="1502664"/>
                  </a:lnTo>
                  <a:lnTo>
                    <a:pt x="0" y="1502664"/>
                  </a:lnTo>
                  <a:close/>
                </a:path>
              </a:pathLst>
            </a:custGeom>
            <a:solidFill>
              <a:srgbClr val="F9FAFB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90932" y="81661"/>
              <a:ext cx="4877054" cy="1448054"/>
            </a:xfrm>
            <a:custGeom>
              <a:avLst/>
              <a:gdLst/>
              <a:ahLst/>
              <a:cxnLst/>
              <a:rect r="r" b="b" t="t" l="l"/>
              <a:pathLst>
                <a:path h="1448054" w="4877054">
                  <a:moveTo>
                    <a:pt x="0" y="13907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819777" y="0"/>
                  </a:lnTo>
                  <a:cubicBezTo>
                    <a:pt x="4823587" y="0"/>
                    <a:pt x="4827270" y="381"/>
                    <a:pt x="4830953" y="1143"/>
                  </a:cubicBezTo>
                  <a:cubicBezTo>
                    <a:pt x="4834636" y="1905"/>
                    <a:pt x="4838192" y="2921"/>
                    <a:pt x="4841621" y="4445"/>
                  </a:cubicBezTo>
                  <a:cubicBezTo>
                    <a:pt x="4845050" y="5969"/>
                    <a:pt x="4848352" y="7620"/>
                    <a:pt x="4851527" y="9779"/>
                  </a:cubicBezTo>
                  <a:cubicBezTo>
                    <a:pt x="4854702" y="11938"/>
                    <a:pt x="4857496" y="14224"/>
                    <a:pt x="4860163" y="16891"/>
                  </a:cubicBezTo>
                  <a:cubicBezTo>
                    <a:pt x="4862830" y="19558"/>
                    <a:pt x="4865243" y="22479"/>
                    <a:pt x="4867275" y="25527"/>
                  </a:cubicBezTo>
                  <a:cubicBezTo>
                    <a:pt x="4869307" y="28575"/>
                    <a:pt x="4871085" y="32004"/>
                    <a:pt x="4872609" y="35433"/>
                  </a:cubicBezTo>
                  <a:cubicBezTo>
                    <a:pt x="4874134" y="38862"/>
                    <a:pt x="4875149" y="42418"/>
                    <a:pt x="4875911" y="46101"/>
                  </a:cubicBezTo>
                  <a:cubicBezTo>
                    <a:pt x="4876673" y="49784"/>
                    <a:pt x="4877054" y="53467"/>
                    <a:pt x="4877054" y="57277"/>
                  </a:cubicBezTo>
                  <a:lnTo>
                    <a:pt x="4877054" y="1390777"/>
                  </a:lnTo>
                  <a:cubicBezTo>
                    <a:pt x="4877054" y="1394587"/>
                    <a:pt x="4876673" y="1398270"/>
                    <a:pt x="4875911" y="1401953"/>
                  </a:cubicBezTo>
                  <a:cubicBezTo>
                    <a:pt x="4875149" y="1405636"/>
                    <a:pt x="4874133" y="1409192"/>
                    <a:pt x="4872609" y="1412621"/>
                  </a:cubicBezTo>
                  <a:cubicBezTo>
                    <a:pt x="4871085" y="1416050"/>
                    <a:pt x="4869434" y="1419352"/>
                    <a:pt x="4867275" y="1422527"/>
                  </a:cubicBezTo>
                  <a:cubicBezTo>
                    <a:pt x="4865116" y="1425702"/>
                    <a:pt x="4862830" y="1428496"/>
                    <a:pt x="4860163" y="1431163"/>
                  </a:cubicBezTo>
                  <a:cubicBezTo>
                    <a:pt x="4857496" y="1433830"/>
                    <a:pt x="4854575" y="1436243"/>
                    <a:pt x="4851527" y="1438275"/>
                  </a:cubicBezTo>
                  <a:cubicBezTo>
                    <a:pt x="4848479" y="1440307"/>
                    <a:pt x="4845050" y="1442085"/>
                    <a:pt x="4841621" y="1443609"/>
                  </a:cubicBezTo>
                  <a:cubicBezTo>
                    <a:pt x="4838192" y="1445133"/>
                    <a:pt x="4834636" y="1446149"/>
                    <a:pt x="4830953" y="1446911"/>
                  </a:cubicBezTo>
                  <a:cubicBezTo>
                    <a:pt x="4827270" y="1447673"/>
                    <a:pt x="4823587" y="1448054"/>
                    <a:pt x="4819777" y="1448054"/>
                  </a:cubicBezTo>
                  <a:lnTo>
                    <a:pt x="57277" y="1448054"/>
                  </a:lnTo>
                  <a:cubicBezTo>
                    <a:pt x="53467" y="1448054"/>
                    <a:pt x="49784" y="1447673"/>
                    <a:pt x="46101" y="1446911"/>
                  </a:cubicBezTo>
                  <a:cubicBezTo>
                    <a:pt x="42418" y="1446149"/>
                    <a:pt x="38862" y="1445133"/>
                    <a:pt x="35433" y="1443609"/>
                  </a:cubicBezTo>
                  <a:cubicBezTo>
                    <a:pt x="32004" y="1442085"/>
                    <a:pt x="28702" y="1440434"/>
                    <a:pt x="25527" y="1438275"/>
                  </a:cubicBezTo>
                  <a:cubicBezTo>
                    <a:pt x="22352" y="1436116"/>
                    <a:pt x="19558" y="1433830"/>
                    <a:pt x="16891" y="1431163"/>
                  </a:cubicBezTo>
                  <a:cubicBezTo>
                    <a:pt x="14224" y="1428496"/>
                    <a:pt x="11811" y="1425575"/>
                    <a:pt x="9779" y="1422527"/>
                  </a:cubicBezTo>
                  <a:cubicBezTo>
                    <a:pt x="7747" y="1419479"/>
                    <a:pt x="5969" y="1416177"/>
                    <a:pt x="4445" y="1412621"/>
                  </a:cubicBezTo>
                  <a:cubicBezTo>
                    <a:pt x="2921" y="1409065"/>
                    <a:pt x="1905" y="1405636"/>
                    <a:pt x="1143" y="1401953"/>
                  </a:cubicBezTo>
                  <a:cubicBezTo>
                    <a:pt x="381" y="1398270"/>
                    <a:pt x="0" y="1394587"/>
                    <a:pt x="0" y="13907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6449568" y="3410712"/>
            <a:ext cx="4931664" cy="1313688"/>
            <a:chOff x="0" y="0"/>
            <a:chExt cx="6575552" cy="175158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575552" cy="1751584"/>
            </a:xfrm>
            <a:custGeom>
              <a:avLst/>
              <a:gdLst/>
              <a:ahLst/>
              <a:cxnLst/>
              <a:rect r="r" b="b" t="t" l="l"/>
              <a:pathLst>
                <a:path h="1751584" w="6575552">
                  <a:moveTo>
                    <a:pt x="6462776" y="37084"/>
                  </a:moveTo>
                  <a:cubicBezTo>
                    <a:pt x="6480302" y="37084"/>
                    <a:pt x="6495288" y="43307"/>
                    <a:pt x="6507734" y="55626"/>
                  </a:cubicBezTo>
                  <a:cubicBezTo>
                    <a:pt x="6520180" y="67945"/>
                    <a:pt x="6526276" y="82931"/>
                    <a:pt x="6526276" y="100584"/>
                  </a:cubicBezTo>
                  <a:lnTo>
                    <a:pt x="6526276" y="1624584"/>
                  </a:lnTo>
                  <a:cubicBezTo>
                    <a:pt x="6526276" y="1642110"/>
                    <a:pt x="6520053" y="1657096"/>
                    <a:pt x="6507734" y="1669542"/>
                  </a:cubicBezTo>
                  <a:cubicBezTo>
                    <a:pt x="6495414" y="1681988"/>
                    <a:pt x="6480429" y="1688084"/>
                    <a:pt x="6462776" y="1688084"/>
                  </a:cubicBezTo>
                  <a:lnTo>
                    <a:pt x="112776" y="1688084"/>
                  </a:lnTo>
                  <a:cubicBezTo>
                    <a:pt x="95250" y="1688084"/>
                    <a:pt x="80264" y="1681861"/>
                    <a:pt x="67818" y="1669542"/>
                  </a:cubicBezTo>
                  <a:cubicBezTo>
                    <a:pt x="55372" y="1657223"/>
                    <a:pt x="49276" y="1642237"/>
                    <a:pt x="49276" y="1624584"/>
                  </a:cubicBezTo>
                  <a:lnTo>
                    <a:pt x="49276" y="100584"/>
                  </a:lnTo>
                  <a:cubicBezTo>
                    <a:pt x="49276" y="83058"/>
                    <a:pt x="55499" y="68072"/>
                    <a:pt x="67818" y="55626"/>
                  </a:cubicBezTo>
                  <a:cubicBezTo>
                    <a:pt x="80137" y="43180"/>
                    <a:pt x="95250" y="37084"/>
                    <a:pt x="112776" y="37084"/>
                  </a:cubicBezTo>
                  <a:close/>
                  <a:moveTo>
                    <a:pt x="0" y="0"/>
                  </a:moveTo>
                  <a:lnTo>
                    <a:pt x="0" y="1751584"/>
                  </a:lnTo>
                  <a:lnTo>
                    <a:pt x="6575552" y="1751584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6386065" y="3347209"/>
            <a:ext cx="5058661" cy="1440685"/>
            <a:chOff x="0" y="0"/>
            <a:chExt cx="5058664" cy="144068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63500" y="63500"/>
              <a:ext cx="4931664" cy="1313688"/>
            </a:xfrm>
            <a:custGeom>
              <a:avLst/>
              <a:gdLst/>
              <a:ahLst/>
              <a:cxnLst/>
              <a:rect r="r" b="b" t="t" l="l"/>
              <a:pathLst>
                <a:path h="1313688" w="4931664">
                  <a:moveTo>
                    <a:pt x="0" y="0"/>
                  </a:moveTo>
                  <a:lnTo>
                    <a:pt x="4931664" y="0"/>
                  </a:lnTo>
                  <a:lnTo>
                    <a:pt x="4931664" y="1313688"/>
                  </a:lnTo>
                  <a:lnTo>
                    <a:pt x="0" y="13136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90932" y="81661"/>
              <a:ext cx="4877054" cy="1257554"/>
            </a:xfrm>
            <a:custGeom>
              <a:avLst/>
              <a:gdLst/>
              <a:ahLst/>
              <a:cxnLst/>
              <a:rect r="r" b="b" t="t" l="l"/>
              <a:pathLst>
                <a:path h="1257554" w="4877054">
                  <a:moveTo>
                    <a:pt x="0" y="1200277"/>
                  </a:moveTo>
                  <a:lnTo>
                    <a:pt x="0" y="57277"/>
                  </a:lnTo>
                  <a:cubicBezTo>
                    <a:pt x="0" y="53467"/>
                    <a:pt x="381" y="49784"/>
                    <a:pt x="1143" y="46101"/>
                  </a:cubicBezTo>
                  <a:cubicBezTo>
                    <a:pt x="1905" y="42418"/>
                    <a:pt x="2921" y="38862"/>
                    <a:pt x="4445" y="35433"/>
                  </a:cubicBezTo>
                  <a:cubicBezTo>
                    <a:pt x="5969" y="32004"/>
                    <a:pt x="7620" y="28702"/>
                    <a:pt x="9779" y="25527"/>
                  </a:cubicBezTo>
                  <a:cubicBezTo>
                    <a:pt x="11938" y="22352"/>
                    <a:pt x="14224" y="19558"/>
                    <a:pt x="16891" y="16891"/>
                  </a:cubicBezTo>
                  <a:cubicBezTo>
                    <a:pt x="19558" y="14224"/>
                    <a:pt x="22479" y="11811"/>
                    <a:pt x="25527" y="9779"/>
                  </a:cubicBezTo>
                  <a:cubicBezTo>
                    <a:pt x="28575" y="7747"/>
                    <a:pt x="32004" y="5969"/>
                    <a:pt x="35433" y="4445"/>
                  </a:cubicBezTo>
                  <a:cubicBezTo>
                    <a:pt x="38862" y="2921"/>
                    <a:pt x="42418" y="1905"/>
                    <a:pt x="46101" y="1143"/>
                  </a:cubicBezTo>
                  <a:cubicBezTo>
                    <a:pt x="49784" y="381"/>
                    <a:pt x="53467" y="0"/>
                    <a:pt x="57277" y="0"/>
                  </a:cubicBezTo>
                  <a:lnTo>
                    <a:pt x="4819777" y="0"/>
                  </a:lnTo>
                  <a:cubicBezTo>
                    <a:pt x="4823587" y="0"/>
                    <a:pt x="4827270" y="381"/>
                    <a:pt x="4830953" y="1143"/>
                  </a:cubicBezTo>
                  <a:cubicBezTo>
                    <a:pt x="4834636" y="1905"/>
                    <a:pt x="4838192" y="2921"/>
                    <a:pt x="4841621" y="4445"/>
                  </a:cubicBezTo>
                  <a:cubicBezTo>
                    <a:pt x="4845050" y="5969"/>
                    <a:pt x="4848352" y="7620"/>
                    <a:pt x="4851527" y="9779"/>
                  </a:cubicBezTo>
                  <a:cubicBezTo>
                    <a:pt x="4854702" y="11938"/>
                    <a:pt x="4857496" y="14224"/>
                    <a:pt x="4860163" y="16891"/>
                  </a:cubicBezTo>
                  <a:cubicBezTo>
                    <a:pt x="4862830" y="19558"/>
                    <a:pt x="4865243" y="22479"/>
                    <a:pt x="4867275" y="25527"/>
                  </a:cubicBezTo>
                  <a:cubicBezTo>
                    <a:pt x="4869307" y="28575"/>
                    <a:pt x="4871085" y="32004"/>
                    <a:pt x="4872609" y="35433"/>
                  </a:cubicBezTo>
                  <a:cubicBezTo>
                    <a:pt x="4874134" y="38862"/>
                    <a:pt x="4875149" y="42418"/>
                    <a:pt x="4875911" y="46101"/>
                  </a:cubicBezTo>
                  <a:cubicBezTo>
                    <a:pt x="4876673" y="49784"/>
                    <a:pt x="4877054" y="53467"/>
                    <a:pt x="4877054" y="57277"/>
                  </a:cubicBezTo>
                  <a:lnTo>
                    <a:pt x="4877054" y="1200277"/>
                  </a:lnTo>
                  <a:cubicBezTo>
                    <a:pt x="4877054" y="1204087"/>
                    <a:pt x="4876673" y="1207770"/>
                    <a:pt x="4875911" y="1211453"/>
                  </a:cubicBezTo>
                  <a:cubicBezTo>
                    <a:pt x="4875149" y="1215136"/>
                    <a:pt x="4874133" y="1218692"/>
                    <a:pt x="4872609" y="1222121"/>
                  </a:cubicBezTo>
                  <a:cubicBezTo>
                    <a:pt x="4871085" y="1225550"/>
                    <a:pt x="4869434" y="1228852"/>
                    <a:pt x="4867275" y="1232027"/>
                  </a:cubicBezTo>
                  <a:cubicBezTo>
                    <a:pt x="4865116" y="1235202"/>
                    <a:pt x="4862830" y="1237996"/>
                    <a:pt x="4860163" y="1240663"/>
                  </a:cubicBezTo>
                  <a:cubicBezTo>
                    <a:pt x="4857496" y="1243330"/>
                    <a:pt x="4854575" y="1245743"/>
                    <a:pt x="4851527" y="1247775"/>
                  </a:cubicBezTo>
                  <a:cubicBezTo>
                    <a:pt x="4848479" y="1249807"/>
                    <a:pt x="4845050" y="1251585"/>
                    <a:pt x="4841621" y="1253109"/>
                  </a:cubicBezTo>
                  <a:cubicBezTo>
                    <a:pt x="4838192" y="1254633"/>
                    <a:pt x="4834636" y="1255649"/>
                    <a:pt x="4830953" y="1256411"/>
                  </a:cubicBezTo>
                  <a:cubicBezTo>
                    <a:pt x="4827270" y="1257173"/>
                    <a:pt x="4823587" y="1257554"/>
                    <a:pt x="4819777" y="1257554"/>
                  </a:cubicBezTo>
                  <a:lnTo>
                    <a:pt x="57277" y="1257554"/>
                  </a:lnTo>
                  <a:cubicBezTo>
                    <a:pt x="53467" y="1257554"/>
                    <a:pt x="49784" y="1257173"/>
                    <a:pt x="46101" y="1256411"/>
                  </a:cubicBezTo>
                  <a:cubicBezTo>
                    <a:pt x="42418" y="1255649"/>
                    <a:pt x="38862" y="1254633"/>
                    <a:pt x="35433" y="1253109"/>
                  </a:cubicBezTo>
                  <a:cubicBezTo>
                    <a:pt x="32004" y="1251585"/>
                    <a:pt x="28702" y="1249934"/>
                    <a:pt x="25527" y="1247775"/>
                  </a:cubicBezTo>
                  <a:cubicBezTo>
                    <a:pt x="22352" y="1245616"/>
                    <a:pt x="19558" y="1243330"/>
                    <a:pt x="16891" y="1240663"/>
                  </a:cubicBezTo>
                  <a:cubicBezTo>
                    <a:pt x="14224" y="1237996"/>
                    <a:pt x="11811" y="1235075"/>
                    <a:pt x="9779" y="1232027"/>
                  </a:cubicBezTo>
                  <a:cubicBezTo>
                    <a:pt x="7747" y="1228979"/>
                    <a:pt x="5969" y="1225550"/>
                    <a:pt x="4445" y="1222121"/>
                  </a:cubicBezTo>
                  <a:cubicBezTo>
                    <a:pt x="2921" y="1218692"/>
                    <a:pt x="1905" y="1215136"/>
                    <a:pt x="1143" y="1211453"/>
                  </a:cubicBezTo>
                  <a:cubicBezTo>
                    <a:pt x="381" y="1207770"/>
                    <a:pt x="0" y="1204087"/>
                    <a:pt x="0" y="12002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6477000" y="5749919"/>
            <a:ext cx="4931664" cy="1502664"/>
            <a:chOff x="0" y="0"/>
            <a:chExt cx="6575552" cy="200355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575552" cy="2003552"/>
            </a:xfrm>
            <a:custGeom>
              <a:avLst/>
              <a:gdLst/>
              <a:ahLst/>
              <a:cxnLst/>
              <a:rect r="r" b="b" t="t" l="l"/>
              <a:pathLst>
                <a:path h="2003552" w="6575552">
                  <a:moveTo>
                    <a:pt x="6462776" y="35052"/>
                  </a:moveTo>
                  <a:cubicBezTo>
                    <a:pt x="6480302" y="35052"/>
                    <a:pt x="6495288" y="41275"/>
                    <a:pt x="6507734" y="53594"/>
                  </a:cubicBezTo>
                  <a:cubicBezTo>
                    <a:pt x="6520180" y="65913"/>
                    <a:pt x="6526276" y="80899"/>
                    <a:pt x="6526276" y="98552"/>
                  </a:cubicBezTo>
                  <a:lnTo>
                    <a:pt x="6526276" y="1876552"/>
                  </a:lnTo>
                  <a:cubicBezTo>
                    <a:pt x="6526276" y="1894078"/>
                    <a:pt x="6520053" y="1909064"/>
                    <a:pt x="6507734" y="1921510"/>
                  </a:cubicBezTo>
                  <a:cubicBezTo>
                    <a:pt x="6495414" y="1933956"/>
                    <a:pt x="6480429" y="1940052"/>
                    <a:pt x="6462776" y="1940052"/>
                  </a:cubicBezTo>
                  <a:lnTo>
                    <a:pt x="112776" y="1940052"/>
                  </a:lnTo>
                  <a:cubicBezTo>
                    <a:pt x="95250" y="1940052"/>
                    <a:pt x="80264" y="1933829"/>
                    <a:pt x="67818" y="1921510"/>
                  </a:cubicBezTo>
                  <a:cubicBezTo>
                    <a:pt x="55372" y="1909191"/>
                    <a:pt x="49276" y="1894205"/>
                    <a:pt x="49276" y="1876552"/>
                  </a:cubicBezTo>
                  <a:lnTo>
                    <a:pt x="49276" y="98552"/>
                  </a:lnTo>
                  <a:cubicBezTo>
                    <a:pt x="49276" y="81026"/>
                    <a:pt x="55499" y="66040"/>
                    <a:pt x="67818" y="53594"/>
                  </a:cubicBezTo>
                  <a:cubicBezTo>
                    <a:pt x="80137" y="41148"/>
                    <a:pt x="95250" y="35052"/>
                    <a:pt x="112776" y="35052"/>
                  </a:cubicBezTo>
                  <a:close/>
                  <a:moveTo>
                    <a:pt x="0" y="0"/>
                  </a:moveTo>
                  <a:lnTo>
                    <a:pt x="0" y="2003552"/>
                  </a:lnTo>
                  <a:lnTo>
                    <a:pt x="6575552" y="2003552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550416" y="5529320"/>
            <a:ext cx="5452367" cy="481884"/>
            <a:chOff x="0" y="0"/>
            <a:chExt cx="6575552" cy="58115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575552" cy="581152"/>
            </a:xfrm>
            <a:custGeom>
              <a:avLst/>
              <a:gdLst/>
              <a:ahLst/>
              <a:cxnLst/>
              <a:rect r="r" b="b" t="t" l="l"/>
              <a:pathLst>
                <a:path h="581152" w="6575552">
                  <a:moveTo>
                    <a:pt x="0" y="0"/>
                  </a:moveTo>
                  <a:lnTo>
                    <a:pt x="0" y="581152"/>
                  </a:lnTo>
                  <a:lnTo>
                    <a:pt x="49276" y="581152"/>
                  </a:lnTo>
                  <a:lnTo>
                    <a:pt x="49276" y="98552"/>
                  </a:lnTo>
                  <a:cubicBezTo>
                    <a:pt x="49276" y="81026"/>
                    <a:pt x="55499" y="66040"/>
                    <a:pt x="67818" y="53594"/>
                  </a:cubicBezTo>
                  <a:cubicBezTo>
                    <a:pt x="80137" y="41148"/>
                    <a:pt x="95250" y="35052"/>
                    <a:pt x="112776" y="35052"/>
                  </a:cubicBezTo>
                  <a:lnTo>
                    <a:pt x="6462776" y="35052"/>
                  </a:lnTo>
                  <a:cubicBezTo>
                    <a:pt x="6480302" y="35052"/>
                    <a:pt x="6495288" y="41275"/>
                    <a:pt x="6507734" y="53594"/>
                  </a:cubicBezTo>
                  <a:cubicBezTo>
                    <a:pt x="6520180" y="65913"/>
                    <a:pt x="6526276" y="80899"/>
                    <a:pt x="6526276" y="98552"/>
                  </a:cubicBezTo>
                  <a:lnTo>
                    <a:pt x="6526276" y="581152"/>
                  </a:lnTo>
                  <a:lnTo>
                    <a:pt x="6575552" y="581152"/>
                  </a:lnTo>
                  <a:lnTo>
                    <a:pt x="6575552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-6992"/>
              </a:stretch>
            </a:blip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6896100" y="2324100"/>
            <a:ext cx="4305300" cy="723900"/>
            <a:chOff x="0" y="0"/>
            <a:chExt cx="4305300" cy="7239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05300" cy="723900"/>
            </a:xfrm>
            <a:custGeom>
              <a:avLst/>
              <a:gdLst/>
              <a:ahLst/>
              <a:cxnLst/>
              <a:rect r="r" b="b" t="t" l="l"/>
              <a:pathLst>
                <a:path h="723900" w="4305300">
                  <a:moveTo>
                    <a:pt x="0" y="685800"/>
                  </a:move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lnTo>
                    <a:pt x="4267200" y="0"/>
                  </a:lnTo>
                  <a:cubicBezTo>
                    <a:pt x="4272280" y="0"/>
                    <a:pt x="4277106" y="1016"/>
                    <a:pt x="4281805" y="2921"/>
                  </a:cubicBezTo>
                  <a:cubicBezTo>
                    <a:pt x="4286504" y="4826"/>
                    <a:pt x="4290568" y="7620"/>
                    <a:pt x="4294124" y="11176"/>
                  </a:cubicBezTo>
                  <a:cubicBezTo>
                    <a:pt x="4297680" y="14732"/>
                    <a:pt x="4300474" y="18923"/>
                    <a:pt x="4302379" y="23495"/>
                  </a:cubicBezTo>
                  <a:cubicBezTo>
                    <a:pt x="4304284" y="28067"/>
                    <a:pt x="4305300" y="33020"/>
                    <a:pt x="4305300" y="38100"/>
                  </a:cubicBezTo>
                  <a:lnTo>
                    <a:pt x="4305300" y="685800"/>
                  </a:lnTo>
                  <a:cubicBezTo>
                    <a:pt x="4305300" y="690880"/>
                    <a:pt x="4304284" y="695706"/>
                    <a:pt x="4302379" y="700405"/>
                  </a:cubicBezTo>
                  <a:cubicBezTo>
                    <a:pt x="4300474" y="705104"/>
                    <a:pt x="4297680" y="709168"/>
                    <a:pt x="4294124" y="712724"/>
                  </a:cubicBezTo>
                  <a:cubicBezTo>
                    <a:pt x="4290568" y="716280"/>
                    <a:pt x="4286377" y="719074"/>
                    <a:pt x="4281805" y="720979"/>
                  </a:cubicBezTo>
                  <a:cubicBezTo>
                    <a:pt x="4277233" y="722884"/>
                    <a:pt x="4272280" y="723900"/>
                    <a:pt x="4267200" y="723900"/>
                  </a:cubicBezTo>
                  <a:lnTo>
                    <a:pt x="38100" y="723900"/>
                  </a:lnTo>
                  <a:cubicBezTo>
                    <a:pt x="33020" y="723900"/>
                    <a:pt x="28194" y="722884"/>
                    <a:pt x="23495" y="720979"/>
                  </a:cubicBezTo>
                  <a:cubicBezTo>
                    <a:pt x="18796" y="719074"/>
                    <a:pt x="14732" y="716280"/>
                    <a:pt x="11176" y="712724"/>
                  </a:cubicBezTo>
                  <a:cubicBezTo>
                    <a:pt x="7620" y="709168"/>
                    <a:pt x="4826" y="704977"/>
                    <a:pt x="2921" y="700405"/>
                  </a:cubicBezTo>
                  <a:cubicBezTo>
                    <a:pt x="1016" y="695833"/>
                    <a:pt x="0" y="690880"/>
                    <a:pt x="0" y="685800"/>
                  </a:cubicBezTo>
                  <a:close/>
                </a:path>
              </a:pathLst>
            </a:custGeom>
            <a:solidFill>
              <a:srgbClr val="1E293B"/>
            </a:solid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6896100" y="3924300"/>
            <a:ext cx="4305300" cy="533400"/>
            <a:chOff x="0" y="0"/>
            <a:chExt cx="4305300" cy="533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305300" cy="533400"/>
            </a:xfrm>
            <a:custGeom>
              <a:avLst/>
              <a:gdLst/>
              <a:ahLst/>
              <a:cxnLst/>
              <a:rect r="r" b="b" t="t" l="l"/>
              <a:pathLst>
                <a:path h="533400" w="4305300">
                  <a:moveTo>
                    <a:pt x="0" y="495300"/>
                  </a:move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lnTo>
                    <a:pt x="4267200" y="0"/>
                  </a:lnTo>
                  <a:cubicBezTo>
                    <a:pt x="4272280" y="0"/>
                    <a:pt x="4277106" y="1016"/>
                    <a:pt x="4281805" y="2921"/>
                  </a:cubicBezTo>
                  <a:cubicBezTo>
                    <a:pt x="4286504" y="4826"/>
                    <a:pt x="4290568" y="7620"/>
                    <a:pt x="4294124" y="11176"/>
                  </a:cubicBezTo>
                  <a:cubicBezTo>
                    <a:pt x="4297680" y="14732"/>
                    <a:pt x="4300474" y="18923"/>
                    <a:pt x="4302379" y="23495"/>
                  </a:cubicBezTo>
                  <a:cubicBezTo>
                    <a:pt x="4304284" y="28067"/>
                    <a:pt x="4305300" y="33020"/>
                    <a:pt x="4305300" y="38100"/>
                  </a:cubicBezTo>
                  <a:lnTo>
                    <a:pt x="4305300" y="495300"/>
                  </a:lnTo>
                  <a:cubicBezTo>
                    <a:pt x="4305300" y="500380"/>
                    <a:pt x="4304284" y="505206"/>
                    <a:pt x="4302379" y="509905"/>
                  </a:cubicBezTo>
                  <a:cubicBezTo>
                    <a:pt x="4300474" y="514604"/>
                    <a:pt x="4297680" y="518668"/>
                    <a:pt x="4294124" y="522224"/>
                  </a:cubicBezTo>
                  <a:cubicBezTo>
                    <a:pt x="4290568" y="525780"/>
                    <a:pt x="4286377" y="528574"/>
                    <a:pt x="4281805" y="530479"/>
                  </a:cubicBezTo>
                  <a:cubicBezTo>
                    <a:pt x="4277233" y="532384"/>
                    <a:pt x="4272280" y="533400"/>
                    <a:pt x="4267200" y="533400"/>
                  </a:cubicBezTo>
                  <a:lnTo>
                    <a:pt x="38100" y="533400"/>
                  </a:lnTo>
                  <a:cubicBezTo>
                    <a:pt x="33020" y="533400"/>
                    <a:pt x="28194" y="532384"/>
                    <a:pt x="23495" y="530479"/>
                  </a:cubicBezTo>
                  <a:cubicBezTo>
                    <a:pt x="18796" y="528574"/>
                    <a:pt x="14732" y="525780"/>
                    <a:pt x="11176" y="522224"/>
                  </a:cubicBezTo>
                  <a:cubicBezTo>
                    <a:pt x="7620" y="518668"/>
                    <a:pt x="4826" y="514477"/>
                    <a:pt x="2921" y="509905"/>
                  </a:cubicBezTo>
                  <a:cubicBezTo>
                    <a:pt x="1016" y="505333"/>
                    <a:pt x="0" y="500380"/>
                    <a:pt x="0" y="495300"/>
                  </a:cubicBezTo>
                  <a:close/>
                </a:path>
              </a:pathLst>
            </a:custGeom>
            <a:solidFill>
              <a:srgbClr val="1E293B"/>
            </a:solid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6953250" y="6104572"/>
            <a:ext cx="4305300" cy="723900"/>
            <a:chOff x="0" y="0"/>
            <a:chExt cx="4305300" cy="7239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305300" cy="723900"/>
            </a:xfrm>
            <a:custGeom>
              <a:avLst/>
              <a:gdLst/>
              <a:ahLst/>
              <a:cxnLst/>
              <a:rect r="r" b="b" t="t" l="l"/>
              <a:pathLst>
                <a:path h="723900" w="4305300">
                  <a:moveTo>
                    <a:pt x="0" y="685800"/>
                  </a:move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lnTo>
                    <a:pt x="4267200" y="0"/>
                  </a:lnTo>
                  <a:cubicBezTo>
                    <a:pt x="4272280" y="0"/>
                    <a:pt x="4277106" y="1016"/>
                    <a:pt x="4281805" y="2921"/>
                  </a:cubicBezTo>
                  <a:cubicBezTo>
                    <a:pt x="4286504" y="4826"/>
                    <a:pt x="4290568" y="7620"/>
                    <a:pt x="4294124" y="11176"/>
                  </a:cubicBezTo>
                  <a:cubicBezTo>
                    <a:pt x="4297680" y="14732"/>
                    <a:pt x="4300474" y="18923"/>
                    <a:pt x="4302379" y="23495"/>
                  </a:cubicBezTo>
                  <a:cubicBezTo>
                    <a:pt x="4304284" y="28067"/>
                    <a:pt x="4305300" y="33020"/>
                    <a:pt x="4305300" y="38100"/>
                  </a:cubicBezTo>
                  <a:lnTo>
                    <a:pt x="4305300" y="685800"/>
                  </a:lnTo>
                  <a:cubicBezTo>
                    <a:pt x="4305300" y="690880"/>
                    <a:pt x="4304284" y="695706"/>
                    <a:pt x="4302379" y="700405"/>
                  </a:cubicBezTo>
                  <a:cubicBezTo>
                    <a:pt x="4300474" y="705104"/>
                    <a:pt x="4297680" y="709168"/>
                    <a:pt x="4294124" y="712724"/>
                  </a:cubicBezTo>
                  <a:cubicBezTo>
                    <a:pt x="4290568" y="716280"/>
                    <a:pt x="4286377" y="719074"/>
                    <a:pt x="4281805" y="720979"/>
                  </a:cubicBezTo>
                  <a:cubicBezTo>
                    <a:pt x="4277233" y="722884"/>
                    <a:pt x="4272280" y="723900"/>
                    <a:pt x="4267200" y="723900"/>
                  </a:cubicBezTo>
                  <a:lnTo>
                    <a:pt x="38100" y="723900"/>
                  </a:lnTo>
                  <a:cubicBezTo>
                    <a:pt x="33020" y="723900"/>
                    <a:pt x="28194" y="722884"/>
                    <a:pt x="23495" y="720979"/>
                  </a:cubicBezTo>
                  <a:cubicBezTo>
                    <a:pt x="18796" y="719074"/>
                    <a:pt x="14732" y="716280"/>
                    <a:pt x="11176" y="712724"/>
                  </a:cubicBezTo>
                  <a:cubicBezTo>
                    <a:pt x="7620" y="709168"/>
                    <a:pt x="4826" y="704977"/>
                    <a:pt x="2921" y="700405"/>
                  </a:cubicBezTo>
                  <a:cubicBezTo>
                    <a:pt x="1016" y="695833"/>
                    <a:pt x="0" y="690880"/>
                    <a:pt x="0" y="685800"/>
                  </a:cubicBezTo>
                  <a:close/>
                </a:path>
              </a:pathLst>
            </a:custGeom>
            <a:solidFill>
              <a:srgbClr val="1E293B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609600" y="323612"/>
            <a:ext cx="5469760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1A56D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Lunar Lander – Cài đặt &amp; Chạy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76300" y="1325880"/>
            <a:ext cx="233172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563EB"/>
                </a:solidFill>
                <a:latin typeface="Arimo"/>
                <a:ea typeface="Arimo"/>
                <a:cs typeface="Arimo"/>
                <a:sym typeface="Arimo"/>
              </a:rPr>
              <a:t>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76300" y="4107180"/>
            <a:ext cx="233172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59E0B"/>
                </a:solidFill>
                <a:latin typeface="Arimo"/>
                <a:ea typeface="Arimo"/>
                <a:cs typeface="Arimo"/>
                <a:sym typeface="Arimo"/>
              </a:rPr>
              <a:t>⚠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477000" y="1325880"/>
            <a:ext cx="233172" cy="32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59669"/>
                </a:solidFill>
                <a:latin typeface="Arimo"/>
                <a:ea typeface="Arimo"/>
                <a:cs typeface="Arimo"/>
                <a:sym typeface="Arimo"/>
              </a:rPr>
              <a:t>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81100" y="4130773"/>
            <a:ext cx="723529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Lưu ý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81100" y="1349473"/>
            <a:ext cx="2206066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Cài dependencies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781800" y="1349473"/>
            <a:ext cx="214579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37415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Cách chạy nhanh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90600" y="1850488"/>
            <a:ext cx="3451584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38BDF8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pip install -U pip setuptools wheel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90600" y="2383888"/>
            <a:ext cx="3638150" cy="21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38BDF8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pip install "gymnasium[box2d]" pygame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90600" y="2898238"/>
            <a:ext cx="4727478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b="true" sz="1200">
                <a:solidFill>
                  <a:srgbClr val="38BDF8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pip install "box2d==2.3.10" "gymnasium==1.2.1" "pygame==2.6.1"</a:t>
            </a:r>
          </a:p>
          <a:p>
            <a:pPr algn="l" marL="259080" indent="-129540" lvl="1">
              <a:lnSpc>
                <a:spcPts val="1800"/>
              </a:lnSpc>
              <a:buFont typeface="Arial"/>
              <a:buChar char="•"/>
            </a:pPr>
          </a:p>
          <a:p>
            <a:pPr algn="l">
              <a:lnSpc>
                <a:spcPts val="1800"/>
              </a:lnSpc>
            </a:pPr>
          </a:p>
        </p:txBody>
      </p:sp>
      <p:sp>
        <p:nvSpPr>
          <p:cNvPr name="TextBox 45" id="45"/>
          <p:cNvSpPr txBox="true"/>
          <p:nvPr/>
        </p:nvSpPr>
        <p:spPr>
          <a:xfrm rot="0">
            <a:off x="876300" y="4475797"/>
            <a:ext cx="153019" cy="66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00"/>
              </a:lnSpc>
            </a:pPr>
            <a:r>
              <a:rPr lang="en-US" sz="1350">
                <a:solidFill>
                  <a:srgbClr val="059669"/>
                </a:solidFill>
                <a:latin typeface="Arimo"/>
                <a:ea typeface="Arimo"/>
                <a:cs typeface="Arimo"/>
                <a:sym typeface="Arimo"/>
              </a:rPr>
              <a:t>✓ ✓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02519" y="4519108"/>
            <a:ext cx="3682536" cy="65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Cần đủ 3 thư viện: box2d, gymnasium, pygame Nên tạo môi trường ảo (venv) để tránh xung đột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896100" y="3615404"/>
            <a:ext cx="1563291" cy="22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Kiểm tra môi trường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76300" y="5624979"/>
            <a:ext cx="1709052" cy="221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Test với 500 episodes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896100" y="2015204"/>
            <a:ext cx="2270179" cy="221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Tạo venv &amp; cài dependencies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909197" y="5835644"/>
            <a:ext cx="4296918" cy="221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Chạy notebook/script với better_agent và run_episodes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010400" y="2381174"/>
            <a:ext cx="2693622" cy="576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b="true" sz="1050">
                <a:solidFill>
                  <a:srgbClr val="38BDF8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$</a:t>
            </a:r>
            <a:r>
              <a:rPr lang="en-US" b="true" sz="1050">
                <a:solidFill>
                  <a:srgbClr val="E2E8F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python -m venv venv </a:t>
            </a:r>
            <a:r>
              <a:rPr lang="en-US" b="true" sz="1050">
                <a:solidFill>
                  <a:srgbClr val="38BDF8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$</a:t>
            </a:r>
            <a:r>
              <a:rPr lang="en-US" b="true" sz="1050">
                <a:solidFill>
                  <a:srgbClr val="E2E8F0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source venv/bin/activate # hoặc venv\Scripts\activate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7010400" y="6139539"/>
            <a:ext cx="3651132" cy="388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b="true" sz="1050">
                <a:solidFill>
                  <a:srgbClr val="38BDF8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better_agent &amp; run_episodes.</a:t>
            </a:r>
          </a:p>
          <a:p>
            <a:pPr algn="l">
              <a:lnSpc>
                <a:spcPts val="1500"/>
              </a:lnSpc>
            </a:pPr>
          </a:p>
        </p:txBody>
      </p:sp>
      <p:sp>
        <p:nvSpPr>
          <p:cNvPr name="TextBox 53" id="53"/>
          <p:cNvSpPr txBox="true"/>
          <p:nvPr/>
        </p:nvSpPr>
        <p:spPr>
          <a:xfrm rot="0">
            <a:off x="6629400" y="1987867"/>
            <a:ext cx="119015" cy="1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6629400" y="3588067"/>
            <a:ext cx="119015" cy="1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738890" y="5855332"/>
            <a:ext cx="119015" cy="1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0"/>
              </a:lnSpc>
            </a:pPr>
            <a:r>
              <a:rPr lang="en-US" sz="1050">
                <a:solidFill>
                  <a:srgbClr val="1A56DB"/>
                </a:solidFill>
                <a:latin typeface="Arimo"/>
                <a:ea typeface="Arimo"/>
                <a:cs typeface="Arimo"/>
                <a:sym typeface="Arimo"/>
              </a:rPr>
              <a:t>→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831648" y="6637801"/>
            <a:ext cx="211236" cy="11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ƯU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1733019" y="6542551"/>
            <a:ext cx="176698" cy="187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</a:p>
        </p:txBody>
      </p:sp>
      <p:grpSp>
        <p:nvGrpSpPr>
          <p:cNvPr name="Group 58" id="58"/>
          <p:cNvGrpSpPr>
            <a:grpSpLocks noChangeAspect="true"/>
          </p:cNvGrpSpPr>
          <p:nvPr/>
        </p:nvGrpSpPr>
        <p:grpSpPr>
          <a:xfrm rot="0">
            <a:off x="6896100" y="4443565"/>
            <a:ext cx="4305300" cy="533400"/>
            <a:chOff x="0" y="0"/>
            <a:chExt cx="4305300" cy="5334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4305300" cy="533400"/>
            </a:xfrm>
            <a:custGeom>
              <a:avLst/>
              <a:gdLst/>
              <a:ahLst/>
              <a:cxnLst/>
              <a:rect r="r" b="b" t="t" l="l"/>
              <a:pathLst>
                <a:path h="533400" w="4305300">
                  <a:moveTo>
                    <a:pt x="0" y="495300"/>
                  </a:move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lnTo>
                    <a:pt x="4267200" y="0"/>
                  </a:lnTo>
                  <a:cubicBezTo>
                    <a:pt x="4272280" y="0"/>
                    <a:pt x="4277106" y="1016"/>
                    <a:pt x="4281805" y="2921"/>
                  </a:cubicBezTo>
                  <a:cubicBezTo>
                    <a:pt x="4286504" y="4826"/>
                    <a:pt x="4290568" y="7620"/>
                    <a:pt x="4294124" y="11176"/>
                  </a:cubicBezTo>
                  <a:cubicBezTo>
                    <a:pt x="4297680" y="14732"/>
                    <a:pt x="4300474" y="18923"/>
                    <a:pt x="4302379" y="23495"/>
                  </a:cubicBezTo>
                  <a:cubicBezTo>
                    <a:pt x="4304284" y="28067"/>
                    <a:pt x="4305300" y="33020"/>
                    <a:pt x="4305300" y="38100"/>
                  </a:cubicBezTo>
                  <a:lnTo>
                    <a:pt x="4305300" y="495300"/>
                  </a:lnTo>
                  <a:cubicBezTo>
                    <a:pt x="4305300" y="500380"/>
                    <a:pt x="4304284" y="505206"/>
                    <a:pt x="4302379" y="509905"/>
                  </a:cubicBezTo>
                  <a:cubicBezTo>
                    <a:pt x="4300474" y="514604"/>
                    <a:pt x="4297680" y="518668"/>
                    <a:pt x="4294124" y="522224"/>
                  </a:cubicBezTo>
                  <a:cubicBezTo>
                    <a:pt x="4290568" y="525780"/>
                    <a:pt x="4286377" y="528574"/>
                    <a:pt x="4281805" y="530479"/>
                  </a:cubicBezTo>
                  <a:cubicBezTo>
                    <a:pt x="4277233" y="532384"/>
                    <a:pt x="4272280" y="533400"/>
                    <a:pt x="4267200" y="533400"/>
                  </a:cubicBezTo>
                  <a:lnTo>
                    <a:pt x="38100" y="533400"/>
                  </a:lnTo>
                  <a:cubicBezTo>
                    <a:pt x="33020" y="533400"/>
                    <a:pt x="28194" y="532384"/>
                    <a:pt x="23495" y="530479"/>
                  </a:cubicBezTo>
                  <a:cubicBezTo>
                    <a:pt x="18796" y="528574"/>
                    <a:pt x="14732" y="525780"/>
                    <a:pt x="11176" y="522224"/>
                  </a:cubicBezTo>
                  <a:cubicBezTo>
                    <a:pt x="7620" y="518668"/>
                    <a:pt x="4826" y="514477"/>
                    <a:pt x="2921" y="509905"/>
                  </a:cubicBezTo>
                  <a:cubicBezTo>
                    <a:pt x="1016" y="505333"/>
                    <a:pt x="0" y="500380"/>
                    <a:pt x="0" y="495300"/>
                  </a:cubicBezTo>
                  <a:close/>
                </a:path>
              </a:pathLst>
            </a:custGeom>
            <a:solidFill>
              <a:srgbClr val="1E293B"/>
            </a:solidFill>
          </p:spPr>
        </p:sp>
      </p:grpSp>
      <p:grpSp>
        <p:nvGrpSpPr>
          <p:cNvPr name="Group 60" id="60"/>
          <p:cNvGrpSpPr>
            <a:grpSpLocks noChangeAspect="true"/>
          </p:cNvGrpSpPr>
          <p:nvPr/>
        </p:nvGrpSpPr>
        <p:grpSpPr>
          <a:xfrm rot="0">
            <a:off x="6900815" y="4968869"/>
            <a:ext cx="4305300" cy="533400"/>
            <a:chOff x="0" y="0"/>
            <a:chExt cx="4305300" cy="5334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305300" cy="533400"/>
            </a:xfrm>
            <a:custGeom>
              <a:avLst/>
              <a:gdLst/>
              <a:ahLst/>
              <a:cxnLst/>
              <a:rect r="r" b="b" t="t" l="l"/>
              <a:pathLst>
                <a:path h="533400" w="4305300">
                  <a:moveTo>
                    <a:pt x="0" y="495300"/>
                  </a:move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lnTo>
                    <a:pt x="4267200" y="0"/>
                  </a:lnTo>
                  <a:cubicBezTo>
                    <a:pt x="4272280" y="0"/>
                    <a:pt x="4277106" y="1016"/>
                    <a:pt x="4281805" y="2921"/>
                  </a:cubicBezTo>
                  <a:cubicBezTo>
                    <a:pt x="4286504" y="4826"/>
                    <a:pt x="4290568" y="7620"/>
                    <a:pt x="4294124" y="11176"/>
                  </a:cubicBezTo>
                  <a:cubicBezTo>
                    <a:pt x="4297680" y="14732"/>
                    <a:pt x="4300474" y="18923"/>
                    <a:pt x="4302379" y="23495"/>
                  </a:cubicBezTo>
                  <a:cubicBezTo>
                    <a:pt x="4304284" y="28067"/>
                    <a:pt x="4305300" y="33020"/>
                    <a:pt x="4305300" y="38100"/>
                  </a:cubicBezTo>
                  <a:lnTo>
                    <a:pt x="4305300" y="495300"/>
                  </a:lnTo>
                  <a:cubicBezTo>
                    <a:pt x="4305300" y="500380"/>
                    <a:pt x="4304284" y="505206"/>
                    <a:pt x="4302379" y="509905"/>
                  </a:cubicBezTo>
                  <a:cubicBezTo>
                    <a:pt x="4300474" y="514604"/>
                    <a:pt x="4297680" y="518668"/>
                    <a:pt x="4294124" y="522224"/>
                  </a:cubicBezTo>
                  <a:cubicBezTo>
                    <a:pt x="4290568" y="525780"/>
                    <a:pt x="4286377" y="528574"/>
                    <a:pt x="4281805" y="530479"/>
                  </a:cubicBezTo>
                  <a:cubicBezTo>
                    <a:pt x="4277233" y="532384"/>
                    <a:pt x="4272280" y="533400"/>
                    <a:pt x="4267200" y="533400"/>
                  </a:cubicBezTo>
                  <a:lnTo>
                    <a:pt x="38100" y="533400"/>
                  </a:lnTo>
                  <a:cubicBezTo>
                    <a:pt x="33020" y="533400"/>
                    <a:pt x="28194" y="532384"/>
                    <a:pt x="23495" y="530479"/>
                  </a:cubicBezTo>
                  <a:cubicBezTo>
                    <a:pt x="18796" y="528574"/>
                    <a:pt x="14732" y="525780"/>
                    <a:pt x="11176" y="522224"/>
                  </a:cubicBezTo>
                  <a:cubicBezTo>
                    <a:pt x="7620" y="518668"/>
                    <a:pt x="4826" y="514477"/>
                    <a:pt x="2921" y="509905"/>
                  </a:cubicBezTo>
                  <a:cubicBezTo>
                    <a:pt x="1016" y="505333"/>
                    <a:pt x="0" y="500380"/>
                    <a:pt x="0" y="495300"/>
                  </a:cubicBezTo>
                  <a:close/>
                </a:path>
              </a:pathLst>
            </a:custGeom>
            <a:solidFill>
              <a:srgbClr val="1E293B"/>
            </a:solidFill>
          </p:spPr>
        </p:sp>
      </p:grpSp>
      <p:sp>
        <p:nvSpPr>
          <p:cNvPr name="TextBox 62" id="62"/>
          <p:cNvSpPr txBox="true"/>
          <p:nvPr/>
        </p:nvSpPr>
        <p:spPr>
          <a:xfrm rot="0">
            <a:off x="7002018" y="3986365"/>
            <a:ext cx="4191000" cy="1341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b="true" sz="1050">
                <a:solidFill>
                  <a:srgbClr val="38BDF8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import Box2D, gymnasium as gym</a:t>
            </a:r>
          </a:p>
          <a:p>
            <a:pPr algn="l">
              <a:lnSpc>
                <a:spcPts val="1500"/>
              </a:lnSpc>
            </a:pPr>
            <a:r>
              <a:rPr lang="en-US" b="true" sz="1050">
                <a:solidFill>
                  <a:srgbClr val="38BDF8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print("Box2D version:", getattr(Box2D, "__version__", "unknown"))</a:t>
            </a:r>
          </a:p>
          <a:p>
            <a:pPr algn="l">
              <a:lnSpc>
                <a:spcPts val="1500"/>
              </a:lnSpc>
            </a:pPr>
            <a:r>
              <a:rPr lang="en-US" b="true" sz="1050">
                <a:solidFill>
                  <a:srgbClr val="38BDF8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env = gym.make("LunarLander-v3")</a:t>
            </a:r>
          </a:p>
          <a:p>
            <a:pPr algn="l">
              <a:lnSpc>
                <a:spcPts val="1500"/>
              </a:lnSpc>
            </a:pPr>
            <a:r>
              <a:rPr lang="en-US" b="true" sz="1050">
                <a:solidFill>
                  <a:srgbClr val="38BDF8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print("Env OK:", env)</a:t>
            </a:r>
          </a:p>
          <a:p>
            <a:pPr algn="l">
              <a:lnSpc>
                <a:spcPts val="1500"/>
              </a:lnSpc>
            </a:pPr>
            <a:r>
              <a:rPr lang="en-US" b="true" sz="1050">
                <a:solidFill>
                  <a:srgbClr val="38BDF8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env.close()</a:t>
            </a:r>
          </a:p>
          <a:p>
            <a:pPr algn="l">
              <a:lnSpc>
                <a:spcPts val="1500"/>
              </a:lnSpc>
            </a:pPr>
          </a:p>
        </p:txBody>
      </p:sp>
      <p:grpSp>
        <p:nvGrpSpPr>
          <p:cNvPr name="Group 63" id="63"/>
          <p:cNvGrpSpPr>
            <a:grpSpLocks noChangeAspect="true"/>
          </p:cNvGrpSpPr>
          <p:nvPr/>
        </p:nvGrpSpPr>
        <p:grpSpPr>
          <a:xfrm rot="0">
            <a:off x="876300" y="5989158"/>
            <a:ext cx="4813042" cy="809273"/>
            <a:chOff x="0" y="0"/>
            <a:chExt cx="4305300" cy="7239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305300" cy="723900"/>
            </a:xfrm>
            <a:custGeom>
              <a:avLst/>
              <a:gdLst/>
              <a:ahLst/>
              <a:cxnLst/>
              <a:rect r="r" b="b" t="t" l="l"/>
              <a:pathLst>
                <a:path h="723900" w="4305300">
                  <a:moveTo>
                    <a:pt x="0" y="685800"/>
                  </a:moveTo>
                  <a:lnTo>
                    <a:pt x="0" y="38100"/>
                  </a:ln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lnTo>
                    <a:pt x="4267200" y="0"/>
                  </a:lnTo>
                  <a:cubicBezTo>
                    <a:pt x="4272280" y="0"/>
                    <a:pt x="4277106" y="1016"/>
                    <a:pt x="4281805" y="2921"/>
                  </a:cubicBezTo>
                  <a:cubicBezTo>
                    <a:pt x="4286504" y="4826"/>
                    <a:pt x="4290568" y="7620"/>
                    <a:pt x="4294124" y="11176"/>
                  </a:cubicBezTo>
                  <a:cubicBezTo>
                    <a:pt x="4297680" y="14732"/>
                    <a:pt x="4300474" y="18923"/>
                    <a:pt x="4302379" y="23495"/>
                  </a:cubicBezTo>
                  <a:cubicBezTo>
                    <a:pt x="4304284" y="28067"/>
                    <a:pt x="4305300" y="33020"/>
                    <a:pt x="4305300" y="38100"/>
                  </a:cubicBezTo>
                  <a:lnTo>
                    <a:pt x="4305300" y="685800"/>
                  </a:lnTo>
                  <a:cubicBezTo>
                    <a:pt x="4305300" y="690880"/>
                    <a:pt x="4304284" y="695706"/>
                    <a:pt x="4302379" y="700405"/>
                  </a:cubicBezTo>
                  <a:cubicBezTo>
                    <a:pt x="4300474" y="705104"/>
                    <a:pt x="4297680" y="709168"/>
                    <a:pt x="4294124" y="712724"/>
                  </a:cubicBezTo>
                  <a:cubicBezTo>
                    <a:pt x="4290568" y="716280"/>
                    <a:pt x="4286377" y="719074"/>
                    <a:pt x="4281805" y="720979"/>
                  </a:cubicBezTo>
                  <a:cubicBezTo>
                    <a:pt x="4277233" y="722884"/>
                    <a:pt x="4272280" y="723900"/>
                    <a:pt x="4267200" y="723900"/>
                  </a:cubicBezTo>
                  <a:lnTo>
                    <a:pt x="38100" y="723900"/>
                  </a:lnTo>
                  <a:cubicBezTo>
                    <a:pt x="33020" y="723900"/>
                    <a:pt x="28194" y="722884"/>
                    <a:pt x="23495" y="720979"/>
                  </a:cubicBezTo>
                  <a:cubicBezTo>
                    <a:pt x="18796" y="719074"/>
                    <a:pt x="14732" y="716280"/>
                    <a:pt x="11176" y="712724"/>
                  </a:cubicBezTo>
                  <a:cubicBezTo>
                    <a:pt x="7620" y="709168"/>
                    <a:pt x="4826" y="704977"/>
                    <a:pt x="2921" y="700405"/>
                  </a:cubicBezTo>
                  <a:cubicBezTo>
                    <a:pt x="1016" y="695833"/>
                    <a:pt x="0" y="690880"/>
                    <a:pt x="0" y="685800"/>
                  </a:cubicBezTo>
                  <a:close/>
                </a:path>
              </a:pathLst>
            </a:custGeom>
            <a:solidFill>
              <a:srgbClr val="1E293B"/>
            </a:solidFill>
          </p:spPr>
        </p:sp>
      </p:grpSp>
      <p:sp>
        <p:nvSpPr>
          <p:cNvPr name="TextBox 65" id="65"/>
          <p:cNvSpPr txBox="true"/>
          <p:nvPr/>
        </p:nvSpPr>
        <p:spPr>
          <a:xfrm rot="0">
            <a:off x="1029319" y="6087404"/>
            <a:ext cx="3651132" cy="198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b="true" sz="1050">
                <a:solidFill>
                  <a:srgbClr val="38BDF8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rewards</a:t>
            </a:r>
            <a:r>
              <a:rPr lang="en-US" b="true" sz="1050">
                <a:solidFill>
                  <a:srgbClr val="38BDF8"/>
                </a:solidFill>
                <a:latin typeface="Liberation Sans Bold"/>
                <a:ea typeface="Liberation Sans Bold"/>
                <a:cs typeface="Liberation Sans Bold"/>
                <a:sym typeface="Liberation Sans Bold"/>
              </a:rPr>
              <a:t> = run_episodes(better_agent, n=500, seed0=0)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DAG0vEjdtTo</dc:identifier>
  <dcterms:modified xsi:type="dcterms:W3CDTF">2011-08-01T06:04:30Z</dcterms:modified>
  <cp:revision>1</cp:revision>
  <dc:title>lab02_tim_kiem_toi_uu_nhom11.pdf</dc:title>
</cp:coreProperties>
</file>