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70" r:id="rId4"/>
    <p:sldId id="259" r:id="rId5"/>
    <p:sldId id="260" r:id="rId6"/>
    <p:sldId id="261" r:id="rId7"/>
    <p:sldId id="263" r:id="rId8"/>
    <p:sldId id="264" r:id="rId9"/>
    <p:sldId id="265" r:id="rId10"/>
    <p:sldId id="267" r:id="rId11"/>
    <p:sldId id="269" r:id="rId12"/>
    <p:sldId id="271" r:id="rId13"/>
    <p:sldId id="272" r:id="rId14"/>
    <p:sldId id="273" r:id="rId15"/>
    <p:sldId id="274" r:id="rId16"/>
    <p:sldId id="275" r:id="rId17"/>
    <p:sldId id="277"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249" autoAdjust="0"/>
  </p:normalViewPr>
  <p:slideViewPr>
    <p:cSldViewPr snapToGrid="0">
      <p:cViewPr varScale="1">
        <p:scale>
          <a:sx n="68" d="100"/>
          <a:sy n="68" d="100"/>
        </p:scale>
        <p:origin x="84" y="6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13E4C3C-E11B-4F4D-AA71-1ADA566CE97D}"/>
              </a:ext>
            </a:extLst>
          </p:cNvPr>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endParaRPr lang="en-US"/>
          </a:p>
        </p:txBody>
      </p:sp>
      <p:sp>
        <p:nvSpPr>
          <p:cNvPr id="3" name="Tiêu đề phụ 2">
            <a:extLst>
              <a:ext uri="{FF2B5EF4-FFF2-40B4-BE49-F238E27FC236}">
                <a16:creationId xmlns:a16="http://schemas.microsoft.com/office/drawing/2014/main" id="{A5AE3728-414F-4956-B212-718CCF4F77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endParaRPr lang="en-US"/>
          </a:p>
        </p:txBody>
      </p:sp>
      <p:sp>
        <p:nvSpPr>
          <p:cNvPr id="4" name="Chỗ dành sẵn cho Ngày tháng 3">
            <a:extLst>
              <a:ext uri="{FF2B5EF4-FFF2-40B4-BE49-F238E27FC236}">
                <a16:creationId xmlns:a16="http://schemas.microsoft.com/office/drawing/2014/main" id="{6A38A7DB-1252-44FB-97D0-5E7D8048DCD3}"/>
              </a:ext>
            </a:extLst>
          </p:cNvPr>
          <p:cNvSpPr>
            <a:spLocks noGrp="1"/>
          </p:cNvSpPr>
          <p:nvPr>
            <p:ph type="dt" sz="half" idx="10"/>
          </p:nvPr>
        </p:nvSpPr>
        <p:spPr/>
        <p:txBody>
          <a:bodyPr/>
          <a:lstStyle/>
          <a:p>
            <a:fld id="{6A751CF1-8479-4A05-B06C-B1690A313DF7}" type="datetimeFigureOut">
              <a:rPr lang="en-US" smtClean="0"/>
              <a:t>7/25/2020</a:t>
            </a:fld>
            <a:endParaRPr lang="en-US"/>
          </a:p>
        </p:txBody>
      </p:sp>
      <p:sp>
        <p:nvSpPr>
          <p:cNvPr id="5" name="Chỗ dành sẵn cho Chân trang 4">
            <a:extLst>
              <a:ext uri="{FF2B5EF4-FFF2-40B4-BE49-F238E27FC236}">
                <a16:creationId xmlns:a16="http://schemas.microsoft.com/office/drawing/2014/main" id="{63680068-D973-4E7D-AD0C-A3B16A4C4543}"/>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32C5915F-A7CB-4909-BB60-FE9975831189}"/>
              </a:ext>
            </a:extLst>
          </p:cNvPr>
          <p:cNvSpPr>
            <a:spLocks noGrp="1"/>
          </p:cNvSpPr>
          <p:nvPr>
            <p:ph type="sldNum" sz="quarter" idx="12"/>
          </p:nvPr>
        </p:nvSpPr>
        <p:spPr/>
        <p:txBody>
          <a:bodyPr/>
          <a:lstStyle/>
          <a:p>
            <a:fld id="{3E6BEEAF-81FB-487B-89E7-920D0081A27B}" type="slidenum">
              <a:rPr lang="en-US" smtClean="0"/>
              <a:t>‹#›</a:t>
            </a:fld>
            <a:endParaRPr lang="en-US"/>
          </a:p>
        </p:txBody>
      </p:sp>
    </p:spTree>
    <p:extLst>
      <p:ext uri="{BB962C8B-B14F-4D97-AF65-F5344CB8AC3E}">
        <p14:creationId xmlns:p14="http://schemas.microsoft.com/office/powerpoint/2010/main" val="3738445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348AD4E-6DAB-466F-A8D8-14236A09768E}"/>
              </a:ext>
            </a:extLst>
          </p:cNvPr>
          <p:cNvSpPr>
            <a:spLocks noGrp="1"/>
          </p:cNvSpPr>
          <p:nvPr>
            <p:ph type="title"/>
          </p:nvPr>
        </p:nvSpPr>
        <p:spPr/>
        <p:txBody>
          <a:bodyPr/>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FF90BB6E-BD50-4138-A54B-58FCDBBED5F4}"/>
              </a:ext>
            </a:extLst>
          </p:cNvPr>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B9785C18-E47D-436A-AC7B-1A006B2976F2}"/>
              </a:ext>
            </a:extLst>
          </p:cNvPr>
          <p:cNvSpPr>
            <a:spLocks noGrp="1"/>
          </p:cNvSpPr>
          <p:nvPr>
            <p:ph type="dt" sz="half" idx="10"/>
          </p:nvPr>
        </p:nvSpPr>
        <p:spPr/>
        <p:txBody>
          <a:bodyPr/>
          <a:lstStyle/>
          <a:p>
            <a:fld id="{6A751CF1-8479-4A05-B06C-B1690A313DF7}" type="datetimeFigureOut">
              <a:rPr lang="en-US" smtClean="0"/>
              <a:t>7/25/2020</a:t>
            </a:fld>
            <a:endParaRPr lang="en-US"/>
          </a:p>
        </p:txBody>
      </p:sp>
      <p:sp>
        <p:nvSpPr>
          <p:cNvPr id="5" name="Chỗ dành sẵn cho Chân trang 4">
            <a:extLst>
              <a:ext uri="{FF2B5EF4-FFF2-40B4-BE49-F238E27FC236}">
                <a16:creationId xmlns:a16="http://schemas.microsoft.com/office/drawing/2014/main" id="{A3E95ABA-7516-412F-9BF6-B5F58526BE16}"/>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1C920242-02CA-4886-B714-7B92927DD9F6}"/>
              </a:ext>
            </a:extLst>
          </p:cNvPr>
          <p:cNvSpPr>
            <a:spLocks noGrp="1"/>
          </p:cNvSpPr>
          <p:nvPr>
            <p:ph type="sldNum" sz="quarter" idx="12"/>
          </p:nvPr>
        </p:nvSpPr>
        <p:spPr/>
        <p:txBody>
          <a:bodyPr/>
          <a:lstStyle/>
          <a:p>
            <a:fld id="{3E6BEEAF-81FB-487B-89E7-920D0081A27B}" type="slidenum">
              <a:rPr lang="en-US" smtClean="0"/>
              <a:t>‹#›</a:t>
            </a:fld>
            <a:endParaRPr lang="en-US"/>
          </a:p>
        </p:txBody>
      </p:sp>
    </p:spTree>
    <p:extLst>
      <p:ext uri="{BB962C8B-B14F-4D97-AF65-F5344CB8AC3E}">
        <p14:creationId xmlns:p14="http://schemas.microsoft.com/office/powerpoint/2010/main" val="1814825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4CEE9747-898D-4C07-9A8B-A09541BEE157}"/>
              </a:ext>
            </a:extLst>
          </p:cNvPr>
          <p:cNvSpPr>
            <a:spLocks noGrp="1"/>
          </p:cNvSpPr>
          <p:nvPr>
            <p:ph type="title" orient="vert"/>
          </p:nvPr>
        </p:nvSpPr>
        <p:spPr>
          <a:xfrm>
            <a:off x="8724900" y="365125"/>
            <a:ext cx="2628900" cy="5811838"/>
          </a:xfrm>
        </p:spPr>
        <p:txBody>
          <a:bodyPr vert="eaVert"/>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B9B2843F-3002-4CC0-9C57-3ED791F160B6}"/>
              </a:ext>
            </a:extLst>
          </p:cNvPr>
          <p:cNvSpPr>
            <a:spLocks noGrp="1"/>
          </p:cNvSpPr>
          <p:nvPr>
            <p:ph type="body" orient="vert" idx="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F68A58E3-4CB9-4EC3-B2D5-D12FD514011F}"/>
              </a:ext>
            </a:extLst>
          </p:cNvPr>
          <p:cNvSpPr>
            <a:spLocks noGrp="1"/>
          </p:cNvSpPr>
          <p:nvPr>
            <p:ph type="dt" sz="half" idx="10"/>
          </p:nvPr>
        </p:nvSpPr>
        <p:spPr/>
        <p:txBody>
          <a:bodyPr/>
          <a:lstStyle/>
          <a:p>
            <a:fld id="{6A751CF1-8479-4A05-B06C-B1690A313DF7}" type="datetimeFigureOut">
              <a:rPr lang="en-US" smtClean="0"/>
              <a:t>7/25/2020</a:t>
            </a:fld>
            <a:endParaRPr lang="en-US"/>
          </a:p>
        </p:txBody>
      </p:sp>
      <p:sp>
        <p:nvSpPr>
          <p:cNvPr id="5" name="Chỗ dành sẵn cho Chân trang 4">
            <a:extLst>
              <a:ext uri="{FF2B5EF4-FFF2-40B4-BE49-F238E27FC236}">
                <a16:creationId xmlns:a16="http://schemas.microsoft.com/office/drawing/2014/main" id="{63AFA649-1D9A-4740-801A-2C2D3EDDFF4C}"/>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F686B4A8-440E-432D-B141-8F05039B5444}"/>
              </a:ext>
            </a:extLst>
          </p:cNvPr>
          <p:cNvSpPr>
            <a:spLocks noGrp="1"/>
          </p:cNvSpPr>
          <p:nvPr>
            <p:ph type="sldNum" sz="quarter" idx="12"/>
          </p:nvPr>
        </p:nvSpPr>
        <p:spPr/>
        <p:txBody>
          <a:bodyPr/>
          <a:lstStyle/>
          <a:p>
            <a:fld id="{3E6BEEAF-81FB-487B-89E7-920D0081A27B}" type="slidenum">
              <a:rPr lang="en-US" smtClean="0"/>
              <a:t>‹#›</a:t>
            </a:fld>
            <a:endParaRPr lang="en-US"/>
          </a:p>
        </p:txBody>
      </p:sp>
    </p:spTree>
    <p:extLst>
      <p:ext uri="{BB962C8B-B14F-4D97-AF65-F5344CB8AC3E}">
        <p14:creationId xmlns:p14="http://schemas.microsoft.com/office/powerpoint/2010/main" val="3876752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F7DCF61-0A82-40B3-BEDC-FFA3E0F7DFE7}"/>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0ACC27A5-B4DF-49EB-8F67-67ADA5BF4FFC}"/>
              </a:ext>
            </a:extLst>
          </p:cNvPr>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236F4A98-6EB4-4550-926A-F8CA970078E2}"/>
              </a:ext>
            </a:extLst>
          </p:cNvPr>
          <p:cNvSpPr>
            <a:spLocks noGrp="1"/>
          </p:cNvSpPr>
          <p:nvPr>
            <p:ph type="dt" sz="half" idx="10"/>
          </p:nvPr>
        </p:nvSpPr>
        <p:spPr/>
        <p:txBody>
          <a:bodyPr/>
          <a:lstStyle/>
          <a:p>
            <a:fld id="{6A751CF1-8479-4A05-B06C-B1690A313DF7}" type="datetimeFigureOut">
              <a:rPr lang="en-US" smtClean="0"/>
              <a:t>7/25/2020</a:t>
            </a:fld>
            <a:endParaRPr lang="en-US"/>
          </a:p>
        </p:txBody>
      </p:sp>
      <p:sp>
        <p:nvSpPr>
          <p:cNvPr id="5" name="Chỗ dành sẵn cho Chân trang 4">
            <a:extLst>
              <a:ext uri="{FF2B5EF4-FFF2-40B4-BE49-F238E27FC236}">
                <a16:creationId xmlns:a16="http://schemas.microsoft.com/office/drawing/2014/main" id="{7B3AF7EE-60E9-4251-BC86-0C3CAD82A7FE}"/>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4CEBB9CD-373B-4236-AA8D-6E24A4DFBE9E}"/>
              </a:ext>
            </a:extLst>
          </p:cNvPr>
          <p:cNvSpPr>
            <a:spLocks noGrp="1"/>
          </p:cNvSpPr>
          <p:nvPr>
            <p:ph type="sldNum" sz="quarter" idx="12"/>
          </p:nvPr>
        </p:nvSpPr>
        <p:spPr/>
        <p:txBody>
          <a:bodyPr/>
          <a:lstStyle/>
          <a:p>
            <a:fld id="{3E6BEEAF-81FB-487B-89E7-920D0081A27B}" type="slidenum">
              <a:rPr lang="en-US" smtClean="0"/>
              <a:t>‹#›</a:t>
            </a:fld>
            <a:endParaRPr lang="en-US"/>
          </a:p>
        </p:txBody>
      </p:sp>
    </p:spTree>
    <p:extLst>
      <p:ext uri="{BB962C8B-B14F-4D97-AF65-F5344CB8AC3E}">
        <p14:creationId xmlns:p14="http://schemas.microsoft.com/office/powerpoint/2010/main" val="1202760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8C90802-E67B-4161-A1C3-3D23B33A49C7}"/>
              </a:ext>
            </a:extLst>
          </p:cNvPr>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7AFE1E6E-831F-424B-BC4B-1DEB80A09E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4" name="Chỗ dành sẵn cho Ngày tháng 3">
            <a:extLst>
              <a:ext uri="{FF2B5EF4-FFF2-40B4-BE49-F238E27FC236}">
                <a16:creationId xmlns:a16="http://schemas.microsoft.com/office/drawing/2014/main" id="{5120C5F3-1536-42CE-A4C5-771E930A560D}"/>
              </a:ext>
            </a:extLst>
          </p:cNvPr>
          <p:cNvSpPr>
            <a:spLocks noGrp="1"/>
          </p:cNvSpPr>
          <p:nvPr>
            <p:ph type="dt" sz="half" idx="10"/>
          </p:nvPr>
        </p:nvSpPr>
        <p:spPr/>
        <p:txBody>
          <a:bodyPr/>
          <a:lstStyle/>
          <a:p>
            <a:fld id="{6A751CF1-8479-4A05-B06C-B1690A313DF7}" type="datetimeFigureOut">
              <a:rPr lang="en-US" smtClean="0"/>
              <a:t>7/25/2020</a:t>
            </a:fld>
            <a:endParaRPr lang="en-US"/>
          </a:p>
        </p:txBody>
      </p:sp>
      <p:sp>
        <p:nvSpPr>
          <p:cNvPr id="5" name="Chỗ dành sẵn cho Chân trang 4">
            <a:extLst>
              <a:ext uri="{FF2B5EF4-FFF2-40B4-BE49-F238E27FC236}">
                <a16:creationId xmlns:a16="http://schemas.microsoft.com/office/drawing/2014/main" id="{ECA23994-02A9-4BF8-90C3-3C5A96D81142}"/>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2646973A-BB45-4462-BFD8-3B7B84F0CD3A}"/>
              </a:ext>
            </a:extLst>
          </p:cNvPr>
          <p:cNvSpPr>
            <a:spLocks noGrp="1"/>
          </p:cNvSpPr>
          <p:nvPr>
            <p:ph type="sldNum" sz="quarter" idx="12"/>
          </p:nvPr>
        </p:nvSpPr>
        <p:spPr/>
        <p:txBody>
          <a:bodyPr/>
          <a:lstStyle/>
          <a:p>
            <a:fld id="{3E6BEEAF-81FB-487B-89E7-920D0081A27B}" type="slidenum">
              <a:rPr lang="en-US" smtClean="0"/>
              <a:t>‹#›</a:t>
            </a:fld>
            <a:endParaRPr lang="en-US"/>
          </a:p>
        </p:txBody>
      </p:sp>
    </p:spTree>
    <p:extLst>
      <p:ext uri="{BB962C8B-B14F-4D97-AF65-F5344CB8AC3E}">
        <p14:creationId xmlns:p14="http://schemas.microsoft.com/office/powerpoint/2010/main" val="227375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C7BC786-7E2A-434F-92AA-22078CA2F9F2}"/>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5D97DCD1-1BD2-47F3-9CA8-B0D7FBCAEC45}"/>
              </a:ext>
            </a:extLst>
          </p:cNvPr>
          <p:cNvSpPr>
            <a:spLocks noGrp="1"/>
          </p:cNvSpPr>
          <p:nvPr>
            <p:ph sz="half" idx="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ội dung 3">
            <a:extLst>
              <a:ext uri="{FF2B5EF4-FFF2-40B4-BE49-F238E27FC236}">
                <a16:creationId xmlns:a16="http://schemas.microsoft.com/office/drawing/2014/main" id="{41402E6D-27AC-436C-9F3F-AE39628C2EFA}"/>
              </a:ext>
            </a:extLst>
          </p:cNvPr>
          <p:cNvSpPr>
            <a:spLocks noGrp="1"/>
          </p:cNvSpPr>
          <p:nvPr>
            <p:ph sz="half" idx="2"/>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Ngày tháng 4">
            <a:extLst>
              <a:ext uri="{FF2B5EF4-FFF2-40B4-BE49-F238E27FC236}">
                <a16:creationId xmlns:a16="http://schemas.microsoft.com/office/drawing/2014/main" id="{777CEB18-BE5D-461B-9597-9C154ABDE50D}"/>
              </a:ext>
            </a:extLst>
          </p:cNvPr>
          <p:cNvSpPr>
            <a:spLocks noGrp="1"/>
          </p:cNvSpPr>
          <p:nvPr>
            <p:ph type="dt" sz="half" idx="10"/>
          </p:nvPr>
        </p:nvSpPr>
        <p:spPr/>
        <p:txBody>
          <a:bodyPr/>
          <a:lstStyle/>
          <a:p>
            <a:fld id="{6A751CF1-8479-4A05-B06C-B1690A313DF7}" type="datetimeFigureOut">
              <a:rPr lang="en-US" smtClean="0"/>
              <a:t>7/25/2020</a:t>
            </a:fld>
            <a:endParaRPr lang="en-US"/>
          </a:p>
        </p:txBody>
      </p:sp>
      <p:sp>
        <p:nvSpPr>
          <p:cNvPr id="6" name="Chỗ dành sẵn cho Chân trang 5">
            <a:extLst>
              <a:ext uri="{FF2B5EF4-FFF2-40B4-BE49-F238E27FC236}">
                <a16:creationId xmlns:a16="http://schemas.microsoft.com/office/drawing/2014/main" id="{9886E4DB-89A0-4A58-9033-BC09FCF72FA4}"/>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02E3C885-0BC4-427D-80AD-E1912B7C102B}"/>
              </a:ext>
            </a:extLst>
          </p:cNvPr>
          <p:cNvSpPr>
            <a:spLocks noGrp="1"/>
          </p:cNvSpPr>
          <p:nvPr>
            <p:ph type="sldNum" sz="quarter" idx="12"/>
          </p:nvPr>
        </p:nvSpPr>
        <p:spPr/>
        <p:txBody>
          <a:bodyPr/>
          <a:lstStyle/>
          <a:p>
            <a:fld id="{3E6BEEAF-81FB-487B-89E7-920D0081A27B}" type="slidenum">
              <a:rPr lang="en-US" smtClean="0"/>
              <a:t>‹#›</a:t>
            </a:fld>
            <a:endParaRPr lang="en-US"/>
          </a:p>
        </p:txBody>
      </p:sp>
    </p:spTree>
    <p:extLst>
      <p:ext uri="{BB962C8B-B14F-4D97-AF65-F5344CB8AC3E}">
        <p14:creationId xmlns:p14="http://schemas.microsoft.com/office/powerpoint/2010/main" val="803597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AFD4191-9D6B-4632-8EFD-AE7B80DF25F0}"/>
              </a:ext>
            </a:extLst>
          </p:cNvPr>
          <p:cNvSpPr>
            <a:spLocks noGrp="1"/>
          </p:cNvSpPr>
          <p:nvPr>
            <p:ph type="title"/>
          </p:nvPr>
        </p:nvSpPr>
        <p:spPr>
          <a:xfrm>
            <a:off x="839788" y="365125"/>
            <a:ext cx="10515600" cy="1325563"/>
          </a:xfrm>
        </p:spPr>
        <p:txBody>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3D20C060-4CA2-4F51-9D5F-A130077A0A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C3C28EF9-9AE2-45BC-8047-74B4422B0BD3}"/>
              </a:ext>
            </a:extLst>
          </p:cNvPr>
          <p:cNvSpPr>
            <a:spLocks noGrp="1"/>
          </p:cNvSpPr>
          <p:nvPr>
            <p:ph sz="half" idx="2"/>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Văn bản 4">
            <a:extLst>
              <a:ext uri="{FF2B5EF4-FFF2-40B4-BE49-F238E27FC236}">
                <a16:creationId xmlns:a16="http://schemas.microsoft.com/office/drawing/2014/main" id="{78E68CFF-8577-4CFF-AE41-1E4E33DD01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26807A37-DD4C-4346-8CFF-8A140CF98265}"/>
              </a:ext>
            </a:extLst>
          </p:cNvPr>
          <p:cNvSpPr>
            <a:spLocks noGrp="1"/>
          </p:cNvSpPr>
          <p:nvPr>
            <p:ph sz="quarter" idx="4"/>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7" name="Chỗ dành sẵn cho Ngày tháng 6">
            <a:extLst>
              <a:ext uri="{FF2B5EF4-FFF2-40B4-BE49-F238E27FC236}">
                <a16:creationId xmlns:a16="http://schemas.microsoft.com/office/drawing/2014/main" id="{6E49B43A-2900-4A96-95D3-458B7DFDE266}"/>
              </a:ext>
            </a:extLst>
          </p:cNvPr>
          <p:cNvSpPr>
            <a:spLocks noGrp="1"/>
          </p:cNvSpPr>
          <p:nvPr>
            <p:ph type="dt" sz="half" idx="10"/>
          </p:nvPr>
        </p:nvSpPr>
        <p:spPr/>
        <p:txBody>
          <a:bodyPr/>
          <a:lstStyle/>
          <a:p>
            <a:fld id="{6A751CF1-8479-4A05-B06C-B1690A313DF7}" type="datetimeFigureOut">
              <a:rPr lang="en-US" smtClean="0"/>
              <a:t>7/25/2020</a:t>
            </a:fld>
            <a:endParaRPr lang="en-US"/>
          </a:p>
        </p:txBody>
      </p:sp>
      <p:sp>
        <p:nvSpPr>
          <p:cNvPr id="8" name="Chỗ dành sẵn cho Chân trang 7">
            <a:extLst>
              <a:ext uri="{FF2B5EF4-FFF2-40B4-BE49-F238E27FC236}">
                <a16:creationId xmlns:a16="http://schemas.microsoft.com/office/drawing/2014/main" id="{897EDBE9-38C3-40C5-94FC-79FBB67D7F68}"/>
              </a:ext>
            </a:extLst>
          </p:cNvPr>
          <p:cNvSpPr>
            <a:spLocks noGrp="1"/>
          </p:cNvSpPr>
          <p:nvPr>
            <p:ph type="ftr" sz="quarter" idx="11"/>
          </p:nvPr>
        </p:nvSpPr>
        <p:spPr/>
        <p:txBody>
          <a:bodyPr/>
          <a:lstStyle/>
          <a:p>
            <a:endParaRPr lang="en-US"/>
          </a:p>
        </p:txBody>
      </p:sp>
      <p:sp>
        <p:nvSpPr>
          <p:cNvPr id="9" name="Chỗ dành sẵn cho Số hiệu Bản chiếu 8">
            <a:extLst>
              <a:ext uri="{FF2B5EF4-FFF2-40B4-BE49-F238E27FC236}">
                <a16:creationId xmlns:a16="http://schemas.microsoft.com/office/drawing/2014/main" id="{27C04E0B-12F2-4A1A-97A8-55D3ABA3E9B0}"/>
              </a:ext>
            </a:extLst>
          </p:cNvPr>
          <p:cNvSpPr>
            <a:spLocks noGrp="1"/>
          </p:cNvSpPr>
          <p:nvPr>
            <p:ph type="sldNum" sz="quarter" idx="12"/>
          </p:nvPr>
        </p:nvSpPr>
        <p:spPr/>
        <p:txBody>
          <a:bodyPr/>
          <a:lstStyle/>
          <a:p>
            <a:fld id="{3E6BEEAF-81FB-487B-89E7-920D0081A27B}" type="slidenum">
              <a:rPr lang="en-US" smtClean="0"/>
              <a:t>‹#›</a:t>
            </a:fld>
            <a:endParaRPr lang="en-US"/>
          </a:p>
        </p:txBody>
      </p:sp>
    </p:spTree>
    <p:extLst>
      <p:ext uri="{BB962C8B-B14F-4D97-AF65-F5344CB8AC3E}">
        <p14:creationId xmlns:p14="http://schemas.microsoft.com/office/powerpoint/2010/main" val="3654318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E284E8C-C327-4746-8C9A-B825494C7CA4}"/>
              </a:ext>
            </a:extLst>
          </p:cNvPr>
          <p:cNvSpPr>
            <a:spLocks noGrp="1"/>
          </p:cNvSpPr>
          <p:nvPr>
            <p:ph type="title"/>
          </p:nvPr>
        </p:nvSpPr>
        <p:spPr/>
        <p:txBody>
          <a:bodyPr/>
          <a:lstStyle/>
          <a:p>
            <a:r>
              <a:rPr lang="vi-VN"/>
              <a:t>Bấm để sửa kiểu tiêu đề Bản cái</a:t>
            </a:r>
            <a:endParaRPr lang="en-US"/>
          </a:p>
        </p:txBody>
      </p:sp>
      <p:sp>
        <p:nvSpPr>
          <p:cNvPr id="3" name="Chỗ dành sẵn cho Ngày tháng 2">
            <a:extLst>
              <a:ext uri="{FF2B5EF4-FFF2-40B4-BE49-F238E27FC236}">
                <a16:creationId xmlns:a16="http://schemas.microsoft.com/office/drawing/2014/main" id="{592BDDA4-613D-4F9D-8A44-0F817ABADF42}"/>
              </a:ext>
            </a:extLst>
          </p:cNvPr>
          <p:cNvSpPr>
            <a:spLocks noGrp="1"/>
          </p:cNvSpPr>
          <p:nvPr>
            <p:ph type="dt" sz="half" idx="10"/>
          </p:nvPr>
        </p:nvSpPr>
        <p:spPr/>
        <p:txBody>
          <a:bodyPr/>
          <a:lstStyle/>
          <a:p>
            <a:fld id="{6A751CF1-8479-4A05-B06C-B1690A313DF7}" type="datetimeFigureOut">
              <a:rPr lang="en-US" smtClean="0"/>
              <a:t>7/25/2020</a:t>
            </a:fld>
            <a:endParaRPr lang="en-US"/>
          </a:p>
        </p:txBody>
      </p:sp>
      <p:sp>
        <p:nvSpPr>
          <p:cNvPr id="4" name="Chỗ dành sẵn cho Chân trang 3">
            <a:extLst>
              <a:ext uri="{FF2B5EF4-FFF2-40B4-BE49-F238E27FC236}">
                <a16:creationId xmlns:a16="http://schemas.microsoft.com/office/drawing/2014/main" id="{9D72DC45-359C-49F7-8F60-ED126875E093}"/>
              </a:ext>
            </a:extLst>
          </p:cNvPr>
          <p:cNvSpPr>
            <a:spLocks noGrp="1"/>
          </p:cNvSpPr>
          <p:nvPr>
            <p:ph type="ftr" sz="quarter" idx="11"/>
          </p:nvPr>
        </p:nvSpPr>
        <p:spPr/>
        <p:txBody>
          <a:bodyPr/>
          <a:lstStyle/>
          <a:p>
            <a:endParaRPr lang="en-US"/>
          </a:p>
        </p:txBody>
      </p:sp>
      <p:sp>
        <p:nvSpPr>
          <p:cNvPr id="5" name="Chỗ dành sẵn cho Số hiệu Bản chiếu 4">
            <a:extLst>
              <a:ext uri="{FF2B5EF4-FFF2-40B4-BE49-F238E27FC236}">
                <a16:creationId xmlns:a16="http://schemas.microsoft.com/office/drawing/2014/main" id="{AE5F196D-E4F0-436B-8C79-C00560A05E08}"/>
              </a:ext>
            </a:extLst>
          </p:cNvPr>
          <p:cNvSpPr>
            <a:spLocks noGrp="1"/>
          </p:cNvSpPr>
          <p:nvPr>
            <p:ph type="sldNum" sz="quarter" idx="12"/>
          </p:nvPr>
        </p:nvSpPr>
        <p:spPr/>
        <p:txBody>
          <a:bodyPr/>
          <a:lstStyle/>
          <a:p>
            <a:fld id="{3E6BEEAF-81FB-487B-89E7-920D0081A27B}" type="slidenum">
              <a:rPr lang="en-US" smtClean="0"/>
              <a:t>‹#›</a:t>
            </a:fld>
            <a:endParaRPr lang="en-US"/>
          </a:p>
        </p:txBody>
      </p:sp>
    </p:spTree>
    <p:extLst>
      <p:ext uri="{BB962C8B-B14F-4D97-AF65-F5344CB8AC3E}">
        <p14:creationId xmlns:p14="http://schemas.microsoft.com/office/powerpoint/2010/main" val="1875537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85254E19-96B3-49D2-9DCD-2668B3E54A8B}"/>
              </a:ext>
            </a:extLst>
          </p:cNvPr>
          <p:cNvSpPr>
            <a:spLocks noGrp="1"/>
          </p:cNvSpPr>
          <p:nvPr>
            <p:ph type="dt" sz="half" idx="10"/>
          </p:nvPr>
        </p:nvSpPr>
        <p:spPr/>
        <p:txBody>
          <a:bodyPr/>
          <a:lstStyle/>
          <a:p>
            <a:fld id="{6A751CF1-8479-4A05-B06C-B1690A313DF7}" type="datetimeFigureOut">
              <a:rPr lang="en-US" smtClean="0"/>
              <a:t>7/25/2020</a:t>
            </a:fld>
            <a:endParaRPr lang="en-US"/>
          </a:p>
        </p:txBody>
      </p:sp>
      <p:sp>
        <p:nvSpPr>
          <p:cNvPr id="3" name="Chỗ dành sẵn cho Chân trang 2">
            <a:extLst>
              <a:ext uri="{FF2B5EF4-FFF2-40B4-BE49-F238E27FC236}">
                <a16:creationId xmlns:a16="http://schemas.microsoft.com/office/drawing/2014/main" id="{D1826AA7-5502-4933-884D-1F1E8F53B1AA}"/>
              </a:ext>
            </a:extLst>
          </p:cNvPr>
          <p:cNvSpPr>
            <a:spLocks noGrp="1"/>
          </p:cNvSpPr>
          <p:nvPr>
            <p:ph type="ftr" sz="quarter" idx="11"/>
          </p:nvPr>
        </p:nvSpPr>
        <p:spPr/>
        <p:txBody>
          <a:bodyPr/>
          <a:lstStyle/>
          <a:p>
            <a:endParaRPr lang="en-US"/>
          </a:p>
        </p:txBody>
      </p:sp>
      <p:sp>
        <p:nvSpPr>
          <p:cNvPr id="4" name="Chỗ dành sẵn cho Số hiệu Bản chiếu 3">
            <a:extLst>
              <a:ext uri="{FF2B5EF4-FFF2-40B4-BE49-F238E27FC236}">
                <a16:creationId xmlns:a16="http://schemas.microsoft.com/office/drawing/2014/main" id="{6FB024F5-52CF-4D3C-9A01-DF565EC94548}"/>
              </a:ext>
            </a:extLst>
          </p:cNvPr>
          <p:cNvSpPr>
            <a:spLocks noGrp="1"/>
          </p:cNvSpPr>
          <p:nvPr>
            <p:ph type="sldNum" sz="quarter" idx="12"/>
          </p:nvPr>
        </p:nvSpPr>
        <p:spPr/>
        <p:txBody>
          <a:bodyPr/>
          <a:lstStyle/>
          <a:p>
            <a:fld id="{3E6BEEAF-81FB-487B-89E7-920D0081A27B}" type="slidenum">
              <a:rPr lang="en-US" smtClean="0"/>
              <a:t>‹#›</a:t>
            </a:fld>
            <a:endParaRPr lang="en-US"/>
          </a:p>
        </p:txBody>
      </p:sp>
    </p:spTree>
    <p:extLst>
      <p:ext uri="{BB962C8B-B14F-4D97-AF65-F5344CB8AC3E}">
        <p14:creationId xmlns:p14="http://schemas.microsoft.com/office/powerpoint/2010/main" val="3327216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F5F0AFA-5BCE-45B4-833D-29146CDC341F}"/>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3396247C-9A50-4B07-B588-D90B6CA84B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Văn bản 3">
            <a:extLst>
              <a:ext uri="{FF2B5EF4-FFF2-40B4-BE49-F238E27FC236}">
                <a16:creationId xmlns:a16="http://schemas.microsoft.com/office/drawing/2014/main" id="{83FEF6E7-4C13-43C5-984A-85A2C3F315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81FBE342-9DC5-44DA-820E-C70D38FE28A3}"/>
              </a:ext>
            </a:extLst>
          </p:cNvPr>
          <p:cNvSpPr>
            <a:spLocks noGrp="1"/>
          </p:cNvSpPr>
          <p:nvPr>
            <p:ph type="dt" sz="half" idx="10"/>
          </p:nvPr>
        </p:nvSpPr>
        <p:spPr/>
        <p:txBody>
          <a:bodyPr/>
          <a:lstStyle/>
          <a:p>
            <a:fld id="{6A751CF1-8479-4A05-B06C-B1690A313DF7}" type="datetimeFigureOut">
              <a:rPr lang="en-US" smtClean="0"/>
              <a:t>7/25/2020</a:t>
            </a:fld>
            <a:endParaRPr lang="en-US"/>
          </a:p>
        </p:txBody>
      </p:sp>
      <p:sp>
        <p:nvSpPr>
          <p:cNvPr id="6" name="Chỗ dành sẵn cho Chân trang 5">
            <a:extLst>
              <a:ext uri="{FF2B5EF4-FFF2-40B4-BE49-F238E27FC236}">
                <a16:creationId xmlns:a16="http://schemas.microsoft.com/office/drawing/2014/main" id="{27DA4348-0654-49AA-AE4E-707FEEADA1D3}"/>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745CFF7E-8E3F-44FD-89E3-3C0BBFBF3479}"/>
              </a:ext>
            </a:extLst>
          </p:cNvPr>
          <p:cNvSpPr>
            <a:spLocks noGrp="1"/>
          </p:cNvSpPr>
          <p:nvPr>
            <p:ph type="sldNum" sz="quarter" idx="12"/>
          </p:nvPr>
        </p:nvSpPr>
        <p:spPr/>
        <p:txBody>
          <a:bodyPr/>
          <a:lstStyle/>
          <a:p>
            <a:fld id="{3E6BEEAF-81FB-487B-89E7-920D0081A27B}" type="slidenum">
              <a:rPr lang="en-US" smtClean="0"/>
              <a:t>‹#›</a:t>
            </a:fld>
            <a:endParaRPr lang="en-US"/>
          </a:p>
        </p:txBody>
      </p:sp>
    </p:spTree>
    <p:extLst>
      <p:ext uri="{BB962C8B-B14F-4D97-AF65-F5344CB8AC3E}">
        <p14:creationId xmlns:p14="http://schemas.microsoft.com/office/powerpoint/2010/main" val="2536209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55E7E59-EC41-49C8-9277-5CE60B0CDA56}"/>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Hình ảnh 2">
            <a:extLst>
              <a:ext uri="{FF2B5EF4-FFF2-40B4-BE49-F238E27FC236}">
                <a16:creationId xmlns:a16="http://schemas.microsoft.com/office/drawing/2014/main" id="{1BF093E4-2637-433B-98B3-7E268AE347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Chỗ dành sẵn cho Văn bản 3">
            <a:extLst>
              <a:ext uri="{FF2B5EF4-FFF2-40B4-BE49-F238E27FC236}">
                <a16:creationId xmlns:a16="http://schemas.microsoft.com/office/drawing/2014/main" id="{171EC817-CD48-455B-9D09-B2CE967375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01C62DD5-4965-489E-9AAE-81AC79A5582F}"/>
              </a:ext>
            </a:extLst>
          </p:cNvPr>
          <p:cNvSpPr>
            <a:spLocks noGrp="1"/>
          </p:cNvSpPr>
          <p:nvPr>
            <p:ph type="dt" sz="half" idx="10"/>
          </p:nvPr>
        </p:nvSpPr>
        <p:spPr/>
        <p:txBody>
          <a:bodyPr/>
          <a:lstStyle/>
          <a:p>
            <a:fld id="{6A751CF1-8479-4A05-B06C-B1690A313DF7}" type="datetimeFigureOut">
              <a:rPr lang="en-US" smtClean="0"/>
              <a:t>7/25/2020</a:t>
            </a:fld>
            <a:endParaRPr lang="en-US"/>
          </a:p>
        </p:txBody>
      </p:sp>
      <p:sp>
        <p:nvSpPr>
          <p:cNvPr id="6" name="Chỗ dành sẵn cho Chân trang 5">
            <a:extLst>
              <a:ext uri="{FF2B5EF4-FFF2-40B4-BE49-F238E27FC236}">
                <a16:creationId xmlns:a16="http://schemas.microsoft.com/office/drawing/2014/main" id="{6C9400CC-DAA7-4B5F-AA2A-AD688984E26B}"/>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C95A7D57-7442-48DC-B622-C4DF4239CF12}"/>
              </a:ext>
            </a:extLst>
          </p:cNvPr>
          <p:cNvSpPr>
            <a:spLocks noGrp="1"/>
          </p:cNvSpPr>
          <p:nvPr>
            <p:ph type="sldNum" sz="quarter" idx="12"/>
          </p:nvPr>
        </p:nvSpPr>
        <p:spPr/>
        <p:txBody>
          <a:bodyPr/>
          <a:lstStyle/>
          <a:p>
            <a:fld id="{3E6BEEAF-81FB-487B-89E7-920D0081A27B}" type="slidenum">
              <a:rPr lang="en-US" smtClean="0"/>
              <a:t>‹#›</a:t>
            </a:fld>
            <a:endParaRPr lang="en-US"/>
          </a:p>
        </p:txBody>
      </p:sp>
    </p:spTree>
    <p:extLst>
      <p:ext uri="{BB962C8B-B14F-4D97-AF65-F5344CB8AC3E}">
        <p14:creationId xmlns:p14="http://schemas.microsoft.com/office/powerpoint/2010/main" val="2439680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a:extLst>
              <a:ext uri="{FF2B5EF4-FFF2-40B4-BE49-F238E27FC236}">
                <a16:creationId xmlns:a16="http://schemas.microsoft.com/office/drawing/2014/main" id="{FD40F9F8-E8C5-4DA7-AF30-F9716213D0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102DE61D-0500-49C2-967A-F65CCEFCD2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9EE435E5-0B4D-499B-B84E-855E774E78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751CF1-8479-4A05-B06C-B1690A313DF7}" type="datetimeFigureOut">
              <a:rPr lang="en-US" smtClean="0"/>
              <a:t>7/25/2020</a:t>
            </a:fld>
            <a:endParaRPr lang="en-US"/>
          </a:p>
        </p:txBody>
      </p:sp>
      <p:sp>
        <p:nvSpPr>
          <p:cNvPr id="5" name="Chỗ dành sẵn cho Chân trang 4">
            <a:extLst>
              <a:ext uri="{FF2B5EF4-FFF2-40B4-BE49-F238E27FC236}">
                <a16:creationId xmlns:a16="http://schemas.microsoft.com/office/drawing/2014/main" id="{E1AA88B0-8E72-4722-A649-8A569F7660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Chỗ dành sẵn cho Số hiệu Bản chiếu 5">
            <a:extLst>
              <a:ext uri="{FF2B5EF4-FFF2-40B4-BE49-F238E27FC236}">
                <a16:creationId xmlns:a16="http://schemas.microsoft.com/office/drawing/2014/main" id="{785C64EF-8FB9-4BEC-B9EB-9BBBD32362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6BEEAF-81FB-487B-89E7-920D0081A27B}" type="slidenum">
              <a:rPr lang="en-US" smtClean="0"/>
              <a:t>‹#›</a:t>
            </a:fld>
            <a:endParaRPr lang="en-US"/>
          </a:p>
        </p:txBody>
      </p:sp>
    </p:spTree>
    <p:extLst>
      <p:ext uri="{BB962C8B-B14F-4D97-AF65-F5344CB8AC3E}">
        <p14:creationId xmlns:p14="http://schemas.microsoft.com/office/powerpoint/2010/main" val="8849520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A44B24-B403-40F9-AC60-B4A81574BE96}"/>
              </a:ext>
            </a:extLst>
          </p:cNvPr>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 Box 2">
            <a:extLst>
              <a:ext uri="{FF2B5EF4-FFF2-40B4-BE49-F238E27FC236}">
                <a16:creationId xmlns:a16="http://schemas.microsoft.com/office/drawing/2014/main" id="{868720EA-081A-4AB5-88B8-3AD293B4282A}"/>
              </a:ext>
            </a:extLst>
          </p:cNvPr>
          <p:cNvSpPr txBox="1">
            <a:spLocks noChangeArrowheads="1"/>
          </p:cNvSpPr>
          <p:nvPr/>
        </p:nvSpPr>
        <p:spPr bwMode="auto">
          <a:xfrm>
            <a:off x="2696817" y="887896"/>
            <a:ext cx="6798366" cy="5251173"/>
          </a:xfrm>
          <a:prstGeom prst="rect">
            <a:avLst/>
          </a:prstGeom>
          <a:noFill/>
          <a:ln w="9525">
            <a:noFill/>
            <a:miter lim="800000"/>
          </a:ln>
        </p:spPr>
        <p:txBody>
          <a:bodyPr rot="0" vert="horz" wrap="square" lIns="91440" tIns="45720" rIns="91440" bIns="45720"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algn="ctr">
              <a:spcBef>
                <a:spcPts val="0"/>
              </a:spcBef>
              <a:spcAft>
                <a:spcPts val="0"/>
              </a:spcAft>
              <a:tabLst>
                <a:tab pos="3543300" algn="ctr"/>
              </a:tabLs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TRƯỜNG ĐẠI HỌC SƯ PHẠM THÀNH PHỐ HỒ CHÍ MINH</a:t>
            </a:r>
            <a:br>
              <a:rPr lang="en-US" sz="1600" b="1" dirty="0">
                <a:effectLst/>
                <a:latin typeface="Times New Roman" panose="02020603050405020304" pitchFamily="18" charset="0"/>
                <a:ea typeface="Calibri" panose="020F0502020204030204" pitchFamily="34" charset="0"/>
                <a:cs typeface="Times New Roman" panose="02020603050405020304" pitchFamily="18" charset="0"/>
              </a:rPr>
            </a:b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KHOA CÔNG NGHỆ THÔNG TIN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ctr">
              <a:spcBef>
                <a:spcPts val="0"/>
              </a:spcBef>
              <a:spcAft>
                <a:spcPts val="0"/>
              </a:spcAft>
              <a:tabLst>
                <a:tab pos="3543300" algn="ctr"/>
              </a:tabLst>
            </a:pPr>
            <a:r>
              <a:rPr lang="en-US" sz="1600"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spcBef>
                <a:spcPts val="0"/>
              </a:spcBef>
              <a:spcAft>
                <a:spcPts val="0"/>
              </a:spcAft>
              <a:tabLst>
                <a:tab pos="3486150" algn="ctr"/>
              </a:tabLs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ctr">
              <a:spcBef>
                <a:spcPts val="0"/>
              </a:spcBef>
              <a:spcAft>
                <a:spcPts val="0"/>
              </a:spcAft>
              <a:tabLst>
                <a:tab pos="3486150" algn="ctr"/>
              </a:tabLst>
            </a:pPr>
            <a:r>
              <a:rPr lang="en-US" sz="16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BÁO CÁO ĐỒ ÁN</a:t>
            </a:r>
            <a:br>
              <a:rPr lang="en-US" sz="1600" b="1" dirty="0">
                <a:effectLst/>
                <a:latin typeface="Times New Roman" panose="02020603050405020304" pitchFamily="18" charset="0"/>
                <a:ea typeface="Calibri" panose="020F0502020204030204" pitchFamily="34" charset="0"/>
                <a:cs typeface="Times New Roman" panose="02020603050405020304" pitchFamily="18" charset="0"/>
              </a:rPr>
            </a:br>
            <a:br>
              <a:rPr lang="en-US" sz="1600" b="1" dirty="0">
                <a:effectLst/>
                <a:latin typeface="Times New Roman" panose="02020603050405020304" pitchFamily="18" charset="0"/>
                <a:ea typeface="Calibri" panose="020F0502020204030204" pitchFamily="34" charset="0"/>
                <a:cs typeface="Times New Roman" panose="02020603050405020304" pitchFamily="18" charset="0"/>
              </a:rPr>
            </a:br>
            <a:r>
              <a:rPr lang="en-US" sz="1600" u="sng" dirty="0" err="1">
                <a:effectLst/>
                <a:latin typeface="Times New Roman" panose="02020603050405020304" pitchFamily="18" charset="0"/>
                <a:ea typeface="Calibri" panose="020F0502020204030204" pitchFamily="34" charset="0"/>
                <a:cs typeface="Times New Roman" panose="02020603050405020304" pitchFamily="18" charset="0"/>
              </a:rPr>
              <a:t>Tên</a:t>
            </a:r>
            <a:r>
              <a:rPr lang="en-US" sz="1600" u="sng"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u="sng" dirty="0" err="1">
                <a:effectLst/>
                <a:latin typeface="Times New Roman" panose="02020603050405020304" pitchFamily="18" charset="0"/>
                <a:ea typeface="Calibri" panose="020F0502020204030204" pitchFamily="34" charset="0"/>
                <a:cs typeface="Times New Roman" panose="02020603050405020304" pitchFamily="18" charset="0"/>
              </a:rPr>
              <a:t>môn</a:t>
            </a:r>
            <a:r>
              <a:rPr lang="en-US" sz="1600" u="sng"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u="sng" dirty="0" err="1">
                <a:effectLst/>
                <a:latin typeface="Times New Roman" panose="02020603050405020304" pitchFamily="18" charset="0"/>
                <a:ea typeface="Calibri" panose="020F0502020204030204" pitchFamily="34" charset="0"/>
                <a:cs typeface="Times New Roman" panose="02020603050405020304" pitchFamily="18" charset="0"/>
              </a:rPr>
              <a:t>học</a:t>
            </a:r>
            <a:r>
              <a:rPr lang="en-US" sz="1600" u="sng"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i="1" dirty="0">
                <a:latin typeface="Times New Roman" panose="02020603050405020304" pitchFamily="18" charset="0"/>
                <a:cs typeface="Times New Roman" panose="02020603050405020304" pitchFamily="18" charset="0"/>
              </a:rPr>
              <a:t>WEB APPLICATION DEVELOPMENT</a:t>
            </a:r>
            <a:endParaRPr lang="en-US" sz="2400" dirty="0">
              <a:latin typeface="Times New Roman" panose="02020603050405020304" pitchFamily="18" charset="0"/>
              <a:cs typeface="Times New Roman" panose="02020603050405020304" pitchFamily="18" charset="0"/>
            </a:endParaRPr>
          </a:p>
          <a:p>
            <a:pPr>
              <a:tabLst>
                <a:tab pos="3486150" algn="ctr"/>
              </a:tabLst>
            </a:pPr>
            <a:br>
              <a:rPr lang="en-US" sz="1600" b="1" dirty="0">
                <a:effectLst/>
                <a:latin typeface="Times New Roman" panose="02020603050405020304" pitchFamily="18" charset="0"/>
                <a:ea typeface="Calibri" panose="020F0502020204030204" pitchFamily="34" charset="0"/>
                <a:cs typeface="Times New Roman" panose="02020603050405020304" pitchFamily="18" charset="0"/>
              </a:rPr>
            </a:br>
            <a:r>
              <a:rPr lang="en-US" sz="1600" u="sng" dirty="0" err="1">
                <a:effectLst/>
                <a:latin typeface="Times New Roman" panose="02020603050405020304" pitchFamily="18" charset="0"/>
                <a:ea typeface="Calibri" panose="020F0502020204030204" pitchFamily="34" charset="0"/>
                <a:cs typeface="Times New Roman" panose="02020603050405020304" pitchFamily="18" charset="0"/>
              </a:rPr>
              <a:t>Tên</a:t>
            </a:r>
            <a:r>
              <a:rPr lang="en-US" sz="1600" u="sng"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u="sng" dirty="0" err="1">
                <a:effectLst/>
                <a:latin typeface="Times New Roman" panose="02020603050405020304" pitchFamily="18" charset="0"/>
                <a:ea typeface="Calibri" panose="020F0502020204030204" pitchFamily="34" charset="0"/>
                <a:cs typeface="Times New Roman" panose="02020603050405020304" pitchFamily="18" charset="0"/>
              </a:rPr>
              <a:t>đồ</a:t>
            </a:r>
            <a:r>
              <a:rPr lang="en-US" sz="1600" u="sng"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u="sng" dirty="0" err="1">
                <a:effectLst/>
                <a:latin typeface="Times New Roman" panose="02020603050405020304" pitchFamily="18" charset="0"/>
                <a:ea typeface="Calibri" panose="020F0502020204030204" pitchFamily="34" charset="0"/>
                <a:cs typeface="Times New Roman" panose="02020603050405020304" pitchFamily="18" charset="0"/>
              </a:rPr>
              <a:t>án</a:t>
            </a:r>
            <a:r>
              <a:rPr lang="en-US" sz="1600" u="sng"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000" b="1" i="1" dirty="0" err="1">
                <a:latin typeface="Times New Roman" panose="02020603050405020304" pitchFamily="18" charset="0"/>
                <a:cs typeface="Times New Roman" panose="02020603050405020304" pitchFamily="18" charset="0"/>
              </a:rPr>
              <a:t>Xây</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dựng</a:t>
            </a:r>
            <a:r>
              <a:rPr lang="en-US" sz="2000" b="1" i="1" dirty="0">
                <a:latin typeface="Times New Roman" panose="02020603050405020304" pitchFamily="18" charset="0"/>
                <a:cs typeface="Times New Roman" panose="02020603050405020304" pitchFamily="18" charset="0"/>
              </a:rPr>
              <a:t> Website </a:t>
            </a:r>
            <a:r>
              <a:rPr lang="en-US" sz="2000" b="1" i="1" dirty="0" err="1">
                <a:latin typeface="Times New Roman" panose="02020603050405020304" pitchFamily="18" charset="0"/>
                <a:cs typeface="Times New Roman" panose="02020603050405020304" pitchFamily="18" charset="0"/>
              </a:rPr>
              <a:t>bán</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điện</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thoại</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a:t>
            </a:r>
            <a:br>
              <a:rPr lang="en-US" sz="20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tabLst>
                <a:tab pos="3486150" algn="ctr"/>
              </a:tabLst>
            </a:pPr>
            <a:r>
              <a:rPr lang="en-US" sz="1600" u="sng" dirty="0" err="1">
                <a:effectLst/>
                <a:latin typeface="Times New Roman" panose="02020603050405020304" pitchFamily="18" charset="0"/>
                <a:ea typeface="Calibri" panose="020F0502020204030204" pitchFamily="34" charset="0"/>
                <a:cs typeface="Times New Roman" panose="02020603050405020304" pitchFamily="18" charset="0"/>
              </a:rPr>
              <a:t>Giảng</a:t>
            </a:r>
            <a:r>
              <a:rPr lang="en-US" sz="1600" u="sng"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u="sng" dirty="0" err="1">
                <a:effectLst/>
                <a:latin typeface="Times New Roman" panose="02020603050405020304" pitchFamily="18" charset="0"/>
                <a:ea typeface="Calibri" panose="020F0502020204030204" pitchFamily="34" charset="0"/>
                <a:cs typeface="Times New Roman" panose="02020603050405020304" pitchFamily="18" charset="0"/>
              </a:rPr>
              <a:t>viên</a:t>
            </a:r>
            <a:r>
              <a:rPr lang="en-US" sz="1600" u="sng"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u="sng" dirty="0" err="1">
                <a:effectLst/>
                <a:latin typeface="Times New Roman" panose="02020603050405020304" pitchFamily="18" charset="0"/>
                <a:ea typeface="Calibri" panose="020F0502020204030204" pitchFamily="34" charset="0"/>
                <a:cs typeface="Times New Roman" panose="02020603050405020304" pitchFamily="18" charset="0"/>
              </a:rPr>
              <a:t>hướng</a:t>
            </a:r>
            <a:r>
              <a:rPr lang="en-US" sz="1600" u="sng"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u="sng" dirty="0" err="1">
                <a:effectLst/>
                <a:latin typeface="Times New Roman" panose="02020603050405020304" pitchFamily="18" charset="0"/>
                <a:ea typeface="Calibri" panose="020F0502020204030204" pitchFamily="34" charset="0"/>
                <a:cs typeface="Times New Roman" panose="02020603050405020304" pitchFamily="18" charset="0"/>
              </a:rPr>
              <a:t>dẫn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hầy</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1600" dirty="0">
                <a:latin typeface="Times New Roman" panose="02020603050405020304" pitchFamily="18" charset="0"/>
                <a:cs typeface="Times New Roman" panose="02020603050405020304" pitchFamily="18" charset="0"/>
              </a:rPr>
              <a:t>Lương </a:t>
            </a:r>
            <a:r>
              <a:rPr lang="vi-VN" sz="1600" dirty="0" err="1">
                <a:latin typeface="Times New Roman" panose="02020603050405020304" pitchFamily="18" charset="0"/>
                <a:cs typeface="Times New Roman" panose="02020603050405020304" pitchFamily="18" charset="0"/>
              </a:rPr>
              <a:t>Trần</a:t>
            </a:r>
            <a:r>
              <a:rPr lang="vi-VN" sz="1600" dirty="0">
                <a:latin typeface="Times New Roman" panose="02020603050405020304" pitchFamily="18" charset="0"/>
                <a:cs typeface="Times New Roman" panose="02020603050405020304" pitchFamily="18" charset="0"/>
              </a:rPr>
              <a:t> Hy </a:t>
            </a:r>
            <a:r>
              <a:rPr lang="vi-VN" sz="1600" dirty="0" err="1">
                <a:latin typeface="Times New Roman" panose="02020603050405020304" pitchFamily="18" charset="0"/>
                <a:cs typeface="Times New Roman" panose="02020603050405020304" pitchFamily="18" charset="0"/>
              </a:rPr>
              <a:t>Hiến</a:t>
            </a:r>
            <a:endParaRPr lang="en-US" sz="1600" b="1" dirty="0">
              <a:effectLst/>
              <a:latin typeface="Times New Roman" panose="02020603050405020304" pitchFamily="18" charset="0"/>
              <a:ea typeface="Calibri" panose="020F0502020204030204" pitchFamily="34" charset="0"/>
              <a:cs typeface="Times New Roman" panose="02020603050405020304" pitchFamily="18" charset="0"/>
            </a:endParaRPr>
          </a:p>
          <a:p>
            <a:pPr lvl="6">
              <a:tabLst>
                <a:tab pos="3486150" algn="ctr"/>
              </a:tabLst>
            </a:pPr>
            <a:endParaRPr lang="en-US" sz="1600" u="sng" dirty="0">
              <a:latin typeface="Times New Roman" panose="02020603050405020304" pitchFamily="18" charset="0"/>
              <a:ea typeface="Calibri" panose="020F0502020204030204" pitchFamily="34" charset="0"/>
              <a:cs typeface="Times New Roman" panose="02020603050405020304" pitchFamily="18" charset="0"/>
            </a:endParaRPr>
          </a:p>
          <a:p>
            <a:pPr lvl="7">
              <a:tabLst>
                <a:tab pos="3486150" algn="ctr"/>
              </a:tabLst>
            </a:pPr>
            <a:r>
              <a:rPr lang="en-US" sz="1600" u="sng" dirty="0">
                <a:latin typeface="Times New Roman" panose="02020603050405020304" pitchFamily="18" charset="0"/>
                <a:ea typeface="Calibri" panose="020F0502020204030204" pitchFamily="34" charset="0"/>
                <a:cs typeface="Times New Roman" panose="02020603050405020304" pitchFamily="18" charset="0"/>
              </a:rPr>
              <a:t>	</a:t>
            </a:r>
            <a:r>
              <a:rPr lang="en-US" sz="1600" u="sng" dirty="0" err="1">
                <a:latin typeface="Times New Roman" panose="02020603050405020304" pitchFamily="18" charset="0"/>
                <a:ea typeface="Calibri" panose="020F0502020204030204" pitchFamily="34" charset="0"/>
                <a:cs typeface="Times New Roman" panose="02020603050405020304" pitchFamily="18" charset="0"/>
              </a:rPr>
              <a:t>Nhóm</a:t>
            </a:r>
            <a:r>
              <a:rPr lang="en-US" sz="1600" u="sng"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u="sng"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600" u="sng"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u="sng"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 3T</a:t>
            </a:r>
          </a:p>
          <a:p>
            <a:pPr marL="3028950" lvl="6" indent="-285750">
              <a:buFont typeface="Arial" panose="020B0604020202020204" pitchFamily="34" charset="0"/>
              <a:buChar char="•"/>
              <a:tabLst>
                <a:tab pos="3486150" algn="ctr"/>
              </a:tabLst>
            </a:pPr>
            <a:r>
              <a:rPr lang="en-US" sz="1600" b="1" dirty="0" err="1">
                <a:latin typeface="Times New Roman" panose="02020603050405020304" pitchFamily="18" charset="0"/>
                <a:ea typeface="Calibri" panose="020F0502020204030204" pitchFamily="34" charset="0"/>
                <a:cs typeface="Times New Roman" panose="02020603050405020304" pitchFamily="18" charset="0"/>
              </a:rPr>
              <a:t>Phạm</a:t>
            </a:r>
            <a:r>
              <a:rPr lang="en-US" sz="1600" b="1" dirty="0">
                <a:latin typeface="Times New Roman" panose="02020603050405020304" pitchFamily="18" charset="0"/>
                <a:ea typeface="Calibri" panose="020F0502020204030204" pitchFamily="34" charset="0"/>
                <a:cs typeface="Times New Roman" panose="02020603050405020304" pitchFamily="18" charset="0"/>
              </a:rPr>
              <a:t> </a:t>
            </a:r>
            <a:r>
              <a:rPr lang="en-US" sz="1600" b="1" dirty="0" err="1">
                <a:latin typeface="Times New Roman" panose="02020603050405020304" pitchFamily="18" charset="0"/>
                <a:ea typeface="Calibri" panose="020F0502020204030204" pitchFamily="34" charset="0"/>
                <a:cs typeface="Times New Roman" panose="02020603050405020304" pitchFamily="18" charset="0"/>
              </a:rPr>
              <a:t>Nguyễn</a:t>
            </a:r>
            <a:r>
              <a:rPr lang="en-US" sz="1600" b="1" dirty="0">
                <a:latin typeface="Times New Roman" panose="02020603050405020304" pitchFamily="18" charset="0"/>
                <a:ea typeface="Calibri" panose="020F0502020204030204" pitchFamily="34" charset="0"/>
                <a:cs typeface="Times New Roman" panose="02020603050405020304" pitchFamily="18" charset="0"/>
              </a:rPr>
              <a:t> </a:t>
            </a:r>
            <a:r>
              <a:rPr lang="en-US" sz="1600" b="1" dirty="0" err="1">
                <a:latin typeface="Times New Roman" panose="02020603050405020304" pitchFamily="18" charset="0"/>
                <a:ea typeface="Calibri" panose="020F0502020204030204" pitchFamily="34" charset="0"/>
                <a:cs typeface="Times New Roman" panose="02020603050405020304" pitchFamily="18" charset="0"/>
              </a:rPr>
              <a:t>Thùy</a:t>
            </a:r>
            <a:r>
              <a:rPr lang="en-US" sz="1600" b="1" dirty="0">
                <a:latin typeface="Times New Roman" panose="02020603050405020304" pitchFamily="18" charset="0"/>
                <a:ea typeface="Calibri" panose="020F0502020204030204" pitchFamily="34" charset="0"/>
                <a:cs typeface="Times New Roman" panose="02020603050405020304" pitchFamily="18" charset="0"/>
              </a:rPr>
              <a:t> Trang - 44.01.104.227</a:t>
            </a:r>
          </a:p>
          <a:p>
            <a:pPr marL="3028950" lvl="6" indent="-285750">
              <a:buFont typeface="Arial" panose="020B0604020202020204" pitchFamily="34" charset="0"/>
              <a:buChar char="•"/>
              <a:tabLst>
                <a:tab pos="3486150" algn="ctr"/>
              </a:tabLst>
            </a:pPr>
            <a:r>
              <a:rPr lang="en-US" sz="1600" b="1" dirty="0" err="1">
                <a:latin typeface="Times New Roman" panose="02020603050405020304" pitchFamily="18" charset="0"/>
                <a:ea typeface="Calibri" panose="020F0502020204030204" pitchFamily="34" charset="0"/>
                <a:cs typeface="Times New Roman" panose="02020603050405020304" pitchFamily="18" charset="0"/>
              </a:rPr>
              <a:t>Trần</a:t>
            </a:r>
            <a:r>
              <a:rPr lang="en-US" sz="1600" b="1" dirty="0">
                <a:latin typeface="Times New Roman" panose="02020603050405020304" pitchFamily="18" charset="0"/>
                <a:ea typeface="Calibri" panose="020F0502020204030204" pitchFamily="34" charset="0"/>
                <a:cs typeface="Times New Roman" panose="02020603050405020304" pitchFamily="18" charset="0"/>
              </a:rPr>
              <a:t> </a:t>
            </a:r>
            <a:r>
              <a:rPr lang="en-US" sz="1600" b="1" dirty="0" err="1">
                <a:latin typeface="Times New Roman" panose="02020603050405020304" pitchFamily="18" charset="0"/>
                <a:ea typeface="Calibri" panose="020F0502020204030204" pitchFamily="34" charset="0"/>
                <a:cs typeface="Times New Roman" panose="02020603050405020304" pitchFamily="18" charset="0"/>
              </a:rPr>
              <a:t>Thành</a:t>
            </a:r>
            <a:r>
              <a:rPr lang="en-US" sz="1600" b="1" dirty="0">
                <a:latin typeface="Times New Roman" panose="02020603050405020304" pitchFamily="18" charset="0"/>
                <a:ea typeface="Calibri" panose="020F0502020204030204" pitchFamily="34" charset="0"/>
                <a:cs typeface="Times New Roman" panose="02020603050405020304" pitchFamily="18" charset="0"/>
              </a:rPr>
              <a:t> Trung - 44.01.104.236</a:t>
            </a:r>
          </a:p>
          <a:p>
            <a:pPr marL="3028950" lvl="6" indent="-285750">
              <a:buFont typeface="Arial" panose="020B0604020202020204" pitchFamily="34" charset="0"/>
              <a:buChar char="•"/>
              <a:tabLst>
                <a:tab pos="3486150" algn="ctr"/>
              </a:tabLst>
            </a:pPr>
            <a:r>
              <a:rPr lang="en-US" sz="1600" b="1" dirty="0">
                <a:latin typeface="Times New Roman" panose="02020603050405020304" pitchFamily="18" charset="0"/>
                <a:ea typeface="Calibri" panose="020F0502020204030204" pitchFamily="34" charset="0"/>
                <a:cs typeface="Times New Roman" panose="02020603050405020304" pitchFamily="18" charset="0"/>
              </a:rPr>
              <a:t>NguyễnThịThùyTrang-44.01.104.228</a:t>
            </a:r>
          </a:p>
          <a:p>
            <a:pPr algn="ctr">
              <a:tabLst>
                <a:tab pos="3486150" algn="ctr"/>
              </a:tabLst>
            </a:pPr>
            <a:br>
              <a:rPr lang="en-US" sz="1600" dirty="0">
                <a:effectLst/>
                <a:latin typeface="Times New Roman" panose="02020603050405020304" pitchFamily="18" charset="0"/>
                <a:ea typeface="Calibri" panose="020F0502020204030204" pitchFamily="34" charset="0"/>
                <a:cs typeface="Times New Roman" panose="02020603050405020304" pitchFamily="18" charset="0"/>
              </a:rPr>
            </a:b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2019-2020</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spcBef>
                <a:spcPts val="0"/>
              </a:spcBef>
              <a:spcAft>
                <a:spcPts val="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3351752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Hình ảnh 3" descr="Ảnh có chứa ảnh chụp màn hình&#10;&#10;Mô tả được tạo tự động">
            <a:extLst>
              <a:ext uri="{FF2B5EF4-FFF2-40B4-BE49-F238E27FC236}">
                <a16:creationId xmlns:a16="http://schemas.microsoft.com/office/drawing/2014/main" id="{AC0B8403-A4AE-4D7A-93C8-649B1FE29D9C}"/>
              </a:ext>
            </a:extLst>
          </p:cNvPr>
          <p:cNvPicPr>
            <a:picLocks noChangeAspect="1"/>
          </p:cNvPicPr>
          <p:nvPr/>
        </p:nvPicPr>
        <p:blipFill rotWithShape="1">
          <a:blip r:embed="rId2"/>
          <a:srcRect r="-1" b="1558"/>
          <a:stretch/>
        </p:blipFill>
        <p:spPr>
          <a:xfrm>
            <a:off x="320040" y="320040"/>
            <a:ext cx="11548872" cy="4462272"/>
          </a:xfrm>
          <a:prstGeom prst="rect">
            <a:avLst/>
          </a:prstGeom>
        </p:spPr>
      </p:pic>
      <p:sp>
        <p:nvSpPr>
          <p:cNvPr id="15" name="Rectangle 8">
            <a:extLst>
              <a:ext uri="{FF2B5EF4-FFF2-40B4-BE49-F238E27FC236}">
                <a16:creationId xmlns:a16="http://schemas.microsoft.com/office/drawing/2014/main" id="{D38A241E-0395-41E5-8607-BAA2799A43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892040"/>
            <a:ext cx="11548872" cy="1645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êu đề 1">
            <a:extLst>
              <a:ext uri="{FF2B5EF4-FFF2-40B4-BE49-F238E27FC236}">
                <a16:creationId xmlns:a16="http://schemas.microsoft.com/office/drawing/2014/main" id="{D8BD3876-AECC-4CEC-A580-BB76CC91642D}"/>
              </a:ext>
            </a:extLst>
          </p:cNvPr>
          <p:cNvSpPr>
            <a:spLocks noGrp="1"/>
          </p:cNvSpPr>
          <p:nvPr>
            <p:ph type="title"/>
          </p:nvPr>
        </p:nvSpPr>
        <p:spPr>
          <a:xfrm>
            <a:off x="4380588" y="5093208"/>
            <a:ext cx="6973204" cy="1261872"/>
          </a:xfrm>
        </p:spPr>
        <p:txBody>
          <a:bodyPr vert="horz" lIns="91440" tIns="45720" rIns="91440" bIns="45720" rtlCol="0" anchor="ctr">
            <a:normAutofit/>
          </a:bodyPr>
          <a:lstStyle/>
          <a:p>
            <a:r>
              <a:rPr lang="en-US" sz="3700" dirty="0" err="1">
                <a:solidFill>
                  <a:schemeClr val="bg1"/>
                </a:solidFill>
              </a:rPr>
              <a:t>Bước</a:t>
            </a:r>
            <a:r>
              <a:rPr lang="en-US" sz="3700" dirty="0">
                <a:solidFill>
                  <a:schemeClr val="bg1"/>
                </a:solidFill>
              </a:rPr>
              <a:t> 7: </a:t>
            </a:r>
            <a:r>
              <a:rPr lang="en-US" sz="3700" dirty="0" err="1">
                <a:solidFill>
                  <a:schemeClr val="bg1"/>
                </a:solidFill>
              </a:rPr>
              <a:t>Kiểm</a:t>
            </a:r>
            <a:r>
              <a:rPr lang="en-US" sz="3700" dirty="0">
                <a:solidFill>
                  <a:schemeClr val="bg1"/>
                </a:solidFill>
              </a:rPr>
              <a:t> </a:t>
            </a:r>
            <a:r>
              <a:rPr lang="en-US" sz="3700" dirty="0" err="1">
                <a:solidFill>
                  <a:schemeClr val="bg1"/>
                </a:solidFill>
              </a:rPr>
              <a:t>tra</a:t>
            </a:r>
            <a:r>
              <a:rPr lang="en-US" sz="3700" dirty="0">
                <a:solidFill>
                  <a:schemeClr val="bg1"/>
                </a:solidFill>
              </a:rPr>
              <a:t> </a:t>
            </a:r>
            <a:r>
              <a:rPr lang="en-US" sz="3700" dirty="0" err="1">
                <a:solidFill>
                  <a:schemeClr val="bg1"/>
                </a:solidFill>
              </a:rPr>
              <a:t>lại</a:t>
            </a:r>
            <a:r>
              <a:rPr lang="en-US" sz="3700" dirty="0">
                <a:solidFill>
                  <a:schemeClr val="bg1"/>
                </a:solidFill>
              </a:rPr>
              <a:t> </a:t>
            </a:r>
            <a:r>
              <a:rPr lang="en-US" sz="3700" dirty="0" err="1">
                <a:solidFill>
                  <a:schemeClr val="bg1"/>
                </a:solidFill>
              </a:rPr>
              <a:t>lịch</a:t>
            </a:r>
            <a:r>
              <a:rPr lang="en-US" sz="3700" dirty="0">
                <a:solidFill>
                  <a:schemeClr val="bg1"/>
                </a:solidFill>
              </a:rPr>
              <a:t> </a:t>
            </a:r>
            <a:r>
              <a:rPr lang="en-US" sz="3700" dirty="0" err="1">
                <a:solidFill>
                  <a:schemeClr val="bg1"/>
                </a:solidFill>
              </a:rPr>
              <a:t>sử</a:t>
            </a:r>
            <a:r>
              <a:rPr lang="en-US" sz="3700" dirty="0">
                <a:solidFill>
                  <a:schemeClr val="bg1"/>
                </a:solidFill>
              </a:rPr>
              <a:t> </a:t>
            </a:r>
            <a:r>
              <a:rPr lang="en-US" sz="3700" dirty="0" err="1">
                <a:solidFill>
                  <a:schemeClr val="bg1"/>
                </a:solidFill>
              </a:rPr>
              <a:t>đơn</a:t>
            </a:r>
            <a:r>
              <a:rPr lang="en-US" sz="3700" dirty="0">
                <a:solidFill>
                  <a:schemeClr val="bg1"/>
                </a:solidFill>
              </a:rPr>
              <a:t> </a:t>
            </a:r>
            <a:r>
              <a:rPr lang="en-US" sz="3700" dirty="0" err="1">
                <a:solidFill>
                  <a:schemeClr val="bg1"/>
                </a:solidFill>
              </a:rPr>
              <a:t>hàng</a:t>
            </a:r>
            <a:r>
              <a:rPr lang="en-US" sz="3700" dirty="0">
                <a:solidFill>
                  <a:schemeClr val="bg1"/>
                </a:solidFill>
              </a:rPr>
              <a:t> </a:t>
            </a:r>
            <a:r>
              <a:rPr lang="en-US" sz="3700" dirty="0" err="1">
                <a:solidFill>
                  <a:schemeClr val="bg1"/>
                </a:solidFill>
              </a:rPr>
              <a:t>của</a:t>
            </a:r>
            <a:r>
              <a:rPr lang="en-US" sz="3700" dirty="0">
                <a:solidFill>
                  <a:schemeClr val="bg1"/>
                </a:solidFill>
              </a:rPr>
              <a:t> </a:t>
            </a:r>
            <a:r>
              <a:rPr lang="en-US" sz="3700" dirty="0" err="1">
                <a:solidFill>
                  <a:schemeClr val="bg1"/>
                </a:solidFill>
              </a:rPr>
              <a:t>bạn</a:t>
            </a:r>
            <a:r>
              <a:rPr lang="en-US" sz="3700" dirty="0">
                <a:solidFill>
                  <a:schemeClr val="bg1"/>
                </a:solidFill>
              </a:rPr>
              <a:t> </a:t>
            </a:r>
            <a:r>
              <a:rPr lang="en-US" sz="3700" dirty="0" err="1">
                <a:solidFill>
                  <a:schemeClr val="bg1"/>
                </a:solidFill>
              </a:rPr>
              <a:t>tại</a:t>
            </a:r>
            <a:r>
              <a:rPr lang="en-US" sz="3700" dirty="0">
                <a:solidFill>
                  <a:schemeClr val="bg1"/>
                </a:solidFill>
              </a:rPr>
              <a:t> “</a:t>
            </a:r>
            <a:r>
              <a:rPr lang="en-US" sz="3700" dirty="0" err="1">
                <a:solidFill>
                  <a:schemeClr val="bg1"/>
                </a:solidFill>
              </a:rPr>
              <a:t>Lịch</a:t>
            </a:r>
            <a:r>
              <a:rPr lang="en-US" sz="3700" dirty="0">
                <a:solidFill>
                  <a:schemeClr val="bg1"/>
                </a:solidFill>
              </a:rPr>
              <a:t> </a:t>
            </a:r>
            <a:r>
              <a:rPr lang="en-US" sz="3700" dirty="0" err="1">
                <a:solidFill>
                  <a:schemeClr val="bg1"/>
                </a:solidFill>
              </a:rPr>
              <a:t>sử</a:t>
            </a:r>
            <a:r>
              <a:rPr lang="en-US" sz="3700" dirty="0">
                <a:solidFill>
                  <a:schemeClr val="bg1"/>
                </a:solidFill>
              </a:rPr>
              <a:t> </a:t>
            </a:r>
            <a:r>
              <a:rPr lang="en-US" sz="3700" dirty="0" err="1">
                <a:solidFill>
                  <a:schemeClr val="bg1"/>
                </a:solidFill>
              </a:rPr>
              <a:t>mua</a:t>
            </a:r>
            <a:r>
              <a:rPr lang="en-US" sz="3700" dirty="0">
                <a:solidFill>
                  <a:schemeClr val="bg1"/>
                </a:solidFill>
              </a:rPr>
              <a:t> </a:t>
            </a:r>
            <a:r>
              <a:rPr lang="en-US" sz="3700" dirty="0" err="1">
                <a:solidFill>
                  <a:schemeClr val="bg1"/>
                </a:solidFill>
              </a:rPr>
              <a:t>sắm</a:t>
            </a:r>
            <a:r>
              <a:rPr lang="en-US" sz="3700" dirty="0">
                <a:solidFill>
                  <a:schemeClr val="bg1"/>
                </a:solidFill>
              </a:rPr>
              <a:t>”</a:t>
            </a:r>
          </a:p>
        </p:txBody>
      </p:sp>
      <p:cxnSp>
        <p:nvCxnSpPr>
          <p:cNvPr id="16" name="Straight Connector 10">
            <a:extLst>
              <a:ext uri="{FF2B5EF4-FFF2-40B4-BE49-F238E27FC236}">
                <a16:creationId xmlns:a16="http://schemas.microsoft.com/office/drawing/2014/main" id="{CE352288-84AD-4CA8-BCD5-76C29D34E1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64106"/>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7789527"/>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027C52-EAEF-417D-B99C-DBFD6D1345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9400" y="0"/>
            <a:ext cx="11912600"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F0977BDD-F21B-4E52-8FAE-69AA18080B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49933" t="3964" b="3964"/>
          <a:stretch/>
        </p:blipFill>
        <p:spPr>
          <a:xfrm flipH="1">
            <a:off x="5562194" y="1"/>
            <a:ext cx="6629806" cy="6857999"/>
          </a:xfrm>
          <a:custGeom>
            <a:avLst/>
            <a:gdLst>
              <a:gd name="connsiteX0" fmla="*/ 0 w 7554138"/>
              <a:gd name="connsiteY0" fmla="*/ 0 h 6857999"/>
              <a:gd name="connsiteX1" fmla="*/ 7554138 w 7554138"/>
              <a:gd name="connsiteY1" fmla="*/ 0 h 6857999"/>
              <a:gd name="connsiteX2" fmla="*/ 7554138 w 7554138"/>
              <a:gd name="connsiteY2" fmla="*/ 6857999 h 6857999"/>
              <a:gd name="connsiteX3" fmla="*/ 0 w 7554138"/>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7554138" h="6857999">
                <a:moveTo>
                  <a:pt x="0" y="0"/>
                </a:moveTo>
                <a:lnTo>
                  <a:pt x="7554138" y="0"/>
                </a:lnTo>
                <a:lnTo>
                  <a:pt x="7554138" y="6857999"/>
                </a:lnTo>
                <a:lnTo>
                  <a:pt x="0" y="6857999"/>
                </a:lnTo>
                <a:close/>
              </a:path>
            </a:pathLst>
          </a:custGeom>
        </p:spPr>
      </p:pic>
      <p:sp>
        <p:nvSpPr>
          <p:cNvPr id="11" name="Rectangle 10">
            <a:extLst>
              <a:ext uri="{FF2B5EF4-FFF2-40B4-BE49-F238E27FC236}">
                <a16:creationId xmlns:a16="http://schemas.microsoft.com/office/drawing/2014/main" id="{9FF39A25-DBCE-442D-A2E3-C0FE3312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0073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2BDF6534-BEE4-49C8-983B-68E285E68D57}"/>
              </a:ext>
            </a:extLst>
          </p:cNvPr>
          <p:cNvSpPr>
            <a:spLocks noGrp="1"/>
          </p:cNvSpPr>
          <p:nvPr>
            <p:ph type="title"/>
          </p:nvPr>
        </p:nvSpPr>
        <p:spPr>
          <a:xfrm>
            <a:off x="640079" y="1055098"/>
            <a:ext cx="5760719" cy="4747805"/>
          </a:xfrm>
        </p:spPr>
        <p:txBody>
          <a:bodyPr vert="horz" lIns="91440" tIns="45720" rIns="91440" bIns="45720" rtlCol="0" anchor="ctr">
            <a:normAutofit/>
          </a:bodyPr>
          <a:lstStyle/>
          <a:p>
            <a:r>
              <a:rPr lang="en-US" sz="6600" kern="1200">
                <a:solidFill>
                  <a:srgbClr val="000000"/>
                </a:solidFill>
                <a:latin typeface="+mj-lt"/>
                <a:ea typeface="+mj-ea"/>
                <a:cs typeface="+mj-cs"/>
              </a:rPr>
              <a:t>GIAO DIỆN ADMIN (NGƯỜI QUẢN TRỊ WEB)</a:t>
            </a:r>
          </a:p>
        </p:txBody>
      </p:sp>
    </p:spTree>
    <p:extLst>
      <p:ext uri="{BB962C8B-B14F-4D97-AF65-F5344CB8AC3E}">
        <p14:creationId xmlns:p14="http://schemas.microsoft.com/office/powerpoint/2010/main" val="3703476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8A48C9F-884E-425D-89CB-D8755AF379DF}"/>
              </a:ext>
            </a:extLst>
          </p:cNvPr>
          <p:cNvSpPr>
            <a:spLocks noGrp="1"/>
          </p:cNvSpPr>
          <p:nvPr>
            <p:ph type="title"/>
          </p:nvPr>
        </p:nvSpPr>
        <p:spPr>
          <a:xfrm>
            <a:off x="838200" y="5534025"/>
            <a:ext cx="10515600" cy="822326"/>
          </a:xfrm>
        </p:spPr>
        <p:txBody>
          <a:bodyPr>
            <a:normAutofit/>
          </a:bodyPr>
          <a:lstStyle/>
          <a:p>
            <a:pPr algn="ctr"/>
            <a:r>
              <a:rPr lang="en-US"/>
              <a:t>MÀN HÌNH CHÍNH</a:t>
            </a:r>
          </a:p>
        </p:txBody>
      </p:sp>
      <p:pic>
        <p:nvPicPr>
          <p:cNvPr id="4" name="Hình ảnh 3" descr="Ảnh có chứa ảnh chụp màn hình&#10;&#10;Mô tả được tạo tự động">
            <a:extLst>
              <a:ext uri="{FF2B5EF4-FFF2-40B4-BE49-F238E27FC236}">
                <a16:creationId xmlns:a16="http://schemas.microsoft.com/office/drawing/2014/main" id="{1CDDC947-D210-4ADC-9174-AD6AA52C73B4}"/>
              </a:ext>
            </a:extLst>
          </p:cNvPr>
          <p:cNvPicPr>
            <a:picLocks noChangeAspect="1"/>
          </p:cNvPicPr>
          <p:nvPr/>
        </p:nvPicPr>
        <p:blipFill>
          <a:blip r:embed="rId2"/>
          <a:stretch>
            <a:fillRect/>
          </a:stretch>
        </p:blipFill>
        <p:spPr>
          <a:xfrm>
            <a:off x="1093426" y="669922"/>
            <a:ext cx="10005145" cy="4752445"/>
          </a:xfrm>
          <a:prstGeom prst="rect">
            <a:avLst/>
          </a:prstGeom>
        </p:spPr>
      </p:pic>
      <p:cxnSp>
        <p:nvCxnSpPr>
          <p:cNvPr id="8" name="Đường kết nối: Mũi tên Gấp khúc 7">
            <a:extLst>
              <a:ext uri="{FF2B5EF4-FFF2-40B4-BE49-F238E27FC236}">
                <a16:creationId xmlns:a16="http://schemas.microsoft.com/office/drawing/2014/main" id="{77A65E5A-763B-4F2E-A7B7-D8F8BA5283EF}"/>
              </a:ext>
            </a:extLst>
          </p:cNvPr>
          <p:cNvCxnSpPr>
            <a:cxnSpLocks/>
            <a:stCxn id="27" idx="1"/>
          </p:cNvCxnSpPr>
          <p:nvPr/>
        </p:nvCxnSpPr>
        <p:spPr>
          <a:xfrm rot="10800000">
            <a:off x="1983546" y="892597"/>
            <a:ext cx="3643531" cy="1932212"/>
          </a:xfrm>
          <a:prstGeom prst="bentConnector3">
            <a:avLst>
              <a:gd name="adj1" fmla="val 85907"/>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24" name="Đường kết nối: Mũi tên Gấp khúc 23">
            <a:extLst>
              <a:ext uri="{FF2B5EF4-FFF2-40B4-BE49-F238E27FC236}">
                <a16:creationId xmlns:a16="http://schemas.microsoft.com/office/drawing/2014/main" id="{493895A9-7061-42FE-9B6C-608D00CACFF8}"/>
              </a:ext>
            </a:extLst>
          </p:cNvPr>
          <p:cNvCxnSpPr>
            <a:cxnSpLocks/>
          </p:cNvCxnSpPr>
          <p:nvPr/>
        </p:nvCxnSpPr>
        <p:spPr>
          <a:xfrm rot="10800000">
            <a:off x="1822919" y="1688125"/>
            <a:ext cx="2999179" cy="1545069"/>
          </a:xfrm>
          <a:prstGeom prst="bentConnector3">
            <a:avLst>
              <a:gd name="adj1" fmla="val 82834"/>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25" name="Đường kết nối: Mũi tên Gấp khúc 24">
            <a:extLst>
              <a:ext uri="{FF2B5EF4-FFF2-40B4-BE49-F238E27FC236}">
                <a16:creationId xmlns:a16="http://schemas.microsoft.com/office/drawing/2014/main" id="{C2263F77-E9B7-4CFD-9D3B-80C510C98132}"/>
              </a:ext>
            </a:extLst>
          </p:cNvPr>
          <p:cNvCxnSpPr>
            <a:cxnSpLocks/>
          </p:cNvCxnSpPr>
          <p:nvPr/>
        </p:nvCxnSpPr>
        <p:spPr>
          <a:xfrm rot="5400000" flipH="1" flipV="1">
            <a:off x="6795948" y="938051"/>
            <a:ext cx="3053158" cy="2962255"/>
          </a:xfrm>
          <a:prstGeom prst="bentConnector3">
            <a:avLst>
              <a:gd name="adj1" fmla="val 699"/>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26" name="Đường kết nối: Mũi tên Gấp khúc 25">
            <a:extLst>
              <a:ext uri="{FF2B5EF4-FFF2-40B4-BE49-F238E27FC236}">
                <a16:creationId xmlns:a16="http://schemas.microsoft.com/office/drawing/2014/main" id="{D596DDE1-EAEF-491C-9D05-226A7774DE15}"/>
              </a:ext>
            </a:extLst>
          </p:cNvPr>
          <p:cNvCxnSpPr>
            <a:cxnSpLocks/>
          </p:cNvCxnSpPr>
          <p:nvPr/>
        </p:nvCxnSpPr>
        <p:spPr>
          <a:xfrm rot="10800000">
            <a:off x="2011684" y="1298132"/>
            <a:ext cx="3598520" cy="2312943"/>
          </a:xfrm>
          <a:prstGeom prst="bentConnector3">
            <a:avLst>
              <a:gd name="adj1" fmla="val 93393"/>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27" name="Hình chữ nhật 26">
            <a:extLst>
              <a:ext uri="{FF2B5EF4-FFF2-40B4-BE49-F238E27FC236}">
                <a16:creationId xmlns:a16="http://schemas.microsoft.com/office/drawing/2014/main" id="{AD0C5487-A388-471A-BF42-79C9F9A3D423}"/>
              </a:ext>
            </a:extLst>
          </p:cNvPr>
          <p:cNvSpPr/>
          <p:nvPr/>
        </p:nvSpPr>
        <p:spPr>
          <a:xfrm>
            <a:off x="5627076" y="2640143"/>
            <a:ext cx="6096000" cy="369332"/>
          </a:xfrm>
          <a:prstGeom prst="rect">
            <a:avLst/>
          </a:prstGeom>
        </p:spPr>
        <p:txBody>
          <a:bodyPr>
            <a:spAutoFit/>
          </a:bodyPr>
          <a:lstStyle/>
          <a:p>
            <a:r>
              <a:rPr lang="en-US" dirty="0">
                <a:latin typeface="Times New Roman" panose="02020603050405020304" pitchFamily="18" charset="0"/>
              </a:rPr>
              <a:t>Button </a:t>
            </a:r>
            <a:r>
              <a:rPr lang="en-US" dirty="0" err="1">
                <a:latin typeface="Times New Roman" panose="02020603050405020304" pitchFamily="18" charset="0"/>
              </a:rPr>
              <a:t>thu</a:t>
            </a:r>
            <a:r>
              <a:rPr lang="en-US" dirty="0">
                <a:latin typeface="Times New Roman" panose="02020603050405020304" pitchFamily="18" charset="0"/>
              </a:rPr>
              <a:t> </a:t>
            </a:r>
            <a:r>
              <a:rPr lang="en-US" dirty="0" err="1">
                <a:latin typeface="Times New Roman" panose="02020603050405020304" pitchFamily="18" charset="0"/>
              </a:rPr>
              <a:t>gọn</a:t>
            </a:r>
            <a:r>
              <a:rPr lang="en-US" dirty="0">
                <a:latin typeface="Times New Roman" panose="02020603050405020304" pitchFamily="18" charset="0"/>
              </a:rPr>
              <a:t> </a:t>
            </a:r>
            <a:r>
              <a:rPr lang="en-US" dirty="0" err="1">
                <a:latin typeface="Times New Roman" panose="02020603050405020304" pitchFamily="18" charset="0"/>
              </a:rPr>
              <a:t>danh</a:t>
            </a:r>
            <a:r>
              <a:rPr lang="en-US" dirty="0">
                <a:latin typeface="Times New Roman" panose="02020603050405020304" pitchFamily="18" charset="0"/>
              </a:rPr>
              <a:t> </a:t>
            </a:r>
            <a:r>
              <a:rPr lang="en-US" dirty="0" err="1">
                <a:latin typeface="Times New Roman" panose="02020603050405020304" pitchFamily="18" charset="0"/>
              </a:rPr>
              <a:t>sách</a:t>
            </a:r>
            <a:endParaRPr lang="en-US" dirty="0"/>
          </a:p>
        </p:txBody>
      </p:sp>
      <p:pic>
        <p:nvPicPr>
          <p:cNvPr id="31" name="Hình ảnh 30">
            <a:extLst>
              <a:ext uri="{FF2B5EF4-FFF2-40B4-BE49-F238E27FC236}">
                <a16:creationId xmlns:a16="http://schemas.microsoft.com/office/drawing/2014/main" id="{29730E3E-C453-4AFD-B3B1-7E1F9BF772E8}"/>
              </a:ext>
            </a:extLst>
          </p:cNvPr>
          <p:cNvPicPr>
            <a:picLocks noChangeAspect="1"/>
          </p:cNvPicPr>
          <p:nvPr/>
        </p:nvPicPr>
        <p:blipFill>
          <a:blip r:embed="rId3"/>
          <a:stretch>
            <a:fillRect/>
          </a:stretch>
        </p:blipFill>
        <p:spPr>
          <a:xfrm>
            <a:off x="8057359" y="3027842"/>
            <a:ext cx="1030281" cy="1866900"/>
          </a:xfrm>
          <a:prstGeom prst="rect">
            <a:avLst/>
          </a:prstGeom>
        </p:spPr>
      </p:pic>
      <p:pic>
        <p:nvPicPr>
          <p:cNvPr id="33" name="Hình ảnh 32">
            <a:extLst>
              <a:ext uri="{FF2B5EF4-FFF2-40B4-BE49-F238E27FC236}">
                <a16:creationId xmlns:a16="http://schemas.microsoft.com/office/drawing/2014/main" id="{6931D947-4E51-45DC-95A0-F55048471346}"/>
              </a:ext>
            </a:extLst>
          </p:cNvPr>
          <p:cNvPicPr>
            <a:picLocks noChangeAspect="1"/>
          </p:cNvPicPr>
          <p:nvPr/>
        </p:nvPicPr>
        <p:blipFill>
          <a:blip r:embed="rId4"/>
          <a:stretch>
            <a:fillRect/>
          </a:stretch>
        </p:blipFill>
        <p:spPr>
          <a:xfrm>
            <a:off x="5086349" y="3046145"/>
            <a:ext cx="2019300" cy="1866900"/>
          </a:xfrm>
          <a:prstGeom prst="rect">
            <a:avLst/>
          </a:prstGeom>
        </p:spPr>
      </p:pic>
      <p:cxnSp>
        <p:nvCxnSpPr>
          <p:cNvPr id="38" name="Đường kết nối Mũi tên Thẳng 37">
            <a:extLst>
              <a:ext uri="{FF2B5EF4-FFF2-40B4-BE49-F238E27FC236}">
                <a16:creationId xmlns:a16="http://schemas.microsoft.com/office/drawing/2014/main" id="{49FD0167-F1D2-4D3B-81EB-DAEF7C998CF1}"/>
              </a:ext>
            </a:extLst>
          </p:cNvPr>
          <p:cNvCxnSpPr>
            <a:cxnSpLocks/>
          </p:cNvCxnSpPr>
          <p:nvPr/>
        </p:nvCxnSpPr>
        <p:spPr>
          <a:xfrm>
            <a:off x="7105649" y="3945757"/>
            <a:ext cx="951710"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41" name="Hình chữ nhật 40">
            <a:extLst>
              <a:ext uri="{FF2B5EF4-FFF2-40B4-BE49-F238E27FC236}">
                <a16:creationId xmlns:a16="http://schemas.microsoft.com/office/drawing/2014/main" id="{00DE832C-0521-4BA8-AF74-56C5A5EB2038}"/>
              </a:ext>
            </a:extLst>
          </p:cNvPr>
          <p:cNvSpPr/>
          <p:nvPr/>
        </p:nvSpPr>
        <p:spPr>
          <a:xfrm>
            <a:off x="5524499" y="3414184"/>
            <a:ext cx="6096000" cy="369332"/>
          </a:xfrm>
          <a:prstGeom prst="rect">
            <a:avLst/>
          </a:prstGeom>
        </p:spPr>
        <p:txBody>
          <a:bodyPr>
            <a:spAutoFit/>
          </a:bodyPr>
          <a:lstStyle/>
          <a:p>
            <a:r>
              <a:rPr lang="en-US" dirty="0">
                <a:latin typeface="Times New Roman" panose="02020603050405020304" pitchFamily="18" charset="0"/>
              </a:rPr>
              <a:t>Button </a:t>
            </a:r>
            <a:r>
              <a:rPr lang="en-US" dirty="0" err="1">
                <a:latin typeface="Times New Roman" panose="02020603050405020304" pitchFamily="18" charset="0"/>
              </a:rPr>
              <a:t>trở</a:t>
            </a:r>
            <a:r>
              <a:rPr lang="en-US" dirty="0">
                <a:latin typeface="Times New Roman" panose="02020603050405020304" pitchFamily="18" charset="0"/>
              </a:rPr>
              <a:t> </a:t>
            </a:r>
            <a:r>
              <a:rPr lang="en-US" dirty="0" err="1">
                <a:latin typeface="Times New Roman" panose="02020603050405020304" pitchFamily="18" charset="0"/>
              </a:rPr>
              <a:t>về</a:t>
            </a:r>
            <a:r>
              <a:rPr lang="en-US" dirty="0">
                <a:latin typeface="Times New Roman" panose="02020603050405020304" pitchFamily="18" charset="0"/>
              </a:rPr>
              <a:t> </a:t>
            </a:r>
            <a:r>
              <a:rPr lang="en-US" dirty="0" err="1">
                <a:latin typeface="Times New Roman" panose="02020603050405020304" pitchFamily="18" charset="0"/>
              </a:rPr>
              <a:t>màn</a:t>
            </a:r>
            <a:r>
              <a:rPr lang="en-US" dirty="0">
                <a:latin typeface="Times New Roman" panose="02020603050405020304" pitchFamily="18" charset="0"/>
              </a:rPr>
              <a:t> </a:t>
            </a:r>
            <a:r>
              <a:rPr lang="en-US" dirty="0" err="1">
                <a:latin typeface="Times New Roman" panose="02020603050405020304" pitchFamily="18" charset="0"/>
              </a:rPr>
              <a:t>hình</a:t>
            </a:r>
            <a:r>
              <a:rPr lang="en-US" dirty="0">
                <a:latin typeface="Times New Roman" panose="02020603050405020304" pitchFamily="18" charset="0"/>
              </a:rPr>
              <a:t> </a:t>
            </a:r>
            <a:r>
              <a:rPr lang="en-US" dirty="0" err="1">
                <a:latin typeface="Times New Roman" panose="02020603050405020304" pitchFamily="18" charset="0"/>
              </a:rPr>
              <a:t>chính</a:t>
            </a:r>
            <a:endParaRPr lang="en-US" dirty="0"/>
          </a:p>
        </p:txBody>
      </p:sp>
      <p:sp>
        <p:nvSpPr>
          <p:cNvPr id="46" name="Hình chữ nhật 45">
            <a:extLst>
              <a:ext uri="{FF2B5EF4-FFF2-40B4-BE49-F238E27FC236}">
                <a16:creationId xmlns:a16="http://schemas.microsoft.com/office/drawing/2014/main" id="{71C76578-FFCD-4942-BE3E-81BF3C14C3D7}"/>
              </a:ext>
            </a:extLst>
          </p:cNvPr>
          <p:cNvSpPr/>
          <p:nvPr/>
        </p:nvSpPr>
        <p:spPr>
          <a:xfrm>
            <a:off x="4850236" y="2865593"/>
            <a:ext cx="3472269" cy="646331"/>
          </a:xfrm>
          <a:prstGeom prst="rect">
            <a:avLst/>
          </a:prstGeom>
        </p:spPr>
        <p:txBody>
          <a:bodyPr wrap="square">
            <a:spAutoFit/>
          </a:bodyPr>
          <a:lstStyle/>
          <a:p>
            <a:r>
              <a:rPr lang="en-US" dirty="0">
                <a:latin typeface="Times New Roman" panose="02020603050405020304" pitchFamily="18" charset="0"/>
              </a:rPr>
              <a:t>Button </a:t>
            </a:r>
            <a:r>
              <a:rPr lang="en-US" dirty="0" err="1">
                <a:latin typeface="Times New Roman" panose="02020603050405020304" pitchFamily="18" charset="0"/>
              </a:rPr>
              <a:t>quản</a:t>
            </a:r>
            <a:r>
              <a:rPr lang="en-US" dirty="0">
                <a:latin typeface="Times New Roman" panose="02020603050405020304" pitchFamily="18" charset="0"/>
              </a:rPr>
              <a:t> </a:t>
            </a:r>
            <a:r>
              <a:rPr lang="en-US" dirty="0" err="1">
                <a:latin typeface="Times New Roman" panose="02020603050405020304" pitchFamily="18" charset="0"/>
              </a:rPr>
              <a:t>lí</a:t>
            </a:r>
            <a:r>
              <a:rPr lang="en-US" dirty="0">
                <a:latin typeface="Times New Roman" panose="02020603050405020304" pitchFamily="18" charset="0"/>
              </a:rPr>
              <a:t> </a:t>
            </a:r>
            <a:r>
              <a:rPr lang="en-US" dirty="0" err="1">
                <a:latin typeface="Times New Roman" panose="02020603050405020304" pitchFamily="18" charset="0"/>
              </a:rPr>
              <a:t>giúp</a:t>
            </a:r>
            <a:r>
              <a:rPr lang="en-US" dirty="0">
                <a:latin typeface="Times New Roman" panose="02020603050405020304" pitchFamily="18" charset="0"/>
              </a:rPr>
              <a:t> admin </a:t>
            </a:r>
            <a:r>
              <a:rPr lang="en-US" dirty="0" err="1">
                <a:latin typeface="Times New Roman" panose="02020603050405020304" pitchFamily="18" charset="0"/>
              </a:rPr>
              <a:t>quản</a:t>
            </a:r>
            <a:r>
              <a:rPr lang="en-US" dirty="0">
                <a:latin typeface="Times New Roman" panose="02020603050405020304" pitchFamily="18" charset="0"/>
              </a:rPr>
              <a:t> </a:t>
            </a:r>
            <a:r>
              <a:rPr lang="en-US" dirty="0" err="1">
                <a:latin typeface="Times New Roman" panose="02020603050405020304" pitchFamily="18" charset="0"/>
              </a:rPr>
              <a:t>lí</a:t>
            </a:r>
            <a:r>
              <a:rPr lang="en-US" dirty="0">
                <a:latin typeface="Times New Roman" panose="02020603050405020304" pitchFamily="18" charset="0"/>
              </a:rPr>
              <a:t> </a:t>
            </a:r>
            <a:r>
              <a:rPr lang="en-US" dirty="0" err="1">
                <a:latin typeface="Times New Roman" panose="02020603050405020304" pitchFamily="18" charset="0"/>
              </a:rPr>
              <a:t>sản</a:t>
            </a:r>
            <a:r>
              <a:rPr lang="en-US" dirty="0">
                <a:latin typeface="Times New Roman" panose="02020603050405020304" pitchFamily="18" charset="0"/>
              </a:rPr>
              <a:t> </a:t>
            </a:r>
            <a:r>
              <a:rPr lang="en-US" dirty="0" err="1">
                <a:latin typeface="Times New Roman" panose="02020603050405020304" pitchFamily="18" charset="0"/>
              </a:rPr>
              <a:t>phẩm</a:t>
            </a:r>
            <a:r>
              <a:rPr lang="en-US" dirty="0">
                <a:latin typeface="Times New Roman" panose="02020603050405020304" pitchFamily="18" charset="0"/>
              </a:rPr>
              <a:t>, </a:t>
            </a:r>
            <a:r>
              <a:rPr lang="en-US" dirty="0" err="1">
                <a:latin typeface="Times New Roman" panose="02020603050405020304" pitchFamily="18" charset="0"/>
              </a:rPr>
              <a:t>đơn</a:t>
            </a:r>
            <a:r>
              <a:rPr lang="en-US" dirty="0">
                <a:latin typeface="Times New Roman" panose="02020603050405020304" pitchFamily="18" charset="0"/>
              </a:rPr>
              <a:t> </a:t>
            </a:r>
            <a:r>
              <a:rPr lang="en-US" dirty="0" err="1">
                <a:latin typeface="Times New Roman" panose="02020603050405020304" pitchFamily="18" charset="0"/>
              </a:rPr>
              <a:t>hàng</a:t>
            </a:r>
            <a:r>
              <a:rPr lang="en-US" dirty="0">
                <a:latin typeface="Times New Roman" panose="02020603050405020304" pitchFamily="18" charset="0"/>
              </a:rPr>
              <a:t> </a:t>
            </a:r>
            <a:r>
              <a:rPr lang="en-US" dirty="0" err="1">
                <a:latin typeface="Times New Roman" panose="02020603050405020304" pitchFamily="18" charset="0"/>
              </a:rPr>
              <a:t>và</a:t>
            </a:r>
            <a:r>
              <a:rPr lang="en-US" dirty="0">
                <a:latin typeface="Times New Roman" panose="02020603050405020304" pitchFamily="18" charset="0"/>
              </a:rPr>
              <a:t> users.</a:t>
            </a:r>
            <a:endParaRPr lang="en-US" dirty="0"/>
          </a:p>
        </p:txBody>
      </p:sp>
      <p:pic>
        <p:nvPicPr>
          <p:cNvPr id="48" name="Hình ảnh 47">
            <a:extLst>
              <a:ext uri="{FF2B5EF4-FFF2-40B4-BE49-F238E27FC236}">
                <a16:creationId xmlns:a16="http://schemas.microsoft.com/office/drawing/2014/main" id="{C4F9E973-5817-4F89-A91F-64AD2CB558C1}"/>
              </a:ext>
            </a:extLst>
          </p:cNvPr>
          <p:cNvPicPr>
            <a:picLocks noChangeAspect="1"/>
          </p:cNvPicPr>
          <p:nvPr/>
        </p:nvPicPr>
        <p:blipFill>
          <a:blip r:embed="rId5"/>
          <a:stretch>
            <a:fillRect/>
          </a:stretch>
        </p:blipFill>
        <p:spPr>
          <a:xfrm>
            <a:off x="8815021" y="2709090"/>
            <a:ext cx="1885950" cy="1943100"/>
          </a:xfrm>
          <a:prstGeom prst="rect">
            <a:avLst/>
          </a:prstGeom>
        </p:spPr>
      </p:pic>
      <p:sp>
        <p:nvSpPr>
          <p:cNvPr id="52" name="Hình chữ nhật 51">
            <a:extLst>
              <a:ext uri="{FF2B5EF4-FFF2-40B4-BE49-F238E27FC236}">
                <a16:creationId xmlns:a16="http://schemas.microsoft.com/office/drawing/2014/main" id="{98AF5BD7-5F4F-465B-A794-68BE5ECCDEC7}"/>
              </a:ext>
            </a:extLst>
          </p:cNvPr>
          <p:cNvSpPr/>
          <p:nvPr/>
        </p:nvSpPr>
        <p:spPr>
          <a:xfrm>
            <a:off x="4604971" y="3695297"/>
            <a:ext cx="6096000" cy="369332"/>
          </a:xfrm>
          <a:prstGeom prst="rect">
            <a:avLst/>
          </a:prstGeom>
        </p:spPr>
        <p:txBody>
          <a:bodyPr>
            <a:spAutoFit/>
          </a:bodyPr>
          <a:lstStyle/>
          <a:p>
            <a:r>
              <a:rPr lang="en-US" dirty="0">
                <a:latin typeface="Times New Roman" panose="02020603050405020304" pitchFamily="18" charset="0"/>
              </a:rPr>
              <a:t>Login/logout </a:t>
            </a:r>
            <a:r>
              <a:rPr lang="en-US" dirty="0" err="1">
                <a:latin typeface="Times New Roman" panose="02020603050405020304" pitchFamily="18" charset="0"/>
              </a:rPr>
              <a:t>tài</a:t>
            </a:r>
            <a:r>
              <a:rPr lang="en-US" dirty="0">
                <a:latin typeface="Times New Roman" panose="02020603050405020304" pitchFamily="18" charset="0"/>
              </a:rPr>
              <a:t> </a:t>
            </a:r>
            <a:r>
              <a:rPr lang="en-US" dirty="0" err="1">
                <a:latin typeface="Times New Roman" panose="02020603050405020304" pitchFamily="18" charset="0"/>
              </a:rPr>
              <a:t>khoản</a:t>
            </a:r>
            <a:endParaRPr lang="en-US" dirty="0"/>
          </a:p>
        </p:txBody>
      </p:sp>
      <p:sp>
        <p:nvSpPr>
          <p:cNvPr id="58" name="Hình chữ nhật 57">
            <a:extLst>
              <a:ext uri="{FF2B5EF4-FFF2-40B4-BE49-F238E27FC236}">
                <a16:creationId xmlns:a16="http://schemas.microsoft.com/office/drawing/2014/main" id="{B043674E-1B5C-44EC-BA88-073E520DB6FE}"/>
              </a:ext>
            </a:extLst>
          </p:cNvPr>
          <p:cNvSpPr/>
          <p:nvPr/>
        </p:nvSpPr>
        <p:spPr>
          <a:xfrm>
            <a:off x="2742539" y="1578279"/>
            <a:ext cx="8384170" cy="1061863"/>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60" name="Đường kết nối Mũi tên Thẳng 59">
            <a:extLst>
              <a:ext uri="{FF2B5EF4-FFF2-40B4-BE49-F238E27FC236}">
                <a16:creationId xmlns:a16="http://schemas.microsoft.com/office/drawing/2014/main" id="{3EF5CE37-1625-4BF5-8248-624C52C1FEED}"/>
              </a:ext>
            </a:extLst>
          </p:cNvPr>
          <p:cNvCxnSpPr>
            <a:cxnSpLocks/>
            <a:stCxn id="58" idx="2"/>
          </p:cNvCxnSpPr>
          <p:nvPr/>
        </p:nvCxnSpPr>
        <p:spPr>
          <a:xfrm flipH="1">
            <a:off x="6927104" y="2640142"/>
            <a:ext cx="7520" cy="1344965"/>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62" name="Hình chữ nhật 61">
            <a:extLst>
              <a:ext uri="{FF2B5EF4-FFF2-40B4-BE49-F238E27FC236}">
                <a16:creationId xmlns:a16="http://schemas.microsoft.com/office/drawing/2014/main" id="{79495C3A-1B14-402B-B5E1-C7AD5C4E7A12}"/>
              </a:ext>
            </a:extLst>
          </p:cNvPr>
          <p:cNvSpPr/>
          <p:nvPr/>
        </p:nvSpPr>
        <p:spPr>
          <a:xfrm>
            <a:off x="4822098" y="3890474"/>
            <a:ext cx="6096000" cy="646331"/>
          </a:xfrm>
          <a:prstGeom prst="rect">
            <a:avLst/>
          </a:prstGeom>
        </p:spPr>
        <p:txBody>
          <a:bodyPr>
            <a:spAutoFit/>
          </a:bodyPr>
          <a:lstStyle/>
          <a:p>
            <a:r>
              <a:rPr lang="en-US" dirty="0" err="1">
                <a:latin typeface="Times New Roman" panose="02020603050405020304" pitchFamily="18" charset="0"/>
              </a:rPr>
              <a:t>Các</a:t>
            </a:r>
            <a:r>
              <a:rPr lang="en-US" dirty="0">
                <a:latin typeface="Times New Roman" panose="02020603050405020304" pitchFamily="18" charset="0"/>
              </a:rPr>
              <a:t> </a:t>
            </a:r>
            <a:r>
              <a:rPr lang="en-US" dirty="0" err="1">
                <a:latin typeface="Times New Roman" panose="02020603050405020304" pitchFamily="18" charset="0"/>
              </a:rPr>
              <a:t>thông</a:t>
            </a:r>
            <a:r>
              <a:rPr lang="en-US" dirty="0">
                <a:latin typeface="Times New Roman" panose="02020603050405020304" pitchFamily="18" charset="0"/>
              </a:rPr>
              <a:t> tin </a:t>
            </a:r>
            <a:r>
              <a:rPr lang="en-US" dirty="0" err="1">
                <a:latin typeface="Times New Roman" panose="02020603050405020304" pitchFamily="18" charset="0"/>
              </a:rPr>
              <a:t>như</a:t>
            </a:r>
            <a:r>
              <a:rPr lang="en-US" dirty="0">
                <a:latin typeface="Times New Roman" panose="02020603050405020304" pitchFamily="18" charset="0"/>
              </a:rPr>
              <a:t> tin </a:t>
            </a:r>
            <a:r>
              <a:rPr lang="en-US" dirty="0" err="1">
                <a:latin typeface="Times New Roman" panose="02020603050405020304" pitchFamily="18" charset="0"/>
              </a:rPr>
              <a:t>nhắn</a:t>
            </a:r>
            <a:r>
              <a:rPr lang="en-US" dirty="0">
                <a:latin typeface="Times New Roman" panose="02020603050405020304" pitchFamily="18" charset="0"/>
              </a:rPr>
              <a:t>, </a:t>
            </a:r>
            <a:r>
              <a:rPr lang="en-US" dirty="0" err="1">
                <a:latin typeface="Times New Roman" panose="02020603050405020304" pitchFamily="18" charset="0"/>
              </a:rPr>
              <a:t>phản</a:t>
            </a:r>
            <a:r>
              <a:rPr lang="en-US" dirty="0">
                <a:latin typeface="Times New Roman" panose="02020603050405020304" pitchFamily="18" charset="0"/>
              </a:rPr>
              <a:t> </a:t>
            </a:r>
            <a:r>
              <a:rPr lang="en-US" dirty="0" err="1">
                <a:latin typeface="Times New Roman" panose="02020603050405020304" pitchFamily="18" charset="0"/>
              </a:rPr>
              <a:t>hồi</a:t>
            </a:r>
            <a:r>
              <a:rPr lang="en-US" dirty="0">
                <a:latin typeface="Times New Roman" panose="02020603050405020304" pitchFamily="18" charset="0"/>
              </a:rPr>
              <a:t>, </a:t>
            </a:r>
            <a:r>
              <a:rPr lang="en-US" dirty="0" err="1">
                <a:latin typeface="Times New Roman" panose="02020603050405020304" pitchFamily="18" charset="0"/>
              </a:rPr>
              <a:t>đơn</a:t>
            </a:r>
            <a:r>
              <a:rPr lang="en-US" dirty="0">
                <a:latin typeface="Times New Roman" panose="02020603050405020304" pitchFamily="18" charset="0"/>
              </a:rPr>
              <a:t> </a:t>
            </a:r>
            <a:r>
              <a:rPr lang="en-US" dirty="0" err="1">
                <a:latin typeface="Times New Roman" panose="02020603050405020304" pitchFamily="18" charset="0"/>
              </a:rPr>
              <a:t>đặt</a:t>
            </a:r>
            <a:r>
              <a:rPr lang="en-US" dirty="0">
                <a:latin typeface="Times New Roman" panose="02020603050405020304" pitchFamily="18" charset="0"/>
              </a:rPr>
              <a:t> hang, </a:t>
            </a:r>
            <a:r>
              <a:rPr lang="en-US" dirty="0" err="1">
                <a:latin typeface="Times New Roman" panose="02020603050405020304" pitchFamily="18" charset="0"/>
              </a:rPr>
              <a:t>khuyến</a:t>
            </a:r>
            <a:r>
              <a:rPr lang="en-US" dirty="0">
                <a:latin typeface="Times New Roman" panose="02020603050405020304" pitchFamily="18" charset="0"/>
              </a:rPr>
              <a:t> </a:t>
            </a:r>
            <a:r>
              <a:rPr lang="en-US" dirty="0" err="1">
                <a:latin typeface="Times New Roman" panose="02020603050405020304" pitchFamily="18" charset="0"/>
              </a:rPr>
              <a:t>mãi</a:t>
            </a:r>
            <a:r>
              <a:rPr lang="en-US" dirty="0">
                <a:latin typeface="Times New Roman" panose="02020603050405020304" pitchFamily="18" charset="0"/>
              </a:rPr>
              <a:t> </a:t>
            </a:r>
            <a:r>
              <a:rPr lang="en-US" dirty="0" err="1">
                <a:latin typeface="Times New Roman" panose="02020603050405020304" pitchFamily="18" charset="0"/>
              </a:rPr>
              <a:t>được</a:t>
            </a:r>
            <a:r>
              <a:rPr lang="en-US" dirty="0">
                <a:latin typeface="Times New Roman" panose="02020603050405020304" pitchFamily="18" charset="0"/>
              </a:rPr>
              <a:t> </a:t>
            </a:r>
            <a:r>
              <a:rPr lang="en-US" dirty="0" err="1">
                <a:latin typeface="Times New Roman" panose="02020603050405020304" pitchFamily="18" charset="0"/>
              </a:rPr>
              <a:t>trả</a:t>
            </a:r>
            <a:r>
              <a:rPr lang="en-US" dirty="0">
                <a:latin typeface="Times New Roman" panose="02020603050405020304" pitchFamily="18" charset="0"/>
              </a:rPr>
              <a:t> </a:t>
            </a:r>
            <a:r>
              <a:rPr lang="en-US" dirty="0" err="1">
                <a:latin typeface="Times New Roman" panose="02020603050405020304" pitchFamily="18" charset="0"/>
              </a:rPr>
              <a:t>về</a:t>
            </a:r>
            <a:r>
              <a:rPr lang="en-US" dirty="0">
                <a:latin typeface="Times New Roman" panose="02020603050405020304" pitchFamily="18" charset="0"/>
              </a:rPr>
              <a:t> </a:t>
            </a:r>
            <a:r>
              <a:rPr lang="en-US" dirty="0" err="1">
                <a:latin typeface="Times New Roman" panose="02020603050405020304" pitchFamily="18" charset="0"/>
              </a:rPr>
              <a:t>phần</a:t>
            </a:r>
            <a:r>
              <a:rPr lang="en-US" dirty="0">
                <a:latin typeface="Times New Roman" panose="02020603050405020304" pitchFamily="18" charset="0"/>
              </a:rPr>
              <a:t> admin </a:t>
            </a:r>
            <a:r>
              <a:rPr lang="en-US" dirty="0" err="1">
                <a:latin typeface="Times New Roman" panose="02020603050405020304" pitchFamily="18" charset="0"/>
              </a:rPr>
              <a:t>quản</a:t>
            </a:r>
            <a:r>
              <a:rPr lang="en-US" dirty="0">
                <a:latin typeface="Times New Roman" panose="02020603050405020304" pitchFamily="18" charset="0"/>
              </a:rPr>
              <a:t> </a:t>
            </a:r>
            <a:r>
              <a:rPr lang="en-US" dirty="0" err="1">
                <a:latin typeface="Times New Roman" panose="02020603050405020304" pitchFamily="18" charset="0"/>
              </a:rPr>
              <a:t>lí</a:t>
            </a:r>
            <a:endParaRPr lang="en-US" dirty="0"/>
          </a:p>
        </p:txBody>
      </p:sp>
    </p:spTree>
    <p:extLst>
      <p:ext uri="{BB962C8B-B14F-4D97-AF65-F5344CB8AC3E}">
        <p14:creationId xmlns:p14="http://schemas.microsoft.com/office/powerpoint/2010/main" val="1709349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barn(inVertical)">
                                      <p:cBhvr>
                                        <p:cTn id="10" dur="500"/>
                                        <p:tgtEl>
                                          <p:spTgt spid="2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wipe(down)">
                                      <p:cBhvr>
                                        <p:cTn id="15" dur="500"/>
                                        <p:tgtEl>
                                          <p:spTgt spid="33"/>
                                        </p:tgtEl>
                                      </p:cBhvr>
                                    </p:animEffect>
                                  </p:childTnLst>
                                </p:cTn>
                              </p:par>
                              <p:par>
                                <p:cTn id="16" presetID="22" presetClass="entr" presetSubtype="4" fill="hold" nodeType="with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wipe(down)">
                                      <p:cBhvr>
                                        <p:cTn id="18" dur="500"/>
                                        <p:tgtEl>
                                          <p:spTgt spid="38"/>
                                        </p:tgtEl>
                                      </p:cBhvr>
                                    </p:animEffect>
                                  </p:childTnLst>
                                </p:cTn>
                              </p:par>
                              <p:par>
                                <p:cTn id="19" presetID="22" presetClass="entr" presetSubtype="4"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wipe(down)">
                                      <p:cBhvr>
                                        <p:cTn id="21" dur="500"/>
                                        <p:tgtEl>
                                          <p:spTgt spid="31"/>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xit" presetSubtype="21" fill="hold" nodeType="clickEffect">
                                  <p:stCondLst>
                                    <p:cond delay="0"/>
                                  </p:stCondLst>
                                  <p:childTnLst>
                                    <p:animEffect transition="out" filter="barn(inVertical)">
                                      <p:cBhvr>
                                        <p:cTn id="25" dur="500"/>
                                        <p:tgtEl>
                                          <p:spTgt spid="8"/>
                                        </p:tgtEl>
                                      </p:cBhvr>
                                    </p:animEffect>
                                    <p:set>
                                      <p:cBhvr>
                                        <p:cTn id="26" dur="1" fill="hold">
                                          <p:stCondLst>
                                            <p:cond delay="499"/>
                                          </p:stCondLst>
                                        </p:cTn>
                                        <p:tgtEl>
                                          <p:spTgt spid="8"/>
                                        </p:tgtEl>
                                        <p:attrNameLst>
                                          <p:attrName>style.visibility</p:attrName>
                                        </p:attrNameLst>
                                      </p:cBhvr>
                                      <p:to>
                                        <p:strVal val="hidden"/>
                                      </p:to>
                                    </p:set>
                                  </p:childTnLst>
                                </p:cTn>
                              </p:par>
                              <p:par>
                                <p:cTn id="27" presetID="16" presetClass="exit" presetSubtype="21" fill="hold" grpId="1" nodeType="withEffect">
                                  <p:stCondLst>
                                    <p:cond delay="0"/>
                                  </p:stCondLst>
                                  <p:childTnLst>
                                    <p:animEffect transition="out" filter="barn(inVertical)">
                                      <p:cBhvr>
                                        <p:cTn id="28" dur="500"/>
                                        <p:tgtEl>
                                          <p:spTgt spid="27"/>
                                        </p:tgtEl>
                                      </p:cBhvr>
                                    </p:animEffect>
                                    <p:set>
                                      <p:cBhvr>
                                        <p:cTn id="29" dur="1" fill="hold">
                                          <p:stCondLst>
                                            <p:cond delay="499"/>
                                          </p:stCondLst>
                                        </p:cTn>
                                        <p:tgtEl>
                                          <p:spTgt spid="27"/>
                                        </p:tgtEl>
                                        <p:attrNameLst>
                                          <p:attrName>style.visibility</p:attrName>
                                        </p:attrNameLst>
                                      </p:cBhvr>
                                      <p:to>
                                        <p:strVal val="hidden"/>
                                      </p:to>
                                    </p:set>
                                  </p:childTnLst>
                                </p:cTn>
                              </p:par>
                              <p:par>
                                <p:cTn id="30" presetID="16" presetClass="exit" presetSubtype="21" fill="hold" nodeType="withEffect">
                                  <p:stCondLst>
                                    <p:cond delay="0"/>
                                  </p:stCondLst>
                                  <p:childTnLst>
                                    <p:animEffect transition="out" filter="barn(inVertical)">
                                      <p:cBhvr>
                                        <p:cTn id="31" dur="500"/>
                                        <p:tgtEl>
                                          <p:spTgt spid="33"/>
                                        </p:tgtEl>
                                      </p:cBhvr>
                                    </p:animEffect>
                                    <p:set>
                                      <p:cBhvr>
                                        <p:cTn id="32" dur="1" fill="hold">
                                          <p:stCondLst>
                                            <p:cond delay="499"/>
                                          </p:stCondLst>
                                        </p:cTn>
                                        <p:tgtEl>
                                          <p:spTgt spid="33"/>
                                        </p:tgtEl>
                                        <p:attrNameLst>
                                          <p:attrName>style.visibility</p:attrName>
                                        </p:attrNameLst>
                                      </p:cBhvr>
                                      <p:to>
                                        <p:strVal val="hidden"/>
                                      </p:to>
                                    </p:set>
                                  </p:childTnLst>
                                </p:cTn>
                              </p:par>
                              <p:par>
                                <p:cTn id="33" presetID="16" presetClass="exit" presetSubtype="21" fill="hold" nodeType="withEffect">
                                  <p:stCondLst>
                                    <p:cond delay="0"/>
                                  </p:stCondLst>
                                  <p:childTnLst>
                                    <p:animEffect transition="out" filter="barn(inVertical)">
                                      <p:cBhvr>
                                        <p:cTn id="34" dur="500"/>
                                        <p:tgtEl>
                                          <p:spTgt spid="38"/>
                                        </p:tgtEl>
                                      </p:cBhvr>
                                    </p:animEffect>
                                    <p:set>
                                      <p:cBhvr>
                                        <p:cTn id="35" dur="1" fill="hold">
                                          <p:stCondLst>
                                            <p:cond delay="499"/>
                                          </p:stCondLst>
                                        </p:cTn>
                                        <p:tgtEl>
                                          <p:spTgt spid="38"/>
                                        </p:tgtEl>
                                        <p:attrNameLst>
                                          <p:attrName>style.visibility</p:attrName>
                                        </p:attrNameLst>
                                      </p:cBhvr>
                                      <p:to>
                                        <p:strVal val="hidden"/>
                                      </p:to>
                                    </p:set>
                                  </p:childTnLst>
                                </p:cTn>
                              </p:par>
                              <p:par>
                                <p:cTn id="36" presetID="16" presetClass="exit" presetSubtype="21" fill="hold" nodeType="withEffect">
                                  <p:stCondLst>
                                    <p:cond delay="0"/>
                                  </p:stCondLst>
                                  <p:childTnLst>
                                    <p:animEffect transition="out" filter="barn(inVertical)">
                                      <p:cBhvr>
                                        <p:cTn id="37" dur="500"/>
                                        <p:tgtEl>
                                          <p:spTgt spid="31"/>
                                        </p:tgtEl>
                                      </p:cBhvr>
                                    </p:animEffect>
                                    <p:set>
                                      <p:cBhvr>
                                        <p:cTn id="38" dur="1" fill="hold">
                                          <p:stCondLst>
                                            <p:cond delay="499"/>
                                          </p:stCondLst>
                                        </p:cTn>
                                        <p:tgtEl>
                                          <p:spTgt spid="31"/>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fade">
                                      <p:cBhvr>
                                        <p:cTn id="43" dur="1000"/>
                                        <p:tgtEl>
                                          <p:spTgt spid="41"/>
                                        </p:tgtEl>
                                      </p:cBhvr>
                                    </p:animEffect>
                                    <p:anim calcmode="lin" valueType="num">
                                      <p:cBhvr>
                                        <p:cTn id="44" dur="1000" fill="hold"/>
                                        <p:tgtEl>
                                          <p:spTgt spid="41"/>
                                        </p:tgtEl>
                                        <p:attrNameLst>
                                          <p:attrName>ppt_x</p:attrName>
                                        </p:attrNameLst>
                                      </p:cBhvr>
                                      <p:tavLst>
                                        <p:tav tm="0">
                                          <p:val>
                                            <p:strVal val="#ppt_x"/>
                                          </p:val>
                                        </p:tav>
                                        <p:tav tm="100000">
                                          <p:val>
                                            <p:strVal val="#ppt_x"/>
                                          </p:val>
                                        </p:tav>
                                      </p:tavLst>
                                    </p:anim>
                                    <p:anim calcmode="lin" valueType="num">
                                      <p:cBhvr>
                                        <p:cTn id="45" dur="1000" fill="hold"/>
                                        <p:tgtEl>
                                          <p:spTgt spid="41"/>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fade">
                                      <p:cBhvr>
                                        <p:cTn id="48" dur="1000"/>
                                        <p:tgtEl>
                                          <p:spTgt spid="26"/>
                                        </p:tgtEl>
                                      </p:cBhvr>
                                    </p:animEffect>
                                    <p:anim calcmode="lin" valueType="num">
                                      <p:cBhvr>
                                        <p:cTn id="49" dur="1000" fill="hold"/>
                                        <p:tgtEl>
                                          <p:spTgt spid="26"/>
                                        </p:tgtEl>
                                        <p:attrNameLst>
                                          <p:attrName>ppt_x</p:attrName>
                                        </p:attrNameLst>
                                      </p:cBhvr>
                                      <p:tavLst>
                                        <p:tav tm="0">
                                          <p:val>
                                            <p:strVal val="#ppt_x"/>
                                          </p:val>
                                        </p:tav>
                                        <p:tav tm="100000">
                                          <p:val>
                                            <p:strVal val="#ppt_x"/>
                                          </p:val>
                                        </p:tav>
                                      </p:tavLst>
                                    </p:anim>
                                    <p:anim calcmode="lin" valueType="num">
                                      <p:cBhvr>
                                        <p:cTn id="50"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6" presetClass="exit" presetSubtype="21" fill="hold" grpId="1" nodeType="clickEffect">
                                  <p:stCondLst>
                                    <p:cond delay="0"/>
                                  </p:stCondLst>
                                  <p:childTnLst>
                                    <p:animEffect transition="out" filter="barn(inVertical)">
                                      <p:cBhvr>
                                        <p:cTn id="54" dur="500"/>
                                        <p:tgtEl>
                                          <p:spTgt spid="41"/>
                                        </p:tgtEl>
                                      </p:cBhvr>
                                    </p:animEffect>
                                    <p:set>
                                      <p:cBhvr>
                                        <p:cTn id="55" dur="1" fill="hold">
                                          <p:stCondLst>
                                            <p:cond delay="499"/>
                                          </p:stCondLst>
                                        </p:cTn>
                                        <p:tgtEl>
                                          <p:spTgt spid="41"/>
                                        </p:tgtEl>
                                        <p:attrNameLst>
                                          <p:attrName>style.visibility</p:attrName>
                                        </p:attrNameLst>
                                      </p:cBhvr>
                                      <p:to>
                                        <p:strVal val="hidden"/>
                                      </p:to>
                                    </p:set>
                                  </p:childTnLst>
                                </p:cTn>
                              </p:par>
                              <p:par>
                                <p:cTn id="56" presetID="16" presetClass="exit" presetSubtype="21" fill="hold" nodeType="withEffect">
                                  <p:stCondLst>
                                    <p:cond delay="0"/>
                                  </p:stCondLst>
                                  <p:childTnLst>
                                    <p:animEffect transition="out" filter="barn(inVertical)">
                                      <p:cBhvr>
                                        <p:cTn id="57" dur="500"/>
                                        <p:tgtEl>
                                          <p:spTgt spid="26"/>
                                        </p:tgtEl>
                                      </p:cBhvr>
                                    </p:animEffect>
                                    <p:set>
                                      <p:cBhvr>
                                        <p:cTn id="58" dur="1" fill="hold">
                                          <p:stCondLst>
                                            <p:cond delay="499"/>
                                          </p:stCondLst>
                                        </p:cTn>
                                        <p:tgtEl>
                                          <p:spTgt spid="26"/>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6" presetClass="entr" presetSubtype="21" fill="hold" grpId="0" nodeType="clickEffect">
                                  <p:stCondLst>
                                    <p:cond delay="0"/>
                                  </p:stCondLst>
                                  <p:childTnLst>
                                    <p:set>
                                      <p:cBhvr>
                                        <p:cTn id="62" dur="1" fill="hold">
                                          <p:stCondLst>
                                            <p:cond delay="0"/>
                                          </p:stCondLst>
                                        </p:cTn>
                                        <p:tgtEl>
                                          <p:spTgt spid="46"/>
                                        </p:tgtEl>
                                        <p:attrNameLst>
                                          <p:attrName>style.visibility</p:attrName>
                                        </p:attrNameLst>
                                      </p:cBhvr>
                                      <p:to>
                                        <p:strVal val="visible"/>
                                      </p:to>
                                    </p:set>
                                    <p:animEffect transition="in" filter="barn(inVertical)">
                                      <p:cBhvr>
                                        <p:cTn id="63" dur="500"/>
                                        <p:tgtEl>
                                          <p:spTgt spid="46"/>
                                        </p:tgtEl>
                                      </p:cBhvr>
                                    </p:animEffect>
                                  </p:childTnLst>
                                </p:cTn>
                              </p:par>
                              <p:par>
                                <p:cTn id="64" presetID="16" presetClass="entr" presetSubtype="21" fill="hold" nodeType="with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barn(inVertical)">
                                      <p:cBhvr>
                                        <p:cTn id="66" dur="500"/>
                                        <p:tgtEl>
                                          <p:spTgt spid="24"/>
                                        </p:tgtEl>
                                      </p:cBhvr>
                                    </p:animEffect>
                                  </p:childTnLst>
                                </p:cTn>
                              </p:par>
                            </p:childTnLst>
                          </p:cTn>
                        </p:par>
                      </p:childTnLst>
                    </p:cTn>
                  </p:par>
                  <p:par>
                    <p:cTn id="67" fill="hold">
                      <p:stCondLst>
                        <p:cond delay="indefinite"/>
                      </p:stCondLst>
                      <p:childTnLst>
                        <p:par>
                          <p:cTn id="68" fill="hold">
                            <p:stCondLst>
                              <p:cond delay="0"/>
                            </p:stCondLst>
                            <p:childTnLst>
                              <p:par>
                                <p:cTn id="69" presetID="16" presetClass="entr" presetSubtype="21" fill="hold" nodeType="clickEffect">
                                  <p:stCondLst>
                                    <p:cond delay="0"/>
                                  </p:stCondLst>
                                  <p:childTnLst>
                                    <p:set>
                                      <p:cBhvr>
                                        <p:cTn id="70" dur="1" fill="hold">
                                          <p:stCondLst>
                                            <p:cond delay="0"/>
                                          </p:stCondLst>
                                        </p:cTn>
                                        <p:tgtEl>
                                          <p:spTgt spid="48"/>
                                        </p:tgtEl>
                                        <p:attrNameLst>
                                          <p:attrName>style.visibility</p:attrName>
                                        </p:attrNameLst>
                                      </p:cBhvr>
                                      <p:to>
                                        <p:strVal val="visible"/>
                                      </p:to>
                                    </p:set>
                                    <p:animEffect transition="in" filter="barn(inVertical)">
                                      <p:cBhvr>
                                        <p:cTn id="71" dur="500"/>
                                        <p:tgtEl>
                                          <p:spTgt spid="48"/>
                                        </p:tgtEl>
                                      </p:cBhvr>
                                    </p:animEffect>
                                  </p:childTnLst>
                                </p:cTn>
                              </p:par>
                            </p:childTnLst>
                          </p:cTn>
                        </p:par>
                      </p:childTnLst>
                    </p:cTn>
                  </p:par>
                  <p:par>
                    <p:cTn id="72" fill="hold">
                      <p:stCondLst>
                        <p:cond delay="indefinite"/>
                      </p:stCondLst>
                      <p:childTnLst>
                        <p:par>
                          <p:cTn id="73" fill="hold">
                            <p:stCondLst>
                              <p:cond delay="0"/>
                            </p:stCondLst>
                            <p:childTnLst>
                              <p:par>
                                <p:cTn id="74" presetID="16" presetClass="exit" presetSubtype="21" fill="hold" grpId="1" nodeType="clickEffect">
                                  <p:stCondLst>
                                    <p:cond delay="0"/>
                                  </p:stCondLst>
                                  <p:childTnLst>
                                    <p:animEffect transition="out" filter="barn(inVertical)">
                                      <p:cBhvr>
                                        <p:cTn id="75" dur="500"/>
                                        <p:tgtEl>
                                          <p:spTgt spid="46"/>
                                        </p:tgtEl>
                                      </p:cBhvr>
                                    </p:animEffect>
                                    <p:set>
                                      <p:cBhvr>
                                        <p:cTn id="76" dur="1" fill="hold">
                                          <p:stCondLst>
                                            <p:cond delay="499"/>
                                          </p:stCondLst>
                                        </p:cTn>
                                        <p:tgtEl>
                                          <p:spTgt spid="46"/>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6" presetClass="exit" presetSubtype="21" fill="hold" nodeType="clickEffect">
                                  <p:stCondLst>
                                    <p:cond delay="0"/>
                                  </p:stCondLst>
                                  <p:childTnLst>
                                    <p:animEffect transition="out" filter="barn(inVertical)">
                                      <p:cBhvr>
                                        <p:cTn id="80" dur="500"/>
                                        <p:tgtEl>
                                          <p:spTgt spid="48"/>
                                        </p:tgtEl>
                                      </p:cBhvr>
                                    </p:animEffect>
                                    <p:set>
                                      <p:cBhvr>
                                        <p:cTn id="81" dur="1" fill="hold">
                                          <p:stCondLst>
                                            <p:cond delay="499"/>
                                          </p:stCondLst>
                                        </p:cTn>
                                        <p:tgtEl>
                                          <p:spTgt spid="48"/>
                                        </p:tgtEl>
                                        <p:attrNameLst>
                                          <p:attrName>style.visibility</p:attrName>
                                        </p:attrNameLst>
                                      </p:cBhvr>
                                      <p:to>
                                        <p:strVal val="hidden"/>
                                      </p:to>
                                    </p:set>
                                  </p:childTnLst>
                                </p:cTn>
                              </p:par>
                              <p:par>
                                <p:cTn id="82" presetID="16" presetClass="exit" presetSubtype="21" fill="hold" nodeType="withEffect">
                                  <p:stCondLst>
                                    <p:cond delay="0"/>
                                  </p:stCondLst>
                                  <p:childTnLst>
                                    <p:animEffect transition="out" filter="barn(inVertical)">
                                      <p:cBhvr>
                                        <p:cTn id="83" dur="500"/>
                                        <p:tgtEl>
                                          <p:spTgt spid="24"/>
                                        </p:tgtEl>
                                      </p:cBhvr>
                                    </p:animEffect>
                                    <p:set>
                                      <p:cBhvr>
                                        <p:cTn id="84" dur="1" fill="hold">
                                          <p:stCondLst>
                                            <p:cond delay="499"/>
                                          </p:stCondLst>
                                        </p:cTn>
                                        <p:tgtEl>
                                          <p:spTgt spid="24"/>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42" presetClass="entr" presetSubtype="0" fill="hold" grpId="0" nodeType="clickEffect">
                                  <p:stCondLst>
                                    <p:cond delay="0"/>
                                  </p:stCondLst>
                                  <p:childTnLst>
                                    <p:set>
                                      <p:cBhvr>
                                        <p:cTn id="88" dur="1" fill="hold">
                                          <p:stCondLst>
                                            <p:cond delay="0"/>
                                          </p:stCondLst>
                                        </p:cTn>
                                        <p:tgtEl>
                                          <p:spTgt spid="52"/>
                                        </p:tgtEl>
                                        <p:attrNameLst>
                                          <p:attrName>style.visibility</p:attrName>
                                        </p:attrNameLst>
                                      </p:cBhvr>
                                      <p:to>
                                        <p:strVal val="visible"/>
                                      </p:to>
                                    </p:set>
                                    <p:animEffect transition="in" filter="fade">
                                      <p:cBhvr>
                                        <p:cTn id="89" dur="1000"/>
                                        <p:tgtEl>
                                          <p:spTgt spid="52"/>
                                        </p:tgtEl>
                                      </p:cBhvr>
                                    </p:animEffect>
                                    <p:anim calcmode="lin" valueType="num">
                                      <p:cBhvr>
                                        <p:cTn id="90" dur="1000" fill="hold"/>
                                        <p:tgtEl>
                                          <p:spTgt spid="52"/>
                                        </p:tgtEl>
                                        <p:attrNameLst>
                                          <p:attrName>ppt_x</p:attrName>
                                        </p:attrNameLst>
                                      </p:cBhvr>
                                      <p:tavLst>
                                        <p:tav tm="0">
                                          <p:val>
                                            <p:strVal val="#ppt_x"/>
                                          </p:val>
                                        </p:tav>
                                        <p:tav tm="100000">
                                          <p:val>
                                            <p:strVal val="#ppt_x"/>
                                          </p:val>
                                        </p:tav>
                                      </p:tavLst>
                                    </p:anim>
                                    <p:anim calcmode="lin" valueType="num">
                                      <p:cBhvr>
                                        <p:cTn id="91" dur="1000" fill="hold"/>
                                        <p:tgtEl>
                                          <p:spTgt spid="52"/>
                                        </p:tgtEl>
                                        <p:attrNameLst>
                                          <p:attrName>ppt_y</p:attrName>
                                        </p:attrNameLst>
                                      </p:cBhvr>
                                      <p:tavLst>
                                        <p:tav tm="0">
                                          <p:val>
                                            <p:strVal val="#ppt_y+.1"/>
                                          </p:val>
                                        </p:tav>
                                        <p:tav tm="100000">
                                          <p:val>
                                            <p:strVal val="#ppt_y"/>
                                          </p:val>
                                        </p:tav>
                                      </p:tavLst>
                                    </p:anim>
                                  </p:childTnLst>
                                </p:cTn>
                              </p:par>
                              <p:par>
                                <p:cTn id="92" presetID="42" presetClass="entr" presetSubtype="0" fill="hold" nodeType="withEffect">
                                  <p:stCondLst>
                                    <p:cond delay="0"/>
                                  </p:stCondLst>
                                  <p:childTnLst>
                                    <p:set>
                                      <p:cBhvr>
                                        <p:cTn id="93" dur="1" fill="hold">
                                          <p:stCondLst>
                                            <p:cond delay="0"/>
                                          </p:stCondLst>
                                        </p:cTn>
                                        <p:tgtEl>
                                          <p:spTgt spid="25"/>
                                        </p:tgtEl>
                                        <p:attrNameLst>
                                          <p:attrName>style.visibility</p:attrName>
                                        </p:attrNameLst>
                                      </p:cBhvr>
                                      <p:to>
                                        <p:strVal val="visible"/>
                                      </p:to>
                                    </p:set>
                                    <p:animEffect transition="in" filter="fade">
                                      <p:cBhvr>
                                        <p:cTn id="94" dur="1000"/>
                                        <p:tgtEl>
                                          <p:spTgt spid="25"/>
                                        </p:tgtEl>
                                      </p:cBhvr>
                                    </p:animEffect>
                                    <p:anim calcmode="lin" valueType="num">
                                      <p:cBhvr>
                                        <p:cTn id="95" dur="1000" fill="hold"/>
                                        <p:tgtEl>
                                          <p:spTgt spid="25"/>
                                        </p:tgtEl>
                                        <p:attrNameLst>
                                          <p:attrName>ppt_x</p:attrName>
                                        </p:attrNameLst>
                                      </p:cBhvr>
                                      <p:tavLst>
                                        <p:tav tm="0">
                                          <p:val>
                                            <p:strVal val="#ppt_x"/>
                                          </p:val>
                                        </p:tav>
                                        <p:tav tm="100000">
                                          <p:val>
                                            <p:strVal val="#ppt_x"/>
                                          </p:val>
                                        </p:tav>
                                      </p:tavLst>
                                    </p:anim>
                                    <p:anim calcmode="lin" valueType="num">
                                      <p:cBhvr>
                                        <p:cTn id="96"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16" presetClass="exit" presetSubtype="21" fill="hold" grpId="1" nodeType="clickEffect">
                                  <p:stCondLst>
                                    <p:cond delay="0"/>
                                  </p:stCondLst>
                                  <p:childTnLst>
                                    <p:animEffect transition="out" filter="barn(inVertical)">
                                      <p:cBhvr>
                                        <p:cTn id="100" dur="500"/>
                                        <p:tgtEl>
                                          <p:spTgt spid="52"/>
                                        </p:tgtEl>
                                      </p:cBhvr>
                                    </p:animEffect>
                                    <p:set>
                                      <p:cBhvr>
                                        <p:cTn id="101" dur="1" fill="hold">
                                          <p:stCondLst>
                                            <p:cond delay="499"/>
                                          </p:stCondLst>
                                        </p:cTn>
                                        <p:tgtEl>
                                          <p:spTgt spid="52"/>
                                        </p:tgtEl>
                                        <p:attrNameLst>
                                          <p:attrName>style.visibility</p:attrName>
                                        </p:attrNameLst>
                                      </p:cBhvr>
                                      <p:to>
                                        <p:strVal val="hidden"/>
                                      </p:to>
                                    </p:set>
                                  </p:childTnLst>
                                </p:cTn>
                              </p:par>
                              <p:par>
                                <p:cTn id="102" presetID="16" presetClass="exit" presetSubtype="21" fill="hold" nodeType="withEffect">
                                  <p:stCondLst>
                                    <p:cond delay="0"/>
                                  </p:stCondLst>
                                  <p:childTnLst>
                                    <p:animEffect transition="out" filter="barn(inVertical)">
                                      <p:cBhvr>
                                        <p:cTn id="103" dur="500"/>
                                        <p:tgtEl>
                                          <p:spTgt spid="25"/>
                                        </p:tgtEl>
                                      </p:cBhvr>
                                    </p:animEffect>
                                    <p:set>
                                      <p:cBhvr>
                                        <p:cTn id="104" dur="1" fill="hold">
                                          <p:stCondLst>
                                            <p:cond delay="499"/>
                                          </p:stCondLst>
                                        </p:cTn>
                                        <p:tgtEl>
                                          <p:spTgt spid="25"/>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42" presetClass="entr" presetSubtype="0" fill="hold" grpId="0" nodeType="clickEffect">
                                  <p:stCondLst>
                                    <p:cond delay="0"/>
                                  </p:stCondLst>
                                  <p:childTnLst>
                                    <p:set>
                                      <p:cBhvr>
                                        <p:cTn id="108" dur="1" fill="hold">
                                          <p:stCondLst>
                                            <p:cond delay="0"/>
                                          </p:stCondLst>
                                        </p:cTn>
                                        <p:tgtEl>
                                          <p:spTgt spid="62"/>
                                        </p:tgtEl>
                                        <p:attrNameLst>
                                          <p:attrName>style.visibility</p:attrName>
                                        </p:attrNameLst>
                                      </p:cBhvr>
                                      <p:to>
                                        <p:strVal val="visible"/>
                                      </p:to>
                                    </p:set>
                                    <p:animEffect transition="in" filter="fade">
                                      <p:cBhvr>
                                        <p:cTn id="109" dur="1000"/>
                                        <p:tgtEl>
                                          <p:spTgt spid="62"/>
                                        </p:tgtEl>
                                      </p:cBhvr>
                                    </p:animEffect>
                                    <p:anim calcmode="lin" valueType="num">
                                      <p:cBhvr>
                                        <p:cTn id="110" dur="1000" fill="hold"/>
                                        <p:tgtEl>
                                          <p:spTgt spid="62"/>
                                        </p:tgtEl>
                                        <p:attrNameLst>
                                          <p:attrName>ppt_x</p:attrName>
                                        </p:attrNameLst>
                                      </p:cBhvr>
                                      <p:tavLst>
                                        <p:tav tm="0">
                                          <p:val>
                                            <p:strVal val="#ppt_x"/>
                                          </p:val>
                                        </p:tav>
                                        <p:tav tm="100000">
                                          <p:val>
                                            <p:strVal val="#ppt_x"/>
                                          </p:val>
                                        </p:tav>
                                      </p:tavLst>
                                    </p:anim>
                                    <p:anim calcmode="lin" valueType="num">
                                      <p:cBhvr>
                                        <p:cTn id="111" dur="1000" fill="hold"/>
                                        <p:tgtEl>
                                          <p:spTgt spid="62"/>
                                        </p:tgtEl>
                                        <p:attrNameLst>
                                          <p:attrName>ppt_y</p:attrName>
                                        </p:attrNameLst>
                                      </p:cBhvr>
                                      <p:tavLst>
                                        <p:tav tm="0">
                                          <p:val>
                                            <p:strVal val="#ppt_y+.1"/>
                                          </p:val>
                                        </p:tav>
                                        <p:tav tm="100000">
                                          <p:val>
                                            <p:strVal val="#ppt_y"/>
                                          </p:val>
                                        </p:tav>
                                      </p:tavLst>
                                    </p:anim>
                                  </p:childTnLst>
                                </p:cTn>
                              </p:par>
                              <p:par>
                                <p:cTn id="112" presetID="42" presetClass="entr" presetSubtype="0" fill="hold" nodeType="withEffect">
                                  <p:stCondLst>
                                    <p:cond delay="0"/>
                                  </p:stCondLst>
                                  <p:childTnLst>
                                    <p:set>
                                      <p:cBhvr>
                                        <p:cTn id="113" dur="1" fill="hold">
                                          <p:stCondLst>
                                            <p:cond delay="0"/>
                                          </p:stCondLst>
                                        </p:cTn>
                                        <p:tgtEl>
                                          <p:spTgt spid="60"/>
                                        </p:tgtEl>
                                        <p:attrNameLst>
                                          <p:attrName>style.visibility</p:attrName>
                                        </p:attrNameLst>
                                      </p:cBhvr>
                                      <p:to>
                                        <p:strVal val="visible"/>
                                      </p:to>
                                    </p:set>
                                    <p:animEffect transition="in" filter="fade">
                                      <p:cBhvr>
                                        <p:cTn id="114" dur="1000"/>
                                        <p:tgtEl>
                                          <p:spTgt spid="60"/>
                                        </p:tgtEl>
                                      </p:cBhvr>
                                    </p:animEffect>
                                    <p:anim calcmode="lin" valueType="num">
                                      <p:cBhvr>
                                        <p:cTn id="115" dur="1000" fill="hold"/>
                                        <p:tgtEl>
                                          <p:spTgt spid="60"/>
                                        </p:tgtEl>
                                        <p:attrNameLst>
                                          <p:attrName>ppt_x</p:attrName>
                                        </p:attrNameLst>
                                      </p:cBhvr>
                                      <p:tavLst>
                                        <p:tav tm="0">
                                          <p:val>
                                            <p:strVal val="#ppt_x"/>
                                          </p:val>
                                        </p:tav>
                                        <p:tav tm="100000">
                                          <p:val>
                                            <p:strVal val="#ppt_x"/>
                                          </p:val>
                                        </p:tav>
                                      </p:tavLst>
                                    </p:anim>
                                    <p:anim calcmode="lin" valueType="num">
                                      <p:cBhvr>
                                        <p:cTn id="116" dur="1000" fill="hold"/>
                                        <p:tgtEl>
                                          <p:spTgt spid="60"/>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58"/>
                                        </p:tgtEl>
                                        <p:attrNameLst>
                                          <p:attrName>style.visibility</p:attrName>
                                        </p:attrNameLst>
                                      </p:cBhvr>
                                      <p:to>
                                        <p:strVal val="visible"/>
                                      </p:to>
                                    </p:set>
                                    <p:animEffect transition="in" filter="fade">
                                      <p:cBhvr>
                                        <p:cTn id="119" dur="1000"/>
                                        <p:tgtEl>
                                          <p:spTgt spid="58"/>
                                        </p:tgtEl>
                                      </p:cBhvr>
                                    </p:animEffect>
                                    <p:anim calcmode="lin" valueType="num">
                                      <p:cBhvr>
                                        <p:cTn id="120" dur="1000" fill="hold"/>
                                        <p:tgtEl>
                                          <p:spTgt spid="58"/>
                                        </p:tgtEl>
                                        <p:attrNameLst>
                                          <p:attrName>ppt_x</p:attrName>
                                        </p:attrNameLst>
                                      </p:cBhvr>
                                      <p:tavLst>
                                        <p:tav tm="0">
                                          <p:val>
                                            <p:strVal val="#ppt_x"/>
                                          </p:val>
                                        </p:tav>
                                        <p:tav tm="100000">
                                          <p:val>
                                            <p:strVal val="#ppt_x"/>
                                          </p:val>
                                        </p:tav>
                                      </p:tavLst>
                                    </p:anim>
                                    <p:anim calcmode="lin" valueType="num">
                                      <p:cBhvr>
                                        <p:cTn id="121"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16" presetClass="exit" presetSubtype="21" fill="hold" grpId="1" nodeType="clickEffect">
                                  <p:stCondLst>
                                    <p:cond delay="0"/>
                                  </p:stCondLst>
                                  <p:childTnLst>
                                    <p:animEffect transition="out" filter="barn(inVertical)">
                                      <p:cBhvr>
                                        <p:cTn id="125" dur="500"/>
                                        <p:tgtEl>
                                          <p:spTgt spid="62"/>
                                        </p:tgtEl>
                                      </p:cBhvr>
                                    </p:animEffect>
                                    <p:set>
                                      <p:cBhvr>
                                        <p:cTn id="126" dur="1" fill="hold">
                                          <p:stCondLst>
                                            <p:cond delay="499"/>
                                          </p:stCondLst>
                                        </p:cTn>
                                        <p:tgtEl>
                                          <p:spTgt spid="62"/>
                                        </p:tgtEl>
                                        <p:attrNameLst>
                                          <p:attrName>style.visibility</p:attrName>
                                        </p:attrNameLst>
                                      </p:cBhvr>
                                      <p:to>
                                        <p:strVal val="hidden"/>
                                      </p:to>
                                    </p:set>
                                  </p:childTnLst>
                                </p:cTn>
                              </p:par>
                              <p:par>
                                <p:cTn id="127" presetID="16" presetClass="exit" presetSubtype="21" fill="hold" nodeType="withEffect">
                                  <p:stCondLst>
                                    <p:cond delay="0"/>
                                  </p:stCondLst>
                                  <p:childTnLst>
                                    <p:animEffect transition="out" filter="barn(inVertical)">
                                      <p:cBhvr>
                                        <p:cTn id="128" dur="500"/>
                                        <p:tgtEl>
                                          <p:spTgt spid="60"/>
                                        </p:tgtEl>
                                      </p:cBhvr>
                                    </p:animEffect>
                                    <p:set>
                                      <p:cBhvr>
                                        <p:cTn id="129" dur="1" fill="hold">
                                          <p:stCondLst>
                                            <p:cond delay="499"/>
                                          </p:stCondLst>
                                        </p:cTn>
                                        <p:tgtEl>
                                          <p:spTgt spid="60"/>
                                        </p:tgtEl>
                                        <p:attrNameLst>
                                          <p:attrName>style.visibility</p:attrName>
                                        </p:attrNameLst>
                                      </p:cBhvr>
                                      <p:to>
                                        <p:strVal val="hidden"/>
                                      </p:to>
                                    </p:set>
                                  </p:childTnLst>
                                </p:cTn>
                              </p:par>
                              <p:par>
                                <p:cTn id="130" presetID="16" presetClass="exit" presetSubtype="21" fill="hold" grpId="1" nodeType="withEffect">
                                  <p:stCondLst>
                                    <p:cond delay="0"/>
                                  </p:stCondLst>
                                  <p:childTnLst>
                                    <p:animEffect transition="out" filter="barn(inVertical)">
                                      <p:cBhvr>
                                        <p:cTn id="131" dur="500"/>
                                        <p:tgtEl>
                                          <p:spTgt spid="58"/>
                                        </p:tgtEl>
                                      </p:cBhvr>
                                    </p:animEffect>
                                    <p:set>
                                      <p:cBhvr>
                                        <p:cTn id="132" dur="1" fill="hold">
                                          <p:stCondLst>
                                            <p:cond delay="499"/>
                                          </p:stCondLst>
                                        </p:cTn>
                                        <p:tgtEl>
                                          <p:spTgt spid="5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P spid="41" grpId="0"/>
      <p:bldP spid="41" grpId="1"/>
      <p:bldP spid="46" grpId="0"/>
      <p:bldP spid="46" grpId="1"/>
      <p:bldP spid="52" grpId="0"/>
      <p:bldP spid="52" grpId="1"/>
      <p:bldP spid="58" grpId="0" animBg="1"/>
      <p:bldP spid="58" grpId="1" animBg="1"/>
      <p:bldP spid="62" grpId="0"/>
      <p:bldP spid="62" grpId="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Hình ảnh 3" descr="Ảnh có chứa ảnh chụp màn hình&#10;&#10;Mô tả được tạo tự động">
            <a:extLst>
              <a:ext uri="{FF2B5EF4-FFF2-40B4-BE49-F238E27FC236}">
                <a16:creationId xmlns:a16="http://schemas.microsoft.com/office/drawing/2014/main" id="{C9923583-FB8F-4FED-8930-7536E0AFFD6D}"/>
              </a:ext>
            </a:extLst>
          </p:cNvPr>
          <p:cNvPicPr>
            <a:picLocks noChangeAspect="1"/>
          </p:cNvPicPr>
          <p:nvPr/>
        </p:nvPicPr>
        <p:blipFill rotWithShape="1">
          <a:blip r:embed="rId2"/>
          <a:srcRect l="269" r="4177" b="1"/>
          <a:stretch/>
        </p:blipFill>
        <p:spPr>
          <a:xfrm>
            <a:off x="20" y="10"/>
            <a:ext cx="12191980" cy="6857990"/>
          </a:xfrm>
          <a:prstGeom prst="rect">
            <a:avLst/>
          </a:prstGeom>
        </p:spPr>
      </p:pic>
      <p:sp>
        <p:nvSpPr>
          <p:cNvPr id="14" name="Rectangle 13">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8BCB5218-DFA3-45D9-8AD3-FCA9880F5439}"/>
              </a:ext>
            </a:extLst>
          </p:cNvPr>
          <p:cNvSpPr>
            <a:spLocks noGrp="1"/>
          </p:cNvSpPr>
          <p:nvPr>
            <p:ph type="title"/>
          </p:nvPr>
        </p:nvSpPr>
        <p:spPr>
          <a:xfrm>
            <a:off x="523875" y="5317240"/>
            <a:ext cx="11210925" cy="744836"/>
          </a:xfrm>
        </p:spPr>
        <p:txBody>
          <a:bodyPr>
            <a:normAutofit/>
          </a:bodyPr>
          <a:lstStyle/>
          <a:p>
            <a:pPr algn="ctr"/>
            <a:r>
              <a:rPr lang="en-US" sz="2500">
                <a:solidFill>
                  <a:schemeClr val="tx1">
                    <a:lumMod val="85000"/>
                    <a:lumOff val="15000"/>
                  </a:schemeClr>
                </a:solidFill>
              </a:rPr>
              <a:t>Để vào trang admin thì yêu cầu đầu tiên là có tài khoản đăng nhập  (với Level = Admin)</a:t>
            </a:r>
          </a:p>
        </p:txBody>
      </p:sp>
      <p:cxnSp>
        <p:nvCxnSpPr>
          <p:cNvPr id="16" name="Straight Connector 15">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3122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37559A0-A8A8-4231-B84D-429B8133AB5E}"/>
              </a:ext>
            </a:extLst>
          </p:cNvPr>
          <p:cNvSpPr>
            <a:spLocks noGrp="1"/>
          </p:cNvSpPr>
          <p:nvPr>
            <p:ph type="title"/>
          </p:nvPr>
        </p:nvSpPr>
        <p:spPr>
          <a:xfrm>
            <a:off x="838200" y="365125"/>
            <a:ext cx="10515600" cy="1325563"/>
          </a:xfr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2700000" scaled="1"/>
            <a:tileRect/>
          </a:gradFill>
        </p:spPr>
        <p:style>
          <a:lnRef idx="2">
            <a:schemeClr val="accent1"/>
          </a:lnRef>
          <a:fillRef idx="1">
            <a:schemeClr val="lt1"/>
          </a:fillRef>
          <a:effectRef idx="0">
            <a:schemeClr val="accent1"/>
          </a:effectRef>
          <a:fontRef idx="minor">
            <a:schemeClr val="dk1"/>
          </a:fontRef>
        </p:style>
        <p:txBody>
          <a:bodyPr>
            <a:normAutofit/>
          </a:bodyPr>
          <a:lstStyle/>
          <a:p>
            <a:r>
              <a:rPr lang="en-US" sz="2100" dirty="0" err="1">
                <a:solidFill>
                  <a:schemeClr val="bg1"/>
                </a:solidFill>
              </a:rPr>
              <a:t>Phần</a:t>
            </a:r>
            <a:r>
              <a:rPr lang="en-US" sz="2100" dirty="0">
                <a:solidFill>
                  <a:schemeClr val="bg1"/>
                </a:solidFill>
              </a:rPr>
              <a:t> </a:t>
            </a:r>
            <a:r>
              <a:rPr lang="en-US" sz="2100" dirty="0" err="1">
                <a:solidFill>
                  <a:schemeClr val="bg1"/>
                </a:solidFill>
              </a:rPr>
              <a:t>quản</a:t>
            </a:r>
            <a:r>
              <a:rPr lang="en-US" sz="2100" dirty="0">
                <a:solidFill>
                  <a:schemeClr val="bg1"/>
                </a:solidFill>
              </a:rPr>
              <a:t> </a:t>
            </a:r>
            <a:r>
              <a:rPr lang="en-US" sz="2100" dirty="0" err="1">
                <a:solidFill>
                  <a:schemeClr val="bg1"/>
                </a:solidFill>
              </a:rPr>
              <a:t>lí</a:t>
            </a:r>
            <a:r>
              <a:rPr lang="en-US" sz="2100" dirty="0">
                <a:solidFill>
                  <a:schemeClr val="bg1"/>
                </a:solidFill>
              </a:rPr>
              <a:t> </a:t>
            </a:r>
            <a:r>
              <a:rPr lang="en-US" sz="2100" dirty="0" err="1">
                <a:solidFill>
                  <a:schemeClr val="bg1"/>
                </a:solidFill>
              </a:rPr>
              <a:t>tài</a:t>
            </a:r>
            <a:r>
              <a:rPr lang="en-US" sz="2100" dirty="0">
                <a:solidFill>
                  <a:schemeClr val="bg1"/>
                </a:solidFill>
              </a:rPr>
              <a:t> </a:t>
            </a:r>
            <a:r>
              <a:rPr lang="en-US" sz="2100" dirty="0" err="1">
                <a:solidFill>
                  <a:schemeClr val="bg1"/>
                </a:solidFill>
              </a:rPr>
              <a:t>khoản</a:t>
            </a:r>
            <a:r>
              <a:rPr lang="en-US" sz="2100" dirty="0">
                <a:solidFill>
                  <a:schemeClr val="bg1"/>
                </a:solidFill>
              </a:rPr>
              <a:t> (Users):</a:t>
            </a:r>
            <a:br>
              <a:rPr lang="en-US" sz="2100" dirty="0">
                <a:solidFill>
                  <a:schemeClr val="bg1"/>
                </a:solidFill>
              </a:rPr>
            </a:br>
            <a:r>
              <a:rPr lang="en-US" sz="2100" dirty="0">
                <a:solidFill>
                  <a:schemeClr val="bg1"/>
                </a:solidFill>
              </a:rPr>
              <a:t>- </a:t>
            </a:r>
            <a:r>
              <a:rPr lang="en-US" sz="2100" dirty="0" err="1">
                <a:solidFill>
                  <a:schemeClr val="bg1"/>
                </a:solidFill>
              </a:rPr>
              <a:t>Hiển</a:t>
            </a:r>
            <a:r>
              <a:rPr lang="en-US" sz="2100" dirty="0">
                <a:solidFill>
                  <a:schemeClr val="bg1"/>
                </a:solidFill>
              </a:rPr>
              <a:t> </a:t>
            </a:r>
            <a:r>
              <a:rPr lang="en-US" sz="2100" dirty="0" err="1">
                <a:solidFill>
                  <a:schemeClr val="bg1"/>
                </a:solidFill>
              </a:rPr>
              <a:t>thị</a:t>
            </a:r>
            <a:r>
              <a:rPr lang="en-US" sz="2100" dirty="0">
                <a:solidFill>
                  <a:schemeClr val="bg1"/>
                </a:solidFill>
              </a:rPr>
              <a:t> </a:t>
            </a:r>
            <a:r>
              <a:rPr lang="en-US" sz="2100" dirty="0" err="1">
                <a:solidFill>
                  <a:schemeClr val="bg1"/>
                </a:solidFill>
              </a:rPr>
              <a:t>được</a:t>
            </a:r>
            <a:r>
              <a:rPr lang="en-US" sz="2100" dirty="0">
                <a:solidFill>
                  <a:schemeClr val="bg1"/>
                </a:solidFill>
              </a:rPr>
              <a:t> </a:t>
            </a:r>
            <a:r>
              <a:rPr lang="en-US" sz="2100" dirty="0" err="1">
                <a:solidFill>
                  <a:schemeClr val="bg1"/>
                </a:solidFill>
              </a:rPr>
              <a:t>danh</a:t>
            </a:r>
            <a:r>
              <a:rPr lang="en-US" sz="2100" dirty="0">
                <a:solidFill>
                  <a:schemeClr val="bg1"/>
                </a:solidFill>
              </a:rPr>
              <a:t> </a:t>
            </a:r>
            <a:r>
              <a:rPr lang="en-US" sz="2100" dirty="0" err="1">
                <a:solidFill>
                  <a:schemeClr val="bg1"/>
                </a:solidFill>
              </a:rPr>
              <a:t>sách</a:t>
            </a:r>
            <a:r>
              <a:rPr lang="en-US" sz="2100" dirty="0">
                <a:solidFill>
                  <a:schemeClr val="bg1"/>
                </a:solidFill>
              </a:rPr>
              <a:t> Users </a:t>
            </a:r>
            <a:r>
              <a:rPr lang="en-US" sz="2100" dirty="0" err="1">
                <a:solidFill>
                  <a:schemeClr val="bg1"/>
                </a:solidFill>
              </a:rPr>
              <a:t>đã</a:t>
            </a:r>
            <a:r>
              <a:rPr lang="en-US" sz="2100" dirty="0">
                <a:solidFill>
                  <a:schemeClr val="bg1"/>
                </a:solidFill>
              </a:rPr>
              <a:t> </a:t>
            </a:r>
            <a:r>
              <a:rPr lang="en-US" sz="2100" dirty="0" err="1">
                <a:solidFill>
                  <a:schemeClr val="bg1"/>
                </a:solidFill>
              </a:rPr>
              <a:t>đăng</a:t>
            </a:r>
            <a:r>
              <a:rPr lang="en-US" sz="2100" dirty="0">
                <a:solidFill>
                  <a:schemeClr val="bg1"/>
                </a:solidFill>
              </a:rPr>
              <a:t> </a:t>
            </a:r>
            <a:r>
              <a:rPr lang="en-US" sz="2100" dirty="0" err="1">
                <a:solidFill>
                  <a:schemeClr val="bg1"/>
                </a:solidFill>
              </a:rPr>
              <a:t>ký</a:t>
            </a:r>
            <a:r>
              <a:rPr lang="en-US" sz="2100" dirty="0">
                <a:solidFill>
                  <a:schemeClr val="bg1"/>
                </a:solidFill>
              </a:rPr>
              <a:t>.</a:t>
            </a:r>
            <a:br>
              <a:rPr lang="en-US" sz="2100" dirty="0">
                <a:solidFill>
                  <a:schemeClr val="bg1"/>
                </a:solidFill>
              </a:rPr>
            </a:br>
            <a:r>
              <a:rPr lang="en-US" sz="2100" dirty="0">
                <a:solidFill>
                  <a:schemeClr val="bg1"/>
                </a:solidFill>
              </a:rPr>
              <a:t>- Cho </a:t>
            </a:r>
            <a:r>
              <a:rPr lang="en-US" sz="2100" dirty="0" err="1">
                <a:solidFill>
                  <a:schemeClr val="bg1"/>
                </a:solidFill>
              </a:rPr>
              <a:t>phép</a:t>
            </a:r>
            <a:r>
              <a:rPr lang="en-US" sz="2100" dirty="0">
                <a:solidFill>
                  <a:schemeClr val="bg1"/>
                </a:solidFill>
              </a:rPr>
              <a:t> Admin </a:t>
            </a:r>
            <a:r>
              <a:rPr lang="en-US" sz="2100" dirty="0" err="1">
                <a:solidFill>
                  <a:schemeClr val="bg1"/>
                </a:solidFill>
              </a:rPr>
              <a:t>quản</a:t>
            </a:r>
            <a:r>
              <a:rPr lang="en-US" sz="2100" dirty="0">
                <a:solidFill>
                  <a:schemeClr val="bg1"/>
                </a:solidFill>
              </a:rPr>
              <a:t> </a:t>
            </a:r>
            <a:r>
              <a:rPr lang="en-US" sz="2100" dirty="0" err="1">
                <a:solidFill>
                  <a:schemeClr val="bg1"/>
                </a:solidFill>
              </a:rPr>
              <a:t>lí</a:t>
            </a:r>
            <a:r>
              <a:rPr lang="en-US" sz="2100" dirty="0">
                <a:solidFill>
                  <a:schemeClr val="bg1"/>
                </a:solidFill>
              </a:rPr>
              <a:t> </a:t>
            </a:r>
            <a:r>
              <a:rPr lang="en-US" sz="2100" dirty="0" err="1">
                <a:solidFill>
                  <a:schemeClr val="bg1"/>
                </a:solidFill>
              </a:rPr>
              <a:t>tài</a:t>
            </a:r>
            <a:r>
              <a:rPr lang="en-US" sz="2100" dirty="0">
                <a:solidFill>
                  <a:schemeClr val="bg1"/>
                </a:solidFill>
              </a:rPr>
              <a:t> </a:t>
            </a:r>
            <a:r>
              <a:rPr lang="en-US" sz="2100" dirty="0" err="1">
                <a:solidFill>
                  <a:schemeClr val="bg1"/>
                </a:solidFill>
              </a:rPr>
              <a:t>khoản</a:t>
            </a:r>
            <a:r>
              <a:rPr lang="en-US" sz="2100" dirty="0">
                <a:solidFill>
                  <a:schemeClr val="bg1"/>
                </a:solidFill>
              </a:rPr>
              <a:t> </a:t>
            </a:r>
            <a:r>
              <a:rPr lang="en-US" sz="2100" dirty="0" err="1">
                <a:solidFill>
                  <a:schemeClr val="bg1"/>
                </a:solidFill>
              </a:rPr>
              <a:t>của</a:t>
            </a:r>
            <a:r>
              <a:rPr lang="en-US" sz="2100" dirty="0">
                <a:solidFill>
                  <a:schemeClr val="bg1"/>
                </a:solidFill>
              </a:rPr>
              <a:t> </a:t>
            </a:r>
            <a:r>
              <a:rPr lang="en-US" sz="2100" dirty="0" err="1">
                <a:solidFill>
                  <a:schemeClr val="bg1"/>
                </a:solidFill>
              </a:rPr>
              <a:t>từng</a:t>
            </a:r>
            <a:r>
              <a:rPr lang="en-US" sz="2100" dirty="0">
                <a:solidFill>
                  <a:schemeClr val="bg1"/>
                </a:solidFill>
              </a:rPr>
              <a:t> Users (</a:t>
            </a:r>
            <a:r>
              <a:rPr lang="en-US" sz="2100" dirty="0" err="1">
                <a:solidFill>
                  <a:schemeClr val="bg1"/>
                </a:solidFill>
              </a:rPr>
              <a:t>Xóa</a:t>
            </a:r>
            <a:r>
              <a:rPr lang="en-US" sz="2100" dirty="0">
                <a:solidFill>
                  <a:schemeClr val="bg1"/>
                </a:solidFill>
              </a:rPr>
              <a:t>, </a:t>
            </a:r>
            <a:r>
              <a:rPr lang="en-US" sz="2100" dirty="0" err="1">
                <a:solidFill>
                  <a:schemeClr val="bg1"/>
                </a:solidFill>
              </a:rPr>
              <a:t>sửa</a:t>
            </a:r>
            <a:r>
              <a:rPr lang="en-US" sz="2100" dirty="0">
                <a:solidFill>
                  <a:schemeClr val="bg1"/>
                </a:solidFill>
              </a:rPr>
              <a:t>).</a:t>
            </a:r>
            <a:br>
              <a:rPr lang="en-US" sz="2100" dirty="0">
                <a:solidFill>
                  <a:schemeClr val="bg1"/>
                </a:solidFill>
              </a:rPr>
            </a:br>
            <a:r>
              <a:rPr lang="en-US" sz="2100" dirty="0">
                <a:solidFill>
                  <a:schemeClr val="bg1"/>
                </a:solidFill>
              </a:rPr>
              <a:t>- Cho </a:t>
            </a:r>
            <a:r>
              <a:rPr lang="en-US" sz="2100" dirty="0" err="1">
                <a:solidFill>
                  <a:schemeClr val="bg1"/>
                </a:solidFill>
              </a:rPr>
              <a:t>phép</a:t>
            </a:r>
            <a:r>
              <a:rPr lang="en-US" sz="2100" dirty="0">
                <a:solidFill>
                  <a:schemeClr val="bg1"/>
                </a:solidFill>
              </a:rPr>
              <a:t> Admin </a:t>
            </a:r>
            <a:r>
              <a:rPr lang="en-US" sz="2100" dirty="0" err="1">
                <a:solidFill>
                  <a:schemeClr val="bg1"/>
                </a:solidFill>
              </a:rPr>
              <a:t>thêm</a:t>
            </a:r>
            <a:r>
              <a:rPr lang="en-US" sz="2100" dirty="0">
                <a:solidFill>
                  <a:schemeClr val="bg1"/>
                </a:solidFill>
              </a:rPr>
              <a:t> </a:t>
            </a:r>
            <a:r>
              <a:rPr lang="en-US" sz="2100" dirty="0" err="1">
                <a:solidFill>
                  <a:schemeClr val="bg1"/>
                </a:solidFill>
              </a:rPr>
              <a:t>tài</a:t>
            </a:r>
            <a:r>
              <a:rPr lang="en-US" sz="2100" dirty="0">
                <a:solidFill>
                  <a:schemeClr val="bg1"/>
                </a:solidFill>
              </a:rPr>
              <a:t> </a:t>
            </a:r>
            <a:r>
              <a:rPr lang="en-US" sz="2100" dirty="0" err="1">
                <a:solidFill>
                  <a:schemeClr val="bg1"/>
                </a:solidFill>
              </a:rPr>
              <a:t>khoản</a:t>
            </a:r>
            <a:r>
              <a:rPr lang="en-US" sz="2100" dirty="0">
                <a:solidFill>
                  <a:schemeClr val="bg1"/>
                </a:solidFill>
              </a:rPr>
              <a:t> </a:t>
            </a:r>
            <a:r>
              <a:rPr lang="en-US" sz="2100" dirty="0" err="1">
                <a:solidFill>
                  <a:schemeClr val="bg1"/>
                </a:solidFill>
              </a:rPr>
              <a:t>ngay</a:t>
            </a:r>
            <a:r>
              <a:rPr lang="en-US" sz="2100" dirty="0">
                <a:solidFill>
                  <a:schemeClr val="bg1"/>
                </a:solidFill>
              </a:rPr>
              <a:t> </a:t>
            </a:r>
            <a:r>
              <a:rPr lang="en-US" sz="2100" dirty="0" err="1">
                <a:solidFill>
                  <a:schemeClr val="bg1"/>
                </a:solidFill>
              </a:rPr>
              <a:t>trên</a:t>
            </a:r>
            <a:r>
              <a:rPr lang="en-US" sz="2100" dirty="0">
                <a:solidFill>
                  <a:schemeClr val="bg1"/>
                </a:solidFill>
              </a:rPr>
              <a:t> </a:t>
            </a:r>
            <a:r>
              <a:rPr lang="en-US" sz="2100" dirty="0" err="1">
                <a:solidFill>
                  <a:schemeClr val="bg1"/>
                </a:solidFill>
              </a:rPr>
              <a:t>Adminpage</a:t>
            </a:r>
            <a:r>
              <a:rPr lang="en-US" sz="2100" dirty="0">
                <a:solidFill>
                  <a:schemeClr val="bg1"/>
                </a:solidFill>
              </a:rPr>
              <a:t>.</a:t>
            </a:r>
          </a:p>
        </p:txBody>
      </p:sp>
      <p:pic>
        <p:nvPicPr>
          <p:cNvPr id="6" name="Hình ảnh 5" descr="Ảnh có chứa ảnh chụp màn hình, máy tính&#10;&#10;Mô tả được tạo tự động">
            <a:extLst>
              <a:ext uri="{FF2B5EF4-FFF2-40B4-BE49-F238E27FC236}">
                <a16:creationId xmlns:a16="http://schemas.microsoft.com/office/drawing/2014/main" id="{BE6DFF66-72A7-4A93-81AA-24A196D4BCAC}"/>
              </a:ext>
            </a:extLst>
          </p:cNvPr>
          <p:cNvPicPr>
            <a:picLocks noChangeAspect="1"/>
          </p:cNvPicPr>
          <p:nvPr/>
        </p:nvPicPr>
        <p:blipFill rotWithShape="1">
          <a:blip r:embed="rId2"/>
          <a:srcRect t="7941" r="1" b="4562"/>
          <a:stretch/>
        </p:blipFill>
        <p:spPr>
          <a:xfrm>
            <a:off x="828675" y="1825626"/>
            <a:ext cx="10525125" cy="4351338"/>
          </a:xfrm>
          <a:prstGeom prst="rect">
            <a:avLst/>
          </a:prstGeom>
        </p:spPr>
      </p:pic>
    </p:spTree>
    <p:extLst>
      <p:ext uri="{BB962C8B-B14F-4D97-AF65-F5344CB8AC3E}">
        <p14:creationId xmlns:p14="http://schemas.microsoft.com/office/powerpoint/2010/main" val="791304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8DB4BD7-D898-413E-AF1A-7714FAD7A8E8}"/>
              </a:ext>
            </a:extLst>
          </p:cNvPr>
          <p:cNvSpPr>
            <a:spLocks noGrp="1"/>
          </p:cNvSpPr>
          <p:nvPr>
            <p:ph type="title"/>
          </p:nvPr>
        </p:nvSpPr>
        <p:spPr>
          <a:xfrm>
            <a:off x="838200" y="365125"/>
            <a:ext cx="10515600" cy="1325563"/>
          </a:xfrm>
        </p:spPr>
        <p:txBody>
          <a:bodyPr>
            <a:normAutofit/>
          </a:bodyPr>
          <a:lstStyle/>
          <a:p>
            <a:endParaRPr lang="en-US" dirty="0"/>
          </a:p>
        </p:txBody>
      </p:sp>
      <p:pic>
        <p:nvPicPr>
          <p:cNvPr id="6" name="Hình ảnh 5">
            <a:extLst>
              <a:ext uri="{FF2B5EF4-FFF2-40B4-BE49-F238E27FC236}">
                <a16:creationId xmlns:a16="http://schemas.microsoft.com/office/drawing/2014/main" id="{09E0FC91-B88A-4676-ABCB-C418D39D7DB3}"/>
              </a:ext>
            </a:extLst>
          </p:cNvPr>
          <p:cNvPicPr>
            <a:picLocks noChangeAspect="1"/>
          </p:cNvPicPr>
          <p:nvPr/>
        </p:nvPicPr>
        <p:blipFill>
          <a:blip r:embed="rId2"/>
          <a:stretch>
            <a:fillRect/>
          </a:stretch>
        </p:blipFill>
        <p:spPr>
          <a:xfrm>
            <a:off x="1582080" y="1825626"/>
            <a:ext cx="9018315" cy="4351338"/>
          </a:xfrm>
          <a:prstGeom prst="rect">
            <a:avLst/>
          </a:prstGeom>
        </p:spPr>
      </p:pic>
      <p:sp>
        <p:nvSpPr>
          <p:cNvPr id="9" name="Tiêu đề 1">
            <a:extLst>
              <a:ext uri="{FF2B5EF4-FFF2-40B4-BE49-F238E27FC236}">
                <a16:creationId xmlns:a16="http://schemas.microsoft.com/office/drawing/2014/main" id="{9921E19D-352E-4BF6-9A2F-EF4DFE9884C6}"/>
              </a:ext>
            </a:extLst>
          </p:cNvPr>
          <p:cNvSpPr txBox="1">
            <a:spLocks/>
          </p:cNvSpPr>
          <p:nvPr/>
        </p:nvSpPr>
        <p:spPr>
          <a:xfrm>
            <a:off x="838200" y="365125"/>
            <a:ext cx="10515600" cy="1325563"/>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2700000" scaled="1"/>
            <a:tileRect/>
          </a:gradFill>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100" dirty="0" err="1">
                <a:solidFill>
                  <a:schemeClr val="bg1"/>
                </a:solidFill>
              </a:rPr>
              <a:t>Phần</a:t>
            </a:r>
            <a:r>
              <a:rPr lang="en-US" sz="2100" dirty="0">
                <a:solidFill>
                  <a:schemeClr val="bg1"/>
                </a:solidFill>
              </a:rPr>
              <a:t> </a:t>
            </a:r>
            <a:r>
              <a:rPr lang="en-US" sz="2100" dirty="0" err="1">
                <a:solidFill>
                  <a:schemeClr val="bg1"/>
                </a:solidFill>
              </a:rPr>
              <a:t>quản</a:t>
            </a:r>
            <a:r>
              <a:rPr lang="en-US" sz="2100" dirty="0">
                <a:solidFill>
                  <a:schemeClr val="bg1"/>
                </a:solidFill>
              </a:rPr>
              <a:t> </a:t>
            </a:r>
            <a:r>
              <a:rPr lang="en-US" sz="2100" dirty="0" err="1">
                <a:solidFill>
                  <a:schemeClr val="bg1"/>
                </a:solidFill>
              </a:rPr>
              <a:t>lí</a:t>
            </a:r>
            <a:r>
              <a:rPr lang="en-US" sz="2100" dirty="0">
                <a:solidFill>
                  <a:schemeClr val="bg1"/>
                </a:solidFill>
              </a:rPr>
              <a:t> </a:t>
            </a:r>
            <a:r>
              <a:rPr lang="en-US" sz="2100" dirty="0" err="1">
                <a:solidFill>
                  <a:schemeClr val="bg1"/>
                </a:solidFill>
              </a:rPr>
              <a:t>sản</a:t>
            </a:r>
            <a:r>
              <a:rPr lang="en-US" sz="2100" dirty="0">
                <a:solidFill>
                  <a:schemeClr val="bg1"/>
                </a:solidFill>
              </a:rPr>
              <a:t> </a:t>
            </a:r>
            <a:r>
              <a:rPr lang="en-US" sz="2100" dirty="0" err="1">
                <a:solidFill>
                  <a:schemeClr val="bg1"/>
                </a:solidFill>
              </a:rPr>
              <a:t>phẩm</a:t>
            </a:r>
            <a:r>
              <a:rPr lang="en-US" sz="2100" dirty="0">
                <a:solidFill>
                  <a:schemeClr val="bg1"/>
                </a:solidFill>
              </a:rPr>
              <a:t> (Products):</a:t>
            </a:r>
            <a:br>
              <a:rPr lang="en-US" sz="2100" dirty="0">
                <a:solidFill>
                  <a:schemeClr val="bg1"/>
                </a:solidFill>
              </a:rPr>
            </a:br>
            <a:r>
              <a:rPr lang="en-US" sz="2100" dirty="0">
                <a:solidFill>
                  <a:schemeClr val="bg1"/>
                </a:solidFill>
              </a:rPr>
              <a:t>- </a:t>
            </a:r>
            <a:r>
              <a:rPr lang="en-US" sz="2100" dirty="0" err="1">
                <a:solidFill>
                  <a:schemeClr val="bg1"/>
                </a:solidFill>
              </a:rPr>
              <a:t>Hiển</a:t>
            </a:r>
            <a:r>
              <a:rPr lang="en-US" sz="2100" dirty="0">
                <a:solidFill>
                  <a:schemeClr val="bg1"/>
                </a:solidFill>
              </a:rPr>
              <a:t> </a:t>
            </a:r>
            <a:r>
              <a:rPr lang="en-US" sz="2100" dirty="0" err="1">
                <a:solidFill>
                  <a:schemeClr val="bg1"/>
                </a:solidFill>
              </a:rPr>
              <a:t>thị</a:t>
            </a:r>
            <a:r>
              <a:rPr lang="en-US" sz="2100" dirty="0">
                <a:solidFill>
                  <a:schemeClr val="bg1"/>
                </a:solidFill>
              </a:rPr>
              <a:t> </a:t>
            </a:r>
            <a:r>
              <a:rPr lang="en-US" sz="2100" dirty="0" err="1">
                <a:solidFill>
                  <a:schemeClr val="bg1"/>
                </a:solidFill>
              </a:rPr>
              <a:t>được</a:t>
            </a:r>
            <a:r>
              <a:rPr lang="en-US" sz="2100" dirty="0">
                <a:solidFill>
                  <a:schemeClr val="bg1"/>
                </a:solidFill>
              </a:rPr>
              <a:t> </a:t>
            </a:r>
            <a:r>
              <a:rPr lang="en-US" sz="2100" dirty="0" err="1">
                <a:solidFill>
                  <a:schemeClr val="bg1"/>
                </a:solidFill>
              </a:rPr>
              <a:t>danh</a:t>
            </a:r>
            <a:r>
              <a:rPr lang="en-US" sz="2100" dirty="0">
                <a:solidFill>
                  <a:schemeClr val="bg1"/>
                </a:solidFill>
              </a:rPr>
              <a:t> </a:t>
            </a:r>
            <a:r>
              <a:rPr lang="en-US" sz="2100" dirty="0" err="1">
                <a:solidFill>
                  <a:schemeClr val="bg1"/>
                </a:solidFill>
              </a:rPr>
              <a:t>sách</a:t>
            </a:r>
            <a:r>
              <a:rPr lang="en-US" sz="2100" dirty="0">
                <a:solidFill>
                  <a:schemeClr val="bg1"/>
                </a:solidFill>
              </a:rPr>
              <a:t> </a:t>
            </a:r>
            <a:r>
              <a:rPr lang="en-US" sz="2100" dirty="0" err="1">
                <a:solidFill>
                  <a:schemeClr val="bg1"/>
                </a:solidFill>
              </a:rPr>
              <a:t>sản</a:t>
            </a:r>
            <a:r>
              <a:rPr lang="en-US" sz="2100" dirty="0">
                <a:solidFill>
                  <a:schemeClr val="bg1"/>
                </a:solidFill>
              </a:rPr>
              <a:t> </a:t>
            </a:r>
            <a:r>
              <a:rPr lang="en-US" sz="2100" dirty="0" err="1">
                <a:solidFill>
                  <a:schemeClr val="bg1"/>
                </a:solidFill>
              </a:rPr>
              <a:t>phẩm</a:t>
            </a:r>
            <a:r>
              <a:rPr lang="en-US" sz="2100" dirty="0">
                <a:solidFill>
                  <a:schemeClr val="bg1"/>
                </a:solidFill>
              </a:rPr>
              <a:t> </a:t>
            </a:r>
            <a:r>
              <a:rPr lang="en-US" sz="2100" dirty="0" err="1">
                <a:solidFill>
                  <a:schemeClr val="bg1"/>
                </a:solidFill>
              </a:rPr>
              <a:t>đang</a:t>
            </a:r>
            <a:r>
              <a:rPr lang="en-US" sz="2100" dirty="0">
                <a:solidFill>
                  <a:schemeClr val="bg1"/>
                </a:solidFill>
              </a:rPr>
              <a:t> </a:t>
            </a:r>
            <a:r>
              <a:rPr lang="en-US" sz="2100" dirty="0" err="1">
                <a:solidFill>
                  <a:schemeClr val="bg1"/>
                </a:solidFill>
              </a:rPr>
              <a:t>được</a:t>
            </a:r>
            <a:r>
              <a:rPr lang="en-US" sz="2100" dirty="0">
                <a:solidFill>
                  <a:schemeClr val="bg1"/>
                </a:solidFill>
              </a:rPr>
              <a:t> </a:t>
            </a:r>
            <a:r>
              <a:rPr lang="en-US" sz="2100" dirty="0" err="1">
                <a:solidFill>
                  <a:schemeClr val="bg1"/>
                </a:solidFill>
              </a:rPr>
              <a:t>bán</a:t>
            </a:r>
            <a:r>
              <a:rPr lang="en-US" sz="2100" dirty="0">
                <a:solidFill>
                  <a:schemeClr val="bg1"/>
                </a:solidFill>
              </a:rPr>
              <a:t> </a:t>
            </a:r>
            <a:r>
              <a:rPr lang="en-US" sz="2100" dirty="0" err="1">
                <a:solidFill>
                  <a:schemeClr val="bg1"/>
                </a:solidFill>
              </a:rPr>
              <a:t>tại</a:t>
            </a:r>
            <a:r>
              <a:rPr lang="en-US" sz="2100" dirty="0">
                <a:solidFill>
                  <a:schemeClr val="bg1"/>
                </a:solidFill>
              </a:rPr>
              <a:t> </a:t>
            </a:r>
            <a:r>
              <a:rPr lang="en-US" sz="2100" dirty="0" err="1">
                <a:solidFill>
                  <a:schemeClr val="bg1"/>
                </a:solidFill>
              </a:rPr>
              <a:t>trung</a:t>
            </a:r>
            <a:r>
              <a:rPr lang="en-US" sz="2100" dirty="0">
                <a:solidFill>
                  <a:schemeClr val="bg1"/>
                </a:solidFill>
              </a:rPr>
              <a:t> </a:t>
            </a:r>
            <a:r>
              <a:rPr lang="en-US" sz="2100" dirty="0" err="1">
                <a:solidFill>
                  <a:schemeClr val="bg1"/>
                </a:solidFill>
              </a:rPr>
              <a:t>tâm</a:t>
            </a:r>
            <a:r>
              <a:rPr lang="en-US" sz="2100" dirty="0">
                <a:solidFill>
                  <a:schemeClr val="bg1"/>
                </a:solidFill>
              </a:rPr>
              <a:t>.</a:t>
            </a:r>
            <a:br>
              <a:rPr lang="en-US" sz="2100" dirty="0">
                <a:solidFill>
                  <a:schemeClr val="bg1"/>
                </a:solidFill>
              </a:rPr>
            </a:br>
            <a:r>
              <a:rPr lang="en-US" sz="2100" dirty="0">
                <a:solidFill>
                  <a:schemeClr val="bg1"/>
                </a:solidFill>
              </a:rPr>
              <a:t>- Cho </a:t>
            </a:r>
            <a:r>
              <a:rPr lang="en-US" sz="2100" dirty="0" err="1">
                <a:solidFill>
                  <a:schemeClr val="bg1"/>
                </a:solidFill>
              </a:rPr>
              <a:t>phép</a:t>
            </a:r>
            <a:r>
              <a:rPr lang="en-US" sz="2100" dirty="0">
                <a:solidFill>
                  <a:schemeClr val="bg1"/>
                </a:solidFill>
              </a:rPr>
              <a:t> Admin </a:t>
            </a:r>
            <a:r>
              <a:rPr lang="en-US" sz="2100" dirty="0" err="1">
                <a:solidFill>
                  <a:schemeClr val="bg1"/>
                </a:solidFill>
              </a:rPr>
              <a:t>quản</a:t>
            </a:r>
            <a:r>
              <a:rPr lang="en-US" sz="2100" dirty="0">
                <a:solidFill>
                  <a:schemeClr val="bg1"/>
                </a:solidFill>
              </a:rPr>
              <a:t> </a:t>
            </a:r>
            <a:r>
              <a:rPr lang="en-US" sz="2100" dirty="0" err="1">
                <a:solidFill>
                  <a:schemeClr val="bg1"/>
                </a:solidFill>
              </a:rPr>
              <a:t>lí</a:t>
            </a:r>
            <a:r>
              <a:rPr lang="en-US" sz="2100" dirty="0">
                <a:solidFill>
                  <a:schemeClr val="bg1"/>
                </a:solidFill>
              </a:rPr>
              <a:t> </a:t>
            </a:r>
            <a:r>
              <a:rPr lang="en-US" sz="2100" dirty="0" err="1">
                <a:solidFill>
                  <a:schemeClr val="bg1"/>
                </a:solidFill>
              </a:rPr>
              <a:t>thông</a:t>
            </a:r>
            <a:r>
              <a:rPr lang="en-US" sz="2100" dirty="0">
                <a:solidFill>
                  <a:schemeClr val="bg1"/>
                </a:solidFill>
              </a:rPr>
              <a:t> tin </a:t>
            </a:r>
            <a:r>
              <a:rPr lang="en-US" sz="2100" dirty="0" err="1">
                <a:solidFill>
                  <a:schemeClr val="bg1"/>
                </a:solidFill>
              </a:rPr>
              <a:t>của</a:t>
            </a:r>
            <a:r>
              <a:rPr lang="en-US" sz="2100" dirty="0">
                <a:solidFill>
                  <a:schemeClr val="bg1"/>
                </a:solidFill>
              </a:rPr>
              <a:t> </a:t>
            </a:r>
            <a:r>
              <a:rPr lang="en-US" sz="2100" dirty="0" err="1">
                <a:solidFill>
                  <a:schemeClr val="bg1"/>
                </a:solidFill>
              </a:rPr>
              <a:t>từng</a:t>
            </a:r>
            <a:r>
              <a:rPr lang="en-US" sz="2100" dirty="0">
                <a:solidFill>
                  <a:schemeClr val="bg1"/>
                </a:solidFill>
              </a:rPr>
              <a:t> </a:t>
            </a:r>
            <a:r>
              <a:rPr lang="en-US" sz="2100" dirty="0" err="1">
                <a:solidFill>
                  <a:schemeClr val="bg1"/>
                </a:solidFill>
              </a:rPr>
              <a:t>sản</a:t>
            </a:r>
            <a:r>
              <a:rPr lang="en-US" sz="2100" dirty="0">
                <a:solidFill>
                  <a:schemeClr val="bg1"/>
                </a:solidFill>
              </a:rPr>
              <a:t> </a:t>
            </a:r>
            <a:r>
              <a:rPr lang="en-US" sz="2100" dirty="0" err="1">
                <a:solidFill>
                  <a:schemeClr val="bg1"/>
                </a:solidFill>
              </a:rPr>
              <a:t>phẩm</a:t>
            </a:r>
            <a:r>
              <a:rPr lang="en-US" sz="2100" dirty="0">
                <a:solidFill>
                  <a:schemeClr val="bg1"/>
                </a:solidFill>
              </a:rPr>
              <a:t> (</a:t>
            </a:r>
            <a:r>
              <a:rPr lang="en-US" sz="2100" dirty="0" err="1">
                <a:solidFill>
                  <a:schemeClr val="bg1"/>
                </a:solidFill>
              </a:rPr>
              <a:t>Xóa</a:t>
            </a:r>
            <a:r>
              <a:rPr lang="en-US" sz="2100" dirty="0">
                <a:solidFill>
                  <a:schemeClr val="bg1"/>
                </a:solidFill>
              </a:rPr>
              <a:t>, </a:t>
            </a:r>
            <a:r>
              <a:rPr lang="en-US" sz="2100" dirty="0" err="1">
                <a:solidFill>
                  <a:schemeClr val="bg1"/>
                </a:solidFill>
              </a:rPr>
              <a:t>sửa</a:t>
            </a:r>
            <a:r>
              <a:rPr lang="en-US" sz="2100" dirty="0">
                <a:solidFill>
                  <a:schemeClr val="bg1"/>
                </a:solidFill>
              </a:rPr>
              <a:t>).</a:t>
            </a:r>
            <a:br>
              <a:rPr lang="en-US" sz="2100" dirty="0">
                <a:solidFill>
                  <a:schemeClr val="bg1"/>
                </a:solidFill>
              </a:rPr>
            </a:br>
            <a:r>
              <a:rPr lang="en-US" sz="2100" dirty="0">
                <a:solidFill>
                  <a:schemeClr val="bg1"/>
                </a:solidFill>
              </a:rPr>
              <a:t>- Cho </a:t>
            </a:r>
            <a:r>
              <a:rPr lang="en-US" sz="2100" dirty="0" err="1">
                <a:solidFill>
                  <a:schemeClr val="bg1"/>
                </a:solidFill>
              </a:rPr>
              <a:t>phép</a:t>
            </a:r>
            <a:r>
              <a:rPr lang="en-US" sz="2100" dirty="0">
                <a:solidFill>
                  <a:schemeClr val="bg1"/>
                </a:solidFill>
              </a:rPr>
              <a:t> Admin </a:t>
            </a:r>
            <a:r>
              <a:rPr lang="en-US" sz="2100" dirty="0" err="1">
                <a:solidFill>
                  <a:schemeClr val="bg1"/>
                </a:solidFill>
              </a:rPr>
              <a:t>thêm</a:t>
            </a:r>
            <a:r>
              <a:rPr lang="en-US" sz="2100" dirty="0">
                <a:solidFill>
                  <a:schemeClr val="bg1"/>
                </a:solidFill>
              </a:rPr>
              <a:t> </a:t>
            </a:r>
            <a:r>
              <a:rPr lang="en-US" sz="2100" dirty="0" err="1">
                <a:solidFill>
                  <a:schemeClr val="bg1"/>
                </a:solidFill>
              </a:rPr>
              <a:t>mới</a:t>
            </a:r>
            <a:r>
              <a:rPr lang="en-US" sz="2100" dirty="0">
                <a:solidFill>
                  <a:schemeClr val="bg1"/>
                </a:solidFill>
              </a:rPr>
              <a:t> </a:t>
            </a:r>
            <a:r>
              <a:rPr lang="en-US" sz="2100" dirty="0" err="1">
                <a:solidFill>
                  <a:schemeClr val="bg1"/>
                </a:solidFill>
              </a:rPr>
              <a:t>sản</a:t>
            </a:r>
            <a:r>
              <a:rPr lang="en-US" sz="2100" dirty="0">
                <a:solidFill>
                  <a:schemeClr val="bg1"/>
                </a:solidFill>
              </a:rPr>
              <a:t> </a:t>
            </a:r>
            <a:r>
              <a:rPr lang="en-US" sz="2100" dirty="0" err="1">
                <a:solidFill>
                  <a:schemeClr val="bg1"/>
                </a:solidFill>
              </a:rPr>
              <a:t>phẩm</a:t>
            </a:r>
            <a:r>
              <a:rPr lang="en-US" sz="2100" dirty="0">
                <a:solidFill>
                  <a:schemeClr val="bg1"/>
                </a:solidFill>
              </a:rPr>
              <a:t> </a:t>
            </a:r>
            <a:r>
              <a:rPr lang="en-US" sz="2100" dirty="0" err="1">
                <a:solidFill>
                  <a:schemeClr val="bg1"/>
                </a:solidFill>
              </a:rPr>
              <a:t>ngay</a:t>
            </a:r>
            <a:r>
              <a:rPr lang="en-US" sz="2100" dirty="0">
                <a:solidFill>
                  <a:schemeClr val="bg1"/>
                </a:solidFill>
              </a:rPr>
              <a:t> </a:t>
            </a:r>
            <a:r>
              <a:rPr lang="en-US" sz="2100" dirty="0" err="1">
                <a:solidFill>
                  <a:schemeClr val="bg1"/>
                </a:solidFill>
              </a:rPr>
              <a:t>trên</a:t>
            </a:r>
            <a:r>
              <a:rPr lang="en-US" sz="2100" dirty="0">
                <a:solidFill>
                  <a:schemeClr val="bg1"/>
                </a:solidFill>
              </a:rPr>
              <a:t> </a:t>
            </a:r>
            <a:r>
              <a:rPr lang="en-US" sz="2100" dirty="0" err="1">
                <a:solidFill>
                  <a:schemeClr val="bg1"/>
                </a:solidFill>
              </a:rPr>
              <a:t>Adminpage</a:t>
            </a:r>
            <a:r>
              <a:rPr lang="en-US" sz="2100" dirty="0">
                <a:solidFill>
                  <a:schemeClr val="bg1"/>
                </a:solidFill>
              </a:rPr>
              <a:t>.</a:t>
            </a:r>
          </a:p>
        </p:txBody>
      </p:sp>
    </p:spTree>
    <p:extLst>
      <p:ext uri="{BB962C8B-B14F-4D97-AF65-F5344CB8AC3E}">
        <p14:creationId xmlns:p14="http://schemas.microsoft.com/office/powerpoint/2010/main" val="2289191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A7934D9-0E78-47F3-93C2-F4B86C7070EB}"/>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765978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A7FC917-D0B9-46F9-B860-3C811FBAFCF2}"/>
              </a:ext>
            </a:extLst>
          </p:cNvPr>
          <p:cNvSpPr>
            <a:spLocks noGrp="1"/>
          </p:cNvSpPr>
          <p:nvPr>
            <p:ph type="title"/>
          </p:nvPr>
        </p:nvSpPr>
        <p:spPr>
          <a:xfrm>
            <a:off x="838200" y="2340430"/>
            <a:ext cx="4245429" cy="2206364"/>
          </a:xfrm>
        </p:spPr>
        <p:txBody>
          <a:bodyPr vert="horz" lIns="91440" tIns="45720" rIns="91440" bIns="45720" rtlCol="0">
            <a:normAutofit/>
          </a:bodyPr>
          <a:lstStyle/>
          <a:p>
            <a:r>
              <a:rPr lang="en-US"/>
              <a:t>Thông tin liên hệ Trung tâm 3T</a:t>
            </a:r>
          </a:p>
        </p:txBody>
      </p:sp>
      <p:sp>
        <p:nvSpPr>
          <p:cNvPr id="27" name="Freeform 5">
            <a:extLst>
              <a:ext uri="{FF2B5EF4-FFF2-40B4-BE49-F238E27FC236}">
                <a16:creationId xmlns:a16="http://schemas.microsoft.com/office/drawing/2014/main" id="{AF1E5E62-9EB9-408E-AE53-A04A4C811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Hình ảnh 7">
            <a:extLst>
              <a:ext uri="{FF2B5EF4-FFF2-40B4-BE49-F238E27FC236}">
                <a16:creationId xmlns:a16="http://schemas.microsoft.com/office/drawing/2014/main" id="{020D68F2-23E4-41C9-81F8-E0F223984BB4}"/>
              </a:ext>
            </a:extLst>
          </p:cNvPr>
          <p:cNvPicPr>
            <a:picLocks noChangeAspect="1"/>
          </p:cNvPicPr>
          <p:nvPr/>
        </p:nvPicPr>
        <p:blipFill rotWithShape="1">
          <a:blip r:embed="rId2"/>
          <a:srcRect r="16085"/>
          <a:stretch/>
        </p:blipFill>
        <p:spPr>
          <a:xfrm>
            <a:off x="6085115" y="2064462"/>
            <a:ext cx="5466806" cy="1978536"/>
          </a:xfrm>
          <a:prstGeom prst="rect">
            <a:avLst/>
          </a:prstGeom>
        </p:spPr>
      </p:pic>
      <p:sp>
        <p:nvSpPr>
          <p:cNvPr id="28" name="Freeform 7">
            <a:extLst>
              <a:ext uri="{FF2B5EF4-FFF2-40B4-BE49-F238E27FC236}">
                <a16:creationId xmlns:a16="http://schemas.microsoft.com/office/drawing/2014/main" id="{9C5704B2-7C5B-4738-AF0D-4A2756A6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3319"/>
            <a:ext cx="5925190" cy="2174681"/>
          </a:xfrm>
          <a:custGeom>
            <a:avLst/>
            <a:gdLst>
              <a:gd name="connsiteX0" fmla="*/ 1007162 w 5925190"/>
              <a:gd name="connsiteY0" fmla="*/ 0 h 2174681"/>
              <a:gd name="connsiteX1" fmla="*/ 5925190 w 5925190"/>
              <a:gd name="connsiteY1" fmla="*/ 0 h 2174681"/>
              <a:gd name="connsiteX2" fmla="*/ 5925190 w 5925190"/>
              <a:gd name="connsiteY2" fmla="*/ 2174681 h 2174681"/>
              <a:gd name="connsiteX3" fmla="*/ 0 w 5925190"/>
              <a:gd name="connsiteY3" fmla="*/ 2174681 h 2174681"/>
            </a:gdLst>
            <a:ahLst/>
            <a:cxnLst>
              <a:cxn ang="0">
                <a:pos x="connsiteX0" y="connsiteY0"/>
              </a:cxn>
              <a:cxn ang="0">
                <a:pos x="connsiteX1" y="connsiteY1"/>
              </a:cxn>
              <a:cxn ang="0">
                <a:pos x="connsiteX2" y="connsiteY2"/>
              </a:cxn>
              <a:cxn ang="0">
                <a:pos x="connsiteX3" y="connsiteY3"/>
              </a:cxn>
            </a:cxnLst>
            <a:rect l="l" t="t" r="r" b="b"/>
            <a:pathLst>
              <a:path w="5925190" h="2174681">
                <a:moveTo>
                  <a:pt x="1007162" y="0"/>
                </a:moveTo>
                <a:lnTo>
                  <a:pt x="5925190" y="0"/>
                </a:lnTo>
                <a:lnTo>
                  <a:pt x="5925190" y="2174681"/>
                </a:lnTo>
                <a:lnTo>
                  <a:pt x="0" y="217468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6">
            <a:extLst>
              <a:ext uri="{FF2B5EF4-FFF2-40B4-BE49-F238E27FC236}">
                <a16:creationId xmlns:a16="http://schemas.microsoft.com/office/drawing/2014/main" id="{DFB36DC4-A410-4DF1-8453-1D85743F5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683319"/>
            <a:ext cx="7092887" cy="2174681"/>
          </a:xfrm>
          <a:custGeom>
            <a:avLst/>
            <a:gdLst>
              <a:gd name="connsiteX0" fmla="*/ 0 w 7092887"/>
              <a:gd name="connsiteY0" fmla="*/ 0 h 2174681"/>
              <a:gd name="connsiteX1" fmla="*/ 7092887 w 7092887"/>
              <a:gd name="connsiteY1" fmla="*/ 0 h 2174681"/>
              <a:gd name="connsiteX2" fmla="*/ 6085725 w 7092887"/>
              <a:gd name="connsiteY2" fmla="*/ 2174681 h 2174681"/>
              <a:gd name="connsiteX3" fmla="*/ 1524000 w 7092887"/>
              <a:gd name="connsiteY3" fmla="*/ 2174681 h 2174681"/>
              <a:gd name="connsiteX4" fmla="*/ 1200418 w 7092887"/>
              <a:gd name="connsiteY4" fmla="*/ 2174681 h 2174681"/>
              <a:gd name="connsiteX5" fmla="*/ 0 w 7092887"/>
              <a:gd name="connsiteY5" fmla="*/ 2174681 h 2174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92887" h="2174681">
                <a:moveTo>
                  <a:pt x="0" y="0"/>
                </a:moveTo>
                <a:lnTo>
                  <a:pt x="7092887" y="0"/>
                </a:lnTo>
                <a:lnTo>
                  <a:pt x="6085725" y="2174681"/>
                </a:lnTo>
                <a:lnTo>
                  <a:pt x="1524000" y="2174681"/>
                </a:lnTo>
                <a:lnTo>
                  <a:pt x="1200418" y="2174681"/>
                </a:lnTo>
                <a:lnTo>
                  <a:pt x="0" y="2174681"/>
                </a:lnTo>
                <a:close/>
              </a:path>
            </a:pathLst>
          </a:custGeom>
          <a:solidFill>
            <a:srgbClr val="B2B2B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B2B2B2"/>
              </a:solidFill>
            </a:endParaRPr>
          </a:p>
        </p:txBody>
      </p:sp>
    </p:spTree>
    <p:extLst>
      <p:ext uri="{BB962C8B-B14F-4D97-AF65-F5344CB8AC3E}">
        <p14:creationId xmlns:p14="http://schemas.microsoft.com/office/powerpoint/2010/main" val="1917932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êu đề 1">
            <a:extLst>
              <a:ext uri="{FF2B5EF4-FFF2-40B4-BE49-F238E27FC236}">
                <a16:creationId xmlns:a16="http://schemas.microsoft.com/office/drawing/2014/main" id="{2DC505CD-FAB6-49B7-A61E-8503F69CB283}"/>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kern="1200">
                <a:solidFill>
                  <a:srgbClr val="FFFFFF"/>
                </a:solidFill>
                <a:latin typeface="+mj-lt"/>
                <a:ea typeface="+mj-ea"/>
                <a:cs typeface="+mj-cs"/>
              </a:rPr>
              <a:t>THANKS FOR WATCHING!</a:t>
            </a:r>
          </a:p>
        </p:txBody>
      </p:sp>
    </p:spTree>
    <p:extLst>
      <p:ext uri="{BB962C8B-B14F-4D97-AF65-F5344CB8AC3E}">
        <p14:creationId xmlns:p14="http://schemas.microsoft.com/office/powerpoint/2010/main" val="1712720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iêu đề 2">
            <a:extLst>
              <a:ext uri="{FF2B5EF4-FFF2-40B4-BE49-F238E27FC236}">
                <a16:creationId xmlns:a16="http://schemas.microsoft.com/office/drawing/2014/main" id="{407F4825-7AE1-4445-93DE-8D2B581C44F7}"/>
              </a:ext>
            </a:extLst>
          </p:cNvPr>
          <p:cNvSpPr>
            <a:spLocks noGrp="1"/>
          </p:cNvSpPr>
          <p:nvPr>
            <p:ph type="ctrTitle"/>
          </p:nvPr>
        </p:nvSpPr>
        <p:spPr>
          <a:xfrm>
            <a:off x="640079" y="2053641"/>
            <a:ext cx="3669161" cy="2760098"/>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GIỚI THIỆU VỀ ỨNG DỤNG</a:t>
            </a:r>
            <a:endParaRPr lang="en-US" sz="4400" kern="1200" dirty="0">
              <a:solidFill>
                <a:srgbClr val="FFFFFF"/>
              </a:solidFill>
              <a:latin typeface="+mj-lt"/>
              <a:ea typeface="+mj-ea"/>
              <a:cs typeface="+mj-cs"/>
            </a:endParaRPr>
          </a:p>
        </p:txBody>
      </p:sp>
      <p:sp>
        <p:nvSpPr>
          <p:cNvPr id="4" name="Tiêu đề phụ 3">
            <a:extLst>
              <a:ext uri="{FF2B5EF4-FFF2-40B4-BE49-F238E27FC236}">
                <a16:creationId xmlns:a16="http://schemas.microsoft.com/office/drawing/2014/main" id="{7E0D1EB0-AA91-4530-9653-1B4A0ED06125}"/>
              </a:ext>
            </a:extLst>
          </p:cNvPr>
          <p:cNvSpPr>
            <a:spLocks noGrp="1"/>
          </p:cNvSpPr>
          <p:nvPr>
            <p:ph type="subTitle" idx="1"/>
          </p:nvPr>
        </p:nvSpPr>
        <p:spPr>
          <a:xfrm>
            <a:off x="6109891" y="1223897"/>
            <a:ext cx="5306084" cy="5230634"/>
          </a:xfrm>
        </p:spPr>
        <p:txBody>
          <a:bodyPr vert="horz" lIns="91440" tIns="45720" rIns="91440" bIns="45720" rtlCol="0" anchor="ctr">
            <a:normAutofit/>
          </a:bodyPr>
          <a:lstStyle/>
          <a:p>
            <a:pPr marL="342900" indent="-228600" algn="l">
              <a:buFont typeface="Arial" panose="020B0604020202020204" pitchFamily="34" charset="0"/>
              <a:buChar char="•"/>
            </a:pPr>
            <a:endParaRPr lang="en-US" dirty="0">
              <a:solidFill>
                <a:srgbClr val="000000"/>
              </a:solidFill>
            </a:endParaRPr>
          </a:p>
          <a:p>
            <a:pPr marL="342900" indent="-228600" algn="l">
              <a:buFont typeface="Arial" panose="020B0604020202020204" pitchFamily="34" charset="0"/>
              <a:buChar char="•"/>
            </a:pPr>
            <a:r>
              <a:rPr lang="en-US" dirty="0">
                <a:solidFill>
                  <a:srgbClr val="000000"/>
                </a:solidFill>
              </a:rPr>
              <a:t>Website </a:t>
            </a:r>
            <a:r>
              <a:rPr lang="en-US" dirty="0" err="1">
                <a:solidFill>
                  <a:srgbClr val="000000"/>
                </a:solidFill>
              </a:rPr>
              <a:t>được</a:t>
            </a:r>
            <a:r>
              <a:rPr lang="en-US" dirty="0">
                <a:solidFill>
                  <a:srgbClr val="000000"/>
                </a:solidFill>
              </a:rPr>
              <a:t> </a:t>
            </a:r>
            <a:r>
              <a:rPr lang="en-US" dirty="0" err="1">
                <a:solidFill>
                  <a:srgbClr val="000000"/>
                </a:solidFill>
              </a:rPr>
              <a:t>xây</a:t>
            </a:r>
            <a:r>
              <a:rPr lang="en-US" dirty="0">
                <a:solidFill>
                  <a:srgbClr val="000000"/>
                </a:solidFill>
              </a:rPr>
              <a:t> </a:t>
            </a:r>
            <a:r>
              <a:rPr lang="en-US" dirty="0" err="1">
                <a:solidFill>
                  <a:srgbClr val="000000"/>
                </a:solidFill>
              </a:rPr>
              <a:t>dựng</a:t>
            </a:r>
            <a:r>
              <a:rPr lang="en-US" dirty="0">
                <a:solidFill>
                  <a:srgbClr val="000000"/>
                </a:solidFill>
              </a:rPr>
              <a:t> </a:t>
            </a:r>
            <a:r>
              <a:rPr lang="en-US" dirty="0" err="1">
                <a:solidFill>
                  <a:srgbClr val="000000"/>
                </a:solidFill>
              </a:rPr>
              <a:t>phục</a:t>
            </a:r>
            <a:r>
              <a:rPr lang="en-US" dirty="0">
                <a:solidFill>
                  <a:srgbClr val="000000"/>
                </a:solidFill>
              </a:rPr>
              <a:t> </a:t>
            </a:r>
            <a:r>
              <a:rPr lang="en-US" dirty="0" err="1">
                <a:solidFill>
                  <a:srgbClr val="000000"/>
                </a:solidFill>
              </a:rPr>
              <a:t>vụ</a:t>
            </a:r>
            <a:r>
              <a:rPr lang="en-US" dirty="0">
                <a:solidFill>
                  <a:srgbClr val="000000"/>
                </a:solidFill>
              </a:rPr>
              <a:t> </a:t>
            </a:r>
            <a:r>
              <a:rPr lang="en-US" dirty="0" err="1">
                <a:solidFill>
                  <a:srgbClr val="000000"/>
                </a:solidFill>
              </a:rPr>
              <a:t>hai</a:t>
            </a:r>
            <a:r>
              <a:rPr lang="en-US" dirty="0">
                <a:solidFill>
                  <a:srgbClr val="000000"/>
                </a:solidFill>
              </a:rPr>
              <a:t> </a:t>
            </a:r>
            <a:r>
              <a:rPr lang="en-US" dirty="0" err="1">
                <a:solidFill>
                  <a:srgbClr val="000000"/>
                </a:solidFill>
              </a:rPr>
              <a:t>đối</a:t>
            </a:r>
            <a:r>
              <a:rPr lang="en-US" dirty="0">
                <a:solidFill>
                  <a:srgbClr val="000000"/>
                </a:solidFill>
              </a:rPr>
              <a:t> </a:t>
            </a:r>
            <a:r>
              <a:rPr lang="en-US" dirty="0" err="1">
                <a:solidFill>
                  <a:srgbClr val="000000"/>
                </a:solidFill>
              </a:rPr>
              <a:t>tượng</a:t>
            </a:r>
            <a:r>
              <a:rPr lang="en-US" dirty="0">
                <a:solidFill>
                  <a:srgbClr val="000000"/>
                </a:solidFill>
              </a:rPr>
              <a:t> </a:t>
            </a:r>
            <a:r>
              <a:rPr lang="en-US" dirty="0" err="1">
                <a:solidFill>
                  <a:srgbClr val="000000"/>
                </a:solidFill>
              </a:rPr>
              <a:t>chính</a:t>
            </a:r>
            <a:r>
              <a:rPr lang="en-US" dirty="0">
                <a:solidFill>
                  <a:srgbClr val="000000"/>
                </a:solidFill>
              </a:rPr>
              <a:t> </a:t>
            </a:r>
            <a:r>
              <a:rPr lang="en-US" dirty="0" err="1">
                <a:solidFill>
                  <a:srgbClr val="000000"/>
                </a:solidFill>
              </a:rPr>
              <a:t>là</a:t>
            </a:r>
            <a:r>
              <a:rPr lang="en-US" dirty="0">
                <a:solidFill>
                  <a:srgbClr val="000000"/>
                </a:solidFill>
              </a:rPr>
              <a:t> Admin( </a:t>
            </a:r>
            <a:r>
              <a:rPr lang="en-US" dirty="0" err="1">
                <a:solidFill>
                  <a:srgbClr val="000000"/>
                </a:solidFill>
              </a:rPr>
              <a:t>nhà</a:t>
            </a:r>
            <a:r>
              <a:rPr lang="en-US" dirty="0">
                <a:solidFill>
                  <a:srgbClr val="000000"/>
                </a:solidFill>
              </a:rPr>
              <a:t> </a:t>
            </a:r>
            <a:r>
              <a:rPr lang="en-US" dirty="0" err="1">
                <a:solidFill>
                  <a:srgbClr val="000000"/>
                </a:solidFill>
              </a:rPr>
              <a:t>quản</a:t>
            </a:r>
            <a:r>
              <a:rPr lang="en-US" dirty="0">
                <a:solidFill>
                  <a:srgbClr val="000000"/>
                </a:solidFill>
              </a:rPr>
              <a:t> </a:t>
            </a:r>
            <a:r>
              <a:rPr lang="en-US" dirty="0" err="1">
                <a:solidFill>
                  <a:srgbClr val="000000"/>
                </a:solidFill>
              </a:rPr>
              <a:t>trị</a:t>
            </a:r>
            <a:r>
              <a:rPr lang="en-US" dirty="0">
                <a:solidFill>
                  <a:srgbClr val="000000"/>
                </a:solidFill>
              </a:rPr>
              <a:t>) </a:t>
            </a:r>
            <a:r>
              <a:rPr lang="en-US" dirty="0" err="1">
                <a:solidFill>
                  <a:srgbClr val="000000"/>
                </a:solidFill>
              </a:rPr>
              <a:t>và</a:t>
            </a:r>
            <a:r>
              <a:rPr lang="en-US" dirty="0">
                <a:solidFill>
                  <a:srgbClr val="000000"/>
                </a:solidFill>
              </a:rPr>
              <a:t> </a:t>
            </a:r>
            <a:r>
              <a:rPr lang="en-US" dirty="0" err="1">
                <a:solidFill>
                  <a:srgbClr val="000000"/>
                </a:solidFill>
              </a:rPr>
              <a:t>Khách</a:t>
            </a:r>
            <a:r>
              <a:rPr lang="en-US" dirty="0">
                <a:solidFill>
                  <a:srgbClr val="000000"/>
                </a:solidFill>
              </a:rPr>
              <a:t> </a:t>
            </a:r>
            <a:r>
              <a:rPr lang="en-US" dirty="0" err="1">
                <a:solidFill>
                  <a:srgbClr val="000000"/>
                </a:solidFill>
              </a:rPr>
              <a:t>hàng</a:t>
            </a:r>
            <a:endParaRPr lang="en-US" dirty="0">
              <a:solidFill>
                <a:srgbClr val="000000"/>
              </a:solidFill>
            </a:endParaRPr>
          </a:p>
          <a:p>
            <a:pPr marL="342900" indent="-228600" algn="l">
              <a:buFont typeface="Arial" panose="020B0604020202020204" pitchFamily="34" charset="0"/>
              <a:buChar char="•"/>
            </a:pPr>
            <a:r>
              <a:rPr lang="en-US" dirty="0" err="1">
                <a:solidFill>
                  <a:srgbClr val="000000"/>
                </a:solidFill>
              </a:rPr>
              <a:t>Một</a:t>
            </a:r>
            <a:r>
              <a:rPr lang="en-US" dirty="0">
                <a:solidFill>
                  <a:srgbClr val="000000"/>
                </a:solidFill>
              </a:rPr>
              <a:t> </a:t>
            </a:r>
            <a:r>
              <a:rPr lang="en-US" dirty="0" err="1">
                <a:solidFill>
                  <a:srgbClr val="000000"/>
                </a:solidFill>
              </a:rPr>
              <a:t>hệ</a:t>
            </a:r>
            <a:r>
              <a:rPr lang="en-US" dirty="0">
                <a:solidFill>
                  <a:srgbClr val="000000"/>
                </a:solidFill>
              </a:rPr>
              <a:t> </a:t>
            </a:r>
            <a:r>
              <a:rPr lang="en-US" dirty="0" err="1">
                <a:solidFill>
                  <a:srgbClr val="000000"/>
                </a:solidFill>
              </a:rPr>
              <a:t>thống</a:t>
            </a:r>
            <a:r>
              <a:rPr lang="en-US" dirty="0">
                <a:solidFill>
                  <a:srgbClr val="000000"/>
                </a:solidFill>
              </a:rPr>
              <a:t> </a:t>
            </a:r>
            <a:r>
              <a:rPr lang="en-US" dirty="0" err="1">
                <a:solidFill>
                  <a:srgbClr val="000000"/>
                </a:solidFill>
              </a:rPr>
              <a:t>bán</a:t>
            </a:r>
            <a:r>
              <a:rPr lang="en-US" dirty="0">
                <a:solidFill>
                  <a:srgbClr val="000000"/>
                </a:solidFill>
              </a:rPr>
              <a:t> </a:t>
            </a:r>
            <a:r>
              <a:rPr lang="en-US" dirty="0" err="1">
                <a:solidFill>
                  <a:srgbClr val="000000"/>
                </a:solidFill>
              </a:rPr>
              <a:t>điện</a:t>
            </a:r>
            <a:r>
              <a:rPr lang="en-US" dirty="0">
                <a:solidFill>
                  <a:srgbClr val="000000"/>
                </a:solidFill>
              </a:rPr>
              <a:t> </a:t>
            </a:r>
            <a:r>
              <a:rPr lang="en-US" dirty="0" err="1">
                <a:solidFill>
                  <a:srgbClr val="000000"/>
                </a:solidFill>
              </a:rPr>
              <a:t>thoại</a:t>
            </a:r>
            <a:r>
              <a:rPr lang="en-US" dirty="0">
                <a:solidFill>
                  <a:srgbClr val="000000"/>
                </a:solidFill>
              </a:rPr>
              <a:t> </a:t>
            </a:r>
            <a:r>
              <a:rPr lang="en-US" dirty="0" err="1">
                <a:solidFill>
                  <a:srgbClr val="000000"/>
                </a:solidFill>
              </a:rPr>
              <a:t>trực</a:t>
            </a:r>
            <a:r>
              <a:rPr lang="en-US" dirty="0">
                <a:solidFill>
                  <a:srgbClr val="000000"/>
                </a:solidFill>
              </a:rPr>
              <a:t> </a:t>
            </a:r>
            <a:r>
              <a:rPr lang="en-US" dirty="0" err="1">
                <a:solidFill>
                  <a:srgbClr val="000000"/>
                </a:solidFill>
              </a:rPr>
              <a:t>tuyến</a:t>
            </a:r>
            <a:r>
              <a:rPr lang="en-US" dirty="0">
                <a:solidFill>
                  <a:srgbClr val="000000"/>
                </a:solidFill>
              </a:rPr>
              <a:t> </a:t>
            </a:r>
            <a:r>
              <a:rPr lang="en-US" dirty="0" err="1">
                <a:solidFill>
                  <a:srgbClr val="000000"/>
                </a:solidFill>
              </a:rPr>
              <a:t>đơn</a:t>
            </a:r>
            <a:r>
              <a:rPr lang="en-US" dirty="0">
                <a:solidFill>
                  <a:srgbClr val="000000"/>
                </a:solidFill>
              </a:rPr>
              <a:t> </a:t>
            </a:r>
            <a:r>
              <a:rPr lang="en-US" dirty="0" err="1">
                <a:solidFill>
                  <a:srgbClr val="000000"/>
                </a:solidFill>
              </a:rPr>
              <a:t>giản</a:t>
            </a:r>
            <a:r>
              <a:rPr lang="en-US" dirty="0">
                <a:solidFill>
                  <a:srgbClr val="000000"/>
                </a:solidFill>
              </a:rPr>
              <a:t>, </a:t>
            </a:r>
            <a:r>
              <a:rPr lang="en-US" dirty="0" err="1">
                <a:solidFill>
                  <a:srgbClr val="000000"/>
                </a:solidFill>
              </a:rPr>
              <a:t>thân</a:t>
            </a:r>
            <a:r>
              <a:rPr lang="en-US" dirty="0">
                <a:solidFill>
                  <a:srgbClr val="000000"/>
                </a:solidFill>
              </a:rPr>
              <a:t> </a:t>
            </a:r>
            <a:r>
              <a:rPr lang="en-US" dirty="0" err="1">
                <a:solidFill>
                  <a:srgbClr val="000000"/>
                </a:solidFill>
              </a:rPr>
              <a:t>thiện</a:t>
            </a:r>
            <a:r>
              <a:rPr lang="en-US" dirty="0">
                <a:solidFill>
                  <a:srgbClr val="000000"/>
                </a:solidFill>
              </a:rPr>
              <a:t>, </a:t>
            </a:r>
            <a:r>
              <a:rPr lang="en-US" dirty="0" err="1">
                <a:solidFill>
                  <a:srgbClr val="000000"/>
                </a:solidFill>
              </a:rPr>
              <a:t>dễ</a:t>
            </a:r>
            <a:r>
              <a:rPr lang="en-US" dirty="0">
                <a:solidFill>
                  <a:srgbClr val="000000"/>
                </a:solidFill>
              </a:rPr>
              <a:t> </a:t>
            </a:r>
            <a:r>
              <a:rPr lang="en-US" dirty="0" err="1">
                <a:solidFill>
                  <a:srgbClr val="000000"/>
                </a:solidFill>
              </a:rPr>
              <a:t>sử</a:t>
            </a:r>
            <a:r>
              <a:rPr lang="en-US" dirty="0">
                <a:solidFill>
                  <a:srgbClr val="000000"/>
                </a:solidFill>
              </a:rPr>
              <a:t> </a:t>
            </a:r>
            <a:r>
              <a:rPr lang="en-US" dirty="0" err="1">
                <a:solidFill>
                  <a:srgbClr val="000000"/>
                </a:solidFill>
              </a:rPr>
              <a:t>dụng</a:t>
            </a:r>
            <a:r>
              <a:rPr lang="en-US" dirty="0">
                <a:solidFill>
                  <a:srgbClr val="000000"/>
                </a:solidFill>
              </a:rPr>
              <a:t>, </a:t>
            </a:r>
            <a:r>
              <a:rPr lang="en-US" dirty="0" err="1">
                <a:solidFill>
                  <a:srgbClr val="000000"/>
                </a:solidFill>
              </a:rPr>
              <a:t>cho</a:t>
            </a:r>
            <a:r>
              <a:rPr lang="en-US" dirty="0">
                <a:solidFill>
                  <a:srgbClr val="000000"/>
                </a:solidFill>
              </a:rPr>
              <a:t> </a:t>
            </a:r>
            <a:r>
              <a:rPr lang="en-US" dirty="0" err="1">
                <a:solidFill>
                  <a:srgbClr val="000000"/>
                </a:solidFill>
              </a:rPr>
              <a:t>phép</a:t>
            </a:r>
            <a:r>
              <a:rPr lang="en-US" dirty="0">
                <a:solidFill>
                  <a:srgbClr val="000000"/>
                </a:solidFill>
              </a:rPr>
              <a:t> </a:t>
            </a:r>
            <a:r>
              <a:rPr lang="en-US" dirty="0" err="1">
                <a:solidFill>
                  <a:srgbClr val="000000"/>
                </a:solidFill>
              </a:rPr>
              <a:t>khác</a:t>
            </a:r>
            <a:r>
              <a:rPr lang="en-US" dirty="0">
                <a:solidFill>
                  <a:srgbClr val="000000"/>
                </a:solidFill>
              </a:rPr>
              <a:t> </a:t>
            </a:r>
            <a:r>
              <a:rPr lang="en-US" dirty="0" err="1">
                <a:solidFill>
                  <a:srgbClr val="000000"/>
                </a:solidFill>
              </a:rPr>
              <a:t>hàng</a:t>
            </a:r>
            <a:r>
              <a:rPr lang="en-US" dirty="0">
                <a:solidFill>
                  <a:srgbClr val="000000"/>
                </a:solidFill>
              </a:rPr>
              <a:t> </a:t>
            </a:r>
            <a:r>
              <a:rPr lang="en-US" dirty="0" err="1">
                <a:solidFill>
                  <a:srgbClr val="000000"/>
                </a:solidFill>
              </a:rPr>
              <a:t>xem</a:t>
            </a:r>
            <a:r>
              <a:rPr lang="en-US" dirty="0">
                <a:solidFill>
                  <a:srgbClr val="000000"/>
                </a:solidFill>
              </a:rPr>
              <a:t> </a:t>
            </a:r>
            <a:r>
              <a:rPr lang="en-US" dirty="0" err="1">
                <a:solidFill>
                  <a:srgbClr val="000000"/>
                </a:solidFill>
              </a:rPr>
              <a:t>thông</a:t>
            </a:r>
            <a:r>
              <a:rPr lang="en-US" dirty="0">
                <a:solidFill>
                  <a:srgbClr val="000000"/>
                </a:solidFill>
              </a:rPr>
              <a:t> tin </a:t>
            </a:r>
            <a:r>
              <a:rPr lang="en-US" dirty="0" err="1">
                <a:solidFill>
                  <a:srgbClr val="000000"/>
                </a:solidFill>
              </a:rPr>
              <a:t>và</a:t>
            </a:r>
            <a:r>
              <a:rPr lang="en-US" dirty="0">
                <a:solidFill>
                  <a:srgbClr val="000000"/>
                </a:solidFill>
              </a:rPr>
              <a:t> </a:t>
            </a:r>
            <a:r>
              <a:rPr lang="en-US" dirty="0" err="1">
                <a:solidFill>
                  <a:srgbClr val="000000"/>
                </a:solidFill>
              </a:rPr>
              <a:t>đặt</a:t>
            </a:r>
            <a:r>
              <a:rPr lang="en-US" dirty="0">
                <a:solidFill>
                  <a:srgbClr val="000000"/>
                </a:solidFill>
              </a:rPr>
              <a:t> </a:t>
            </a:r>
            <a:r>
              <a:rPr lang="en-US" dirty="0" err="1">
                <a:solidFill>
                  <a:srgbClr val="000000"/>
                </a:solidFill>
              </a:rPr>
              <a:t>hàng</a:t>
            </a:r>
            <a:r>
              <a:rPr lang="en-US" dirty="0">
                <a:solidFill>
                  <a:srgbClr val="000000"/>
                </a:solidFill>
              </a:rPr>
              <a:t> qua </a:t>
            </a:r>
            <a:r>
              <a:rPr lang="en-US" dirty="0" err="1">
                <a:solidFill>
                  <a:srgbClr val="000000"/>
                </a:solidFill>
              </a:rPr>
              <a:t>mạng</a:t>
            </a:r>
            <a:r>
              <a:rPr lang="en-US" dirty="0">
                <a:solidFill>
                  <a:srgbClr val="000000"/>
                </a:solidFill>
              </a:rPr>
              <a:t>, </a:t>
            </a:r>
            <a:r>
              <a:rPr lang="en-US" dirty="0" err="1">
                <a:solidFill>
                  <a:srgbClr val="000000"/>
                </a:solidFill>
              </a:rPr>
              <a:t>người</a:t>
            </a:r>
            <a:r>
              <a:rPr lang="en-US" dirty="0">
                <a:solidFill>
                  <a:srgbClr val="000000"/>
                </a:solidFill>
              </a:rPr>
              <a:t> </a:t>
            </a:r>
            <a:r>
              <a:rPr lang="en-US" dirty="0" err="1">
                <a:solidFill>
                  <a:srgbClr val="000000"/>
                </a:solidFill>
              </a:rPr>
              <a:t>quản</a:t>
            </a:r>
            <a:r>
              <a:rPr lang="en-US" dirty="0">
                <a:solidFill>
                  <a:srgbClr val="000000"/>
                </a:solidFill>
              </a:rPr>
              <a:t> </a:t>
            </a:r>
            <a:r>
              <a:rPr lang="en-US" dirty="0" err="1">
                <a:solidFill>
                  <a:srgbClr val="000000"/>
                </a:solidFill>
              </a:rPr>
              <a:t>trị</a:t>
            </a:r>
            <a:r>
              <a:rPr lang="en-US" dirty="0">
                <a:solidFill>
                  <a:srgbClr val="000000"/>
                </a:solidFill>
              </a:rPr>
              <a:t> </a:t>
            </a:r>
            <a:r>
              <a:rPr lang="en-US" dirty="0" err="1">
                <a:solidFill>
                  <a:srgbClr val="000000"/>
                </a:solidFill>
              </a:rPr>
              <a:t>quản</a:t>
            </a:r>
            <a:r>
              <a:rPr lang="en-US" dirty="0">
                <a:solidFill>
                  <a:srgbClr val="000000"/>
                </a:solidFill>
              </a:rPr>
              <a:t> </a:t>
            </a:r>
            <a:r>
              <a:rPr lang="en-US" dirty="0" err="1">
                <a:solidFill>
                  <a:srgbClr val="000000"/>
                </a:solidFill>
              </a:rPr>
              <a:t>lý</a:t>
            </a:r>
            <a:r>
              <a:rPr lang="en-US" dirty="0">
                <a:solidFill>
                  <a:srgbClr val="000000"/>
                </a:solidFill>
              </a:rPr>
              <a:t> </a:t>
            </a:r>
            <a:r>
              <a:rPr lang="en-US" dirty="0" err="1">
                <a:solidFill>
                  <a:srgbClr val="000000"/>
                </a:solidFill>
              </a:rPr>
              <a:t>các</a:t>
            </a:r>
            <a:r>
              <a:rPr lang="en-US" dirty="0">
                <a:solidFill>
                  <a:srgbClr val="000000"/>
                </a:solidFill>
              </a:rPr>
              <a:t> </a:t>
            </a:r>
            <a:r>
              <a:rPr lang="en-US" dirty="0" err="1">
                <a:solidFill>
                  <a:srgbClr val="000000"/>
                </a:solidFill>
              </a:rPr>
              <a:t>thông</a:t>
            </a:r>
            <a:r>
              <a:rPr lang="en-US" dirty="0">
                <a:solidFill>
                  <a:srgbClr val="000000"/>
                </a:solidFill>
              </a:rPr>
              <a:t> tin </a:t>
            </a:r>
            <a:r>
              <a:rPr lang="en-US" dirty="0" err="1">
                <a:solidFill>
                  <a:srgbClr val="000000"/>
                </a:solidFill>
              </a:rPr>
              <a:t>về</a:t>
            </a:r>
            <a:r>
              <a:rPr lang="en-US" dirty="0">
                <a:solidFill>
                  <a:srgbClr val="000000"/>
                </a:solidFill>
              </a:rPr>
              <a:t> </a:t>
            </a:r>
            <a:r>
              <a:rPr lang="en-US" dirty="0" err="1">
                <a:solidFill>
                  <a:srgbClr val="000000"/>
                </a:solidFill>
              </a:rPr>
              <a:t>sản</a:t>
            </a:r>
            <a:r>
              <a:rPr lang="en-US" dirty="0">
                <a:solidFill>
                  <a:srgbClr val="000000"/>
                </a:solidFill>
              </a:rPr>
              <a:t> </a:t>
            </a:r>
            <a:r>
              <a:rPr lang="en-US" dirty="0" err="1">
                <a:solidFill>
                  <a:srgbClr val="000000"/>
                </a:solidFill>
              </a:rPr>
              <a:t>phẩm</a:t>
            </a:r>
            <a:r>
              <a:rPr lang="en-US" dirty="0">
                <a:solidFill>
                  <a:srgbClr val="000000"/>
                </a:solidFill>
              </a:rPr>
              <a:t> </a:t>
            </a:r>
            <a:r>
              <a:rPr lang="en-US" dirty="0" err="1">
                <a:solidFill>
                  <a:srgbClr val="000000"/>
                </a:solidFill>
              </a:rPr>
              <a:t>cũng</a:t>
            </a:r>
            <a:r>
              <a:rPr lang="en-US" dirty="0">
                <a:solidFill>
                  <a:srgbClr val="000000"/>
                </a:solidFill>
              </a:rPr>
              <a:t> </a:t>
            </a:r>
            <a:r>
              <a:rPr lang="en-US" dirty="0" err="1">
                <a:solidFill>
                  <a:srgbClr val="000000"/>
                </a:solidFill>
              </a:rPr>
              <a:t>như</a:t>
            </a:r>
            <a:r>
              <a:rPr lang="en-US" dirty="0">
                <a:solidFill>
                  <a:srgbClr val="000000"/>
                </a:solidFill>
              </a:rPr>
              <a:t> </a:t>
            </a:r>
            <a:r>
              <a:rPr lang="en-US" dirty="0" err="1">
                <a:solidFill>
                  <a:srgbClr val="000000"/>
                </a:solidFill>
              </a:rPr>
              <a:t>người</a:t>
            </a:r>
            <a:r>
              <a:rPr lang="en-US" dirty="0">
                <a:solidFill>
                  <a:srgbClr val="000000"/>
                </a:solidFill>
              </a:rPr>
              <a:t> </a:t>
            </a:r>
            <a:r>
              <a:rPr lang="en-US" dirty="0" err="1">
                <a:solidFill>
                  <a:srgbClr val="000000"/>
                </a:solidFill>
              </a:rPr>
              <a:t>dùng</a:t>
            </a:r>
            <a:endParaRPr lang="en-US" dirty="0">
              <a:solidFill>
                <a:srgbClr val="000000"/>
              </a:solidFill>
            </a:endParaRPr>
          </a:p>
          <a:p>
            <a:pPr marL="342900" indent="-228600" algn="l">
              <a:buFont typeface="Arial" panose="020B0604020202020204" pitchFamily="34" charset="0"/>
              <a:buChar char="•"/>
            </a:pPr>
            <a:r>
              <a:rPr lang="en-US" dirty="0" err="1">
                <a:solidFill>
                  <a:srgbClr val="000000"/>
                </a:solidFill>
              </a:rPr>
              <a:t>Khách</a:t>
            </a:r>
            <a:r>
              <a:rPr lang="en-US" dirty="0">
                <a:solidFill>
                  <a:srgbClr val="000000"/>
                </a:solidFill>
              </a:rPr>
              <a:t> </a:t>
            </a:r>
            <a:r>
              <a:rPr lang="en-US" dirty="0" err="1">
                <a:solidFill>
                  <a:srgbClr val="000000"/>
                </a:solidFill>
              </a:rPr>
              <a:t>hàng</a:t>
            </a:r>
            <a:r>
              <a:rPr lang="en-US" dirty="0">
                <a:solidFill>
                  <a:srgbClr val="000000"/>
                </a:solidFill>
              </a:rPr>
              <a:t> </a:t>
            </a:r>
            <a:r>
              <a:rPr lang="en-US" dirty="0" err="1">
                <a:solidFill>
                  <a:srgbClr val="000000"/>
                </a:solidFill>
              </a:rPr>
              <a:t>có</a:t>
            </a:r>
            <a:r>
              <a:rPr lang="en-US" dirty="0">
                <a:solidFill>
                  <a:srgbClr val="000000"/>
                </a:solidFill>
              </a:rPr>
              <a:t> </a:t>
            </a:r>
            <a:r>
              <a:rPr lang="en-US" dirty="0" err="1">
                <a:solidFill>
                  <a:srgbClr val="000000"/>
                </a:solidFill>
              </a:rPr>
              <a:t>thể</a:t>
            </a:r>
            <a:r>
              <a:rPr lang="en-US" dirty="0">
                <a:solidFill>
                  <a:srgbClr val="000000"/>
                </a:solidFill>
              </a:rPr>
              <a:t> </a:t>
            </a:r>
            <a:r>
              <a:rPr lang="en-US" dirty="0" err="1">
                <a:solidFill>
                  <a:srgbClr val="000000"/>
                </a:solidFill>
              </a:rPr>
              <a:t>gửi</a:t>
            </a:r>
            <a:r>
              <a:rPr lang="en-US" dirty="0">
                <a:solidFill>
                  <a:srgbClr val="000000"/>
                </a:solidFill>
              </a:rPr>
              <a:t> ý </a:t>
            </a:r>
            <a:r>
              <a:rPr lang="en-US" dirty="0" err="1">
                <a:solidFill>
                  <a:srgbClr val="000000"/>
                </a:solidFill>
              </a:rPr>
              <a:t>kiến</a:t>
            </a:r>
            <a:r>
              <a:rPr lang="en-US" dirty="0">
                <a:solidFill>
                  <a:srgbClr val="000000"/>
                </a:solidFill>
              </a:rPr>
              <a:t> </a:t>
            </a:r>
            <a:r>
              <a:rPr lang="en-US" dirty="0" err="1">
                <a:solidFill>
                  <a:srgbClr val="000000"/>
                </a:solidFill>
              </a:rPr>
              <a:t>phản</a:t>
            </a:r>
            <a:r>
              <a:rPr lang="en-US" dirty="0">
                <a:solidFill>
                  <a:srgbClr val="000000"/>
                </a:solidFill>
              </a:rPr>
              <a:t> </a:t>
            </a:r>
            <a:r>
              <a:rPr lang="en-US" dirty="0" err="1">
                <a:solidFill>
                  <a:srgbClr val="000000"/>
                </a:solidFill>
              </a:rPr>
              <a:t>hồi</a:t>
            </a:r>
            <a:r>
              <a:rPr lang="en-US" dirty="0">
                <a:solidFill>
                  <a:srgbClr val="000000"/>
                </a:solidFill>
              </a:rPr>
              <a:t>, </a:t>
            </a:r>
            <a:r>
              <a:rPr lang="en-US" dirty="0" err="1">
                <a:solidFill>
                  <a:srgbClr val="000000"/>
                </a:solidFill>
              </a:rPr>
              <a:t>góp</a:t>
            </a:r>
            <a:r>
              <a:rPr lang="en-US" dirty="0">
                <a:solidFill>
                  <a:srgbClr val="000000"/>
                </a:solidFill>
              </a:rPr>
              <a:t> ý </a:t>
            </a:r>
            <a:r>
              <a:rPr lang="en-US" dirty="0" err="1">
                <a:solidFill>
                  <a:srgbClr val="000000"/>
                </a:solidFill>
              </a:rPr>
              <a:t>đến</a:t>
            </a:r>
            <a:r>
              <a:rPr lang="en-US" dirty="0">
                <a:solidFill>
                  <a:srgbClr val="000000"/>
                </a:solidFill>
              </a:rPr>
              <a:t> Website </a:t>
            </a:r>
            <a:r>
              <a:rPr lang="en-US" dirty="0" err="1">
                <a:solidFill>
                  <a:srgbClr val="000000"/>
                </a:solidFill>
              </a:rPr>
              <a:t>để</a:t>
            </a:r>
            <a:r>
              <a:rPr lang="en-US" dirty="0">
                <a:solidFill>
                  <a:srgbClr val="000000"/>
                </a:solidFill>
              </a:rPr>
              <a:t> </a:t>
            </a:r>
            <a:r>
              <a:rPr lang="en-US" dirty="0" err="1">
                <a:solidFill>
                  <a:srgbClr val="000000"/>
                </a:solidFill>
              </a:rPr>
              <a:t>góp</a:t>
            </a:r>
            <a:r>
              <a:rPr lang="en-US" dirty="0">
                <a:solidFill>
                  <a:srgbClr val="000000"/>
                </a:solidFill>
              </a:rPr>
              <a:t> </a:t>
            </a:r>
            <a:r>
              <a:rPr lang="en-US" dirty="0" err="1">
                <a:solidFill>
                  <a:srgbClr val="000000"/>
                </a:solidFill>
              </a:rPr>
              <a:t>phần</a:t>
            </a:r>
            <a:r>
              <a:rPr lang="en-US" dirty="0">
                <a:solidFill>
                  <a:srgbClr val="000000"/>
                </a:solidFill>
              </a:rPr>
              <a:t> </a:t>
            </a:r>
            <a:r>
              <a:rPr lang="en-US" dirty="0" err="1">
                <a:solidFill>
                  <a:srgbClr val="000000"/>
                </a:solidFill>
              </a:rPr>
              <a:t>làm</a:t>
            </a:r>
            <a:r>
              <a:rPr lang="en-US" dirty="0">
                <a:solidFill>
                  <a:srgbClr val="000000"/>
                </a:solidFill>
              </a:rPr>
              <a:t> Website </a:t>
            </a:r>
            <a:r>
              <a:rPr lang="en-US" dirty="0" err="1">
                <a:solidFill>
                  <a:srgbClr val="000000"/>
                </a:solidFill>
              </a:rPr>
              <a:t>thêm</a:t>
            </a:r>
            <a:r>
              <a:rPr lang="en-US" dirty="0">
                <a:solidFill>
                  <a:srgbClr val="000000"/>
                </a:solidFill>
              </a:rPr>
              <a:t> </a:t>
            </a:r>
            <a:r>
              <a:rPr lang="en-US" dirty="0" err="1">
                <a:solidFill>
                  <a:srgbClr val="000000"/>
                </a:solidFill>
              </a:rPr>
              <a:t>phong</a:t>
            </a:r>
            <a:r>
              <a:rPr lang="en-US" dirty="0">
                <a:solidFill>
                  <a:srgbClr val="000000"/>
                </a:solidFill>
              </a:rPr>
              <a:t> </a:t>
            </a:r>
            <a:r>
              <a:rPr lang="en-US" dirty="0" err="1">
                <a:solidFill>
                  <a:srgbClr val="000000"/>
                </a:solidFill>
              </a:rPr>
              <a:t>phú</a:t>
            </a:r>
            <a:r>
              <a:rPr lang="en-US" dirty="0">
                <a:solidFill>
                  <a:srgbClr val="000000"/>
                </a:solidFill>
              </a:rPr>
              <a:t> </a:t>
            </a:r>
            <a:r>
              <a:rPr lang="en-US" dirty="0" err="1">
                <a:solidFill>
                  <a:srgbClr val="000000"/>
                </a:solidFill>
              </a:rPr>
              <a:t>và</a:t>
            </a:r>
            <a:r>
              <a:rPr lang="en-US" dirty="0">
                <a:solidFill>
                  <a:srgbClr val="000000"/>
                </a:solidFill>
              </a:rPr>
              <a:t> </a:t>
            </a:r>
            <a:r>
              <a:rPr lang="en-US" dirty="0" err="1">
                <a:solidFill>
                  <a:srgbClr val="000000"/>
                </a:solidFill>
              </a:rPr>
              <a:t>phát</a:t>
            </a:r>
            <a:r>
              <a:rPr lang="en-US" dirty="0">
                <a:solidFill>
                  <a:srgbClr val="000000"/>
                </a:solidFill>
              </a:rPr>
              <a:t> </a:t>
            </a:r>
            <a:r>
              <a:rPr lang="en-US" dirty="0" err="1">
                <a:solidFill>
                  <a:srgbClr val="000000"/>
                </a:solidFill>
              </a:rPr>
              <a:t>triển</a:t>
            </a:r>
            <a:r>
              <a:rPr lang="en-US" dirty="0">
                <a:solidFill>
                  <a:srgbClr val="000000"/>
                </a:solidFill>
              </a:rPr>
              <a:t>.</a:t>
            </a:r>
          </a:p>
          <a:p>
            <a:pPr marL="342900" indent="-228600" algn="l">
              <a:buFont typeface="Arial" panose="020B0604020202020204" pitchFamily="34" charset="0"/>
              <a:buChar char="•"/>
            </a:pPr>
            <a:endParaRPr lang="en-US" dirty="0">
              <a:solidFill>
                <a:srgbClr val="000000"/>
              </a:solidFill>
            </a:endParaRPr>
          </a:p>
          <a:p>
            <a:pPr indent="-228600" algn="l">
              <a:buFont typeface="Arial" panose="020B0604020202020204" pitchFamily="34" charset="0"/>
              <a:buChar char="•"/>
            </a:pPr>
            <a:endParaRPr lang="en-US" dirty="0">
              <a:solidFill>
                <a:srgbClr val="000000"/>
              </a:solidFill>
            </a:endParaRPr>
          </a:p>
          <a:p>
            <a:pPr indent="-228600" algn="l">
              <a:buFont typeface="Arial" panose="020B0604020202020204" pitchFamily="34" charset="0"/>
              <a:buChar char="•"/>
            </a:pPr>
            <a:endParaRPr lang="en-US" dirty="0">
              <a:solidFill>
                <a:srgbClr val="000000"/>
              </a:solidFill>
            </a:endParaRPr>
          </a:p>
          <a:p>
            <a:pPr indent="-228600" algn="l">
              <a:buFont typeface="Arial" panose="020B0604020202020204" pitchFamily="34" charset="0"/>
              <a:buChar char="•"/>
            </a:pPr>
            <a:endParaRPr lang="en-US" dirty="0">
              <a:solidFill>
                <a:srgbClr val="000000"/>
              </a:solidFill>
            </a:endParaRPr>
          </a:p>
        </p:txBody>
      </p:sp>
    </p:spTree>
    <p:extLst>
      <p:ext uri="{BB962C8B-B14F-4D97-AF65-F5344CB8AC3E}">
        <p14:creationId xmlns:p14="http://schemas.microsoft.com/office/powerpoint/2010/main" val="1303294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7027C52-EAEF-417D-B99C-DBFD6D1345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9400" y="0"/>
            <a:ext cx="11912600"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Picture 10">
            <a:extLst>
              <a:ext uri="{FF2B5EF4-FFF2-40B4-BE49-F238E27FC236}">
                <a16:creationId xmlns:a16="http://schemas.microsoft.com/office/drawing/2014/main" id="{F0977BDD-F21B-4E52-8FAE-69AA18080B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49933" t="3964" b="3964"/>
          <a:stretch/>
        </p:blipFill>
        <p:spPr>
          <a:xfrm flipH="1">
            <a:off x="5562194" y="1"/>
            <a:ext cx="6629806" cy="6857999"/>
          </a:xfrm>
          <a:custGeom>
            <a:avLst/>
            <a:gdLst>
              <a:gd name="connsiteX0" fmla="*/ 0 w 7554138"/>
              <a:gd name="connsiteY0" fmla="*/ 0 h 6857999"/>
              <a:gd name="connsiteX1" fmla="*/ 7554138 w 7554138"/>
              <a:gd name="connsiteY1" fmla="*/ 0 h 6857999"/>
              <a:gd name="connsiteX2" fmla="*/ 7554138 w 7554138"/>
              <a:gd name="connsiteY2" fmla="*/ 6857999 h 6857999"/>
              <a:gd name="connsiteX3" fmla="*/ 0 w 7554138"/>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7554138" h="6857999">
                <a:moveTo>
                  <a:pt x="0" y="0"/>
                </a:moveTo>
                <a:lnTo>
                  <a:pt x="7554138" y="0"/>
                </a:lnTo>
                <a:lnTo>
                  <a:pt x="7554138" y="6857999"/>
                </a:lnTo>
                <a:lnTo>
                  <a:pt x="0" y="6857999"/>
                </a:lnTo>
                <a:close/>
              </a:path>
            </a:pathLst>
          </a:custGeom>
        </p:spPr>
      </p:pic>
      <p:sp>
        <p:nvSpPr>
          <p:cNvPr id="13" name="Rectangle 12">
            <a:extLst>
              <a:ext uri="{FF2B5EF4-FFF2-40B4-BE49-F238E27FC236}">
                <a16:creationId xmlns:a16="http://schemas.microsoft.com/office/drawing/2014/main" id="{9FF39A25-DBCE-442D-A2E3-C0FE3312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0073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êu đề 3">
            <a:extLst>
              <a:ext uri="{FF2B5EF4-FFF2-40B4-BE49-F238E27FC236}">
                <a16:creationId xmlns:a16="http://schemas.microsoft.com/office/drawing/2014/main" id="{77CBE55C-6F75-478F-B2B2-8778EB1120EA}"/>
              </a:ext>
            </a:extLst>
          </p:cNvPr>
          <p:cNvSpPr>
            <a:spLocks noGrp="1"/>
          </p:cNvSpPr>
          <p:nvPr>
            <p:ph type="title"/>
          </p:nvPr>
        </p:nvSpPr>
        <p:spPr>
          <a:xfrm>
            <a:off x="640079" y="1055098"/>
            <a:ext cx="5760719" cy="4747805"/>
          </a:xfrm>
        </p:spPr>
        <p:txBody>
          <a:bodyPr vert="horz" lIns="91440" tIns="45720" rIns="91440" bIns="45720" rtlCol="0" anchor="ctr">
            <a:normAutofit/>
          </a:bodyPr>
          <a:lstStyle/>
          <a:p>
            <a:r>
              <a:rPr lang="en-US" sz="6600" kern="1200" dirty="0">
                <a:solidFill>
                  <a:srgbClr val="000000"/>
                </a:solidFill>
                <a:latin typeface="+mj-lt"/>
                <a:ea typeface="+mj-ea"/>
                <a:cs typeface="+mj-cs"/>
              </a:rPr>
              <a:t>GIAO DIỆN DÀNH CHO NGƯỜI DÙNG </a:t>
            </a:r>
          </a:p>
        </p:txBody>
      </p:sp>
    </p:spTree>
    <p:extLst>
      <p:ext uri="{BB962C8B-B14F-4D97-AF65-F5344CB8AC3E}">
        <p14:creationId xmlns:p14="http://schemas.microsoft.com/office/powerpoint/2010/main" val="540847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Hình ảnh 9">
            <a:extLst>
              <a:ext uri="{FF2B5EF4-FFF2-40B4-BE49-F238E27FC236}">
                <a16:creationId xmlns:a16="http://schemas.microsoft.com/office/drawing/2014/main" id="{03BE3CC7-7233-4808-9132-B8B0935D98ED}"/>
              </a:ext>
            </a:extLst>
          </p:cNvPr>
          <p:cNvPicPr>
            <a:picLocks noChangeAspect="1"/>
          </p:cNvPicPr>
          <p:nvPr/>
        </p:nvPicPr>
        <p:blipFill>
          <a:blip r:embed="rId2"/>
          <a:stretch>
            <a:fillRect/>
          </a:stretch>
        </p:blipFill>
        <p:spPr>
          <a:xfrm>
            <a:off x="3326790" y="1675937"/>
            <a:ext cx="5226368" cy="4918431"/>
          </a:xfrm>
          <a:prstGeom prst="rect">
            <a:avLst/>
          </a:prstGeom>
        </p:spPr>
      </p:pic>
      <p:cxnSp>
        <p:nvCxnSpPr>
          <p:cNvPr id="14" name="Đường kết nối Mũi tên Thẳng 13">
            <a:extLst>
              <a:ext uri="{FF2B5EF4-FFF2-40B4-BE49-F238E27FC236}">
                <a16:creationId xmlns:a16="http://schemas.microsoft.com/office/drawing/2014/main" id="{79AB58B5-DDCB-4B90-AB61-DBA0E783E7AD}"/>
              </a:ext>
            </a:extLst>
          </p:cNvPr>
          <p:cNvCxnSpPr>
            <a:cxnSpLocks/>
          </p:cNvCxnSpPr>
          <p:nvPr/>
        </p:nvCxnSpPr>
        <p:spPr>
          <a:xfrm>
            <a:off x="2778150" y="1868659"/>
            <a:ext cx="1097280"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29" name="Đường kết nối Mũi tên Thẳng 28">
            <a:extLst>
              <a:ext uri="{FF2B5EF4-FFF2-40B4-BE49-F238E27FC236}">
                <a16:creationId xmlns:a16="http://schemas.microsoft.com/office/drawing/2014/main" id="{993B455B-367C-4C8A-92FB-669F2E0DFFFE}"/>
              </a:ext>
            </a:extLst>
          </p:cNvPr>
          <p:cNvCxnSpPr>
            <a:cxnSpLocks/>
          </p:cNvCxnSpPr>
          <p:nvPr/>
        </p:nvCxnSpPr>
        <p:spPr>
          <a:xfrm flipH="1">
            <a:off x="8192086" y="3125374"/>
            <a:ext cx="1852246"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30" name="Đường kết nối Mũi tên Thẳng 29">
            <a:extLst>
              <a:ext uri="{FF2B5EF4-FFF2-40B4-BE49-F238E27FC236}">
                <a16:creationId xmlns:a16="http://schemas.microsoft.com/office/drawing/2014/main" id="{604C53AB-74DA-4AE0-829B-6CDDEADDC40F}"/>
              </a:ext>
            </a:extLst>
          </p:cNvPr>
          <p:cNvCxnSpPr>
            <a:cxnSpLocks/>
          </p:cNvCxnSpPr>
          <p:nvPr/>
        </p:nvCxnSpPr>
        <p:spPr>
          <a:xfrm>
            <a:off x="2600178" y="3835792"/>
            <a:ext cx="1097280"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31" name="Đường kết nối Mũi tên Thẳng 30">
            <a:extLst>
              <a:ext uri="{FF2B5EF4-FFF2-40B4-BE49-F238E27FC236}">
                <a16:creationId xmlns:a16="http://schemas.microsoft.com/office/drawing/2014/main" id="{30526DC1-1F99-4930-A0C6-AEC6FB37757C}"/>
              </a:ext>
            </a:extLst>
          </p:cNvPr>
          <p:cNvCxnSpPr>
            <a:cxnSpLocks/>
          </p:cNvCxnSpPr>
          <p:nvPr/>
        </p:nvCxnSpPr>
        <p:spPr>
          <a:xfrm>
            <a:off x="2447778" y="2553287"/>
            <a:ext cx="1097280"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32" name="Đường kết nối Mũi tên Thẳng 31">
            <a:extLst>
              <a:ext uri="{FF2B5EF4-FFF2-40B4-BE49-F238E27FC236}">
                <a16:creationId xmlns:a16="http://schemas.microsoft.com/office/drawing/2014/main" id="{B494F819-2B26-46F0-A60F-52B59DABFED7}"/>
              </a:ext>
            </a:extLst>
          </p:cNvPr>
          <p:cNvCxnSpPr>
            <a:cxnSpLocks/>
          </p:cNvCxnSpPr>
          <p:nvPr/>
        </p:nvCxnSpPr>
        <p:spPr>
          <a:xfrm>
            <a:off x="2458108" y="3090792"/>
            <a:ext cx="1097280"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35" name="Đường kết nối: Mũi tên Gấp khúc 34">
            <a:extLst>
              <a:ext uri="{FF2B5EF4-FFF2-40B4-BE49-F238E27FC236}">
                <a16:creationId xmlns:a16="http://schemas.microsoft.com/office/drawing/2014/main" id="{37C22E7E-CBCB-46A9-9B49-DAADE8FD9DF9}"/>
              </a:ext>
            </a:extLst>
          </p:cNvPr>
          <p:cNvCxnSpPr>
            <a:cxnSpLocks/>
          </p:cNvCxnSpPr>
          <p:nvPr/>
        </p:nvCxnSpPr>
        <p:spPr>
          <a:xfrm rot="10800000">
            <a:off x="7367589" y="1868661"/>
            <a:ext cx="2814643" cy="358220"/>
          </a:xfrm>
          <a:prstGeom prst="bentConnector3">
            <a:avLst>
              <a:gd name="adj1" fmla="val 99915"/>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46" name="Đường kết nối Mũi tên Thẳng 45">
            <a:extLst>
              <a:ext uri="{FF2B5EF4-FFF2-40B4-BE49-F238E27FC236}">
                <a16:creationId xmlns:a16="http://schemas.microsoft.com/office/drawing/2014/main" id="{6F60470C-70C6-46AF-94AF-59D277D2BDC6}"/>
              </a:ext>
            </a:extLst>
          </p:cNvPr>
          <p:cNvCxnSpPr>
            <a:cxnSpLocks/>
          </p:cNvCxnSpPr>
          <p:nvPr/>
        </p:nvCxnSpPr>
        <p:spPr>
          <a:xfrm>
            <a:off x="2458108" y="4635892"/>
            <a:ext cx="1097280"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47" name="Đường kết nối: Mũi tên Gấp khúc 46">
            <a:extLst>
              <a:ext uri="{FF2B5EF4-FFF2-40B4-BE49-F238E27FC236}">
                <a16:creationId xmlns:a16="http://schemas.microsoft.com/office/drawing/2014/main" id="{45006AC0-591E-412C-8A16-5979079F2C8C}"/>
              </a:ext>
            </a:extLst>
          </p:cNvPr>
          <p:cNvCxnSpPr>
            <a:cxnSpLocks/>
          </p:cNvCxnSpPr>
          <p:nvPr/>
        </p:nvCxnSpPr>
        <p:spPr>
          <a:xfrm rot="10800000">
            <a:off x="7720013" y="1952626"/>
            <a:ext cx="2462218" cy="184101"/>
          </a:xfrm>
          <a:prstGeom prst="bentConnector3">
            <a:avLst>
              <a:gd name="adj1" fmla="val 99516"/>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53" name="Đường kết nối Mũi tên Thẳng 52">
            <a:extLst>
              <a:ext uri="{FF2B5EF4-FFF2-40B4-BE49-F238E27FC236}">
                <a16:creationId xmlns:a16="http://schemas.microsoft.com/office/drawing/2014/main" id="{46E5537C-315D-412D-9FCC-F34BE85A9F72}"/>
              </a:ext>
            </a:extLst>
          </p:cNvPr>
          <p:cNvCxnSpPr>
            <a:cxnSpLocks/>
          </p:cNvCxnSpPr>
          <p:nvPr/>
        </p:nvCxnSpPr>
        <p:spPr>
          <a:xfrm flipH="1">
            <a:off x="8329985" y="1868659"/>
            <a:ext cx="1852246"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56" name="Đường kết nối: Mũi tên Gấp khúc 55">
            <a:extLst>
              <a:ext uri="{FF2B5EF4-FFF2-40B4-BE49-F238E27FC236}">
                <a16:creationId xmlns:a16="http://schemas.microsoft.com/office/drawing/2014/main" id="{EA482CB0-9884-4FB9-A9EE-A70C1CF6CAEE}"/>
              </a:ext>
            </a:extLst>
          </p:cNvPr>
          <p:cNvCxnSpPr>
            <a:cxnSpLocks/>
            <a:stCxn id="61" idx="3"/>
          </p:cNvCxnSpPr>
          <p:nvPr/>
        </p:nvCxnSpPr>
        <p:spPr>
          <a:xfrm flipV="1">
            <a:off x="3317751" y="1885854"/>
            <a:ext cx="863724" cy="349202"/>
          </a:xfrm>
          <a:prstGeom prst="bentConnector3">
            <a:avLst>
              <a:gd name="adj1" fmla="val 99993"/>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60" name="Hình chữ nhật 59">
            <a:extLst>
              <a:ext uri="{FF2B5EF4-FFF2-40B4-BE49-F238E27FC236}">
                <a16:creationId xmlns:a16="http://schemas.microsoft.com/office/drawing/2014/main" id="{5E602B30-FC87-4B2F-870C-AF4487703387}"/>
              </a:ext>
            </a:extLst>
          </p:cNvPr>
          <p:cNvSpPr/>
          <p:nvPr/>
        </p:nvSpPr>
        <p:spPr>
          <a:xfrm>
            <a:off x="158753" y="1675937"/>
            <a:ext cx="2728531" cy="338554"/>
          </a:xfrm>
          <a:prstGeom prst="rect">
            <a:avLst/>
          </a:prstGeom>
        </p:spPr>
        <p:txBody>
          <a:bodyPr wrap="square">
            <a:spAutoFit/>
          </a:bodyPr>
          <a:lstStyle/>
          <a:p>
            <a:r>
              <a:rPr lang="en-US" sz="1600" dirty="0">
                <a:solidFill>
                  <a:srgbClr val="000000"/>
                </a:solidFill>
                <a:latin typeface="VNI-Times" pitchFamily="2" charset="0"/>
              </a:rPr>
              <a:t>Home :Link </a:t>
            </a:r>
            <a:r>
              <a:rPr lang="en-US" sz="1600" dirty="0" err="1">
                <a:solidFill>
                  <a:srgbClr val="000000"/>
                </a:solidFill>
                <a:latin typeface="VNI-Times" pitchFamily="2" charset="0"/>
              </a:rPr>
              <a:t>trôû</a:t>
            </a:r>
            <a:r>
              <a:rPr lang="en-US" sz="1600" dirty="0">
                <a:solidFill>
                  <a:srgbClr val="000000"/>
                </a:solidFill>
                <a:latin typeface="VNI-Times" pitchFamily="2" charset="0"/>
              </a:rPr>
              <a:t> </a:t>
            </a:r>
            <a:r>
              <a:rPr lang="en-US" sz="1600" dirty="0" err="1">
                <a:solidFill>
                  <a:srgbClr val="000000"/>
                </a:solidFill>
                <a:latin typeface="VNI-Times" pitchFamily="2" charset="0"/>
              </a:rPr>
              <a:t>veà</a:t>
            </a:r>
            <a:r>
              <a:rPr lang="en-US" sz="1600" dirty="0">
                <a:solidFill>
                  <a:srgbClr val="000000"/>
                </a:solidFill>
                <a:latin typeface="VNI-Times" pitchFamily="2" charset="0"/>
              </a:rPr>
              <a:t> </a:t>
            </a:r>
            <a:r>
              <a:rPr lang="en-US" sz="1600" dirty="0" err="1">
                <a:solidFill>
                  <a:srgbClr val="000000"/>
                </a:solidFill>
                <a:latin typeface="VNI-Times" pitchFamily="2" charset="0"/>
              </a:rPr>
              <a:t>trang</a:t>
            </a:r>
            <a:r>
              <a:rPr lang="en-US" sz="1600" dirty="0">
                <a:solidFill>
                  <a:srgbClr val="000000"/>
                </a:solidFill>
                <a:latin typeface="VNI-Times" pitchFamily="2" charset="0"/>
              </a:rPr>
              <a:t> </a:t>
            </a:r>
            <a:r>
              <a:rPr lang="en-US" sz="1600" dirty="0" err="1">
                <a:solidFill>
                  <a:srgbClr val="000000"/>
                </a:solidFill>
                <a:latin typeface="VNI-Times" pitchFamily="2" charset="0"/>
              </a:rPr>
              <a:t>chuû</a:t>
            </a:r>
            <a:r>
              <a:rPr lang="en-US" sz="1600" dirty="0">
                <a:solidFill>
                  <a:srgbClr val="000000"/>
                </a:solidFill>
                <a:latin typeface="VNI-Times" pitchFamily="2" charset="0"/>
              </a:rPr>
              <a:t>.</a:t>
            </a:r>
            <a:endParaRPr lang="en-US" sz="1600" dirty="0"/>
          </a:p>
        </p:txBody>
      </p:sp>
      <p:sp>
        <p:nvSpPr>
          <p:cNvPr id="61" name="Hình chữ nhật 60">
            <a:extLst>
              <a:ext uri="{FF2B5EF4-FFF2-40B4-BE49-F238E27FC236}">
                <a16:creationId xmlns:a16="http://schemas.microsoft.com/office/drawing/2014/main" id="{097DC306-4D0A-4F44-83CC-1E2099507338}"/>
              </a:ext>
            </a:extLst>
          </p:cNvPr>
          <p:cNvSpPr/>
          <p:nvPr/>
        </p:nvSpPr>
        <p:spPr>
          <a:xfrm>
            <a:off x="149715" y="2065779"/>
            <a:ext cx="3168036" cy="338554"/>
          </a:xfrm>
          <a:prstGeom prst="rect">
            <a:avLst/>
          </a:prstGeom>
        </p:spPr>
        <p:txBody>
          <a:bodyPr wrap="square">
            <a:spAutoFit/>
          </a:bodyPr>
          <a:lstStyle/>
          <a:p>
            <a:r>
              <a:rPr lang="en-US" sz="1600" dirty="0">
                <a:solidFill>
                  <a:srgbClr val="000000"/>
                </a:solidFill>
                <a:latin typeface="VNI-Times" pitchFamily="2" charset="0"/>
              </a:rPr>
              <a:t>About us : Link </a:t>
            </a:r>
            <a:r>
              <a:rPr lang="en-US" sz="1600" dirty="0" err="1">
                <a:solidFill>
                  <a:srgbClr val="000000"/>
                </a:solidFill>
                <a:latin typeface="VNI-Times" pitchFamily="2" charset="0"/>
              </a:rPr>
              <a:t>ñeán</a:t>
            </a:r>
            <a:r>
              <a:rPr lang="en-US" sz="1600" dirty="0">
                <a:solidFill>
                  <a:srgbClr val="000000"/>
                </a:solidFill>
                <a:latin typeface="VNI-Times" pitchFamily="2" charset="0"/>
              </a:rPr>
              <a:t> </a:t>
            </a:r>
            <a:r>
              <a:rPr lang="en-US" sz="1600" dirty="0" err="1">
                <a:solidFill>
                  <a:srgbClr val="000000"/>
                </a:solidFill>
                <a:latin typeface="VNI-Times" pitchFamily="2" charset="0"/>
              </a:rPr>
              <a:t>trang</a:t>
            </a:r>
            <a:r>
              <a:rPr lang="en-US" sz="1600" dirty="0">
                <a:solidFill>
                  <a:srgbClr val="000000"/>
                </a:solidFill>
                <a:latin typeface="VNI-Times" pitchFamily="2" charset="0"/>
              </a:rPr>
              <a:t> about us</a:t>
            </a:r>
            <a:endParaRPr lang="en-US" sz="1600" dirty="0"/>
          </a:p>
        </p:txBody>
      </p:sp>
      <p:sp>
        <p:nvSpPr>
          <p:cNvPr id="66" name="Hình chữ nhật 65">
            <a:extLst>
              <a:ext uri="{FF2B5EF4-FFF2-40B4-BE49-F238E27FC236}">
                <a16:creationId xmlns:a16="http://schemas.microsoft.com/office/drawing/2014/main" id="{A94F632B-FF67-414D-9A70-1CC0B5C903ED}"/>
              </a:ext>
            </a:extLst>
          </p:cNvPr>
          <p:cNvSpPr/>
          <p:nvPr/>
        </p:nvSpPr>
        <p:spPr>
          <a:xfrm>
            <a:off x="1165580" y="1952626"/>
            <a:ext cx="1282198" cy="1569660"/>
          </a:xfrm>
          <a:prstGeom prst="rect">
            <a:avLst/>
          </a:prstGeom>
        </p:spPr>
        <p:txBody>
          <a:bodyPr wrap="square">
            <a:spAutoFit/>
          </a:bodyPr>
          <a:lstStyle/>
          <a:p>
            <a:r>
              <a:rPr lang="en-US" sz="1600" dirty="0">
                <a:solidFill>
                  <a:srgbClr val="000000"/>
                </a:solidFill>
                <a:latin typeface="VNI-Times" pitchFamily="2" charset="0"/>
              </a:rPr>
              <a:t>Trang </a:t>
            </a:r>
            <a:r>
              <a:rPr lang="en-US" sz="1600" dirty="0" err="1">
                <a:solidFill>
                  <a:srgbClr val="000000"/>
                </a:solidFill>
                <a:latin typeface="VNI-Times" pitchFamily="2" charset="0"/>
              </a:rPr>
              <a:t>hiển</a:t>
            </a:r>
            <a:r>
              <a:rPr lang="en-US" sz="1600" dirty="0">
                <a:solidFill>
                  <a:srgbClr val="000000"/>
                </a:solidFill>
                <a:latin typeface="VNI-Times" pitchFamily="2" charset="0"/>
              </a:rPr>
              <a:t> </a:t>
            </a:r>
            <a:r>
              <a:rPr lang="en-US" sz="1600" dirty="0" err="1">
                <a:solidFill>
                  <a:srgbClr val="000000"/>
                </a:solidFill>
                <a:latin typeface="VNI-Times" pitchFamily="2" charset="0"/>
              </a:rPr>
              <a:t>thị</a:t>
            </a:r>
            <a:r>
              <a:rPr lang="en-US" sz="1600" dirty="0">
                <a:solidFill>
                  <a:srgbClr val="000000"/>
                </a:solidFill>
                <a:latin typeface="VNI-Times" pitchFamily="2" charset="0"/>
              </a:rPr>
              <a:t> </a:t>
            </a:r>
            <a:r>
              <a:rPr lang="en-US" sz="1600" dirty="0" err="1">
                <a:solidFill>
                  <a:srgbClr val="000000"/>
                </a:solidFill>
                <a:latin typeface="VNI-Times" pitchFamily="2" charset="0"/>
              </a:rPr>
              <a:t>chương</a:t>
            </a:r>
            <a:r>
              <a:rPr lang="en-US" sz="1600" dirty="0">
                <a:solidFill>
                  <a:srgbClr val="000000"/>
                </a:solidFill>
                <a:latin typeface="VNI-Times" pitchFamily="2" charset="0"/>
              </a:rPr>
              <a:t> </a:t>
            </a:r>
            <a:r>
              <a:rPr lang="en-US" sz="1600" dirty="0" err="1">
                <a:solidFill>
                  <a:srgbClr val="000000"/>
                </a:solidFill>
                <a:latin typeface="VNI-Times" pitchFamily="2" charset="0"/>
              </a:rPr>
              <a:t>trình</a:t>
            </a:r>
            <a:r>
              <a:rPr lang="en-US" sz="1600" dirty="0">
                <a:solidFill>
                  <a:srgbClr val="000000"/>
                </a:solidFill>
                <a:latin typeface="VNI-Times" pitchFamily="2" charset="0"/>
              </a:rPr>
              <a:t> </a:t>
            </a:r>
            <a:r>
              <a:rPr lang="en-US" sz="1600" dirty="0" err="1">
                <a:solidFill>
                  <a:srgbClr val="000000"/>
                </a:solidFill>
                <a:latin typeface="VNI-Times" pitchFamily="2" charset="0"/>
              </a:rPr>
              <a:t>khuyến</a:t>
            </a:r>
            <a:r>
              <a:rPr lang="en-US" sz="1600" dirty="0">
                <a:solidFill>
                  <a:srgbClr val="000000"/>
                </a:solidFill>
                <a:latin typeface="VNI-Times" pitchFamily="2" charset="0"/>
              </a:rPr>
              <a:t> </a:t>
            </a:r>
            <a:r>
              <a:rPr lang="en-US" sz="1600" dirty="0" err="1">
                <a:solidFill>
                  <a:srgbClr val="000000"/>
                </a:solidFill>
                <a:latin typeface="Times New Roman" panose="02020603050405020304" pitchFamily="18" charset="0"/>
                <a:cs typeface="Times New Roman" panose="02020603050405020304" pitchFamily="18" charset="0"/>
              </a:rPr>
              <a:t>mãi</a:t>
            </a:r>
            <a:r>
              <a:rPr lang="en-US" sz="1600" dirty="0">
                <a:solidFill>
                  <a:srgbClr val="000000"/>
                </a:solidFill>
                <a:latin typeface="VNI-Times" pitchFamily="2" charset="0"/>
              </a:rPr>
              <a:t> </a:t>
            </a:r>
            <a:r>
              <a:rPr lang="en-US" sz="1600" dirty="0" err="1">
                <a:solidFill>
                  <a:srgbClr val="000000"/>
                </a:solidFill>
                <a:latin typeface="VNI-Times" pitchFamily="2" charset="0"/>
              </a:rPr>
              <a:t>giới</a:t>
            </a:r>
            <a:r>
              <a:rPr lang="en-US" sz="1600" dirty="0">
                <a:solidFill>
                  <a:srgbClr val="000000"/>
                </a:solidFill>
                <a:latin typeface="VNI-Times" pitchFamily="2" charset="0"/>
              </a:rPr>
              <a:t> </a:t>
            </a:r>
            <a:r>
              <a:rPr lang="en-US" sz="1600" dirty="0" err="1">
                <a:solidFill>
                  <a:srgbClr val="000000"/>
                </a:solidFill>
                <a:latin typeface="VNI-Times" pitchFamily="2" charset="0"/>
              </a:rPr>
              <a:t>thiệu</a:t>
            </a:r>
            <a:r>
              <a:rPr lang="en-US" sz="1600" dirty="0">
                <a:solidFill>
                  <a:srgbClr val="000000"/>
                </a:solidFill>
                <a:latin typeface="VNI-Times" pitchFamily="2" charset="0"/>
              </a:rPr>
              <a:t> </a:t>
            </a:r>
            <a:r>
              <a:rPr lang="en-US" sz="1600" dirty="0" err="1">
                <a:solidFill>
                  <a:srgbClr val="000000"/>
                </a:solidFill>
                <a:latin typeface="VNI-Times" pitchFamily="2" charset="0"/>
              </a:rPr>
              <a:t>sản</a:t>
            </a:r>
            <a:r>
              <a:rPr lang="en-US" sz="1600" dirty="0">
                <a:solidFill>
                  <a:srgbClr val="000000"/>
                </a:solidFill>
                <a:latin typeface="VNI-Times" pitchFamily="2" charset="0"/>
              </a:rPr>
              <a:t> </a:t>
            </a:r>
            <a:r>
              <a:rPr lang="en-US" sz="1600" dirty="0" err="1">
                <a:solidFill>
                  <a:srgbClr val="000000"/>
                </a:solidFill>
                <a:latin typeface="VNI-Times" pitchFamily="2" charset="0"/>
              </a:rPr>
              <a:t>phẩm</a:t>
            </a:r>
            <a:r>
              <a:rPr lang="en-US" sz="1600" dirty="0">
                <a:solidFill>
                  <a:srgbClr val="000000"/>
                </a:solidFill>
                <a:latin typeface="VNI-Times" pitchFamily="2" charset="0"/>
              </a:rPr>
              <a:t> </a:t>
            </a:r>
            <a:r>
              <a:rPr lang="en-US" sz="1600" dirty="0" err="1">
                <a:solidFill>
                  <a:srgbClr val="000000"/>
                </a:solidFill>
                <a:latin typeface="VNI-Times" pitchFamily="2" charset="0"/>
              </a:rPr>
              <a:t>nổi</a:t>
            </a:r>
            <a:r>
              <a:rPr lang="en-US" sz="1600" dirty="0">
                <a:solidFill>
                  <a:srgbClr val="000000"/>
                </a:solidFill>
                <a:latin typeface="VNI-Times" pitchFamily="2" charset="0"/>
              </a:rPr>
              <a:t> </a:t>
            </a:r>
            <a:r>
              <a:rPr lang="en-US" sz="1600" dirty="0" err="1">
                <a:solidFill>
                  <a:srgbClr val="000000"/>
                </a:solidFill>
                <a:latin typeface="VNI-Times" pitchFamily="2" charset="0"/>
              </a:rPr>
              <a:t>bật</a:t>
            </a:r>
            <a:endParaRPr lang="en-US" sz="1600" dirty="0"/>
          </a:p>
        </p:txBody>
      </p:sp>
      <p:sp>
        <p:nvSpPr>
          <p:cNvPr id="67" name="Hình chữ nhật 66">
            <a:extLst>
              <a:ext uri="{FF2B5EF4-FFF2-40B4-BE49-F238E27FC236}">
                <a16:creationId xmlns:a16="http://schemas.microsoft.com/office/drawing/2014/main" id="{B45F25E4-09BF-4B38-BFEC-C1A43D73ABAC}"/>
              </a:ext>
            </a:extLst>
          </p:cNvPr>
          <p:cNvSpPr/>
          <p:nvPr/>
        </p:nvSpPr>
        <p:spPr>
          <a:xfrm>
            <a:off x="692833" y="2671260"/>
            <a:ext cx="1907345" cy="923330"/>
          </a:xfrm>
          <a:prstGeom prst="rect">
            <a:avLst/>
          </a:prstGeom>
        </p:spPr>
        <p:txBody>
          <a:bodyPr wrap="square">
            <a:spAutoFit/>
          </a:bodyPr>
          <a:lstStyle/>
          <a:p>
            <a:r>
              <a:rPr lang="en-US" dirty="0" err="1">
                <a:solidFill>
                  <a:srgbClr val="000000"/>
                </a:solidFill>
                <a:latin typeface="Times New Roman" panose="02020603050405020304" pitchFamily="18" charset="0"/>
                <a:cs typeface="Times New Roman" panose="02020603050405020304" pitchFamily="18" charset="0"/>
              </a:rPr>
              <a:t>Danh</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mục</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sản</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phẩm</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bán</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tại</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cửa</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hàng</a:t>
            </a:r>
            <a:endParaRPr lang="en-US" dirty="0">
              <a:latin typeface="Times New Roman" panose="02020603050405020304" pitchFamily="18" charset="0"/>
              <a:cs typeface="Times New Roman" panose="02020603050405020304" pitchFamily="18" charset="0"/>
            </a:endParaRPr>
          </a:p>
        </p:txBody>
      </p:sp>
      <p:sp>
        <p:nvSpPr>
          <p:cNvPr id="68" name="Hình chữ nhật 67">
            <a:extLst>
              <a:ext uri="{FF2B5EF4-FFF2-40B4-BE49-F238E27FC236}">
                <a16:creationId xmlns:a16="http://schemas.microsoft.com/office/drawing/2014/main" id="{BC99BA35-8D67-4EF3-9FC8-3855D5A597C5}"/>
              </a:ext>
            </a:extLst>
          </p:cNvPr>
          <p:cNvSpPr/>
          <p:nvPr/>
        </p:nvSpPr>
        <p:spPr>
          <a:xfrm>
            <a:off x="688313" y="3366087"/>
            <a:ext cx="1907345" cy="923330"/>
          </a:xfrm>
          <a:prstGeom prst="rect">
            <a:avLst/>
          </a:prstGeom>
        </p:spPr>
        <p:txBody>
          <a:bodyPr wrap="square">
            <a:spAutoFit/>
          </a:bodyPr>
          <a:lstStyle/>
          <a:p>
            <a:r>
              <a:rPr lang="en-US" dirty="0" err="1">
                <a:solidFill>
                  <a:srgbClr val="000000"/>
                </a:solidFill>
                <a:latin typeface="Times New Roman" panose="02020603050405020304" pitchFamily="18" charset="0"/>
                <a:cs typeface="Times New Roman" panose="02020603050405020304" pitchFamily="18" charset="0"/>
              </a:rPr>
              <a:t>Dánh</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sách</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sản</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phẩm</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được</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bán</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tại</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trung</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tâm</a:t>
            </a:r>
            <a:endParaRPr lang="en-US" dirty="0">
              <a:latin typeface="Times New Roman" panose="02020603050405020304" pitchFamily="18" charset="0"/>
              <a:cs typeface="Times New Roman" panose="02020603050405020304" pitchFamily="18" charset="0"/>
            </a:endParaRPr>
          </a:p>
        </p:txBody>
      </p:sp>
      <p:sp>
        <p:nvSpPr>
          <p:cNvPr id="69" name="Hình chữ nhật 68">
            <a:extLst>
              <a:ext uri="{FF2B5EF4-FFF2-40B4-BE49-F238E27FC236}">
                <a16:creationId xmlns:a16="http://schemas.microsoft.com/office/drawing/2014/main" id="{09796049-C3C4-48D6-B64E-4840AB5A7A49}"/>
              </a:ext>
            </a:extLst>
          </p:cNvPr>
          <p:cNvSpPr/>
          <p:nvPr/>
        </p:nvSpPr>
        <p:spPr>
          <a:xfrm>
            <a:off x="947879" y="4389087"/>
            <a:ext cx="1553630" cy="369332"/>
          </a:xfrm>
          <a:prstGeom prst="rect">
            <a:avLst/>
          </a:prstGeom>
        </p:spPr>
        <p:txBody>
          <a:bodyPr wrap="none">
            <a:spAutoFit/>
          </a:bodyPr>
          <a:lstStyle/>
          <a:p>
            <a:r>
              <a:rPr lang="en-US" dirty="0" err="1">
                <a:solidFill>
                  <a:srgbClr val="000000"/>
                </a:solidFill>
                <a:latin typeface="VNI-Times" pitchFamily="2" charset="0"/>
              </a:rPr>
              <a:t>Gía</a:t>
            </a:r>
            <a:r>
              <a:rPr lang="en-US" dirty="0">
                <a:solidFill>
                  <a:srgbClr val="000000"/>
                </a:solidFill>
                <a:latin typeface="VNI-Times" pitchFamily="2" charset="0"/>
              </a:rPr>
              <a:t> </a:t>
            </a:r>
            <a:r>
              <a:rPr lang="en-US" dirty="0" err="1">
                <a:solidFill>
                  <a:srgbClr val="000000"/>
                </a:solidFill>
                <a:latin typeface="VNI-Times" pitchFamily="2" charset="0"/>
              </a:rPr>
              <a:t>sản</a:t>
            </a:r>
            <a:r>
              <a:rPr lang="en-US" dirty="0">
                <a:solidFill>
                  <a:srgbClr val="000000"/>
                </a:solidFill>
                <a:latin typeface="VNI-Times" pitchFamily="2" charset="0"/>
              </a:rPr>
              <a:t> </a:t>
            </a:r>
            <a:r>
              <a:rPr lang="en-US" dirty="0" err="1">
                <a:solidFill>
                  <a:srgbClr val="000000"/>
                </a:solidFill>
                <a:latin typeface="VNI-Times" pitchFamily="2" charset="0"/>
              </a:rPr>
              <a:t>phẩm</a:t>
            </a:r>
            <a:r>
              <a:rPr lang="en-US" dirty="0">
                <a:solidFill>
                  <a:srgbClr val="000000"/>
                </a:solidFill>
                <a:latin typeface="VNI-Times" pitchFamily="2" charset="0"/>
              </a:rPr>
              <a:t> </a:t>
            </a:r>
            <a:endParaRPr lang="en-US" dirty="0"/>
          </a:p>
        </p:txBody>
      </p:sp>
      <p:sp>
        <p:nvSpPr>
          <p:cNvPr id="70" name="Hình chữ nhật 69">
            <a:extLst>
              <a:ext uri="{FF2B5EF4-FFF2-40B4-BE49-F238E27FC236}">
                <a16:creationId xmlns:a16="http://schemas.microsoft.com/office/drawing/2014/main" id="{C25700B2-EDC9-409F-91B5-54DB997B742B}"/>
              </a:ext>
            </a:extLst>
          </p:cNvPr>
          <p:cNvSpPr/>
          <p:nvPr/>
        </p:nvSpPr>
        <p:spPr>
          <a:xfrm>
            <a:off x="10204667" y="1583011"/>
            <a:ext cx="1879920" cy="923330"/>
          </a:xfrm>
          <a:prstGeom prst="rect">
            <a:avLst/>
          </a:prstGeom>
        </p:spPr>
        <p:txBody>
          <a:bodyPr wrap="square">
            <a:spAutoFit/>
          </a:bodyPr>
          <a:lstStyle/>
          <a:p>
            <a:r>
              <a:rPr lang="en-US" dirty="0" err="1">
                <a:solidFill>
                  <a:srgbClr val="000000"/>
                </a:solidFill>
                <a:latin typeface="Times New Roman" panose="02020603050405020304" pitchFamily="18" charset="0"/>
                <a:cs typeface="Times New Roman" panose="02020603050405020304" pitchFamily="18" charset="0"/>
              </a:rPr>
              <a:t>Lịch</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sử</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đặt</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mua</a:t>
            </a:r>
            <a:r>
              <a:rPr lang="en-US" dirty="0">
                <a:solidFill>
                  <a:srgbClr val="000000"/>
                </a:solidFill>
                <a:latin typeface="Times New Roman" panose="02020603050405020304" pitchFamily="18" charset="0"/>
                <a:cs typeface="Times New Roman" panose="02020603050405020304" pitchFamily="18" charset="0"/>
              </a:rPr>
              <a:t> hang </a:t>
            </a:r>
            <a:r>
              <a:rPr lang="en-US" dirty="0" err="1">
                <a:solidFill>
                  <a:srgbClr val="000000"/>
                </a:solidFill>
                <a:latin typeface="Times New Roman" panose="02020603050405020304" pitchFamily="18" charset="0"/>
                <a:cs typeface="Times New Roman" panose="02020603050405020304" pitchFamily="18" charset="0"/>
              </a:rPr>
              <a:t>tại</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cửa</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hàng</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của</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khách</a:t>
            </a:r>
            <a:endParaRPr lang="en-US" dirty="0">
              <a:latin typeface="Times New Roman" panose="02020603050405020304" pitchFamily="18" charset="0"/>
              <a:cs typeface="Times New Roman" panose="02020603050405020304" pitchFamily="18" charset="0"/>
            </a:endParaRPr>
          </a:p>
        </p:txBody>
      </p:sp>
      <p:sp>
        <p:nvSpPr>
          <p:cNvPr id="71" name="Hình chữ nhật 70">
            <a:extLst>
              <a:ext uri="{FF2B5EF4-FFF2-40B4-BE49-F238E27FC236}">
                <a16:creationId xmlns:a16="http://schemas.microsoft.com/office/drawing/2014/main" id="{3291E89A-4B8C-4A37-B1B5-87D7DEA1B918}"/>
              </a:ext>
            </a:extLst>
          </p:cNvPr>
          <p:cNvSpPr/>
          <p:nvPr/>
        </p:nvSpPr>
        <p:spPr>
          <a:xfrm>
            <a:off x="10298831" y="1321791"/>
            <a:ext cx="1676235" cy="1477328"/>
          </a:xfrm>
          <a:prstGeom prst="rect">
            <a:avLst/>
          </a:prstGeom>
        </p:spPr>
        <p:txBody>
          <a:bodyPr wrap="square">
            <a:spAutoFit/>
          </a:bodyPr>
          <a:lstStyle/>
          <a:p>
            <a:r>
              <a:rPr lang="en-US" dirty="0">
                <a:solidFill>
                  <a:srgbClr val="000000"/>
                </a:solidFill>
                <a:latin typeface="Times New Roman" panose="02020603050405020304" pitchFamily="18" charset="0"/>
                <a:cs typeface="Times New Roman" panose="02020603050405020304" pitchFamily="18" charset="0"/>
              </a:rPr>
              <a:t>Login/ logout : </a:t>
            </a:r>
            <a:r>
              <a:rPr lang="en-US" dirty="0" err="1">
                <a:solidFill>
                  <a:srgbClr val="000000"/>
                </a:solidFill>
                <a:latin typeface="Times New Roman" panose="02020603050405020304" pitchFamily="18" charset="0"/>
                <a:cs typeface="Times New Roman" panose="02020603050405020304" pitchFamily="18" charset="0"/>
              </a:rPr>
              <a:t>đăng</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nhập</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xuất</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tài</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khoản</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khách</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hàng</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vào</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trang</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để</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mua</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sắm</a:t>
            </a:r>
            <a:r>
              <a:rPr lang="en-US" dirty="0">
                <a:solidFill>
                  <a:srgbClr val="000000"/>
                </a:solidFill>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72" name="Hình chữ nhật 71">
            <a:extLst>
              <a:ext uri="{FF2B5EF4-FFF2-40B4-BE49-F238E27FC236}">
                <a16:creationId xmlns:a16="http://schemas.microsoft.com/office/drawing/2014/main" id="{A19611DF-22E0-4F24-8D4A-EA4303A20C8F}"/>
              </a:ext>
            </a:extLst>
          </p:cNvPr>
          <p:cNvSpPr/>
          <p:nvPr/>
        </p:nvSpPr>
        <p:spPr>
          <a:xfrm>
            <a:off x="10338522" y="1085461"/>
            <a:ext cx="1403907" cy="2308324"/>
          </a:xfrm>
          <a:prstGeom prst="rect">
            <a:avLst/>
          </a:prstGeom>
        </p:spPr>
        <p:txBody>
          <a:bodyPr wrap="square">
            <a:spAutoFit/>
          </a:bodyPr>
          <a:lstStyle/>
          <a:p>
            <a:r>
              <a:rPr lang="en-US" dirty="0" err="1">
                <a:solidFill>
                  <a:srgbClr val="000000"/>
                </a:solidFill>
                <a:latin typeface="Times New Roman" panose="02020603050405020304" pitchFamily="18" charset="0"/>
                <a:cs typeface="Times New Roman" panose="02020603050405020304" pitchFamily="18" charset="0"/>
              </a:rPr>
              <a:t>Giỏ</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hàng</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cho</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phép</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hiển</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thị</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danh</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sách</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các</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sản</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phẩm</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bạn</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đang</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đặt</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mua</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tại</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trung</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tâm</a:t>
            </a:r>
            <a:r>
              <a:rPr lang="en-US" dirty="0">
                <a:solidFill>
                  <a:srgbClr val="000000"/>
                </a:solidFill>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73" name="Hình chữ nhật 72">
            <a:extLst>
              <a:ext uri="{FF2B5EF4-FFF2-40B4-BE49-F238E27FC236}">
                <a16:creationId xmlns:a16="http://schemas.microsoft.com/office/drawing/2014/main" id="{F13EC763-1B3B-4D85-BF56-3937A0D8A820}"/>
              </a:ext>
            </a:extLst>
          </p:cNvPr>
          <p:cNvSpPr/>
          <p:nvPr/>
        </p:nvSpPr>
        <p:spPr>
          <a:xfrm>
            <a:off x="10160932" y="2793621"/>
            <a:ext cx="1967389" cy="1200329"/>
          </a:xfrm>
          <a:prstGeom prst="rect">
            <a:avLst/>
          </a:prstGeom>
        </p:spPr>
        <p:txBody>
          <a:bodyPr wrap="square">
            <a:spAutoFit/>
          </a:bodyPr>
          <a:lstStyle/>
          <a:p>
            <a:r>
              <a:rPr lang="en-US" dirty="0"/>
              <a:t>Search: </a:t>
            </a:r>
            <a:r>
              <a:rPr lang="en-US" dirty="0" err="1"/>
              <a:t>Giúp</a:t>
            </a:r>
            <a:r>
              <a:rPr lang="en-US" dirty="0"/>
              <a:t> </a:t>
            </a:r>
            <a:r>
              <a:rPr lang="en-US" dirty="0" err="1"/>
              <a:t>khách</a:t>
            </a:r>
            <a:r>
              <a:rPr lang="en-US" dirty="0"/>
              <a:t> hang </a:t>
            </a:r>
            <a:r>
              <a:rPr lang="en-US" dirty="0" err="1"/>
              <a:t>dễ</a:t>
            </a:r>
            <a:r>
              <a:rPr lang="en-US" dirty="0"/>
              <a:t> </a:t>
            </a:r>
            <a:r>
              <a:rPr lang="en-US" dirty="0" err="1"/>
              <a:t>dàng</a:t>
            </a:r>
            <a:r>
              <a:rPr lang="en-US" dirty="0"/>
              <a:t> </a:t>
            </a:r>
            <a:r>
              <a:rPr lang="en-US" dirty="0" err="1"/>
              <a:t>tìm</a:t>
            </a:r>
            <a:r>
              <a:rPr lang="en-US" dirty="0"/>
              <a:t> </a:t>
            </a:r>
            <a:r>
              <a:rPr lang="en-US" dirty="0" err="1"/>
              <a:t>kiếm</a:t>
            </a:r>
            <a:r>
              <a:rPr lang="en-US" dirty="0"/>
              <a:t> </a:t>
            </a:r>
            <a:r>
              <a:rPr lang="en-US" dirty="0" err="1"/>
              <a:t>mặt</a:t>
            </a:r>
            <a:r>
              <a:rPr lang="en-US" dirty="0"/>
              <a:t> hang </a:t>
            </a:r>
            <a:r>
              <a:rPr lang="en-US" dirty="0" err="1"/>
              <a:t>mình</a:t>
            </a:r>
            <a:r>
              <a:rPr lang="en-US" dirty="0"/>
              <a:t> </a:t>
            </a:r>
            <a:r>
              <a:rPr lang="en-US" dirty="0" err="1"/>
              <a:t>muốn</a:t>
            </a:r>
            <a:r>
              <a:rPr lang="en-US" dirty="0"/>
              <a:t> </a:t>
            </a:r>
            <a:r>
              <a:rPr lang="en-US" dirty="0" err="1"/>
              <a:t>mua</a:t>
            </a:r>
            <a:r>
              <a:rPr lang="en-US" dirty="0"/>
              <a:t>.</a:t>
            </a:r>
          </a:p>
        </p:txBody>
      </p:sp>
      <p:sp>
        <p:nvSpPr>
          <p:cNvPr id="74" name="Tiêu đề 73">
            <a:extLst>
              <a:ext uri="{FF2B5EF4-FFF2-40B4-BE49-F238E27FC236}">
                <a16:creationId xmlns:a16="http://schemas.microsoft.com/office/drawing/2014/main" id="{32DC034A-E8CD-4775-A986-F97048B6C9A0}"/>
              </a:ext>
            </a:extLst>
          </p:cNvPr>
          <p:cNvSpPr>
            <a:spLocks noGrp="1"/>
          </p:cNvSpPr>
          <p:nvPr>
            <p:ph type="title"/>
          </p:nvPr>
        </p:nvSpPr>
        <p:spPr/>
        <p:txBody>
          <a:bodyPr/>
          <a:lstStyle/>
          <a:p>
            <a:pPr algn="ctr"/>
            <a:r>
              <a:rPr lang="en-US" dirty="0">
                <a:solidFill>
                  <a:srgbClr val="FF0000"/>
                </a:solidFill>
              </a:rPr>
              <a:t>MÀN HÌNH CHÍNH</a:t>
            </a:r>
          </a:p>
        </p:txBody>
      </p:sp>
    </p:spTree>
    <p:extLst>
      <p:ext uri="{BB962C8B-B14F-4D97-AF65-F5344CB8AC3E}">
        <p14:creationId xmlns:p14="http://schemas.microsoft.com/office/powerpoint/2010/main" val="1077107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barn(inVertical)">
                                      <p:cBhvr>
                                        <p:cTn id="15" dur="500"/>
                                        <p:tgtEl>
                                          <p:spTgt spid="6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xit" presetSubtype="4" fill="hold" nodeType="clickEffect">
                                  <p:stCondLst>
                                    <p:cond delay="0"/>
                                  </p:stCondLst>
                                  <p:childTnLst>
                                    <p:animEffect transition="out" filter="wipe(down)">
                                      <p:cBhvr>
                                        <p:cTn id="19" dur="500"/>
                                        <p:tgtEl>
                                          <p:spTgt spid="14"/>
                                        </p:tgtEl>
                                      </p:cBhvr>
                                    </p:animEffect>
                                    <p:set>
                                      <p:cBhvr>
                                        <p:cTn id="20" dur="1" fill="hold">
                                          <p:stCondLst>
                                            <p:cond delay="499"/>
                                          </p:stCondLst>
                                        </p:cTn>
                                        <p:tgtEl>
                                          <p:spTgt spid="14"/>
                                        </p:tgtEl>
                                        <p:attrNameLst>
                                          <p:attrName>style.visibility</p:attrName>
                                        </p:attrNameLst>
                                      </p:cBhvr>
                                      <p:to>
                                        <p:strVal val="hidden"/>
                                      </p:to>
                                    </p:set>
                                  </p:childTnLst>
                                </p:cTn>
                              </p:par>
                              <p:par>
                                <p:cTn id="21" presetID="22" presetClass="exit" presetSubtype="4" fill="hold" grpId="1" nodeType="withEffect">
                                  <p:stCondLst>
                                    <p:cond delay="0"/>
                                  </p:stCondLst>
                                  <p:childTnLst>
                                    <p:animEffect transition="out" filter="wipe(down)">
                                      <p:cBhvr>
                                        <p:cTn id="22" dur="500"/>
                                        <p:tgtEl>
                                          <p:spTgt spid="60"/>
                                        </p:tgtEl>
                                      </p:cBhvr>
                                    </p:animEffect>
                                    <p:set>
                                      <p:cBhvr>
                                        <p:cTn id="23" dur="1" fill="hold">
                                          <p:stCondLst>
                                            <p:cond delay="499"/>
                                          </p:stCondLst>
                                        </p:cTn>
                                        <p:tgtEl>
                                          <p:spTgt spid="60"/>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56"/>
                                        </p:tgtEl>
                                        <p:attrNameLst>
                                          <p:attrName>style.visibility</p:attrName>
                                        </p:attrNameLst>
                                      </p:cBhvr>
                                      <p:to>
                                        <p:strVal val="visible"/>
                                      </p:to>
                                    </p:set>
                                    <p:animEffect transition="in" filter="barn(inVertical)">
                                      <p:cBhvr>
                                        <p:cTn id="28" dur="500"/>
                                        <p:tgtEl>
                                          <p:spTgt spid="56"/>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animEffect transition="in" filter="barn(inVertical)">
                                      <p:cBhvr>
                                        <p:cTn id="31" dur="500"/>
                                        <p:tgtEl>
                                          <p:spTgt spid="61"/>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xit" presetSubtype="21" fill="hold" nodeType="clickEffect">
                                  <p:stCondLst>
                                    <p:cond delay="0"/>
                                  </p:stCondLst>
                                  <p:childTnLst>
                                    <p:animEffect transition="out" filter="barn(inVertical)">
                                      <p:cBhvr>
                                        <p:cTn id="35" dur="500"/>
                                        <p:tgtEl>
                                          <p:spTgt spid="56"/>
                                        </p:tgtEl>
                                      </p:cBhvr>
                                    </p:animEffect>
                                    <p:set>
                                      <p:cBhvr>
                                        <p:cTn id="36" dur="1" fill="hold">
                                          <p:stCondLst>
                                            <p:cond delay="499"/>
                                          </p:stCondLst>
                                        </p:cTn>
                                        <p:tgtEl>
                                          <p:spTgt spid="56"/>
                                        </p:tgtEl>
                                        <p:attrNameLst>
                                          <p:attrName>style.visibility</p:attrName>
                                        </p:attrNameLst>
                                      </p:cBhvr>
                                      <p:to>
                                        <p:strVal val="hidden"/>
                                      </p:to>
                                    </p:set>
                                  </p:childTnLst>
                                </p:cTn>
                              </p:par>
                              <p:par>
                                <p:cTn id="37" presetID="16" presetClass="exit" presetSubtype="21" fill="hold" grpId="1" nodeType="withEffect">
                                  <p:stCondLst>
                                    <p:cond delay="0"/>
                                  </p:stCondLst>
                                  <p:childTnLst>
                                    <p:animEffect transition="out" filter="barn(inVertical)">
                                      <p:cBhvr>
                                        <p:cTn id="38" dur="500"/>
                                        <p:tgtEl>
                                          <p:spTgt spid="61"/>
                                        </p:tgtEl>
                                      </p:cBhvr>
                                    </p:animEffect>
                                    <p:set>
                                      <p:cBhvr>
                                        <p:cTn id="39" dur="1" fill="hold">
                                          <p:stCondLst>
                                            <p:cond delay="499"/>
                                          </p:stCondLst>
                                        </p:cTn>
                                        <p:tgtEl>
                                          <p:spTgt spid="61"/>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grpId="0" nodeType="clickEffect">
                                  <p:stCondLst>
                                    <p:cond delay="0"/>
                                  </p:stCondLst>
                                  <p:childTnLst>
                                    <p:set>
                                      <p:cBhvr>
                                        <p:cTn id="43" dur="1" fill="hold">
                                          <p:stCondLst>
                                            <p:cond delay="0"/>
                                          </p:stCondLst>
                                        </p:cTn>
                                        <p:tgtEl>
                                          <p:spTgt spid="66"/>
                                        </p:tgtEl>
                                        <p:attrNameLst>
                                          <p:attrName>style.visibility</p:attrName>
                                        </p:attrNameLst>
                                      </p:cBhvr>
                                      <p:to>
                                        <p:strVal val="visible"/>
                                      </p:to>
                                    </p:set>
                                    <p:animEffect transition="in" filter="barn(inVertical)">
                                      <p:cBhvr>
                                        <p:cTn id="44" dur="500"/>
                                        <p:tgtEl>
                                          <p:spTgt spid="66"/>
                                        </p:tgtEl>
                                      </p:cBhvr>
                                    </p:animEffect>
                                  </p:childTnLst>
                                </p:cTn>
                              </p:par>
                              <p:par>
                                <p:cTn id="45" presetID="16" presetClass="entr" presetSubtype="21" fill="hold" nodeType="with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barn(inVertical)">
                                      <p:cBhvr>
                                        <p:cTn id="47" dur="500"/>
                                        <p:tgtEl>
                                          <p:spTgt spid="31"/>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xit" presetSubtype="21" fill="hold" grpId="1" nodeType="clickEffect">
                                  <p:stCondLst>
                                    <p:cond delay="0"/>
                                  </p:stCondLst>
                                  <p:childTnLst>
                                    <p:animEffect transition="out" filter="barn(inVertical)">
                                      <p:cBhvr>
                                        <p:cTn id="51" dur="500"/>
                                        <p:tgtEl>
                                          <p:spTgt spid="66"/>
                                        </p:tgtEl>
                                      </p:cBhvr>
                                    </p:animEffect>
                                    <p:set>
                                      <p:cBhvr>
                                        <p:cTn id="52" dur="1" fill="hold">
                                          <p:stCondLst>
                                            <p:cond delay="499"/>
                                          </p:stCondLst>
                                        </p:cTn>
                                        <p:tgtEl>
                                          <p:spTgt spid="66"/>
                                        </p:tgtEl>
                                        <p:attrNameLst>
                                          <p:attrName>style.visibility</p:attrName>
                                        </p:attrNameLst>
                                      </p:cBhvr>
                                      <p:to>
                                        <p:strVal val="hidden"/>
                                      </p:to>
                                    </p:set>
                                  </p:childTnLst>
                                </p:cTn>
                              </p:par>
                              <p:par>
                                <p:cTn id="53" presetID="16" presetClass="exit" presetSubtype="21" fill="hold" nodeType="withEffect">
                                  <p:stCondLst>
                                    <p:cond delay="0"/>
                                  </p:stCondLst>
                                  <p:childTnLst>
                                    <p:animEffect transition="out" filter="barn(inVertical)">
                                      <p:cBhvr>
                                        <p:cTn id="54" dur="500"/>
                                        <p:tgtEl>
                                          <p:spTgt spid="31"/>
                                        </p:tgtEl>
                                      </p:cBhvr>
                                    </p:animEffect>
                                    <p:set>
                                      <p:cBhvr>
                                        <p:cTn id="55" dur="1" fill="hold">
                                          <p:stCondLst>
                                            <p:cond delay="499"/>
                                          </p:stCondLst>
                                        </p:cTn>
                                        <p:tgtEl>
                                          <p:spTgt spid="31"/>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6" presetClass="entr" presetSubtype="21" fill="hold" nodeType="clickEffect">
                                  <p:stCondLst>
                                    <p:cond delay="0"/>
                                  </p:stCondLst>
                                  <p:childTnLst>
                                    <p:set>
                                      <p:cBhvr>
                                        <p:cTn id="59" dur="1" fill="hold">
                                          <p:stCondLst>
                                            <p:cond delay="0"/>
                                          </p:stCondLst>
                                        </p:cTn>
                                        <p:tgtEl>
                                          <p:spTgt spid="32"/>
                                        </p:tgtEl>
                                        <p:attrNameLst>
                                          <p:attrName>style.visibility</p:attrName>
                                        </p:attrNameLst>
                                      </p:cBhvr>
                                      <p:to>
                                        <p:strVal val="visible"/>
                                      </p:to>
                                    </p:set>
                                    <p:animEffect transition="in" filter="barn(inVertical)">
                                      <p:cBhvr>
                                        <p:cTn id="60" dur="500"/>
                                        <p:tgtEl>
                                          <p:spTgt spid="32"/>
                                        </p:tgtEl>
                                      </p:cBhvr>
                                    </p:animEffect>
                                  </p:childTnLst>
                                </p:cTn>
                              </p:par>
                              <p:par>
                                <p:cTn id="61" presetID="16" presetClass="entr" presetSubtype="21" fill="hold" grpId="0" nodeType="withEffect">
                                  <p:stCondLst>
                                    <p:cond delay="0"/>
                                  </p:stCondLst>
                                  <p:childTnLst>
                                    <p:set>
                                      <p:cBhvr>
                                        <p:cTn id="62" dur="1" fill="hold">
                                          <p:stCondLst>
                                            <p:cond delay="0"/>
                                          </p:stCondLst>
                                        </p:cTn>
                                        <p:tgtEl>
                                          <p:spTgt spid="67"/>
                                        </p:tgtEl>
                                        <p:attrNameLst>
                                          <p:attrName>style.visibility</p:attrName>
                                        </p:attrNameLst>
                                      </p:cBhvr>
                                      <p:to>
                                        <p:strVal val="visible"/>
                                      </p:to>
                                    </p:set>
                                    <p:animEffect transition="in" filter="barn(inVertical)">
                                      <p:cBhvr>
                                        <p:cTn id="63" dur="500"/>
                                        <p:tgtEl>
                                          <p:spTgt spid="67"/>
                                        </p:tgtEl>
                                      </p:cBhvr>
                                    </p:animEffect>
                                  </p:childTnLst>
                                </p:cTn>
                              </p:par>
                            </p:childTnLst>
                          </p:cTn>
                        </p:par>
                      </p:childTnLst>
                    </p:cTn>
                  </p:par>
                  <p:par>
                    <p:cTn id="64" fill="hold">
                      <p:stCondLst>
                        <p:cond delay="indefinite"/>
                      </p:stCondLst>
                      <p:childTnLst>
                        <p:par>
                          <p:cTn id="65" fill="hold">
                            <p:stCondLst>
                              <p:cond delay="0"/>
                            </p:stCondLst>
                            <p:childTnLst>
                              <p:par>
                                <p:cTn id="66" presetID="16" presetClass="exit" presetSubtype="21" fill="hold" nodeType="clickEffect">
                                  <p:stCondLst>
                                    <p:cond delay="0"/>
                                  </p:stCondLst>
                                  <p:childTnLst>
                                    <p:animEffect transition="out" filter="barn(inVertical)">
                                      <p:cBhvr>
                                        <p:cTn id="67" dur="500"/>
                                        <p:tgtEl>
                                          <p:spTgt spid="32"/>
                                        </p:tgtEl>
                                      </p:cBhvr>
                                    </p:animEffect>
                                    <p:set>
                                      <p:cBhvr>
                                        <p:cTn id="68" dur="1" fill="hold">
                                          <p:stCondLst>
                                            <p:cond delay="499"/>
                                          </p:stCondLst>
                                        </p:cTn>
                                        <p:tgtEl>
                                          <p:spTgt spid="32"/>
                                        </p:tgtEl>
                                        <p:attrNameLst>
                                          <p:attrName>style.visibility</p:attrName>
                                        </p:attrNameLst>
                                      </p:cBhvr>
                                      <p:to>
                                        <p:strVal val="hidden"/>
                                      </p:to>
                                    </p:set>
                                  </p:childTnLst>
                                </p:cTn>
                              </p:par>
                              <p:par>
                                <p:cTn id="69" presetID="16" presetClass="exit" presetSubtype="21" fill="hold" grpId="1" nodeType="withEffect">
                                  <p:stCondLst>
                                    <p:cond delay="0"/>
                                  </p:stCondLst>
                                  <p:childTnLst>
                                    <p:animEffect transition="out" filter="barn(inVertical)">
                                      <p:cBhvr>
                                        <p:cTn id="70" dur="500"/>
                                        <p:tgtEl>
                                          <p:spTgt spid="67"/>
                                        </p:tgtEl>
                                      </p:cBhvr>
                                    </p:animEffect>
                                    <p:set>
                                      <p:cBhvr>
                                        <p:cTn id="71" dur="1" fill="hold">
                                          <p:stCondLst>
                                            <p:cond delay="499"/>
                                          </p:stCondLst>
                                        </p:cTn>
                                        <p:tgtEl>
                                          <p:spTgt spid="67"/>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6" presetClass="entr" presetSubtype="21" fill="hold" grpId="0" nodeType="clickEffect">
                                  <p:stCondLst>
                                    <p:cond delay="0"/>
                                  </p:stCondLst>
                                  <p:childTnLst>
                                    <p:set>
                                      <p:cBhvr>
                                        <p:cTn id="75" dur="1" fill="hold">
                                          <p:stCondLst>
                                            <p:cond delay="0"/>
                                          </p:stCondLst>
                                        </p:cTn>
                                        <p:tgtEl>
                                          <p:spTgt spid="68"/>
                                        </p:tgtEl>
                                        <p:attrNameLst>
                                          <p:attrName>style.visibility</p:attrName>
                                        </p:attrNameLst>
                                      </p:cBhvr>
                                      <p:to>
                                        <p:strVal val="visible"/>
                                      </p:to>
                                    </p:set>
                                    <p:animEffect transition="in" filter="barn(inVertical)">
                                      <p:cBhvr>
                                        <p:cTn id="76" dur="500"/>
                                        <p:tgtEl>
                                          <p:spTgt spid="68"/>
                                        </p:tgtEl>
                                      </p:cBhvr>
                                    </p:animEffect>
                                  </p:childTnLst>
                                </p:cTn>
                              </p:par>
                              <p:par>
                                <p:cTn id="77" presetID="16" presetClass="entr" presetSubtype="21" fill="hold" nodeType="withEffect">
                                  <p:stCondLst>
                                    <p:cond delay="0"/>
                                  </p:stCondLst>
                                  <p:childTnLst>
                                    <p:set>
                                      <p:cBhvr>
                                        <p:cTn id="78" dur="1" fill="hold">
                                          <p:stCondLst>
                                            <p:cond delay="0"/>
                                          </p:stCondLst>
                                        </p:cTn>
                                        <p:tgtEl>
                                          <p:spTgt spid="30"/>
                                        </p:tgtEl>
                                        <p:attrNameLst>
                                          <p:attrName>style.visibility</p:attrName>
                                        </p:attrNameLst>
                                      </p:cBhvr>
                                      <p:to>
                                        <p:strVal val="visible"/>
                                      </p:to>
                                    </p:set>
                                    <p:animEffect transition="in" filter="barn(inVertical)">
                                      <p:cBhvr>
                                        <p:cTn id="79" dur="500"/>
                                        <p:tgtEl>
                                          <p:spTgt spid="30"/>
                                        </p:tgtEl>
                                      </p:cBhvr>
                                    </p:animEffect>
                                  </p:childTnLst>
                                </p:cTn>
                              </p:par>
                            </p:childTnLst>
                          </p:cTn>
                        </p:par>
                      </p:childTnLst>
                    </p:cTn>
                  </p:par>
                  <p:par>
                    <p:cTn id="80" fill="hold">
                      <p:stCondLst>
                        <p:cond delay="indefinite"/>
                      </p:stCondLst>
                      <p:childTnLst>
                        <p:par>
                          <p:cTn id="81" fill="hold">
                            <p:stCondLst>
                              <p:cond delay="0"/>
                            </p:stCondLst>
                            <p:childTnLst>
                              <p:par>
                                <p:cTn id="82" presetID="16" presetClass="exit" presetSubtype="21" fill="hold" grpId="1" nodeType="clickEffect">
                                  <p:stCondLst>
                                    <p:cond delay="0"/>
                                  </p:stCondLst>
                                  <p:childTnLst>
                                    <p:animEffect transition="out" filter="barn(inVertical)">
                                      <p:cBhvr>
                                        <p:cTn id="83" dur="500"/>
                                        <p:tgtEl>
                                          <p:spTgt spid="68"/>
                                        </p:tgtEl>
                                      </p:cBhvr>
                                    </p:animEffect>
                                    <p:set>
                                      <p:cBhvr>
                                        <p:cTn id="84" dur="1" fill="hold">
                                          <p:stCondLst>
                                            <p:cond delay="499"/>
                                          </p:stCondLst>
                                        </p:cTn>
                                        <p:tgtEl>
                                          <p:spTgt spid="68"/>
                                        </p:tgtEl>
                                        <p:attrNameLst>
                                          <p:attrName>style.visibility</p:attrName>
                                        </p:attrNameLst>
                                      </p:cBhvr>
                                      <p:to>
                                        <p:strVal val="hidden"/>
                                      </p:to>
                                    </p:set>
                                  </p:childTnLst>
                                </p:cTn>
                              </p:par>
                              <p:par>
                                <p:cTn id="85" presetID="16" presetClass="exit" presetSubtype="21" fill="hold" nodeType="withEffect">
                                  <p:stCondLst>
                                    <p:cond delay="0"/>
                                  </p:stCondLst>
                                  <p:childTnLst>
                                    <p:animEffect transition="out" filter="barn(inVertical)">
                                      <p:cBhvr>
                                        <p:cTn id="86" dur="500"/>
                                        <p:tgtEl>
                                          <p:spTgt spid="30"/>
                                        </p:tgtEl>
                                      </p:cBhvr>
                                    </p:animEffect>
                                    <p:set>
                                      <p:cBhvr>
                                        <p:cTn id="87" dur="1" fill="hold">
                                          <p:stCondLst>
                                            <p:cond delay="499"/>
                                          </p:stCondLst>
                                        </p:cTn>
                                        <p:tgtEl>
                                          <p:spTgt spid="30"/>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6" presetClass="entr" presetSubtype="21" fill="hold" grpId="0" nodeType="clickEffect">
                                  <p:stCondLst>
                                    <p:cond delay="0"/>
                                  </p:stCondLst>
                                  <p:childTnLst>
                                    <p:set>
                                      <p:cBhvr>
                                        <p:cTn id="91" dur="1" fill="hold">
                                          <p:stCondLst>
                                            <p:cond delay="0"/>
                                          </p:stCondLst>
                                        </p:cTn>
                                        <p:tgtEl>
                                          <p:spTgt spid="69"/>
                                        </p:tgtEl>
                                        <p:attrNameLst>
                                          <p:attrName>style.visibility</p:attrName>
                                        </p:attrNameLst>
                                      </p:cBhvr>
                                      <p:to>
                                        <p:strVal val="visible"/>
                                      </p:to>
                                    </p:set>
                                    <p:animEffect transition="in" filter="barn(inVertical)">
                                      <p:cBhvr>
                                        <p:cTn id="92" dur="500"/>
                                        <p:tgtEl>
                                          <p:spTgt spid="69"/>
                                        </p:tgtEl>
                                      </p:cBhvr>
                                    </p:animEffect>
                                  </p:childTnLst>
                                </p:cTn>
                              </p:par>
                              <p:par>
                                <p:cTn id="93" presetID="16" presetClass="entr" presetSubtype="21" fill="hold" nodeType="withEffect">
                                  <p:stCondLst>
                                    <p:cond delay="0"/>
                                  </p:stCondLst>
                                  <p:childTnLst>
                                    <p:set>
                                      <p:cBhvr>
                                        <p:cTn id="94" dur="1" fill="hold">
                                          <p:stCondLst>
                                            <p:cond delay="0"/>
                                          </p:stCondLst>
                                        </p:cTn>
                                        <p:tgtEl>
                                          <p:spTgt spid="46"/>
                                        </p:tgtEl>
                                        <p:attrNameLst>
                                          <p:attrName>style.visibility</p:attrName>
                                        </p:attrNameLst>
                                      </p:cBhvr>
                                      <p:to>
                                        <p:strVal val="visible"/>
                                      </p:to>
                                    </p:set>
                                    <p:animEffect transition="in" filter="barn(inVertical)">
                                      <p:cBhvr>
                                        <p:cTn id="95" dur="500"/>
                                        <p:tgtEl>
                                          <p:spTgt spid="46"/>
                                        </p:tgtEl>
                                      </p:cBhvr>
                                    </p:animEffect>
                                  </p:childTnLst>
                                </p:cTn>
                              </p:par>
                            </p:childTnLst>
                          </p:cTn>
                        </p:par>
                      </p:childTnLst>
                    </p:cTn>
                  </p:par>
                  <p:par>
                    <p:cTn id="96" fill="hold">
                      <p:stCondLst>
                        <p:cond delay="indefinite"/>
                      </p:stCondLst>
                      <p:childTnLst>
                        <p:par>
                          <p:cTn id="97" fill="hold">
                            <p:stCondLst>
                              <p:cond delay="0"/>
                            </p:stCondLst>
                            <p:childTnLst>
                              <p:par>
                                <p:cTn id="98" presetID="16" presetClass="exit" presetSubtype="21" fill="hold" grpId="1" nodeType="clickEffect">
                                  <p:stCondLst>
                                    <p:cond delay="0"/>
                                  </p:stCondLst>
                                  <p:childTnLst>
                                    <p:animEffect transition="out" filter="barn(inVertical)">
                                      <p:cBhvr>
                                        <p:cTn id="99" dur="500"/>
                                        <p:tgtEl>
                                          <p:spTgt spid="69"/>
                                        </p:tgtEl>
                                      </p:cBhvr>
                                    </p:animEffect>
                                    <p:set>
                                      <p:cBhvr>
                                        <p:cTn id="100" dur="1" fill="hold">
                                          <p:stCondLst>
                                            <p:cond delay="499"/>
                                          </p:stCondLst>
                                        </p:cTn>
                                        <p:tgtEl>
                                          <p:spTgt spid="69"/>
                                        </p:tgtEl>
                                        <p:attrNameLst>
                                          <p:attrName>style.visibility</p:attrName>
                                        </p:attrNameLst>
                                      </p:cBhvr>
                                      <p:to>
                                        <p:strVal val="hidden"/>
                                      </p:to>
                                    </p:set>
                                  </p:childTnLst>
                                </p:cTn>
                              </p:par>
                              <p:par>
                                <p:cTn id="101" presetID="16" presetClass="exit" presetSubtype="21" fill="hold" nodeType="withEffect">
                                  <p:stCondLst>
                                    <p:cond delay="0"/>
                                  </p:stCondLst>
                                  <p:childTnLst>
                                    <p:animEffect transition="out" filter="barn(inVertical)">
                                      <p:cBhvr>
                                        <p:cTn id="102" dur="500"/>
                                        <p:tgtEl>
                                          <p:spTgt spid="46"/>
                                        </p:tgtEl>
                                      </p:cBhvr>
                                    </p:animEffect>
                                    <p:set>
                                      <p:cBhvr>
                                        <p:cTn id="103" dur="1" fill="hold">
                                          <p:stCondLst>
                                            <p:cond delay="499"/>
                                          </p:stCondLst>
                                        </p:cTn>
                                        <p:tgtEl>
                                          <p:spTgt spid="46"/>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16" presetClass="entr" presetSubtype="21" fill="hold" grpId="0" nodeType="clickEffect">
                                  <p:stCondLst>
                                    <p:cond delay="0"/>
                                  </p:stCondLst>
                                  <p:childTnLst>
                                    <p:set>
                                      <p:cBhvr>
                                        <p:cTn id="107" dur="1" fill="hold">
                                          <p:stCondLst>
                                            <p:cond delay="0"/>
                                          </p:stCondLst>
                                        </p:cTn>
                                        <p:tgtEl>
                                          <p:spTgt spid="70"/>
                                        </p:tgtEl>
                                        <p:attrNameLst>
                                          <p:attrName>style.visibility</p:attrName>
                                        </p:attrNameLst>
                                      </p:cBhvr>
                                      <p:to>
                                        <p:strVal val="visible"/>
                                      </p:to>
                                    </p:set>
                                    <p:animEffect transition="in" filter="barn(inVertical)">
                                      <p:cBhvr>
                                        <p:cTn id="108" dur="500"/>
                                        <p:tgtEl>
                                          <p:spTgt spid="70"/>
                                        </p:tgtEl>
                                      </p:cBhvr>
                                    </p:animEffect>
                                  </p:childTnLst>
                                </p:cTn>
                              </p:par>
                              <p:par>
                                <p:cTn id="109" presetID="16" presetClass="entr" presetSubtype="21" fill="hold" nodeType="withEffect">
                                  <p:stCondLst>
                                    <p:cond delay="0"/>
                                  </p:stCondLst>
                                  <p:childTnLst>
                                    <p:set>
                                      <p:cBhvr>
                                        <p:cTn id="110" dur="1" fill="hold">
                                          <p:stCondLst>
                                            <p:cond delay="0"/>
                                          </p:stCondLst>
                                        </p:cTn>
                                        <p:tgtEl>
                                          <p:spTgt spid="35"/>
                                        </p:tgtEl>
                                        <p:attrNameLst>
                                          <p:attrName>style.visibility</p:attrName>
                                        </p:attrNameLst>
                                      </p:cBhvr>
                                      <p:to>
                                        <p:strVal val="visible"/>
                                      </p:to>
                                    </p:set>
                                    <p:animEffect transition="in" filter="barn(inVertical)">
                                      <p:cBhvr>
                                        <p:cTn id="111" dur="500"/>
                                        <p:tgtEl>
                                          <p:spTgt spid="35"/>
                                        </p:tgtEl>
                                      </p:cBhvr>
                                    </p:animEffect>
                                  </p:childTnLst>
                                </p:cTn>
                              </p:par>
                            </p:childTnLst>
                          </p:cTn>
                        </p:par>
                      </p:childTnLst>
                    </p:cTn>
                  </p:par>
                  <p:par>
                    <p:cTn id="112" fill="hold">
                      <p:stCondLst>
                        <p:cond delay="indefinite"/>
                      </p:stCondLst>
                      <p:childTnLst>
                        <p:par>
                          <p:cTn id="113" fill="hold">
                            <p:stCondLst>
                              <p:cond delay="0"/>
                            </p:stCondLst>
                            <p:childTnLst>
                              <p:par>
                                <p:cTn id="114" presetID="16" presetClass="exit" presetSubtype="21" fill="hold" grpId="1" nodeType="clickEffect">
                                  <p:stCondLst>
                                    <p:cond delay="0"/>
                                  </p:stCondLst>
                                  <p:childTnLst>
                                    <p:animEffect transition="out" filter="barn(inVertical)">
                                      <p:cBhvr>
                                        <p:cTn id="115" dur="500"/>
                                        <p:tgtEl>
                                          <p:spTgt spid="70"/>
                                        </p:tgtEl>
                                      </p:cBhvr>
                                    </p:animEffect>
                                    <p:set>
                                      <p:cBhvr>
                                        <p:cTn id="116" dur="1" fill="hold">
                                          <p:stCondLst>
                                            <p:cond delay="499"/>
                                          </p:stCondLst>
                                        </p:cTn>
                                        <p:tgtEl>
                                          <p:spTgt spid="70"/>
                                        </p:tgtEl>
                                        <p:attrNameLst>
                                          <p:attrName>style.visibility</p:attrName>
                                        </p:attrNameLst>
                                      </p:cBhvr>
                                      <p:to>
                                        <p:strVal val="hidden"/>
                                      </p:to>
                                    </p:set>
                                  </p:childTnLst>
                                </p:cTn>
                              </p:par>
                              <p:par>
                                <p:cTn id="117" presetID="16" presetClass="exit" presetSubtype="21" fill="hold" nodeType="withEffect">
                                  <p:stCondLst>
                                    <p:cond delay="0"/>
                                  </p:stCondLst>
                                  <p:childTnLst>
                                    <p:animEffect transition="out" filter="barn(inVertical)">
                                      <p:cBhvr>
                                        <p:cTn id="118" dur="500"/>
                                        <p:tgtEl>
                                          <p:spTgt spid="35"/>
                                        </p:tgtEl>
                                      </p:cBhvr>
                                    </p:animEffect>
                                    <p:set>
                                      <p:cBhvr>
                                        <p:cTn id="119" dur="1" fill="hold">
                                          <p:stCondLst>
                                            <p:cond delay="499"/>
                                          </p:stCondLst>
                                        </p:cTn>
                                        <p:tgtEl>
                                          <p:spTgt spid="35"/>
                                        </p:tgtEl>
                                        <p:attrNameLst>
                                          <p:attrName>style.visibility</p:attrName>
                                        </p:attrNameLst>
                                      </p:cBhvr>
                                      <p:to>
                                        <p:strVal val="hidden"/>
                                      </p:to>
                                    </p:set>
                                  </p:childTnLst>
                                </p:cTn>
                              </p:par>
                            </p:childTnLst>
                          </p:cTn>
                        </p:par>
                      </p:childTnLst>
                    </p:cTn>
                  </p:par>
                  <p:par>
                    <p:cTn id="120" fill="hold">
                      <p:stCondLst>
                        <p:cond delay="indefinite"/>
                      </p:stCondLst>
                      <p:childTnLst>
                        <p:par>
                          <p:cTn id="121" fill="hold">
                            <p:stCondLst>
                              <p:cond delay="0"/>
                            </p:stCondLst>
                            <p:childTnLst>
                              <p:par>
                                <p:cTn id="122" presetID="16" presetClass="entr" presetSubtype="21" fill="hold" grpId="0" nodeType="clickEffect">
                                  <p:stCondLst>
                                    <p:cond delay="0"/>
                                  </p:stCondLst>
                                  <p:childTnLst>
                                    <p:set>
                                      <p:cBhvr>
                                        <p:cTn id="123" dur="1" fill="hold">
                                          <p:stCondLst>
                                            <p:cond delay="0"/>
                                          </p:stCondLst>
                                        </p:cTn>
                                        <p:tgtEl>
                                          <p:spTgt spid="71"/>
                                        </p:tgtEl>
                                        <p:attrNameLst>
                                          <p:attrName>style.visibility</p:attrName>
                                        </p:attrNameLst>
                                      </p:cBhvr>
                                      <p:to>
                                        <p:strVal val="visible"/>
                                      </p:to>
                                    </p:set>
                                    <p:animEffect transition="in" filter="barn(inVertical)">
                                      <p:cBhvr>
                                        <p:cTn id="124" dur="500"/>
                                        <p:tgtEl>
                                          <p:spTgt spid="71"/>
                                        </p:tgtEl>
                                      </p:cBhvr>
                                    </p:animEffect>
                                  </p:childTnLst>
                                </p:cTn>
                              </p:par>
                              <p:par>
                                <p:cTn id="125" presetID="16" presetClass="entr" presetSubtype="21" fill="hold" nodeType="withEffect">
                                  <p:stCondLst>
                                    <p:cond delay="0"/>
                                  </p:stCondLst>
                                  <p:childTnLst>
                                    <p:set>
                                      <p:cBhvr>
                                        <p:cTn id="126" dur="1" fill="hold">
                                          <p:stCondLst>
                                            <p:cond delay="0"/>
                                          </p:stCondLst>
                                        </p:cTn>
                                        <p:tgtEl>
                                          <p:spTgt spid="47"/>
                                        </p:tgtEl>
                                        <p:attrNameLst>
                                          <p:attrName>style.visibility</p:attrName>
                                        </p:attrNameLst>
                                      </p:cBhvr>
                                      <p:to>
                                        <p:strVal val="visible"/>
                                      </p:to>
                                    </p:set>
                                    <p:animEffect transition="in" filter="barn(inVertical)">
                                      <p:cBhvr>
                                        <p:cTn id="127" dur="500"/>
                                        <p:tgtEl>
                                          <p:spTgt spid="47"/>
                                        </p:tgtEl>
                                      </p:cBhvr>
                                    </p:animEffect>
                                  </p:childTnLst>
                                </p:cTn>
                              </p:par>
                            </p:childTnLst>
                          </p:cTn>
                        </p:par>
                      </p:childTnLst>
                    </p:cTn>
                  </p:par>
                  <p:par>
                    <p:cTn id="128" fill="hold">
                      <p:stCondLst>
                        <p:cond delay="indefinite"/>
                      </p:stCondLst>
                      <p:childTnLst>
                        <p:par>
                          <p:cTn id="129" fill="hold">
                            <p:stCondLst>
                              <p:cond delay="0"/>
                            </p:stCondLst>
                            <p:childTnLst>
                              <p:par>
                                <p:cTn id="130" presetID="16" presetClass="exit" presetSubtype="21" fill="hold" grpId="1" nodeType="clickEffect">
                                  <p:stCondLst>
                                    <p:cond delay="0"/>
                                  </p:stCondLst>
                                  <p:childTnLst>
                                    <p:animEffect transition="out" filter="barn(inVertical)">
                                      <p:cBhvr>
                                        <p:cTn id="131" dur="500"/>
                                        <p:tgtEl>
                                          <p:spTgt spid="71"/>
                                        </p:tgtEl>
                                      </p:cBhvr>
                                    </p:animEffect>
                                    <p:set>
                                      <p:cBhvr>
                                        <p:cTn id="132" dur="1" fill="hold">
                                          <p:stCondLst>
                                            <p:cond delay="499"/>
                                          </p:stCondLst>
                                        </p:cTn>
                                        <p:tgtEl>
                                          <p:spTgt spid="71"/>
                                        </p:tgtEl>
                                        <p:attrNameLst>
                                          <p:attrName>style.visibility</p:attrName>
                                        </p:attrNameLst>
                                      </p:cBhvr>
                                      <p:to>
                                        <p:strVal val="hidden"/>
                                      </p:to>
                                    </p:set>
                                  </p:childTnLst>
                                </p:cTn>
                              </p:par>
                              <p:par>
                                <p:cTn id="133" presetID="16" presetClass="exit" presetSubtype="21" fill="hold" nodeType="withEffect">
                                  <p:stCondLst>
                                    <p:cond delay="0"/>
                                  </p:stCondLst>
                                  <p:childTnLst>
                                    <p:animEffect transition="out" filter="barn(inVertical)">
                                      <p:cBhvr>
                                        <p:cTn id="134" dur="500"/>
                                        <p:tgtEl>
                                          <p:spTgt spid="47"/>
                                        </p:tgtEl>
                                      </p:cBhvr>
                                    </p:animEffect>
                                    <p:set>
                                      <p:cBhvr>
                                        <p:cTn id="135" dur="1" fill="hold">
                                          <p:stCondLst>
                                            <p:cond delay="499"/>
                                          </p:stCondLst>
                                        </p:cTn>
                                        <p:tgtEl>
                                          <p:spTgt spid="47"/>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16" presetClass="entr" presetSubtype="21" fill="hold" grpId="0" nodeType="clickEffect">
                                  <p:stCondLst>
                                    <p:cond delay="0"/>
                                  </p:stCondLst>
                                  <p:childTnLst>
                                    <p:set>
                                      <p:cBhvr>
                                        <p:cTn id="139" dur="1" fill="hold">
                                          <p:stCondLst>
                                            <p:cond delay="0"/>
                                          </p:stCondLst>
                                        </p:cTn>
                                        <p:tgtEl>
                                          <p:spTgt spid="72"/>
                                        </p:tgtEl>
                                        <p:attrNameLst>
                                          <p:attrName>style.visibility</p:attrName>
                                        </p:attrNameLst>
                                      </p:cBhvr>
                                      <p:to>
                                        <p:strVal val="visible"/>
                                      </p:to>
                                    </p:set>
                                    <p:animEffect transition="in" filter="barn(inVertical)">
                                      <p:cBhvr>
                                        <p:cTn id="140" dur="500"/>
                                        <p:tgtEl>
                                          <p:spTgt spid="72"/>
                                        </p:tgtEl>
                                      </p:cBhvr>
                                    </p:animEffect>
                                  </p:childTnLst>
                                </p:cTn>
                              </p:par>
                              <p:par>
                                <p:cTn id="141" presetID="16" presetClass="entr" presetSubtype="21" fill="hold" nodeType="withEffect">
                                  <p:stCondLst>
                                    <p:cond delay="0"/>
                                  </p:stCondLst>
                                  <p:childTnLst>
                                    <p:set>
                                      <p:cBhvr>
                                        <p:cTn id="142" dur="1" fill="hold">
                                          <p:stCondLst>
                                            <p:cond delay="0"/>
                                          </p:stCondLst>
                                        </p:cTn>
                                        <p:tgtEl>
                                          <p:spTgt spid="53"/>
                                        </p:tgtEl>
                                        <p:attrNameLst>
                                          <p:attrName>style.visibility</p:attrName>
                                        </p:attrNameLst>
                                      </p:cBhvr>
                                      <p:to>
                                        <p:strVal val="visible"/>
                                      </p:to>
                                    </p:set>
                                    <p:animEffect transition="in" filter="barn(inVertical)">
                                      <p:cBhvr>
                                        <p:cTn id="143" dur="500"/>
                                        <p:tgtEl>
                                          <p:spTgt spid="53"/>
                                        </p:tgtEl>
                                      </p:cBhvr>
                                    </p:animEffect>
                                  </p:childTnLst>
                                </p:cTn>
                              </p:par>
                            </p:childTnLst>
                          </p:cTn>
                        </p:par>
                      </p:childTnLst>
                    </p:cTn>
                  </p:par>
                  <p:par>
                    <p:cTn id="144" fill="hold">
                      <p:stCondLst>
                        <p:cond delay="indefinite"/>
                      </p:stCondLst>
                      <p:childTnLst>
                        <p:par>
                          <p:cTn id="145" fill="hold">
                            <p:stCondLst>
                              <p:cond delay="0"/>
                            </p:stCondLst>
                            <p:childTnLst>
                              <p:par>
                                <p:cTn id="146" presetID="16" presetClass="exit" presetSubtype="21" fill="hold" grpId="1" nodeType="clickEffect">
                                  <p:stCondLst>
                                    <p:cond delay="0"/>
                                  </p:stCondLst>
                                  <p:childTnLst>
                                    <p:animEffect transition="out" filter="barn(inVertical)">
                                      <p:cBhvr>
                                        <p:cTn id="147" dur="500"/>
                                        <p:tgtEl>
                                          <p:spTgt spid="72"/>
                                        </p:tgtEl>
                                      </p:cBhvr>
                                    </p:animEffect>
                                    <p:set>
                                      <p:cBhvr>
                                        <p:cTn id="148" dur="1" fill="hold">
                                          <p:stCondLst>
                                            <p:cond delay="499"/>
                                          </p:stCondLst>
                                        </p:cTn>
                                        <p:tgtEl>
                                          <p:spTgt spid="72"/>
                                        </p:tgtEl>
                                        <p:attrNameLst>
                                          <p:attrName>style.visibility</p:attrName>
                                        </p:attrNameLst>
                                      </p:cBhvr>
                                      <p:to>
                                        <p:strVal val="hidden"/>
                                      </p:to>
                                    </p:set>
                                  </p:childTnLst>
                                </p:cTn>
                              </p:par>
                              <p:par>
                                <p:cTn id="149" presetID="16" presetClass="exit" presetSubtype="21" fill="hold" nodeType="withEffect">
                                  <p:stCondLst>
                                    <p:cond delay="0"/>
                                  </p:stCondLst>
                                  <p:childTnLst>
                                    <p:animEffect transition="out" filter="barn(inVertical)">
                                      <p:cBhvr>
                                        <p:cTn id="150" dur="500"/>
                                        <p:tgtEl>
                                          <p:spTgt spid="53"/>
                                        </p:tgtEl>
                                      </p:cBhvr>
                                    </p:animEffect>
                                    <p:set>
                                      <p:cBhvr>
                                        <p:cTn id="151" dur="1" fill="hold">
                                          <p:stCondLst>
                                            <p:cond delay="499"/>
                                          </p:stCondLst>
                                        </p:cTn>
                                        <p:tgtEl>
                                          <p:spTgt spid="53"/>
                                        </p:tgtEl>
                                        <p:attrNameLst>
                                          <p:attrName>style.visibility</p:attrName>
                                        </p:attrNameLst>
                                      </p:cBhvr>
                                      <p:to>
                                        <p:strVal val="hidden"/>
                                      </p:to>
                                    </p:set>
                                  </p:childTnLst>
                                </p:cTn>
                              </p:par>
                            </p:childTnLst>
                          </p:cTn>
                        </p:par>
                      </p:childTnLst>
                    </p:cTn>
                  </p:par>
                  <p:par>
                    <p:cTn id="152" fill="hold">
                      <p:stCondLst>
                        <p:cond delay="indefinite"/>
                      </p:stCondLst>
                      <p:childTnLst>
                        <p:par>
                          <p:cTn id="153" fill="hold">
                            <p:stCondLst>
                              <p:cond delay="0"/>
                            </p:stCondLst>
                            <p:childTnLst>
                              <p:par>
                                <p:cTn id="154" presetID="16" presetClass="entr" presetSubtype="21" fill="hold" grpId="0" nodeType="clickEffect">
                                  <p:stCondLst>
                                    <p:cond delay="0"/>
                                  </p:stCondLst>
                                  <p:childTnLst>
                                    <p:set>
                                      <p:cBhvr>
                                        <p:cTn id="155" dur="1" fill="hold">
                                          <p:stCondLst>
                                            <p:cond delay="0"/>
                                          </p:stCondLst>
                                        </p:cTn>
                                        <p:tgtEl>
                                          <p:spTgt spid="73"/>
                                        </p:tgtEl>
                                        <p:attrNameLst>
                                          <p:attrName>style.visibility</p:attrName>
                                        </p:attrNameLst>
                                      </p:cBhvr>
                                      <p:to>
                                        <p:strVal val="visible"/>
                                      </p:to>
                                    </p:set>
                                    <p:animEffect transition="in" filter="barn(inVertical)">
                                      <p:cBhvr>
                                        <p:cTn id="156" dur="500"/>
                                        <p:tgtEl>
                                          <p:spTgt spid="73"/>
                                        </p:tgtEl>
                                      </p:cBhvr>
                                    </p:animEffect>
                                  </p:childTnLst>
                                </p:cTn>
                              </p:par>
                              <p:par>
                                <p:cTn id="157" presetID="16" presetClass="entr" presetSubtype="21" fill="hold" nodeType="withEffect">
                                  <p:stCondLst>
                                    <p:cond delay="0"/>
                                  </p:stCondLst>
                                  <p:childTnLst>
                                    <p:set>
                                      <p:cBhvr>
                                        <p:cTn id="158" dur="1" fill="hold">
                                          <p:stCondLst>
                                            <p:cond delay="0"/>
                                          </p:stCondLst>
                                        </p:cTn>
                                        <p:tgtEl>
                                          <p:spTgt spid="29"/>
                                        </p:tgtEl>
                                        <p:attrNameLst>
                                          <p:attrName>style.visibility</p:attrName>
                                        </p:attrNameLst>
                                      </p:cBhvr>
                                      <p:to>
                                        <p:strVal val="visible"/>
                                      </p:to>
                                    </p:set>
                                    <p:animEffect transition="in" filter="barn(inVertical)">
                                      <p:cBhvr>
                                        <p:cTn id="159" dur="500"/>
                                        <p:tgtEl>
                                          <p:spTgt spid="29"/>
                                        </p:tgtEl>
                                      </p:cBhvr>
                                    </p:animEffect>
                                  </p:childTnLst>
                                </p:cTn>
                              </p:par>
                            </p:childTnLst>
                          </p:cTn>
                        </p:par>
                      </p:childTnLst>
                    </p:cTn>
                  </p:par>
                  <p:par>
                    <p:cTn id="160" fill="hold">
                      <p:stCondLst>
                        <p:cond delay="indefinite"/>
                      </p:stCondLst>
                      <p:childTnLst>
                        <p:par>
                          <p:cTn id="161" fill="hold">
                            <p:stCondLst>
                              <p:cond delay="0"/>
                            </p:stCondLst>
                            <p:childTnLst>
                              <p:par>
                                <p:cTn id="162" presetID="16" presetClass="exit" presetSubtype="21" fill="hold" grpId="1" nodeType="clickEffect">
                                  <p:stCondLst>
                                    <p:cond delay="0"/>
                                  </p:stCondLst>
                                  <p:childTnLst>
                                    <p:animEffect transition="out" filter="barn(inVertical)">
                                      <p:cBhvr>
                                        <p:cTn id="163" dur="500"/>
                                        <p:tgtEl>
                                          <p:spTgt spid="73"/>
                                        </p:tgtEl>
                                      </p:cBhvr>
                                    </p:animEffect>
                                    <p:set>
                                      <p:cBhvr>
                                        <p:cTn id="164" dur="1" fill="hold">
                                          <p:stCondLst>
                                            <p:cond delay="499"/>
                                          </p:stCondLst>
                                        </p:cTn>
                                        <p:tgtEl>
                                          <p:spTgt spid="73"/>
                                        </p:tgtEl>
                                        <p:attrNameLst>
                                          <p:attrName>style.visibility</p:attrName>
                                        </p:attrNameLst>
                                      </p:cBhvr>
                                      <p:to>
                                        <p:strVal val="hidden"/>
                                      </p:to>
                                    </p:set>
                                  </p:childTnLst>
                                </p:cTn>
                              </p:par>
                              <p:par>
                                <p:cTn id="165" presetID="16" presetClass="exit" presetSubtype="21" fill="hold" nodeType="withEffect">
                                  <p:stCondLst>
                                    <p:cond delay="0"/>
                                  </p:stCondLst>
                                  <p:childTnLst>
                                    <p:animEffect transition="out" filter="barn(inVertical)">
                                      <p:cBhvr>
                                        <p:cTn id="166" dur="500"/>
                                        <p:tgtEl>
                                          <p:spTgt spid="29"/>
                                        </p:tgtEl>
                                      </p:cBhvr>
                                    </p:animEffect>
                                    <p:set>
                                      <p:cBhvr>
                                        <p:cTn id="167" dur="1" fill="hold">
                                          <p:stCondLst>
                                            <p:cond delay="4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0" grpId="1"/>
      <p:bldP spid="61" grpId="0"/>
      <p:bldP spid="61" grpId="1"/>
      <p:bldP spid="66" grpId="0"/>
      <p:bldP spid="66" grpId="1"/>
      <p:bldP spid="67" grpId="0"/>
      <p:bldP spid="67" grpId="1"/>
      <p:bldP spid="68" grpId="0"/>
      <p:bldP spid="68" grpId="1"/>
      <p:bldP spid="69" grpId="0"/>
      <p:bldP spid="69" grpId="1"/>
      <p:bldP spid="70" grpId="0"/>
      <p:bldP spid="70" grpId="1"/>
      <p:bldP spid="71" grpId="0"/>
      <p:bldP spid="71" grpId="1"/>
      <p:bldP spid="72" grpId="0"/>
      <p:bldP spid="72" grpId="1"/>
      <p:bldP spid="73" grpId="0"/>
      <p:bldP spid="73" grpId="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êu đề 2">
            <a:extLst>
              <a:ext uri="{FF2B5EF4-FFF2-40B4-BE49-F238E27FC236}">
                <a16:creationId xmlns:a16="http://schemas.microsoft.com/office/drawing/2014/main" id="{BEEA4B10-5675-4BB2-9F8B-388A2E760C4A}"/>
              </a:ext>
            </a:extLst>
          </p:cNvPr>
          <p:cNvSpPr>
            <a:spLocks noGrp="1"/>
          </p:cNvSpPr>
          <p:nvPr>
            <p:ph type="title"/>
          </p:nvPr>
        </p:nvSpPr>
        <p:spPr>
          <a:xfrm>
            <a:off x="742950" y="742951"/>
            <a:ext cx="3476625" cy="4962524"/>
          </a:xfrm>
        </p:spPr>
        <p:txBody>
          <a:bodyPr>
            <a:normAutofit fontScale="90000"/>
          </a:bodyPr>
          <a:lstStyle/>
          <a:p>
            <a:pPr algn="ctr"/>
            <a:r>
              <a:rPr lang="en-US" sz="4800" dirty="0" err="1">
                <a:solidFill>
                  <a:srgbClr val="FFFFFF"/>
                </a:solidFill>
              </a:rPr>
              <a:t>Bước</a:t>
            </a:r>
            <a:r>
              <a:rPr lang="en-US" sz="4800" dirty="0">
                <a:solidFill>
                  <a:srgbClr val="FFFFFF"/>
                </a:solidFill>
              </a:rPr>
              <a:t> 1: </a:t>
            </a:r>
            <a:r>
              <a:rPr lang="en-US" sz="4800" dirty="0" err="1">
                <a:solidFill>
                  <a:srgbClr val="FFFFFF"/>
                </a:solidFill>
              </a:rPr>
              <a:t>Đăng</a:t>
            </a:r>
            <a:r>
              <a:rPr lang="en-US" sz="4800" dirty="0">
                <a:solidFill>
                  <a:srgbClr val="FFFFFF"/>
                </a:solidFill>
              </a:rPr>
              <a:t> </a:t>
            </a:r>
            <a:r>
              <a:rPr lang="en-US" sz="4800" dirty="0" err="1">
                <a:solidFill>
                  <a:srgbClr val="FFFFFF"/>
                </a:solidFill>
              </a:rPr>
              <a:t>nhập</a:t>
            </a:r>
            <a:r>
              <a:rPr lang="en-US" sz="4800" dirty="0">
                <a:solidFill>
                  <a:srgbClr val="FFFFFF"/>
                </a:solidFill>
              </a:rPr>
              <a:t>/ </a:t>
            </a:r>
            <a:r>
              <a:rPr lang="en-US" sz="4800" dirty="0" err="1">
                <a:solidFill>
                  <a:srgbClr val="FFFFFF"/>
                </a:solidFill>
              </a:rPr>
              <a:t>đăng</a:t>
            </a:r>
            <a:r>
              <a:rPr lang="en-US" sz="4800" dirty="0">
                <a:solidFill>
                  <a:srgbClr val="FFFFFF"/>
                </a:solidFill>
              </a:rPr>
              <a:t> </a:t>
            </a:r>
            <a:r>
              <a:rPr lang="en-US" sz="4800" dirty="0" err="1">
                <a:solidFill>
                  <a:srgbClr val="FFFFFF"/>
                </a:solidFill>
              </a:rPr>
              <a:t>ký</a:t>
            </a:r>
            <a:r>
              <a:rPr lang="en-US" sz="4800" dirty="0">
                <a:solidFill>
                  <a:srgbClr val="FFFFFF"/>
                </a:solidFill>
              </a:rPr>
              <a:t> </a:t>
            </a:r>
            <a:r>
              <a:rPr lang="en-US" sz="4800" dirty="0" err="1">
                <a:solidFill>
                  <a:srgbClr val="FFFFFF"/>
                </a:solidFill>
              </a:rPr>
              <a:t>tài</a:t>
            </a:r>
            <a:r>
              <a:rPr lang="en-US" sz="4800" dirty="0">
                <a:solidFill>
                  <a:srgbClr val="FFFFFF"/>
                </a:solidFill>
              </a:rPr>
              <a:t> </a:t>
            </a:r>
            <a:r>
              <a:rPr lang="en-US" sz="4800" dirty="0" err="1">
                <a:solidFill>
                  <a:srgbClr val="FFFFFF"/>
                </a:solidFill>
              </a:rPr>
              <a:t>khoản</a:t>
            </a:r>
            <a:r>
              <a:rPr lang="en-US" sz="4800" dirty="0">
                <a:solidFill>
                  <a:srgbClr val="FFFFFF"/>
                </a:solidFill>
              </a:rPr>
              <a:t> </a:t>
            </a:r>
            <a:r>
              <a:rPr lang="en-US" sz="4800" dirty="0" err="1">
                <a:solidFill>
                  <a:srgbClr val="FFFFFF"/>
                </a:solidFill>
              </a:rPr>
              <a:t>khách</a:t>
            </a:r>
            <a:r>
              <a:rPr lang="en-US" sz="4800" dirty="0">
                <a:solidFill>
                  <a:srgbClr val="FFFFFF"/>
                </a:solidFill>
              </a:rPr>
              <a:t> </a:t>
            </a:r>
            <a:r>
              <a:rPr lang="en-US" sz="4800" dirty="0" err="1">
                <a:solidFill>
                  <a:srgbClr val="FFFFFF"/>
                </a:solidFill>
              </a:rPr>
              <a:t>hàng</a:t>
            </a:r>
            <a:r>
              <a:rPr lang="en-US" sz="4800" dirty="0">
                <a:solidFill>
                  <a:srgbClr val="FFFFFF"/>
                </a:solidFill>
              </a:rPr>
              <a:t> </a:t>
            </a:r>
            <a:r>
              <a:rPr lang="en-US" sz="4800" dirty="0" err="1">
                <a:solidFill>
                  <a:srgbClr val="FFFFFF"/>
                </a:solidFill>
              </a:rPr>
              <a:t>để</a:t>
            </a:r>
            <a:r>
              <a:rPr lang="en-US" sz="4800" dirty="0">
                <a:solidFill>
                  <a:srgbClr val="FFFFFF"/>
                </a:solidFill>
              </a:rPr>
              <a:t> </a:t>
            </a:r>
            <a:r>
              <a:rPr lang="en-US" sz="4800" dirty="0" err="1">
                <a:solidFill>
                  <a:srgbClr val="FFFFFF"/>
                </a:solidFill>
              </a:rPr>
              <a:t>có</a:t>
            </a:r>
            <a:r>
              <a:rPr lang="en-US" sz="4800" dirty="0">
                <a:solidFill>
                  <a:srgbClr val="FFFFFF"/>
                </a:solidFill>
              </a:rPr>
              <a:t> </a:t>
            </a:r>
            <a:r>
              <a:rPr lang="en-US" sz="4800" dirty="0" err="1">
                <a:solidFill>
                  <a:srgbClr val="FFFFFF"/>
                </a:solidFill>
              </a:rPr>
              <a:t>thể</a:t>
            </a:r>
            <a:r>
              <a:rPr lang="en-US" sz="4800" dirty="0">
                <a:solidFill>
                  <a:srgbClr val="FFFFFF"/>
                </a:solidFill>
              </a:rPr>
              <a:t> </a:t>
            </a:r>
            <a:r>
              <a:rPr lang="en-US" sz="4800" dirty="0" err="1">
                <a:solidFill>
                  <a:srgbClr val="FFFFFF"/>
                </a:solidFill>
              </a:rPr>
              <a:t>đặt</a:t>
            </a:r>
            <a:r>
              <a:rPr lang="en-US" sz="4800" dirty="0">
                <a:solidFill>
                  <a:srgbClr val="FFFFFF"/>
                </a:solidFill>
              </a:rPr>
              <a:t> </a:t>
            </a:r>
            <a:r>
              <a:rPr lang="en-US" sz="4800" dirty="0" err="1">
                <a:solidFill>
                  <a:srgbClr val="FFFFFF"/>
                </a:solidFill>
              </a:rPr>
              <a:t>và</a:t>
            </a:r>
            <a:r>
              <a:rPr lang="en-US" sz="4800" dirty="0">
                <a:solidFill>
                  <a:srgbClr val="FFFFFF"/>
                </a:solidFill>
              </a:rPr>
              <a:t> </a:t>
            </a:r>
            <a:r>
              <a:rPr lang="en-US" sz="4800" dirty="0" err="1">
                <a:solidFill>
                  <a:srgbClr val="FFFFFF"/>
                </a:solidFill>
              </a:rPr>
              <a:t>mua</a:t>
            </a:r>
            <a:r>
              <a:rPr lang="en-US" sz="4800" dirty="0">
                <a:solidFill>
                  <a:srgbClr val="FFFFFF"/>
                </a:solidFill>
              </a:rPr>
              <a:t> </a:t>
            </a:r>
            <a:r>
              <a:rPr lang="en-US" sz="4800" dirty="0" err="1">
                <a:solidFill>
                  <a:srgbClr val="FFFFFF"/>
                </a:solidFill>
              </a:rPr>
              <a:t>hàng</a:t>
            </a:r>
            <a:r>
              <a:rPr lang="en-US" sz="4800" dirty="0">
                <a:solidFill>
                  <a:srgbClr val="FFFFFF"/>
                </a:solidFill>
              </a:rPr>
              <a:t> </a:t>
            </a:r>
            <a:r>
              <a:rPr lang="en-US" sz="4800" dirty="0" err="1">
                <a:solidFill>
                  <a:srgbClr val="FFFFFF"/>
                </a:solidFill>
              </a:rPr>
              <a:t>tại</a:t>
            </a:r>
            <a:r>
              <a:rPr lang="en-US" sz="4800" dirty="0">
                <a:solidFill>
                  <a:srgbClr val="FFFFFF"/>
                </a:solidFill>
              </a:rPr>
              <a:t> </a:t>
            </a:r>
            <a:r>
              <a:rPr lang="en-US" sz="4800" dirty="0" err="1">
                <a:solidFill>
                  <a:srgbClr val="FFFFFF"/>
                </a:solidFill>
              </a:rPr>
              <a:t>trung</a:t>
            </a:r>
            <a:r>
              <a:rPr lang="en-US" sz="4800" dirty="0">
                <a:solidFill>
                  <a:srgbClr val="FFFFFF"/>
                </a:solidFill>
              </a:rPr>
              <a:t> </a:t>
            </a:r>
            <a:r>
              <a:rPr lang="en-US" sz="4800" dirty="0" err="1">
                <a:solidFill>
                  <a:srgbClr val="FFFFFF"/>
                </a:solidFill>
              </a:rPr>
              <a:t>tâm</a:t>
            </a:r>
            <a:r>
              <a:rPr lang="en-US" sz="4800" dirty="0">
                <a:solidFill>
                  <a:srgbClr val="FFFFFF"/>
                </a:solidFill>
              </a:rPr>
              <a:t>.</a:t>
            </a:r>
          </a:p>
        </p:txBody>
      </p:sp>
      <p:pic>
        <p:nvPicPr>
          <p:cNvPr id="5" name="Hình ảnh 4">
            <a:extLst>
              <a:ext uri="{FF2B5EF4-FFF2-40B4-BE49-F238E27FC236}">
                <a16:creationId xmlns:a16="http://schemas.microsoft.com/office/drawing/2014/main" id="{F91F41BF-889F-4D43-9887-E28EFFE6D786}"/>
              </a:ext>
            </a:extLst>
          </p:cNvPr>
          <p:cNvPicPr>
            <a:picLocks noChangeAspect="1"/>
          </p:cNvPicPr>
          <p:nvPr/>
        </p:nvPicPr>
        <p:blipFill rotWithShape="1">
          <a:blip r:embed="rId2"/>
          <a:srcRect r="1" b="7615"/>
          <a:stretch/>
        </p:blipFill>
        <p:spPr>
          <a:xfrm>
            <a:off x="5075257" y="1668673"/>
            <a:ext cx="5916167" cy="2445903"/>
          </a:xfrm>
          <a:prstGeom prst="rect">
            <a:avLst/>
          </a:prstGeom>
        </p:spPr>
      </p:pic>
    </p:spTree>
    <p:extLst>
      <p:ext uri="{BB962C8B-B14F-4D97-AF65-F5344CB8AC3E}">
        <p14:creationId xmlns:p14="http://schemas.microsoft.com/office/powerpoint/2010/main" val="3471580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Hình ảnh 3">
            <a:extLst>
              <a:ext uri="{FF2B5EF4-FFF2-40B4-BE49-F238E27FC236}">
                <a16:creationId xmlns:a16="http://schemas.microsoft.com/office/drawing/2014/main" id="{BD7E47EC-D4B9-4CF0-85B9-94C42EAF9D60}"/>
              </a:ext>
            </a:extLst>
          </p:cNvPr>
          <p:cNvPicPr>
            <a:picLocks noChangeAspect="1"/>
          </p:cNvPicPr>
          <p:nvPr/>
        </p:nvPicPr>
        <p:blipFill rotWithShape="1">
          <a:blip r:embed="rId2">
            <a:alphaModFix amt="45000"/>
          </a:blip>
          <a:srcRect l="8124" r="8766" b="1"/>
          <a:stretch/>
        </p:blipFill>
        <p:spPr>
          <a:xfrm>
            <a:off x="20" y="-22"/>
            <a:ext cx="12191977" cy="6858022"/>
          </a:xfrm>
          <a:prstGeom prst="rect">
            <a:avLst/>
          </a:prstGeom>
        </p:spPr>
      </p:pic>
      <p:sp>
        <p:nvSpPr>
          <p:cNvPr id="35" name="Rectangle 34">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iêu đề 1">
            <a:extLst>
              <a:ext uri="{FF2B5EF4-FFF2-40B4-BE49-F238E27FC236}">
                <a16:creationId xmlns:a16="http://schemas.microsoft.com/office/drawing/2014/main" id="{D376DD0E-4D19-4603-99EB-EF92CA58A72B}"/>
              </a:ext>
            </a:extLst>
          </p:cNvPr>
          <p:cNvSpPr>
            <a:spLocks noGrp="1"/>
          </p:cNvSpPr>
          <p:nvPr>
            <p:ph type="title"/>
          </p:nvPr>
        </p:nvSpPr>
        <p:spPr>
          <a:xfrm>
            <a:off x="1769532" y="1695576"/>
            <a:ext cx="8652938" cy="2857191"/>
          </a:xfrm>
        </p:spPr>
        <p:txBody>
          <a:bodyPr vert="horz" lIns="91440" tIns="45720" rIns="91440" bIns="45720" rtlCol="0" anchor="ctr">
            <a:normAutofit fontScale="90000"/>
          </a:bodyPr>
          <a:lstStyle/>
          <a:p>
            <a:pPr algn="ctr"/>
            <a:r>
              <a:rPr lang="en-US" sz="5000" dirty="0" err="1"/>
              <a:t>Bước</a:t>
            </a:r>
            <a:r>
              <a:rPr lang="en-US" sz="5000" dirty="0"/>
              <a:t> 2: </a:t>
            </a:r>
            <a:r>
              <a:rPr lang="en-US" sz="5000" dirty="0" err="1"/>
              <a:t>Trải</a:t>
            </a:r>
            <a:r>
              <a:rPr lang="en-US" sz="5000" dirty="0"/>
              <a:t> </a:t>
            </a:r>
            <a:r>
              <a:rPr lang="en-US" sz="5000" dirty="0" err="1"/>
              <a:t>nghiệm</a:t>
            </a:r>
            <a:r>
              <a:rPr lang="en-US" sz="5000" dirty="0"/>
              <a:t>, </a:t>
            </a:r>
            <a:r>
              <a:rPr lang="en-US" sz="5000" dirty="0" err="1"/>
              <a:t>tham</a:t>
            </a:r>
            <a:r>
              <a:rPr lang="en-US" sz="5000" dirty="0"/>
              <a:t> </a:t>
            </a:r>
            <a:r>
              <a:rPr lang="en-US" sz="5000" dirty="0" err="1"/>
              <a:t>quan</a:t>
            </a:r>
            <a:r>
              <a:rPr lang="en-US" sz="5000" dirty="0"/>
              <a:t> </a:t>
            </a:r>
            <a:r>
              <a:rPr lang="en-US" sz="5000" dirty="0" err="1"/>
              <a:t>nhiều</a:t>
            </a:r>
            <a:r>
              <a:rPr lang="en-US" sz="5000" dirty="0"/>
              <a:t> </a:t>
            </a:r>
            <a:r>
              <a:rPr lang="en-US" sz="5000" dirty="0" err="1"/>
              <a:t>loại</a:t>
            </a:r>
            <a:r>
              <a:rPr lang="en-US" sz="5000" dirty="0"/>
              <a:t> </a:t>
            </a:r>
            <a:r>
              <a:rPr lang="en-US" sz="5000" dirty="0" err="1"/>
              <a:t>sản</a:t>
            </a:r>
            <a:r>
              <a:rPr lang="en-US" sz="5000" dirty="0"/>
              <a:t> </a:t>
            </a:r>
            <a:r>
              <a:rPr lang="en-US" sz="5000" dirty="0" err="1"/>
              <a:t>phẩm</a:t>
            </a:r>
            <a:r>
              <a:rPr lang="en-US" sz="5000" dirty="0"/>
              <a:t> </a:t>
            </a:r>
            <a:r>
              <a:rPr lang="en-US" sz="5000" dirty="0" err="1"/>
              <a:t>tại</a:t>
            </a:r>
            <a:r>
              <a:rPr lang="en-US" sz="5000" dirty="0"/>
              <a:t> shop </a:t>
            </a:r>
            <a:r>
              <a:rPr lang="en-US" sz="5000" dirty="0" err="1"/>
              <a:t>với</a:t>
            </a:r>
            <a:r>
              <a:rPr lang="en-US" sz="5000" dirty="0"/>
              <a:t> </a:t>
            </a:r>
            <a:r>
              <a:rPr lang="en-US" sz="5000" dirty="0" err="1"/>
              <a:t>giao</a:t>
            </a:r>
            <a:r>
              <a:rPr lang="en-US" sz="5000" dirty="0"/>
              <a:t> </a:t>
            </a:r>
            <a:r>
              <a:rPr lang="en-US" sz="5000" dirty="0" err="1"/>
              <a:t>diện</a:t>
            </a:r>
            <a:r>
              <a:rPr lang="en-US" sz="5000" dirty="0"/>
              <a:t>, </a:t>
            </a:r>
            <a:r>
              <a:rPr lang="en-US" sz="5000" dirty="0" err="1"/>
              <a:t>danh</a:t>
            </a:r>
            <a:r>
              <a:rPr lang="en-US" sz="5000" dirty="0"/>
              <a:t> </a:t>
            </a:r>
            <a:r>
              <a:rPr lang="en-US" sz="5000" dirty="0" err="1"/>
              <a:t>sách</a:t>
            </a:r>
            <a:r>
              <a:rPr lang="en-US" sz="5000" dirty="0"/>
              <a:t> </a:t>
            </a:r>
            <a:r>
              <a:rPr lang="en-US" sz="5000" dirty="0" err="1"/>
              <a:t>gọn</a:t>
            </a:r>
            <a:r>
              <a:rPr lang="en-US" sz="5000" dirty="0"/>
              <a:t> gang </a:t>
            </a:r>
            <a:r>
              <a:rPr lang="en-US" sz="5000" dirty="0" err="1"/>
              <a:t>với</a:t>
            </a:r>
            <a:r>
              <a:rPr lang="en-US" sz="5000" dirty="0"/>
              <a:t> </a:t>
            </a:r>
            <a:r>
              <a:rPr lang="en-US" sz="5000" dirty="0" err="1"/>
              <a:t>dễ</a:t>
            </a:r>
            <a:r>
              <a:rPr lang="en-US" sz="5000" dirty="0"/>
              <a:t> </a:t>
            </a:r>
            <a:r>
              <a:rPr lang="en-US" sz="5000" dirty="0" err="1"/>
              <a:t>nhìn</a:t>
            </a:r>
            <a:r>
              <a:rPr lang="en-US" sz="5000" dirty="0"/>
              <a:t> </a:t>
            </a:r>
            <a:r>
              <a:rPr lang="en-US" sz="5000" dirty="0" err="1"/>
              <a:t>với</a:t>
            </a:r>
            <a:r>
              <a:rPr lang="en-US" sz="5000" dirty="0"/>
              <a:t> </a:t>
            </a:r>
            <a:r>
              <a:rPr lang="en-US" sz="5000" dirty="0" err="1"/>
              <a:t>thanh</a:t>
            </a:r>
            <a:r>
              <a:rPr lang="en-US" sz="5000" dirty="0"/>
              <a:t> </a:t>
            </a:r>
            <a:r>
              <a:rPr lang="en-US" sz="5000" dirty="0" err="1"/>
              <a:t>công</a:t>
            </a:r>
            <a:r>
              <a:rPr lang="en-US" sz="5000" dirty="0"/>
              <a:t> </a:t>
            </a:r>
            <a:r>
              <a:rPr lang="en-US" sz="5000" dirty="0" err="1"/>
              <a:t>cụ</a:t>
            </a:r>
            <a:r>
              <a:rPr lang="en-US" sz="5000" dirty="0"/>
              <a:t> Search.</a:t>
            </a:r>
          </a:p>
        </p:txBody>
      </p:sp>
      <p:sp>
        <p:nvSpPr>
          <p:cNvPr id="37" name="Rectangle 36">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254077842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6295E7F-EA66-480B-B001-C8BE7CD61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0040" y="4892040"/>
            <a:ext cx="11548872" cy="1645920"/>
          </a:xfrm>
          <a:prstGeom prst="rect">
            <a:avLst/>
          </a:prstGeom>
          <a:solidFill>
            <a:srgbClr val="262626"/>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êu đề 1">
            <a:extLst>
              <a:ext uri="{FF2B5EF4-FFF2-40B4-BE49-F238E27FC236}">
                <a16:creationId xmlns:a16="http://schemas.microsoft.com/office/drawing/2014/main" id="{D9BFEEF7-45E0-45E9-8BEA-A2FBC1310DCC}"/>
              </a:ext>
            </a:extLst>
          </p:cNvPr>
          <p:cNvSpPr>
            <a:spLocks noGrp="1"/>
          </p:cNvSpPr>
          <p:nvPr>
            <p:ph type="title"/>
          </p:nvPr>
        </p:nvSpPr>
        <p:spPr>
          <a:xfrm>
            <a:off x="718686" y="5091762"/>
            <a:ext cx="7484787" cy="1264588"/>
          </a:xfrm>
        </p:spPr>
        <p:txBody>
          <a:bodyPr vert="horz" lIns="91440" tIns="45720" rIns="91440" bIns="45720" rtlCol="0" anchor="ctr">
            <a:normAutofit/>
          </a:bodyPr>
          <a:lstStyle/>
          <a:p>
            <a:pPr algn="r"/>
            <a:r>
              <a:rPr lang="en-US" sz="1900">
                <a:solidFill>
                  <a:srgbClr val="FFFFFF"/>
                </a:solidFill>
              </a:rPr>
              <a:t>Bước 4: Khi khách hang đã chọn được sản phẩm mình muốn mua có thể click vào xem thông tin về sản phẩm và “thêm vào giỏ hang” nếu ưng ý với sản phẩm, lập tức trong giỏ hang sẽ tự động cập nhât sản phẩm ấy vào giỏ hang của bạn. </a:t>
            </a:r>
          </a:p>
        </p:txBody>
      </p:sp>
      <p:pic>
        <p:nvPicPr>
          <p:cNvPr id="6" name="Hình ảnh 5" descr="Ảnh có chứa ảnh chụp màn hình, màn hình, tìm kiếm, máy tính&#10;&#10;Mô tả được tạo tự động">
            <a:extLst>
              <a:ext uri="{FF2B5EF4-FFF2-40B4-BE49-F238E27FC236}">
                <a16:creationId xmlns:a16="http://schemas.microsoft.com/office/drawing/2014/main" id="{DF15A078-15B1-4306-B2FC-0B21BCDBABAA}"/>
              </a:ext>
            </a:extLst>
          </p:cNvPr>
          <p:cNvPicPr>
            <a:picLocks noChangeAspect="1"/>
          </p:cNvPicPr>
          <p:nvPr/>
        </p:nvPicPr>
        <p:blipFill rotWithShape="1">
          <a:blip r:embed="rId2"/>
          <a:srcRect t="10573" r="-1" b="10573"/>
          <a:stretch/>
        </p:blipFill>
        <p:spPr>
          <a:xfrm>
            <a:off x="320040" y="320040"/>
            <a:ext cx="11548872" cy="4462272"/>
          </a:xfrm>
          <a:prstGeom prst="rect">
            <a:avLst/>
          </a:prstGeom>
        </p:spPr>
      </p:pic>
      <p:cxnSp>
        <p:nvCxnSpPr>
          <p:cNvPr id="22" name="Straight Connector 21">
            <a:extLst>
              <a:ext uri="{FF2B5EF4-FFF2-40B4-BE49-F238E27FC236}">
                <a16:creationId xmlns:a16="http://schemas.microsoft.com/office/drawing/2014/main" id="{E126E481-B945-4179-BD79-05E96E9B29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5711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9FFF90BA-02BE-4181-8E1B-023200B76ECE}"/>
              </a:ext>
            </a:extLst>
          </p:cNvPr>
          <p:cNvSpPr>
            <a:spLocks noGrp="1"/>
          </p:cNvSpPr>
          <p:nvPr>
            <p:ph type="title"/>
          </p:nvPr>
        </p:nvSpPr>
        <p:spPr>
          <a:xfrm>
            <a:off x="742950" y="742951"/>
            <a:ext cx="3476625" cy="4962524"/>
          </a:xfrm>
        </p:spPr>
        <p:txBody>
          <a:bodyPr>
            <a:normAutofit/>
          </a:bodyPr>
          <a:lstStyle/>
          <a:p>
            <a:pPr algn="ctr"/>
            <a:r>
              <a:rPr lang="en-US" sz="3000">
                <a:solidFill>
                  <a:srgbClr val="FFFFFF"/>
                </a:solidFill>
              </a:rPr>
              <a:t>Bước 5: Khách hàng có thể kiểm tra lại giỏ hang của mình thông qua mục “cart”, xóa sản phẩm nếu không muốn tiếp tục mua và “thanh toán” nếu khách hang quyết định  mua sản phẩm đó.</a:t>
            </a:r>
          </a:p>
        </p:txBody>
      </p:sp>
      <p:pic>
        <p:nvPicPr>
          <p:cNvPr id="4" name="Hình ảnh 3">
            <a:extLst>
              <a:ext uri="{FF2B5EF4-FFF2-40B4-BE49-F238E27FC236}">
                <a16:creationId xmlns:a16="http://schemas.microsoft.com/office/drawing/2014/main" id="{8E174C68-5F68-4276-A30E-D25A3AB103E3}"/>
              </a:ext>
            </a:extLst>
          </p:cNvPr>
          <p:cNvPicPr>
            <a:picLocks noChangeAspect="1"/>
          </p:cNvPicPr>
          <p:nvPr/>
        </p:nvPicPr>
        <p:blipFill>
          <a:blip r:embed="rId2"/>
          <a:stretch>
            <a:fillRect/>
          </a:stretch>
        </p:blipFill>
        <p:spPr>
          <a:xfrm>
            <a:off x="4895505" y="1716897"/>
            <a:ext cx="6553545" cy="3014631"/>
          </a:xfrm>
          <a:prstGeom prst="rect">
            <a:avLst/>
          </a:prstGeom>
        </p:spPr>
      </p:pic>
    </p:spTree>
    <p:extLst>
      <p:ext uri="{BB962C8B-B14F-4D97-AF65-F5344CB8AC3E}">
        <p14:creationId xmlns:p14="http://schemas.microsoft.com/office/powerpoint/2010/main" val="1275795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EBB2CFCF-2F6A-4265-867D-C87CFED8388C}"/>
              </a:ext>
            </a:extLst>
          </p:cNvPr>
          <p:cNvSpPr>
            <a:spLocks noGrp="1"/>
          </p:cNvSpPr>
          <p:nvPr>
            <p:ph type="title"/>
          </p:nvPr>
        </p:nvSpPr>
        <p:spPr>
          <a:xfrm>
            <a:off x="9093496" y="618681"/>
            <a:ext cx="2613872" cy="4794567"/>
          </a:xfrm>
        </p:spPr>
        <p:txBody>
          <a:bodyPr>
            <a:normAutofit/>
          </a:bodyPr>
          <a:lstStyle/>
          <a:p>
            <a:r>
              <a:rPr lang="en-US" sz="3600">
                <a:solidFill>
                  <a:srgbClr val="FFFFFF"/>
                </a:solidFill>
              </a:rPr>
              <a:t>Bước</a:t>
            </a:r>
            <a:r>
              <a:rPr lang="en-US" sz="3600" dirty="0">
                <a:solidFill>
                  <a:srgbClr val="FFFFFF"/>
                </a:solidFill>
              </a:rPr>
              <a:t> 6: </a:t>
            </a:r>
            <a:r>
              <a:rPr lang="en-US" sz="3600">
                <a:solidFill>
                  <a:srgbClr val="FFFFFF"/>
                </a:solidFill>
              </a:rPr>
              <a:t>Khách</a:t>
            </a:r>
            <a:r>
              <a:rPr lang="en-US" sz="3600" dirty="0">
                <a:solidFill>
                  <a:srgbClr val="FFFFFF"/>
                </a:solidFill>
              </a:rPr>
              <a:t> </a:t>
            </a:r>
            <a:r>
              <a:rPr lang="en-US" sz="3600">
                <a:solidFill>
                  <a:srgbClr val="FFFFFF"/>
                </a:solidFill>
              </a:rPr>
              <a:t>hàng</a:t>
            </a:r>
            <a:r>
              <a:rPr lang="en-US" sz="3600" dirty="0">
                <a:solidFill>
                  <a:srgbClr val="FFFFFF"/>
                </a:solidFill>
              </a:rPr>
              <a:t> </a:t>
            </a:r>
            <a:r>
              <a:rPr lang="en-US" sz="3600">
                <a:solidFill>
                  <a:srgbClr val="FFFFFF"/>
                </a:solidFill>
              </a:rPr>
              <a:t>kiểm</a:t>
            </a:r>
            <a:r>
              <a:rPr lang="en-US" sz="3600" dirty="0">
                <a:solidFill>
                  <a:srgbClr val="FFFFFF"/>
                </a:solidFill>
              </a:rPr>
              <a:t> </a:t>
            </a:r>
            <a:r>
              <a:rPr lang="en-US" sz="3600">
                <a:solidFill>
                  <a:srgbClr val="FFFFFF"/>
                </a:solidFill>
              </a:rPr>
              <a:t>tra</a:t>
            </a:r>
            <a:r>
              <a:rPr lang="en-US" sz="3600" dirty="0">
                <a:solidFill>
                  <a:srgbClr val="FFFFFF"/>
                </a:solidFill>
              </a:rPr>
              <a:t> </a:t>
            </a:r>
            <a:r>
              <a:rPr lang="en-US" sz="3600">
                <a:solidFill>
                  <a:srgbClr val="FFFFFF"/>
                </a:solidFill>
              </a:rPr>
              <a:t>đơn</a:t>
            </a:r>
            <a:r>
              <a:rPr lang="en-US" sz="3600" dirty="0">
                <a:solidFill>
                  <a:srgbClr val="FFFFFF"/>
                </a:solidFill>
              </a:rPr>
              <a:t> hang </a:t>
            </a:r>
            <a:r>
              <a:rPr lang="en-US" sz="3600">
                <a:solidFill>
                  <a:srgbClr val="FFFFFF"/>
                </a:solidFill>
              </a:rPr>
              <a:t>và</a:t>
            </a:r>
            <a:r>
              <a:rPr lang="en-US" sz="3600" dirty="0">
                <a:solidFill>
                  <a:srgbClr val="FFFFFF"/>
                </a:solidFill>
              </a:rPr>
              <a:t> </a:t>
            </a:r>
            <a:r>
              <a:rPr lang="en-US" sz="3600">
                <a:solidFill>
                  <a:srgbClr val="FFFFFF"/>
                </a:solidFill>
              </a:rPr>
              <a:t>điền</a:t>
            </a:r>
            <a:r>
              <a:rPr lang="en-US" sz="3600" dirty="0">
                <a:solidFill>
                  <a:srgbClr val="FFFFFF"/>
                </a:solidFill>
              </a:rPr>
              <a:t> </a:t>
            </a:r>
            <a:r>
              <a:rPr lang="en-US" sz="3600">
                <a:solidFill>
                  <a:srgbClr val="FFFFFF"/>
                </a:solidFill>
              </a:rPr>
              <a:t>thông</a:t>
            </a:r>
            <a:r>
              <a:rPr lang="en-US" sz="3600" dirty="0">
                <a:solidFill>
                  <a:srgbClr val="FFFFFF"/>
                </a:solidFill>
              </a:rPr>
              <a:t> tin </a:t>
            </a:r>
            <a:r>
              <a:rPr lang="en-US" sz="3600">
                <a:solidFill>
                  <a:srgbClr val="FFFFFF"/>
                </a:solidFill>
              </a:rPr>
              <a:t>đặt</a:t>
            </a:r>
            <a:r>
              <a:rPr lang="en-US" sz="3600" dirty="0">
                <a:solidFill>
                  <a:srgbClr val="FFFFFF"/>
                </a:solidFill>
              </a:rPr>
              <a:t> hang </a:t>
            </a:r>
            <a:r>
              <a:rPr lang="en-US" sz="3600">
                <a:solidFill>
                  <a:srgbClr val="FFFFFF"/>
                </a:solidFill>
              </a:rPr>
              <a:t>để</a:t>
            </a:r>
            <a:r>
              <a:rPr lang="en-US" sz="3600" dirty="0">
                <a:solidFill>
                  <a:srgbClr val="FFFFFF"/>
                </a:solidFill>
              </a:rPr>
              <a:t> </a:t>
            </a:r>
            <a:r>
              <a:rPr lang="en-US" sz="3600">
                <a:solidFill>
                  <a:srgbClr val="FFFFFF"/>
                </a:solidFill>
              </a:rPr>
              <a:t>hoàn</a:t>
            </a:r>
            <a:r>
              <a:rPr lang="en-US" sz="3600" dirty="0">
                <a:solidFill>
                  <a:srgbClr val="FFFFFF"/>
                </a:solidFill>
              </a:rPr>
              <a:t> </a:t>
            </a:r>
            <a:r>
              <a:rPr lang="en-US" sz="3600">
                <a:solidFill>
                  <a:srgbClr val="FFFFFF"/>
                </a:solidFill>
              </a:rPr>
              <a:t>thành</a:t>
            </a:r>
            <a:r>
              <a:rPr lang="en-US" sz="3600" dirty="0">
                <a:solidFill>
                  <a:srgbClr val="FFFFFF"/>
                </a:solidFill>
              </a:rPr>
              <a:t> </a:t>
            </a:r>
            <a:r>
              <a:rPr lang="en-US" sz="3600">
                <a:solidFill>
                  <a:srgbClr val="FFFFFF"/>
                </a:solidFill>
              </a:rPr>
              <a:t>mua</a:t>
            </a:r>
            <a:r>
              <a:rPr lang="en-US" sz="3600" dirty="0">
                <a:solidFill>
                  <a:srgbClr val="FFFFFF"/>
                </a:solidFill>
              </a:rPr>
              <a:t> </a:t>
            </a:r>
            <a:r>
              <a:rPr lang="en-US" sz="3600">
                <a:solidFill>
                  <a:srgbClr val="FFFFFF"/>
                </a:solidFill>
              </a:rPr>
              <a:t>sắm</a:t>
            </a:r>
            <a:r>
              <a:rPr lang="en-US" sz="3600" dirty="0">
                <a:solidFill>
                  <a:srgbClr val="FFFFFF"/>
                </a:solidFill>
              </a:rPr>
              <a:t> </a:t>
            </a:r>
            <a:r>
              <a:rPr lang="en-US" sz="3600">
                <a:solidFill>
                  <a:srgbClr val="FFFFFF"/>
                </a:solidFill>
              </a:rPr>
              <a:t>tại</a:t>
            </a:r>
            <a:r>
              <a:rPr lang="en-US" sz="3600" dirty="0">
                <a:solidFill>
                  <a:srgbClr val="FFFFFF"/>
                </a:solidFill>
              </a:rPr>
              <a:t> </a:t>
            </a:r>
            <a:r>
              <a:rPr lang="en-US" sz="3600">
                <a:solidFill>
                  <a:srgbClr val="FFFFFF"/>
                </a:solidFill>
              </a:rPr>
              <a:t>trung</a:t>
            </a:r>
            <a:r>
              <a:rPr lang="en-US" sz="3600" dirty="0">
                <a:solidFill>
                  <a:srgbClr val="FFFFFF"/>
                </a:solidFill>
              </a:rPr>
              <a:t> </a:t>
            </a:r>
            <a:r>
              <a:rPr lang="en-US" sz="3600">
                <a:solidFill>
                  <a:srgbClr val="FFFFFF"/>
                </a:solidFill>
              </a:rPr>
              <a:t>tâm</a:t>
            </a:r>
            <a:r>
              <a:rPr lang="en-US" sz="3600" dirty="0">
                <a:solidFill>
                  <a:srgbClr val="FFFFFF"/>
                </a:solidFill>
              </a:rPr>
              <a:t> 3T</a:t>
            </a:r>
          </a:p>
        </p:txBody>
      </p:sp>
      <p:sp>
        <p:nvSpPr>
          <p:cNvPr id="18"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Hình ảnh 3">
            <a:extLst>
              <a:ext uri="{FF2B5EF4-FFF2-40B4-BE49-F238E27FC236}">
                <a16:creationId xmlns:a16="http://schemas.microsoft.com/office/drawing/2014/main" id="{63C6F748-99F2-4204-9B4B-D3F30587DA9D}"/>
              </a:ext>
            </a:extLst>
          </p:cNvPr>
          <p:cNvPicPr>
            <a:picLocks noChangeAspect="1"/>
          </p:cNvPicPr>
          <p:nvPr/>
        </p:nvPicPr>
        <p:blipFill rotWithShape="1">
          <a:blip r:embed="rId2"/>
          <a:srcRect r="1674" b="-2"/>
          <a:stretch/>
        </p:blipFill>
        <p:spPr>
          <a:xfrm>
            <a:off x="976251" y="942538"/>
            <a:ext cx="7163222" cy="4808332"/>
          </a:xfrm>
          <a:prstGeom prst="rect">
            <a:avLst/>
          </a:prstGeom>
          <a:effectLst/>
        </p:spPr>
      </p:pic>
      <p:sp>
        <p:nvSpPr>
          <p:cNvPr id="5" name="Hình chữ nhật 4">
            <a:extLst>
              <a:ext uri="{FF2B5EF4-FFF2-40B4-BE49-F238E27FC236}">
                <a16:creationId xmlns:a16="http://schemas.microsoft.com/office/drawing/2014/main" id="{B773D993-A589-4818-85DE-B0E76FED3FBC}"/>
              </a:ext>
            </a:extLst>
          </p:cNvPr>
          <p:cNvSpPr/>
          <p:nvPr/>
        </p:nvSpPr>
        <p:spPr>
          <a:xfrm>
            <a:off x="1625600" y="2959100"/>
            <a:ext cx="596900" cy="1905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739176833"/>
      </p:ext>
    </p:extLst>
  </p:cSld>
  <p:clrMapOvr>
    <a:masterClrMapping/>
  </p:clrMapOvr>
</p:sld>
</file>

<file path=ppt/theme/theme1.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695</Words>
  <Application>Microsoft Office PowerPoint</Application>
  <PresentationFormat>Màn hình rộng</PresentationFormat>
  <Paragraphs>51</Paragraphs>
  <Slides>18</Slides>
  <Notes>0</Notes>
  <HiddenSlides>0</HiddenSlides>
  <MMClips>0</MMClips>
  <ScaleCrop>false</ScaleCrop>
  <HeadingPairs>
    <vt:vector size="6" baseType="variant">
      <vt:variant>
        <vt:lpstr>Phông được Dùng</vt:lpstr>
      </vt:variant>
      <vt:variant>
        <vt:i4>5</vt:i4>
      </vt:variant>
      <vt:variant>
        <vt:lpstr>Chủ đề</vt:lpstr>
      </vt:variant>
      <vt:variant>
        <vt:i4>1</vt:i4>
      </vt:variant>
      <vt:variant>
        <vt:lpstr>Tiêu đề Bản chiếu</vt:lpstr>
      </vt:variant>
      <vt:variant>
        <vt:i4>18</vt:i4>
      </vt:variant>
    </vt:vector>
  </HeadingPairs>
  <TitlesOfParts>
    <vt:vector size="24" baseType="lpstr">
      <vt:lpstr>Arial</vt:lpstr>
      <vt:lpstr>Calibri</vt:lpstr>
      <vt:lpstr>Calibri Light</vt:lpstr>
      <vt:lpstr>Times New Roman</vt:lpstr>
      <vt:lpstr>VNI-Times</vt:lpstr>
      <vt:lpstr>Chủ đề Office</vt:lpstr>
      <vt:lpstr>Bản trình bày PowerPoint</vt:lpstr>
      <vt:lpstr>GIỚI THIỆU VỀ ỨNG DỤNG</vt:lpstr>
      <vt:lpstr>GIAO DIỆN DÀNH CHO NGƯỜI DÙNG </vt:lpstr>
      <vt:lpstr>MÀN HÌNH CHÍNH</vt:lpstr>
      <vt:lpstr>Bước 1: Đăng nhập/ đăng ký tài khoản khách hàng để có thể đặt và mua hàng tại trung tâm.</vt:lpstr>
      <vt:lpstr>Bước 2: Trải nghiệm, tham quan nhiều loại sản phẩm tại shop với giao diện, danh sách gọn gang với dễ nhìn với thanh công cụ Search.</vt:lpstr>
      <vt:lpstr>Bước 4: Khi khách hang đã chọn được sản phẩm mình muốn mua có thể click vào xem thông tin về sản phẩm và “thêm vào giỏ hang” nếu ưng ý với sản phẩm, lập tức trong giỏ hang sẽ tự động cập nhât sản phẩm ấy vào giỏ hang của bạn. </vt:lpstr>
      <vt:lpstr>Bước 5: Khách hàng có thể kiểm tra lại giỏ hang của mình thông qua mục “cart”, xóa sản phẩm nếu không muốn tiếp tục mua và “thanh toán” nếu khách hang quyết định  mua sản phẩm đó.</vt:lpstr>
      <vt:lpstr>Bước 6: Khách hàng kiểm tra đơn hang và điền thông tin đặt hang để hoàn thành mua sắm tại trung tâm 3T</vt:lpstr>
      <vt:lpstr>Bước 7: Kiểm tra lại lịch sử đơn hàng của bạn tại “Lịch sử mua sắm”</vt:lpstr>
      <vt:lpstr>GIAO DIỆN ADMIN (NGƯỜI QUẢN TRỊ WEB)</vt:lpstr>
      <vt:lpstr>MÀN HÌNH CHÍNH</vt:lpstr>
      <vt:lpstr>Để vào trang admin thì yêu cầu đầu tiên là có tài khoản đăng nhập  (với Level = Admin)</vt:lpstr>
      <vt:lpstr>Phần quản lí tài khoản (Users): - Hiển thị được danh sách Users đã đăng ký. - Cho phép Admin quản lí tài khoản của từng Users (Xóa, sửa). - Cho phép Admin thêm tài khoản ngay trên Adminpage.</vt:lpstr>
      <vt:lpstr>Bản trình bày PowerPoint</vt:lpstr>
      <vt:lpstr>Bản trình bày PowerPoint</vt:lpstr>
      <vt:lpstr>Thông tin liên hệ Trung tâm 3T</vt:lpstr>
      <vt:lpstr>THANKS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Tran Thanh Trung</dc:creator>
  <cp:lastModifiedBy>Tran Thanh Trung</cp:lastModifiedBy>
  <cp:revision>1</cp:revision>
  <dcterms:created xsi:type="dcterms:W3CDTF">2020-07-24T19:34:39Z</dcterms:created>
  <dcterms:modified xsi:type="dcterms:W3CDTF">2020-07-24T19:34:45Z</dcterms:modified>
</cp:coreProperties>
</file>